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133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399E9C-D0DD-47D7-B27E-8D2639A3DD1A}" type="datetimeFigureOut">
              <a:rPr lang="en-US" smtClean="0"/>
              <a:t>7/6/2020</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58C5B8-33BF-488C-9E4D-7BBBD6F1FE62}" type="slidenum">
              <a:rPr lang="en-US" smtClean="0"/>
              <a:t>‹Nº›</a:t>
            </a:fld>
            <a:endParaRPr lang="en-US"/>
          </a:p>
        </p:txBody>
      </p:sp>
    </p:spTree>
    <p:extLst>
      <p:ext uri="{BB962C8B-B14F-4D97-AF65-F5344CB8AC3E}">
        <p14:creationId xmlns:p14="http://schemas.microsoft.com/office/powerpoint/2010/main" val="3877767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780A65-DB75-4B79-9211-1B9E2FC8A9A0}"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s-P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02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PE"/>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PE"/>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624A71-2832-4935-B889-8D6124E9C02D}" type="datetimeFigureOut">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6/07/2020</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CE338-EEA0-40C5-A37E-8EB43C356F6D}" type="slidenum">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6330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624A71-2832-4935-B889-8D6124E9C02D}" type="datetimeFigureOut">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6/07/2020</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CE338-EEA0-40C5-A37E-8EB43C356F6D}" type="slidenum">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2523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6" y="365125"/>
            <a:ext cx="1971675" cy="5811838"/>
          </a:xfrm>
        </p:spPr>
        <p:txBody>
          <a:bodyPr vert="eaVert"/>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a:xfrm>
            <a:off x="628651"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624A71-2832-4935-B889-8D6124E9C02D}" type="datetimeFigureOut">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6/07/2020</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CE338-EEA0-40C5-A37E-8EB43C356F6D}" type="slidenum">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8097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624A71-2832-4935-B889-8D6124E9C02D}" type="datetimeFigureOut">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6/07/2020</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CE338-EEA0-40C5-A37E-8EB43C356F6D}" type="slidenum">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2702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41"/>
            <a:ext cx="7886700" cy="2852737"/>
          </a:xfrm>
        </p:spPr>
        <p:txBody>
          <a:bodyPr anchor="b"/>
          <a:lstStyle>
            <a:lvl1pPr>
              <a:defRPr sz="4500"/>
            </a:lvl1p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624A71-2832-4935-B889-8D6124E9C02D}" type="datetimeFigureOut">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6/07/2020</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CE338-EEA0-40C5-A37E-8EB43C356F6D}" type="slidenum">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9963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624A71-2832-4935-B889-8D6124E9C02D}" type="datetimeFigureOut">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6/07/2020</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CE338-EEA0-40C5-A37E-8EB43C356F6D}" type="slidenum">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9057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8"/>
            <a:ext cx="7886700" cy="1325563"/>
          </a:xfrm>
        </p:spPr>
        <p:txBody>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texto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1"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624A71-2832-4935-B889-8D6124E9C02D}" type="datetimeFigureOut">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6/07/2020</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CE338-EEA0-40C5-A37E-8EB43C356F6D}" type="slidenum">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323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624A71-2832-4935-B889-8D6124E9C02D}" type="datetimeFigureOut">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6/07/2020</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CE338-EEA0-40C5-A37E-8EB43C356F6D}" type="slidenum">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1108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624A71-2832-4935-B889-8D6124E9C02D}" type="datetimeFigureOut">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6/07/2020</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CE338-EEA0-40C5-A37E-8EB43C356F6D}" type="slidenum">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7870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PE"/>
          </a:p>
        </p:txBody>
      </p:sp>
      <p:sp>
        <p:nvSpPr>
          <p:cNvPr id="3" name="Marcador de contenido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624A71-2832-4935-B889-8D6124E9C02D}" type="datetimeFigureOut">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6/07/2020</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CE338-EEA0-40C5-A37E-8EB43C356F6D}" type="slidenum">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9355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PE"/>
          </a:p>
        </p:txBody>
      </p:sp>
      <p:sp>
        <p:nvSpPr>
          <p:cNvPr id="3" name="Marcador de posición de imagen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PE"/>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624A71-2832-4935-B889-8D6124E9C02D}" type="datetimeFigureOut">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6/07/2020</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CE338-EEA0-40C5-A37E-8EB43C356F6D}" type="slidenum">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142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1624A71-2832-4935-B889-8D6124E9C02D}" type="datetimeFigureOut">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6/07/2020</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1FCE338-EEA0-40C5-A37E-8EB43C356F6D}" type="slidenum">
              <a:rPr kumimoji="0" lang="es-PE"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53663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P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8972" y="448823"/>
            <a:ext cx="8229600" cy="5986811"/>
          </a:xfrm>
          <a:prstGeom prst="rect">
            <a:avLst/>
          </a:prstGeom>
        </p:spPr>
      </p:pic>
      <p:sp>
        <p:nvSpPr>
          <p:cNvPr id="3" name="Rectángulo 2"/>
          <p:cNvSpPr/>
          <p:nvPr/>
        </p:nvSpPr>
        <p:spPr>
          <a:xfrm>
            <a:off x="659122" y="6066302"/>
            <a:ext cx="1082349" cy="369332"/>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9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Imagen portada: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9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 P. Érick Félix</a:t>
            </a:r>
            <a:endParaRPr kumimoji="0" lang="es-PE" sz="9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Times New Roman"/>
            </a:endParaRPr>
          </a:p>
        </p:txBody>
      </p:sp>
    </p:spTree>
    <p:extLst>
      <p:ext uri="{BB962C8B-B14F-4D97-AF65-F5344CB8AC3E}">
        <p14:creationId xmlns:p14="http://schemas.microsoft.com/office/powerpoint/2010/main" val="2464795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loop="1">
            <p:snd r:embed="rId2" name="Secret Garden - Ode To Simplicity - 02.wav"/>
          </p:stSnd>
        </p:sndAc>
      </p:transition>
    </mc:Choice>
    <mc:Fallback xmlns="">
      <p:transition spd="slow">
        <p:fade/>
        <p:sndAc>
          <p:stSnd loop="1">
            <p:snd r:embed="rId5" name="Secret Garden - Ode To Simplicity - 02.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9842" y="409302"/>
            <a:ext cx="8150352" cy="6026331"/>
          </a:xfrm>
          <a:prstGeom prst="rect">
            <a:avLst/>
          </a:prstGeom>
        </p:spPr>
      </p:pic>
      <p:sp>
        <p:nvSpPr>
          <p:cNvPr id="65540" name="Text Box 4"/>
          <p:cNvSpPr txBox="1">
            <a:spLocks noChangeArrowheads="1"/>
          </p:cNvSpPr>
          <p:nvPr/>
        </p:nvSpPr>
        <p:spPr bwMode="auto">
          <a:xfrm>
            <a:off x="2479174" y="409303"/>
            <a:ext cx="6244775" cy="1077218"/>
          </a:xfrm>
          <a:prstGeom prst="rect">
            <a:avLst/>
          </a:prstGeom>
          <a:noFill/>
          <a:ln>
            <a:noFill/>
          </a:ln>
          <a:effectLs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C00000"/>
                </a:solidFill>
                <a:effectLst>
                  <a:glow rad="139700">
                    <a:srgbClr val="FFFFFF"/>
                  </a:glow>
                  <a:outerShdw blurRad="38100" dist="38100" dir="2700000" algn="tl">
                    <a:srgbClr val="C0C0C0"/>
                  </a:outerShdw>
                </a:effectLst>
                <a:uLnTx/>
                <a:uFillTx/>
                <a:latin typeface="Arial Narrow" panose="020B0606020202030204" pitchFamily="34" charset="0"/>
                <a:ea typeface="+mn-ea"/>
                <a:cs typeface="+mn-cs"/>
              </a:rPr>
              <a:t> </a:t>
            </a:r>
            <a:r>
              <a:rPr kumimoji="0" lang="es-PE" sz="3200" b="1" i="0" u="none" strike="noStrike" kern="1200" cap="none" spc="0" normalizeH="0" baseline="0" noProof="0" dirty="0" smtClean="0">
                <a:ln>
                  <a:noFill/>
                </a:ln>
                <a:solidFill>
                  <a:srgbClr val="C00000"/>
                </a:solidFill>
                <a:effectLst>
                  <a:glow rad="139700">
                    <a:srgbClr val="FFFFFF"/>
                  </a:glow>
                  <a:outerShdw blurRad="38100" dist="38100" dir="2700000" algn="tl">
                    <a:srgbClr val="C0C0C0"/>
                  </a:outerShdw>
                </a:effectLst>
                <a:uLnTx/>
                <a:uFillTx/>
                <a:latin typeface="Arial Narrow" panose="020B0606020202030204" pitchFamily="34" charset="0"/>
                <a:ea typeface="+mn-ea"/>
                <a:cs typeface="+mn-cs"/>
              </a:rPr>
              <a:t>Otras </a:t>
            </a:r>
            <a:r>
              <a:rPr kumimoji="0" lang="es-PE" sz="3200" b="1" i="0" u="none" strike="noStrike" kern="1200" cap="none" spc="0" normalizeH="0" baseline="0" noProof="0" dirty="0">
                <a:ln>
                  <a:noFill/>
                </a:ln>
                <a:solidFill>
                  <a:srgbClr val="C00000"/>
                </a:solidFill>
                <a:effectLst>
                  <a:glow rad="139700">
                    <a:srgbClr val="FFFFFF"/>
                  </a:glow>
                  <a:outerShdw blurRad="38100" dist="38100" dir="2700000" algn="tl">
                    <a:srgbClr val="C0C0C0"/>
                  </a:outerShdw>
                </a:effectLst>
                <a:uLnTx/>
                <a:uFillTx/>
                <a:latin typeface="Arial Narrow" panose="020B0606020202030204" pitchFamily="34" charset="0"/>
                <a:ea typeface="+mn-ea"/>
                <a:cs typeface="+mn-cs"/>
              </a:rPr>
              <a:t>cayeron entre espinos, que crecieron y  las ahogaron. </a:t>
            </a:r>
            <a:endParaRPr kumimoji="0" lang="es-ES" sz="4000" b="1" i="0" u="none" strike="noStrike" kern="1200" cap="none" spc="0" normalizeH="0" baseline="0" noProof="0" dirty="0">
              <a:ln>
                <a:noFill/>
              </a:ln>
              <a:solidFill>
                <a:srgbClr val="C00000"/>
              </a:solidFill>
              <a:effectLst>
                <a:glow rad="139700">
                  <a:srgbClr val="FFFFFF"/>
                </a:glow>
                <a:outerShdw blurRad="38100" dist="38100" dir="2700000" algn="tl">
                  <a:srgbClr val="C0C0C0"/>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324905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wd">
                                    <p:tmPct val="10000"/>
                                  </p:iterate>
                                  <p:childTnLst>
                                    <p:set>
                                      <p:cBhvr>
                                        <p:cTn id="6" dur="1" fill="hold">
                                          <p:stCondLst>
                                            <p:cond delay="0"/>
                                          </p:stCondLst>
                                        </p:cTn>
                                        <p:tgtEl>
                                          <p:spTgt spid="65540"/>
                                        </p:tgtEl>
                                        <p:attrNameLst>
                                          <p:attrName>style.visibility</p:attrName>
                                        </p:attrNameLst>
                                      </p:cBhvr>
                                      <p:to>
                                        <p:strVal val="visible"/>
                                      </p:to>
                                    </p:set>
                                    <p:anim calcmode="lin" valueType="num">
                                      <p:cBhvr additive="base">
                                        <p:cTn id="7" dur="2000" fill="hold"/>
                                        <p:tgtEl>
                                          <p:spTgt spid="65540"/>
                                        </p:tgtEl>
                                        <p:attrNameLst>
                                          <p:attrName>ppt_x</p:attrName>
                                        </p:attrNameLst>
                                      </p:cBhvr>
                                      <p:tavLst>
                                        <p:tav tm="0">
                                          <p:val>
                                            <p:strVal val="0-#ppt_w/2"/>
                                          </p:val>
                                        </p:tav>
                                        <p:tav tm="100000">
                                          <p:val>
                                            <p:strVal val="#ppt_x"/>
                                          </p:val>
                                        </p:tav>
                                      </p:tavLst>
                                    </p:anim>
                                    <p:anim calcmode="lin" valueType="num">
                                      <p:cBhvr additive="base">
                                        <p:cTn id="8" dur="2000" fill="hold"/>
                                        <p:tgtEl>
                                          <p:spTgt spid="655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4542" y="438912"/>
            <a:ext cx="8284029" cy="5961888"/>
          </a:xfrm>
          <a:prstGeom prst="rect">
            <a:avLst/>
          </a:prstGeom>
        </p:spPr>
      </p:pic>
      <p:sp>
        <p:nvSpPr>
          <p:cNvPr id="13314" name="Rectangle 2"/>
          <p:cNvSpPr>
            <a:spLocks noChangeArrowheads="1"/>
          </p:cNvSpPr>
          <p:nvPr/>
        </p:nvSpPr>
        <p:spPr bwMode="auto">
          <a:xfrm>
            <a:off x="680403" y="521593"/>
            <a:ext cx="768221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ES" sz="2800" b="1" i="0" u="none" strike="noStrike" kern="1200" cap="none" spc="38" normalizeH="0" baseline="0" noProof="0" dirty="0" smtClean="0">
                <a:ln w="11430"/>
                <a:solidFill>
                  <a:prstClr val="white"/>
                </a:solidFill>
                <a:effectLst>
                  <a:glow rad="63500">
                    <a:srgbClr val="4472C4">
                      <a:satMod val="175000"/>
                      <a:alpha val="40000"/>
                    </a:srgbClr>
                  </a:glow>
                  <a:outerShdw blurRad="50800" dist="38100" algn="l" rotWithShape="0">
                    <a:prstClr val="black"/>
                  </a:outerShdw>
                </a:effectLst>
                <a:uLnTx/>
                <a:uFillTx/>
                <a:latin typeface="Arial Narrow" panose="020B0606020202030204" pitchFamily="34" charset="0"/>
                <a:ea typeface="+mn-ea"/>
                <a:cs typeface="+mn-cs"/>
              </a:rPr>
              <a:t> </a:t>
            </a:r>
            <a:r>
              <a:rPr kumimoji="0" lang="es-PE" sz="2800" b="1" i="0" u="none" strike="noStrike" kern="1200" cap="none" spc="0" normalizeH="0" baseline="0" noProof="0" dirty="0">
                <a:ln>
                  <a:noFill/>
                </a:ln>
                <a:solidFill>
                  <a:prstClr val="white"/>
                </a:solidFill>
                <a:effectLst>
                  <a:glow rad="63500">
                    <a:srgbClr val="4472C4">
                      <a:satMod val="175000"/>
                      <a:alpha val="40000"/>
                    </a:srgbClr>
                  </a:glow>
                  <a:outerShdw blurRad="50800" dist="38100" algn="l" rotWithShape="0">
                    <a:prstClr val="black"/>
                  </a:outerShdw>
                </a:effectLst>
                <a:uLnTx/>
                <a:uFillTx/>
                <a:latin typeface="Arial Narrow" panose="020B0606020202030204" pitchFamily="34" charset="0"/>
                <a:ea typeface="+mn-ea"/>
                <a:cs typeface="+mn-cs"/>
              </a:rPr>
              <a:t>El resto cayó en tierra buena y dio fruto: unas, ciento; otras </a:t>
            </a:r>
            <a:r>
              <a:rPr kumimoji="0" lang="es-PE" sz="2800" b="1" i="0" u="none" strike="noStrike" kern="1200" cap="none" spc="0" normalizeH="0" baseline="0" noProof="0" dirty="0" smtClean="0">
                <a:ln>
                  <a:noFill/>
                </a:ln>
                <a:solidFill>
                  <a:prstClr val="white"/>
                </a:solidFill>
                <a:effectLst>
                  <a:glow rad="63500">
                    <a:srgbClr val="4472C4">
                      <a:satMod val="175000"/>
                      <a:alpha val="40000"/>
                    </a:srgbClr>
                  </a:glow>
                  <a:outerShdw blurRad="50800" dist="38100" algn="l" rotWithShape="0">
                    <a:prstClr val="black"/>
                  </a:outerShdw>
                </a:effectLst>
                <a:uLnTx/>
                <a:uFillTx/>
                <a:latin typeface="Arial Narrow" panose="020B0606020202030204" pitchFamily="34" charset="0"/>
                <a:ea typeface="+mn-ea"/>
                <a:cs typeface="+mn-cs"/>
              </a:rPr>
              <a:t>sesenta y otras </a:t>
            </a:r>
            <a:r>
              <a:rPr kumimoji="0" lang="es-PE" sz="2800" b="1" i="0" u="none" strike="noStrike" kern="1200" cap="none" spc="0" normalizeH="0" baseline="0" noProof="0" dirty="0">
                <a:ln>
                  <a:noFill/>
                </a:ln>
                <a:solidFill>
                  <a:prstClr val="white"/>
                </a:solidFill>
                <a:effectLst>
                  <a:glow rad="63500">
                    <a:srgbClr val="4472C4">
                      <a:satMod val="175000"/>
                      <a:alpha val="40000"/>
                    </a:srgbClr>
                  </a:glow>
                  <a:outerShdw blurRad="50800" dist="38100" algn="l" rotWithShape="0">
                    <a:prstClr val="black"/>
                  </a:outerShdw>
                </a:effectLst>
                <a:uLnTx/>
                <a:uFillTx/>
                <a:latin typeface="Arial Narrow" panose="020B0606020202030204" pitchFamily="34" charset="0"/>
                <a:ea typeface="+mn-ea"/>
                <a:cs typeface="+mn-cs"/>
              </a:rPr>
              <a:t>treinta. </a:t>
            </a:r>
            <a:r>
              <a:rPr kumimoji="0" lang="es-PE" sz="2800" b="1" i="0" u="none" strike="noStrike" kern="1200" cap="none" spc="0" normalizeH="0" baseline="0" noProof="0" dirty="0" smtClean="0">
                <a:ln>
                  <a:noFill/>
                </a:ln>
                <a:solidFill>
                  <a:prstClr val="white"/>
                </a:solidFill>
                <a:effectLst>
                  <a:glow rad="63500">
                    <a:srgbClr val="4472C4">
                      <a:satMod val="175000"/>
                      <a:alpha val="40000"/>
                    </a:srgbClr>
                  </a:glow>
                  <a:outerShdw blurRad="50800" dist="38100" algn="l" rotWithShape="0">
                    <a:prstClr val="black"/>
                  </a:outerShdw>
                </a:effectLst>
                <a:uLnTx/>
                <a:uFillTx/>
                <a:latin typeface="Arial Narrow" panose="020B0606020202030204" pitchFamily="34" charset="0"/>
                <a:ea typeface="+mn-ea"/>
                <a:cs typeface="+mn-cs"/>
              </a:rPr>
              <a:t>                                           ¡El </a:t>
            </a:r>
            <a:r>
              <a:rPr kumimoji="0" lang="es-PE" sz="2800" b="1" i="0" u="none" strike="noStrike" kern="1200" cap="none" spc="0" normalizeH="0" baseline="0" noProof="0" dirty="0">
                <a:ln>
                  <a:noFill/>
                </a:ln>
                <a:solidFill>
                  <a:prstClr val="white"/>
                </a:solidFill>
                <a:effectLst>
                  <a:glow rad="63500">
                    <a:srgbClr val="4472C4">
                      <a:satMod val="175000"/>
                      <a:alpha val="40000"/>
                    </a:srgbClr>
                  </a:glow>
                  <a:outerShdw blurRad="50800" dist="38100" algn="l" rotWithShape="0">
                    <a:prstClr val="black"/>
                  </a:outerShdw>
                </a:effectLst>
                <a:uLnTx/>
                <a:uFillTx/>
                <a:latin typeface="Arial Narrow" panose="020B0606020202030204" pitchFamily="34" charset="0"/>
                <a:ea typeface="+mn-ea"/>
                <a:cs typeface="+mn-cs"/>
              </a:rPr>
              <a:t>que tenga oídos que </a:t>
            </a:r>
            <a:r>
              <a:rPr kumimoji="0" lang="es-PE" sz="2800" b="1" i="0" u="none" strike="noStrike" kern="1200" cap="none" spc="0" normalizeH="0" baseline="0" noProof="0" dirty="0" smtClean="0">
                <a:ln>
                  <a:noFill/>
                </a:ln>
                <a:solidFill>
                  <a:prstClr val="white"/>
                </a:solidFill>
                <a:effectLst>
                  <a:glow rad="63500">
                    <a:srgbClr val="4472C4">
                      <a:satMod val="175000"/>
                      <a:alpha val="40000"/>
                    </a:srgbClr>
                  </a:glow>
                  <a:outerShdw blurRad="50800" dist="38100" algn="l" rotWithShape="0">
                    <a:prstClr val="black"/>
                  </a:outerShdw>
                </a:effectLst>
                <a:uLnTx/>
                <a:uFillTx/>
                <a:latin typeface="Arial Narrow" panose="020B0606020202030204" pitchFamily="34" charset="0"/>
                <a:ea typeface="+mn-ea"/>
                <a:cs typeface="+mn-cs"/>
              </a:rPr>
              <a:t>oiga!.</a:t>
            </a:r>
            <a:endParaRPr kumimoji="0" lang="es-PE" sz="2800" b="1" i="0" u="none" strike="noStrike" kern="1200" cap="none" spc="0" normalizeH="0" baseline="0" noProof="0" dirty="0">
              <a:ln>
                <a:noFill/>
              </a:ln>
              <a:solidFill>
                <a:prstClr val="white"/>
              </a:solidFill>
              <a:effectLst>
                <a:glow rad="63500">
                  <a:srgbClr val="4472C4">
                    <a:satMod val="175000"/>
                    <a:alpha val="40000"/>
                  </a:srgbClr>
                </a:glow>
                <a:outerShdw blurRad="50800" dist="38100" algn="l" rotWithShape="0">
                  <a:prstClr val="black"/>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9159983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wd">
                                    <p:tmPct val="10000"/>
                                  </p:iterate>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2000" fill="hold"/>
                                        <p:tgtEl>
                                          <p:spTgt spid="13314"/>
                                        </p:tgtEl>
                                        <p:attrNameLst>
                                          <p:attrName>ppt_x</p:attrName>
                                        </p:attrNameLst>
                                      </p:cBhvr>
                                      <p:tavLst>
                                        <p:tav tm="0">
                                          <p:val>
                                            <p:strVal val="#ppt_x"/>
                                          </p:val>
                                        </p:tav>
                                        <p:tav tm="100000">
                                          <p:val>
                                            <p:strVal val="#ppt_x"/>
                                          </p:val>
                                        </p:tav>
                                      </p:tavLst>
                                    </p:anim>
                                    <p:anim calcmode="lin" valueType="num">
                                      <p:cBhvr additive="base">
                                        <p:cTn id="8" dur="2000" fill="hold"/>
                                        <p:tgtEl>
                                          <p:spTgt spid="133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5668" y="445711"/>
            <a:ext cx="8211132" cy="5968806"/>
          </a:xfrm>
          <a:prstGeom prst="rect">
            <a:avLst/>
          </a:prstGeom>
          <a:scene3d>
            <a:camera prst="orthographicFront"/>
            <a:lightRig rig="threePt" dir="t"/>
          </a:scene3d>
          <a:sp3d>
            <a:bevelT prst="relaxedInset"/>
          </a:sp3d>
        </p:spPr>
      </p:pic>
      <p:sp>
        <p:nvSpPr>
          <p:cNvPr id="97285" name="Rectangle 5"/>
          <p:cNvSpPr>
            <a:spLocks noChangeArrowheads="1"/>
          </p:cNvSpPr>
          <p:nvPr/>
        </p:nvSpPr>
        <p:spPr bwMode="auto">
          <a:xfrm>
            <a:off x="3370217" y="3430113"/>
            <a:ext cx="5030664" cy="1815882"/>
          </a:xfrm>
          <a:prstGeom prst="rect">
            <a:avLst/>
          </a:prstGeom>
          <a:noFill/>
          <a:ln>
            <a:noFill/>
          </a:ln>
          <a:effectLs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30000" noProof="0" dirty="0" smtClean="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Verdana" panose="020B0604030504040204" pitchFamily="34" charset="0"/>
                <a:cs typeface="Verdana" panose="020B0604030504040204" pitchFamily="34" charset="0"/>
              </a:rPr>
              <a:t> </a:t>
            </a:r>
            <a:r>
              <a:rPr kumimoji="0" lang="es-ES" sz="2800" b="1" i="0" u="none" strike="noStrike" kern="1200" cap="none" spc="0" normalizeH="0" baseline="0" noProof="0" dirty="0" smtClean="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Verdana" panose="020B0604030504040204" pitchFamily="34" charset="0"/>
                <a:cs typeface="Verdana" panose="020B0604030504040204" pitchFamily="34" charset="0"/>
              </a:rPr>
              <a:t>Se </a:t>
            </a:r>
            <a:r>
              <a:rPr kumimoji="0" lang="es-ES" sz="2800" b="1" i="0" u="none" strike="noStrike" kern="1200" cap="none" spc="0" normalizeH="0" baseline="0" noProof="0" dirty="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Verdana" panose="020B0604030504040204" pitchFamily="34" charset="0"/>
                <a:cs typeface="Verdana" panose="020B0604030504040204" pitchFamily="34" charset="0"/>
              </a:rPr>
              <a:t>les acercaron los discípulos y le preguntaron: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Verdana" panose="020B0604030504040204" pitchFamily="34" charset="0"/>
                <a:cs typeface="Verdana" panose="020B0604030504040204" pitchFamily="34" charset="0"/>
              </a:rPr>
              <a:t>- </a:t>
            </a:r>
            <a:r>
              <a:rPr kumimoji="0" lang="es-ES" sz="2800" b="1" i="0" u="none" strike="noStrike" kern="1200" cap="none" spc="0" normalizeH="0" baseline="0" noProof="0" dirty="0" smtClean="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Verdana" panose="020B0604030504040204" pitchFamily="34" charset="0"/>
                <a:cs typeface="Verdana" panose="020B0604030504040204" pitchFamily="34" charset="0"/>
              </a:rPr>
              <a:t>¿</a:t>
            </a:r>
            <a:r>
              <a:rPr kumimoji="0" lang="es-ES" sz="2800" b="1" i="0" u="none" strike="noStrike" kern="1200" cap="none" spc="0" normalizeH="0" baseline="0" noProof="0" dirty="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Verdana" panose="020B0604030504040204" pitchFamily="34" charset="0"/>
                <a:cs typeface="Verdana" panose="020B0604030504040204" pitchFamily="34" charset="0"/>
              </a:rPr>
              <a:t>Por qué les hablas en parábolas?” </a:t>
            </a:r>
            <a:r>
              <a:rPr kumimoji="0" lang="es-ES" sz="2800" b="1" i="0" u="none" strike="noStrike" kern="1200" cap="none" spc="0" normalizeH="0" baseline="30000" noProof="0" dirty="0" smtClean="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Verdana" panose="020B0604030504040204" pitchFamily="34" charset="0"/>
                <a:cs typeface="Verdana" panose="020B0604030504040204" pitchFamily="34" charset="0"/>
              </a:rPr>
              <a:t> </a:t>
            </a:r>
            <a:r>
              <a:rPr kumimoji="0" lang="es-ES" sz="2800" b="1" i="0" u="none" strike="noStrike" kern="1200" cap="none" spc="0" normalizeH="0" baseline="0" noProof="0" dirty="0" smtClean="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Verdana" panose="020B0604030504040204" pitchFamily="34" charset="0"/>
                <a:cs typeface="Verdana" panose="020B0604030504040204" pitchFamily="34" charset="0"/>
              </a:rPr>
              <a:t>Él </a:t>
            </a:r>
            <a:r>
              <a:rPr kumimoji="0" lang="es-ES" sz="2800" b="1" i="0" u="none" strike="noStrike" kern="1200" cap="none" spc="0" normalizeH="0" baseline="0" noProof="0" dirty="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Verdana" panose="020B0604030504040204" pitchFamily="34" charset="0"/>
                <a:cs typeface="Verdana" panose="020B0604030504040204" pitchFamily="34" charset="0"/>
              </a:rPr>
              <a:t>les contestó</a:t>
            </a:r>
            <a:r>
              <a:rPr kumimoji="0" lang="es-ES" sz="2800" b="1" i="0" u="none" strike="noStrike" kern="1200" cap="none" spc="0" normalizeH="0" baseline="0" noProof="0" dirty="0" smtClean="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Verdana" panose="020B0604030504040204" pitchFamily="34" charset="0"/>
                <a:cs typeface="Verdana" panose="020B0604030504040204" pitchFamily="34" charset="0"/>
              </a:rPr>
              <a:t>:</a:t>
            </a:r>
            <a:endParaRPr kumimoji="0" lang="es-ES" sz="2800" b="1" i="0" u="none" strike="noStrike" kern="1200" cap="none" spc="0" normalizeH="0" baseline="0" noProof="0" dirty="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677334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wd">
                                    <p:tmPct val="10000"/>
                                  </p:iterate>
                                  <p:childTnLst>
                                    <p:set>
                                      <p:cBhvr>
                                        <p:cTn id="6" dur="1" fill="hold">
                                          <p:stCondLst>
                                            <p:cond delay="0"/>
                                          </p:stCondLst>
                                        </p:cTn>
                                        <p:tgtEl>
                                          <p:spTgt spid="97285"/>
                                        </p:tgtEl>
                                        <p:attrNameLst>
                                          <p:attrName>style.visibility</p:attrName>
                                        </p:attrNameLst>
                                      </p:cBhvr>
                                      <p:to>
                                        <p:strVal val="visible"/>
                                      </p:to>
                                    </p:set>
                                    <p:anim calcmode="lin" valueType="num">
                                      <p:cBhvr additive="base">
                                        <p:cTn id="7" dur="2000" fill="hold"/>
                                        <p:tgtEl>
                                          <p:spTgt spid="97285"/>
                                        </p:tgtEl>
                                        <p:attrNameLst>
                                          <p:attrName>ppt_x</p:attrName>
                                        </p:attrNameLst>
                                      </p:cBhvr>
                                      <p:tavLst>
                                        <p:tav tm="0">
                                          <p:val>
                                            <p:strVal val="1+#ppt_w/2"/>
                                          </p:val>
                                        </p:tav>
                                        <p:tav tm="100000">
                                          <p:val>
                                            <p:strVal val="#ppt_x"/>
                                          </p:val>
                                        </p:tav>
                                      </p:tavLst>
                                    </p:anim>
                                    <p:anim calcmode="lin" valueType="num">
                                      <p:cBhvr additive="base">
                                        <p:cTn id="8" dur="2000" fill="hold"/>
                                        <p:tgtEl>
                                          <p:spTgt spid="9728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453723" y="435429"/>
            <a:ext cx="8272265" cy="5974080"/>
          </a:xfrm>
          <a:scene3d>
            <a:camera prst="orthographicFront"/>
            <a:lightRig rig="threePt" dir="t"/>
          </a:scene3d>
          <a:sp3d>
            <a:bevelT prst="convex"/>
          </a:sp3d>
        </p:spPr>
      </p:pic>
      <p:sp>
        <p:nvSpPr>
          <p:cNvPr id="8" name="Rectangle 7"/>
          <p:cNvSpPr>
            <a:spLocks noChangeArrowheads="1"/>
          </p:cNvSpPr>
          <p:nvPr/>
        </p:nvSpPr>
        <p:spPr bwMode="auto">
          <a:xfrm>
            <a:off x="535121" y="3906492"/>
            <a:ext cx="8109467" cy="2246769"/>
          </a:xfrm>
          <a:prstGeom prst="rect">
            <a:avLst/>
          </a:prstGeom>
          <a:noFill/>
          <a:ln>
            <a:noFill/>
          </a:ln>
          <a:effectLs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mn-ea"/>
                <a:cs typeface="Times New Roman" pitchFamily="18" charset="0"/>
              </a:rPr>
              <a:t>- A ustedes se les ha concedido conocer los secretos del reino de los cielos, y a ellos no. </a:t>
            </a:r>
            <a:r>
              <a:rPr kumimoji="0" lang="es-ES" sz="2800" b="1" i="0" u="none" strike="noStrike" kern="1200" cap="none" spc="0" normalizeH="0" baseline="30000" noProof="0" dirty="0" smtClean="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Verdana" panose="020B0604030504040204" pitchFamily="34" charset="0"/>
                <a:cs typeface="Verdana" panose="020B0604030504040204" pitchFamily="34" charset="0"/>
              </a:rPr>
              <a:t> </a:t>
            </a:r>
            <a:r>
              <a:rPr kumimoji="0" lang="es-PE" sz="2800" b="1" i="0" u="none" strike="noStrike" kern="1200" cap="none" spc="0" normalizeH="0" baseline="0" noProof="0" dirty="0" smtClean="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mn-ea"/>
                <a:cs typeface="Times New Roman" pitchFamily="18" charset="0"/>
              </a:rPr>
              <a:t>Porque </a:t>
            </a:r>
            <a:r>
              <a:rPr kumimoji="0" lang="es-PE" sz="2800" b="1" i="0" u="none" strike="noStrike" kern="1200" cap="none" spc="0" normalizeH="0" baseline="0" noProof="0" dirty="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mn-ea"/>
                <a:cs typeface="Times New Roman" pitchFamily="18" charset="0"/>
              </a:rPr>
              <a:t>al que tiene se le dará, y tendrá de </a:t>
            </a:r>
            <a:r>
              <a:rPr kumimoji="0" lang="es-PE" sz="2800" b="1" i="0" u="none" strike="noStrike" kern="1200" cap="none" spc="0" normalizeH="0" baseline="0" noProof="0" dirty="0" smtClean="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mn-ea"/>
                <a:cs typeface="Times New Roman" pitchFamily="18" charset="0"/>
              </a:rPr>
              <a:t>sobra, y al que </a:t>
            </a:r>
            <a:r>
              <a:rPr kumimoji="0" lang="es-PE" sz="2800" b="1" i="0" u="none" strike="noStrike" kern="1200" cap="none" spc="0" normalizeH="0" baseline="0" noProof="0" dirty="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mn-ea"/>
                <a:cs typeface="Times New Roman" pitchFamily="18" charset="0"/>
              </a:rPr>
              <a:t>no </a:t>
            </a:r>
            <a:r>
              <a:rPr kumimoji="0" lang="es-PE" sz="2800" b="1" i="0" u="none" strike="noStrike" kern="1200" cap="none" spc="0" normalizeH="0" baseline="0" noProof="0" dirty="0" smtClean="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mn-ea"/>
                <a:cs typeface="Times New Roman" pitchFamily="18" charset="0"/>
              </a:rPr>
              <a:t>tiene </a:t>
            </a:r>
            <a:r>
              <a:rPr kumimoji="0" lang="es-PE" sz="2800" b="1" i="0" u="none" strike="noStrike" kern="1200" cap="none" spc="0" normalizeH="0" baseline="0" noProof="0" dirty="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mn-ea"/>
                <a:cs typeface="Times New Roman" pitchFamily="18" charset="0"/>
              </a:rPr>
              <a:t>se le quitará hasta lo que tiene. </a:t>
            </a:r>
            <a:r>
              <a:rPr kumimoji="0" lang="es-ES" sz="2800" b="1" i="0" u="none" strike="noStrike" kern="1200" cap="none" spc="0" normalizeH="0" baseline="0" noProof="0" dirty="0" smtClean="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Verdana" panose="020B0604030504040204" pitchFamily="34" charset="0"/>
                <a:cs typeface="Verdana" panose="020B0604030504040204" pitchFamily="34" charset="0"/>
              </a:rPr>
              <a:t> </a:t>
            </a:r>
            <a:r>
              <a:rPr kumimoji="0" lang="es-PE" sz="2800" b="1" i="0" u="none" strike="noStrike" kern="1200" cap="none" spc="0" normalizeH="0" baseline="0" noProof="0" dirty="0" smtClean="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mn-ea"/>
                <a:cs typeface="Times New Roman" pitchFamily="18" charset="0"/>
              </a:rPr>
              <a:t>Por </a:t>
            </a:r>
            <a:r>
              <a:rPr kumimoji="0" lang="es-PE" sz="2800" b="1" i="0" u="none" strike="noStrike" kern="1200" cap="none" spc="0" normalizeH="0" baseline="0" noProof="0" dirty="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mn-ea"/>
                <a:cs typeface="Times New Roman" pitchFamily="18" charset="0"/>
              </a:rPr>
              <a:t>eso les hablo en parábolas, porque  miran sin ver  y escuchan sin oír ni entender</a:t>
            </a:r>
            <a:r>
              <a:rPr kumimoji="0" lang="es-PE" sz="2800" b="1" i="0" u="none" strike="noStrike" kern="1200" cap="none" spc="0" normalizeH="0" baseline="0" noProof="0" dirty="0" smtClean="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mn-ea"/>
                <a:cs typeface="Times New Roman" pitchFamily="18" charset="0"/>
              </a:rPr>
              <a:t>.</a:t>
            </a:r>
            <a:endParaRPr kumimoji="0" lang="es-ES" sz="2800" b="1" i="0" u="none" strike="noStrike" kern="1200" cap="none" spc="0" normalizeH="0" baseline="0" noProof="0" dirty="0">
              <a:ln>
                <a:noFill/>
              </a:ln>
              <a:solidFill>
                <a:prstClr val="white"/>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mn-ea"/>
              <a:cs typeface="Times New Roman" pitchFamily="18" charset="0"/>
            </a:endParaRPr>
          </a:p>
        </p:txBody>
      </p:sp>
    </p:spTree>
    <p:extLst>
      <p:ext uri="{BB962C8B-B14F-4D97-AF65-F5344CB8AC3E}">
        <p14:creationId xmlns:p14="http://schemas.microsoft.com/office/powerpoint/2010/main" val="32308859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1+#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5894" y="454842"/>
            <a:ext cx="8200427" cy="5972084"/>
          </a:xfrm>
          <a:prstGeom prst="rect">
            <a:avLst/>
          </a:prstGeom>
          <a:scene3d>
            <a:camera prst="orthographicFront"/>
            <a:lightRig rig="threePt" dir="t"/>
          </a:scene3d>
          <a:sp3d>
            <a:bevelT prst="convex"/>
          </a:sp3d>
        </p:spPr>
      </p:pic>
      <p:sp>
        <p:nvSpPr>
          <p:cNvPr id="6" name="Rectangle 2"/>
          <p:cNvSpPr>
            <a:spLocks noChangeArrowheads="1"/>
          </p:cNvSpPr>
          <p:nvPr/>
        </p:nvSpPr>
        <p:spPr bwMode="auto">
          <a:xfrm>
            <a:off x="383178" y="3583421"/>
            <a:ext cx="827314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800" b="0" i="0" u="none" strike="noStrike" kern="1200" cap="none" spc="0" normalizeH="0" baseline="0" noProof="0" dirty="0" smtClean="0">
                <a:ln>
                  <a:noFill/>
                </a:ln>
                <a:solidFill>
                  <a:prstClr val="white"/>
                </a:solidFill>
                <a:effectLst>
                  <a:glow rad="139700">
                    <a:srgbClr val="0E1509">
                      <a:alpha val="40000"/>
                    </a:srgbClr>
                  </a:glow>
                  <a:outerShdw blurRad="50800" dist="63500" algn="l" rotWithShape="0">
                    <a:prstClr val="black"/>
                  </a:outerShdw>
                </a:effectLst>
                <a:uLnTx/>
                <a:uFillTx/>
                <a:latin typeface="Arial Narrow" panose="020B0606020202030204" pitchFamily="34" charset="0"/>
                <a:ea typeface="+mn-ea"/>
                <a:cs typeface="+mn-cs"/>
              </a:rPr>
              <a:t> </a:t>
            </a:r>
            <a:r>
              <a:rPr kumimoji="0" lang="es-PE" sz="2800" b="0" i="0" u="none" strike="noStrike" kern="1200" cap="none" spc="0" normalizeH="0" baseline="0" noProof="0" dirty="0">
                <a:ln>
                  <a:noFill/>
                </a:ln>
                <a:solidFill>
                  <a:prstClr val="white"/>
                </a:solidFill>
                <a:effectLst>
                  <a:glow rad="139700">
                    <a:srgbClr val="0E1509">
                      <a:alpha val="40000"/>
                    </a:srgbClr>
                  </a:glow>
                  <a:outerShdw blurRad="50800" dist="63500" algn="l" rotWithShape="0">
                    <a:prstClr val="black"/>
                  </a:outerShdw>
                </a:effectLst>
                <a:uLnTx/>
                <a:uFillTx/>
                <a:latin typeface="Arial Narrow" panose="020B0606020202030204" pitchFamily="34" charset="0"/>
                <a:ea typeface="+mn-ea"/>
                <a:cs typeface="+mn-cs"/>
              </a:rPr>
              <a:t>Así se cumplirá en ellos la profecía de Isaías: </a:t>
            </a:r>
            <a:r>
              <a:rPr kumimoji="0" lang="es-PE" sz="2800" b="0" i="0" u="none" strike="noStrike" kern="1200" cap="none" spc="0" normalizeH="0" baseline="0" noProof="0" dirty="0" smtClean="0">
                <a:ln>
                  <a:noFill/>
                </a:ln>
                <a:solidFill>
                  <a:prstClr val="white"/>
                </a:solidFill>
                <a:effectLst>
                  <a:glow rad="139700">
                    <a:srgbClr val="0E1509">
                      <a:alpha val="40000"/>
                    </a:srgbClr>
                  </a:glow>
                  <a:outerShdw blurRad="50800" dist="63500" algn="l" rotWithShape="0">
                    <a:prstClr val="black"/>
                  </a:outerShdw>
                </a:effectLst>
                <a:uLnTx/>
                <a:uFillTx/>
                <a:latin typeface="Arial Narrow" panose="020B0606020202030204" pitchFamily="34" charset="0"/>
                <a:ea typeface="+mn-ea"/>
                <a:cs typeface="+mn-cs"/>
              </a:rPr>
              <a:t>Oirán</a:t>
            </a:r>
            <a:r>
              <a:rPr kumimoji="0" lang="es-PE" sz="2800" b="0" i="0" u="none" strike="noStrike" kern="1200" cap="none" spc="0" normalizeH="0" baseline="0" noProof="0" dirty="0">
                <a:ln>
                  <a:noFill/>
                </a:ln>
                <a:solidFill>
                  <a:prstClr val="white"/>
                </a:solidFill>
                <a:effectLst>
                  <a:glow rad="139700">
                    <a:srgbClr val="0E1509">
                      <a:alpha val="40000"/>
                    </a:srgbClr>
                  </a:glow>
                  <a:outerShdw blurRad="50800" dist="63500" algn="l" rotWithShape="0">
                    <a:prstClr val="black"/>
                  </a:outerShdw>
                </a:effectLst>
                <a:uLnTx/>
                <a:uFillTx/>
                <a:latin typeface="Arial Narrow" panose="020B0606020202030204" pitchFamily="34" charset="0"/>
                <a:ea typeface="+mn-ea"/>
                <a:cs typeface="+mn-cs"/>
              </a:rPr>
              <a:t>, con los </a:t>
            </a:r>
            <a:r>
              <a:rPr kumimoji="0" lang="es-PE" sz="2800" b="0" i="0" u="none" strike="noStrike" kern="1200" cap="none" spc="0" normalizeH="0" baseline="0" noProof="0" dirty="0" smtClean="0">
                <a:ln>
                  <a:noFill/>
                </a:ln>
                <a:solidFill>
                  <a:prstClr val="white"/>
                </a:solidFill>
                <a:effectLst>
                  <a:glow rad="139700">
                    <a:srgbClr val="0E1509">
                      <a:alpha val="40000"/>
                    </a:srgbClr>
                  </a:glow>
                  <a:outerShdw blurRad="50800" dist="63500" algn="l" rotWithShape="0">
                    <a:prstClr val="black"/>
                  </a:outerShdw>
                </a:effectLst>
                <a:uLnTx/>
                <a:uFillTx/>
                <a:latin typeface="Arial Narrow" panose="020B0606020202030204" pitchFamily="34" charset="0"/>
                <a:ea typeface="+mn-ea"/>
                <a:cs typeface="+mn-cs"/>
              </a:rPr>
              <a:t>oídos </a:t>
            </a:r>
            <a:r>
              <a:rPr kumimoji="0" lang="es-PE" sz="2800" b="0" i="0" u="none" strike="noStrike" kern="1200" cap="none" spc="0" normalizeH="0" baseline="0" noProof="0" dirty="0">
                <a:ln>
                  <a:noFill/>
                </a:ln>
                <a:solidFill>
                  <a:prstClr val="white"/>
                </a:solidFill>
                <a:effectLst>
                  <a:glow rad="139700">
                    <a:srgbClr val="0E1509">
                      <a:alpha val="40000"/>
                    </a:srgbClr>
                  </a:glow>
                  <a:outerShdw blurRad="50800" dist="63500" algn="l" rotWithShape="0">
                    <a:prstClr val="black"/>
                  </a:outerShdw>
                </a:effectLst>
                <a:uLnTx/>
                <a:uFillTx/>
                <a:latin typeface="Arial Narrow" panose="020B0606020202030204" pitchFamily="34" charset="0"/>
                <a:ea typeface="+mn-ea"/>
                <a:cs typeface="+mn-cs"/>
              </a:rPr>
              <a:t>sin entender; mirarán con los ojos sin ver,  </a:t>
            </a:r>
            <a:r>
              <a:rPr kumimoji="0" lang="es-PE" sz="2800" b="0" i="0" u="none" strike="noStrike" kern="1200" cap="none" spc="0" normalizeH="0" baseline="0" noProof="0" dirty="0" smtClean="0">
                <a:ln>
                  <a:noFill/>
                </a:ln>
                <a:solidFill>
                  <a:prstClr val="white"/>
                </a:solidFill>
                <a:effectLst>
                  <a:glow rad="139700">
                    <a:srgbClr val="0E1509">
                      <a:alpha val="40000"/>
                    </a:srgbClr>
                  </a:glow>
                  <a:outerShdw blurRad="50800" dist="63500" algn="l" rotWithShape="0">
                    <a:prstClr val="black"/>
                  </a:outerShdw>
                </a:effectLst>
                <a:uLnTx/>
                <a:uFillTx/>
                <a:latin typeface="Arial Narrow" panose="020B0606020202030204" pitchFamily="34" charset="0"/>
                <a:ea typeface="+mn-ea"/>
                <a:cs typeface="+mn-cs"/>
              </a:rPr>
              <a:t>porque </a:t>
            </a:r>
            <a:r>
              <a:rPr kumimoji="0" lang="es-PE" sz="2800" b="0" i="0" u="none" strike="noStrike" kern="1200" cap="none" spc="0" normalizeH="0" baseline="0" noProof="0" dirty="0">
                <a:ln>
                  <a:noFill/>
                </a:ln>
                <a:solidFill>
                  <a:prstClr val="white"/>
                </a:solidFill>
                <a:effectLst>
                  <a:glow rad="139700">
                    <a:srgbClr val="0E1509">
                      <a:alpha val="40000"/>
                    </a:srgbClr>
                  </a:glow>
                  <a:outerShdw blurRad="50800" dist="63500" algn="l" rotWithShape="0">
                    <a:prstClr val="black"/>
                  </a:outerShdw>
                </a:effectLst>
                <a:uLnTx/>
                <a:uFillTx/>
                <a:latin typeface="Arial Narrow" panose="020B0606020202030204" pitchFamily="34" charset="0"/>
                <a:ea typeface="+mn-ea"/>
                <a:cs typeface="+mn-cs"/>
              </a:rPr>
              <a:t>está endurecido el corazón de este pueblo, son duros de oídos, han cerrado los ojos; para no ver con los ojos, ni oír con los oídos, ni entender con el corazón, ni convertirse para que yo los cure”.</a:t>
            </a:r>
            <a:endParaRPr kumimoji="0" lang="es-ES" sz="2800" b="0" i="0" u="none" strike="noStrike" kern="1200" cap="none" spc="0" normalizeH="0" baseline="0" noProof="0" dirty="0">
              <a:ln>
                <a:noFill/>
              </a:ln>
              <a:solidFill>
                <a:prstClr val="white"/>
              </a:solidFill>
              <a:effectLst>
                <a:glow rad="139700">
                  <a:srgbClr val="0E1509">
                    <a:alpha val="40000"/>
                  </a:srgbClr>
                </a:glow>
                <a:outerShdw blurRad="50800" dist="63500" algn="l" rotWithShape="0">
                  <a:prstClr val="black"/>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42419817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0262" y="433251"/>
            <a:ext cx="8238309" cy="5976257"/>
          </a:xfrm>
          <a:prstGeom prst="rect">
            <a:avLst/>
          </a:prstGeom>
          <a:scene3d>
            <a:camera prst="orthographicFront"/>
            <a:lightRig rig="threePt" dir="t"/>
          </a:scene3d>
          <a:sp3d>
            <a:bevelT prst="relaxedInset"/>
          </a:sp3d>
        </p:spPr>
      </p:pic>
      <p:sp>
        <p:nvSpPr>
          <p:cNvPr id="8194" name="Rectangle 2"/>
          <p:cNvSpPr>
            <a:spLocks noChangeArrowheads="1"/>
          </p:cNvSpPr>
          <p:nvPr/>
        </p:nvSpPr>
        <p:spPr bwMode="auto">
          <a:xfrm>
            <a:off x="844731" y="3421379"/>
            <a:ext cx="734132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800" b="1" i="0" u="none" strike="noStrike" kern="1200" cap="none" spc="0" normalizeH="0" baseline="0" noProof="0" dirty="0" smtClean="0">
                <a:ln>
                  <a:noFill/>
                </a:ln>
                <a:solidFill>
                  <a:prstClr val="white"/>
                </a:solidFill>
                <a:effectLst>
                  <a:glow rad="63500">
                    <a:srgbClr val="4472C4">
                      <a:satMod val="175000"/>
                      <a:alpha val="40000"/>
                    </a:srgbClr>
                  </a:glow>
                  <a:outerShdw blurRad="50800" dist="38100" algn="l" rotWithShape="0">
                    <a:prstClr val="black"/>
                  </a:outerShdw>
                </a:effectLst>
                <a:uLnTx/>
                <a:uFillTx/>
                <a:latin typeface="Arial Narrow" panose="020B0606020202030204" pitchFamily="34" charset="0"/>
                <a:ea typeface="+mn-ea"/>
                <a:cs typeface="+mn-cs"/>
              </a:rPr>
              <a:t>¡</a:t>
            </a:r>
            <a:r>
              <a:rPr kumimoji="0" lang="es-PE" sz="2800" b="1" i="0" u="none" strike="noStrike" kern="1200" cap="none" spc="0" normalizeH="0" baseline="0" noProof="0" dirty="0">
                <a:ln>
                  <a:noFill/>
                </a:ln>
                <a:solidFill>
                  <a:prstClr val="white"/>
                </a:solidFill>
                <a:effectLst>
                  <a:glow rad="63500">
                    <a:srgbClr val="4472C4">
                      <a:satMod val="175000"/>
                      <a:alpha val="40000"/>
                    </a:srgbClr>
                  </a:glow>
                  <a:outerShdw blurRad="50800" dist="38100" algn="l" rotWithShape="0">
                    <a:prstClr val="black"/>
                  </a:outerShdw>
                </a:effectLst>
                <a:uLnTx/>
                <a:uFillTx/>
                <a:latin typeface="Arial Narrow" panose="020B0606020202030204" pitchFamily="34" charset="0"/>
                <a:ea typeface="+mn-ea"/>
                <a:cs typeface="+mn-cs"/>
              </a:rPr>
              <a:t>Dichosos ustedes porque  sus ojos ven y sus oídos oyen</a:t>
            </a:r>
            <a:r>
              <a:rPr kumimoji="0" lang="es-PE" sz="2800" b="1" i="0" u="none" strike="noStrike" kern="1200" cap="none" spc="0" normalizeH="0" baseline="0" noProof="0" dirty="0" smtClean="0">
                <a:ln>
                  <a:noFill/>
                </a:ln>
                <a:solidFill>
                  <a:prstClr val="white"/>
                </a:solidFill>
                <a:effectLst>
                  <a:glow rad="63500">
                    <a:srgbClr val="4472C4">
                      <a:satMod val="175000"/>
                      <a:alpha val="40000"/>
                    </a:srgbClr>
                  </a:glow>
                  <a:outerShdw blurRad="50800" dist="38100" algn="l" rotWithShape="0">
                    <a:prstClr val="black"/>
                  </a:outerShdw>
                </a:effectLst>
                <a:uLnTx/>
                <a:uFillTx/>
                <a:latin typeface="Arial Narrow" panose="020B0606020202030204" pitchFamily="34" charset="0"/>
                <a:ea typeface="+mn-ea"/>
                <a:cs typeface="+mn-cs"/>
              </a:rPr>
              <a:t>!  yo </a:t>
            </a:r>
            <a:r>
              <a:rPr kumimoji="0" lang="es-PE" sz="2800" b="1" i="0" u="none" strike="noStrike" kern="1200" cap="none" spc="0" normalizeH="0" baseline="0" noProof="0" dirty="0">
                <a:ln>
                  <a:noFill/>
                </a:ln>
                <a:solidFill>
                  <a:prstClr val="white"/>
                </a:solidFill>
                <a:effectLst>
                  <a:glow rad="63500">
                    <a:srgbClr val="4472C4">
                      <a:satMod val="175000"/>
                      <a:alpha val="40000"/>
                    </a:srgbClr>
                  </a:glow>
                  <a:outerShdw blurRad="50800" dist="38100" algn="l" rotWithShape="0">
                    <a:prstClr val="black"/>
                  </a:outerShdw>
                </a:effectLst>
                <a:uLnTx/>
                <a:uFillTx/>
                <a:latin typeface="Arial Narrow" panose="020B0606020202030204" pitchFamily="34" charset="0"/>
                <a:ea typeface="+mn-ea"/>
                <a:cs typeface="+mn-cs"/>
              </a:rPr>
              <a:t>les aseguro que muchos profetas y justos desearon ver lo que ven ustedes y no lo vieron, y oír lo que ustedes oyen y no lo </a:t>
            </a:r>
            <a:r>
              <a:rPr kumimoji="0" lang="es-PE" sz="2800" b="1" i="0" u="none" strike="noStrike" kern="1200" cap="none" spc="0" normalizeH="0" baseline="0" noProof="0" dirty="0" smtClean="0">
                <a:ln>
                  <a:noFill/>
                </a:ln>
                <a:solidFill>
                  <a:prstClr val="white"/>
                </a:solidFill>
                <a:effectLst>
                  <a:glow rad="63500">
                    <a:srgbClr val="4472C4">
                      <a:satMod val="175000"/>
                      <a:alpha val="40000"/>
                    </a:srgbClr>
                  </a:glow>
                  <a:outerShdw blurRad="50800" dist="38100" algn="l" rotWithShape="0">
                    <a:prstClr val="black"/>
                  </a:outerShdw>
                </a:effectLst>
                <a:uLnTx/>
                <a:uFillTx/>
                <a:latin typeface="Arial Narrow" panose="020B0606020202030204" pitchFamily="34" charset="0"/>
                <a:ea typeface="+mn-ea"/>
                <a:cs typeface="+mn-cs"/>
              </a:rPr>
              <a:t>oyeron.</a:t>
            </a:r>
            <a:endParaRPr kumimoji="0" lang="es-PE" sz="2800" b="1" i="0" u="none" strike="noStrike" kern="1200" cap="none" spc="0" normalizeH="0" baseline="0" noProof="0" dirty="0">
              <a:ln>
                <a:noFill/>
              </a:ln>
              <a:solidFill>
                <a:prstClr val="white"/>
              </a:solidFill>
              <a:effectLst>
                <a:glow rad="63500">
                  <a:srgbClr val="4472C4">
                    <a:satMod val="175000"/>
                    <a:alpha val="40000"/>
                  </a:srgbClr>
                </a:glow>
                <a:outerShdw blurRad="50800" dist="38100" algn="l" rotWithShape="0">
                  <a:prstClr val="black"/>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21239117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
                                  </p:iterate>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2000" fill="hold"/>
                                        <p:tgtEl>
                                          <p:spTgt spid="8194"/>
                                        </p:tgtEl>
                                        <p:attrNameLst>
                                          <p:attrName>ppt_x</p:attrName>
                                        </p:attrNameLst>
                                      </p:cBhvr>
                                      <p:tavLst>
                                        <p:tav tm="0">
                                          <p:val>
                                            <p:strVal val="0-#ppt_w/2"/>
                                          </p:val>
                                        </p:tav>
                                        <p:tav tm="100000">
                                          <p:val>
                                            <p:strVal val="#ppt_x"/>
                                          </p:val>
                                        </p:tav>
                                      </p:tavLst>
                                    </p:anim>
                                    <p:anim calcmode="lin" valueType="num">
                                      <p:cBhvr additive="base">
                                        <p:cTn id="8" dur="2000" fill="hold"/>
                                        <p:tgtEl>
                                          <p:spTgt spid="81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0247" y="447619"/>
            <a:ext cx="8248323" cy="5961889"/>
          </a:xfrm>
          <a:prstGeom prst="rect">
            <a:avLst/>
          </a:prstGeom>
          <a:scene3d>
            <a:camera prst="orthographicFront"/>
            <a:lightRig rig="threePt" dir="t"/>
          </a:scene3d>
          <a:sp3d>
            <a:bevelT prst="convex"/>
          </a:sp3d>
        </p:spPr>
      </p:pic>
      <p:sp>
        <p:nvSpPr>
          <p:cNvPr id="9218" name="Rectangle 2"/>
          <p:cNvSpPr>
            <a:spLocks noChangeArrowheads="1"/>
          </p:cNvSpPr>
          <p:nvPr/>
        </p:nvSpPr>
        <p:spPr bwMode="auto">
          <a:xfrm>
            <a:off x="654064" y="3692435"/>
            <a:ext cx="786068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800" b="1" i="0" u="none" strike="noStrike" kern="1200" cap="none" spc="0" normalizeH="0" baseline="0" noProof="0" dirty="0" smtClean="0">
                <a:ln>
                  <a:noFill/>
                </a:ln>
                <a:solidFill>
                  <a:prstClr val="white"/>
                </a:solidFill>
                <a:effectLst>
                  <a:glow rad="101600">
                    <a:srgbClr val="8A0000">
                      <a:alpha val="60000"/>
                    </a:srgbClr>
                  </a:glow>
                  <a:outerShdw blurRad="38100" dist="38100" dir="2700000" algn="tl">
                    <a:srgbClr val="808080"/>
                  </a:outerShdw>
                </a:effectLst>
                <a:uLnTx/>
                <a:uFillTx/>
                <a:latin typeface="Arial Narrow" panose="020B0606020202030204" pitchFamily="34" charset="0"/>
                <a:ea typeface="+mn-ea"/>
                <a:cs typeface="+mn-cs"/>
              </a:rPr>
              <a:t>Escuchen, pues, lo que significa la parábola del sembrador: Si uno escucha la palabra del reino sin entenderla, viene el Maligno y roba lo sembrado en su corazón.  Esto significa lo sembrado al borde del camino.</a:t>
            </a:r>
            <a:endParaRPr kumimoji="0" lang="es-ES" sz="2800" b="1" i="0" u="none" strike="noStrike" kern="1200" cap="none" spc="0" normalizeH="0" baseline="0" noProof="0" dirty="0">
              <a:ln>
                <a:noFill/>
              </a:ln>
              <a:solidFill>
                <a:prstClr val="white"/>
              </a:solidFill>
              <a:effectLst>
                <a:glow rad="101600">
                  <a:srgbClr val="8A0000">
                    <a:alpha val="60000"/>
                  </a:srgbClr>
                </a:glow>
                <a:outerShdw blurRad="38100" dist="38100" dir="2700000" algn="tl">
                  <a:srgbClr val="808080"/>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42213620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
                                  </p:iterate>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2000" fill="hold"/>
                                        <p:tgtEl>
                                          <p:spTgt spid="9218"/>
                                        </p:tgtEl>
                                        <p:attrNameLst>
                                          <p:attrName>ppt_x</p:attrName>
                                        </p:attrNameLst>
                                      </p:cBhvr>
                                      <p:tavLst>
                                        <p:tav tm="0">
                                          <p:val>
                                            <p:strVal val="0-#ppt_w/2"/>
                                          </p:val>
                                        </p:tav>
                                        <p:tav tm="100000">
                                          <p:val>
                                            <p:strVal val="#ppt_x"/>
                                          </p:val>
                                        </p:tav>
                                      </p:tavLst>
                                    </p:anim>
                                    <p:anim calcmode="lin" valueType="num">
                                      <p:cBhvr additive="base">
                                        <p:cTn id="8" dur="20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6720" y="439348"/>
            <a:ext cx="8310686" cy="5961452"/>
          </a:xfrm>
          <a:prstGeom prst="rect">
            <a:avLst/>
          </a:prstGeom>
          <a:scene3d>
            <a:camera prst="orthographicFront"/>
            <a:lightRig rig="threePt" dir="t"/>
          </a:scene3d>
          <a:sp3d>
            <a:bevelT prst="angle"/>
          </a:sp3d>
        </p:spPr>
      </p:pic>
      <p:sp>
        <p:nvSpPr>
          <p:cNvPr id="171012" name="Rectangle 4"/>
          <p:cNvSpPr>
            <a:spLocks noChangeArrowheads="1"/>
          </p:cNvSpPr>
          <p:nvPr/>
        </p:nvSpPr>
        <p:spPr bwMode="auto">
          <a:xfrm>
            <a:off x="2194560" y="3520511"/>
            <a:ext cx="6141384"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800" b="0" i="0" u="none" strike="noStrike" kern="1200" cap="none" spc="0" normalizeH="0" baseline="0" noProof="0" dirty="0" smtClean="0">
                <a:ln>
                  <a:noFill/>
                </a:ln>
                <a:solidFill>
                  <a:prstClr val="white"/>
                </a:solidFill>
                <a:effectLst>
                  <a:glow rad="101600">
                    <a:srgbClr val="000000">
                      <a:alpha val="60000"/>
                    </a:srgbClr>
                  </a:glow>
                </a:effectLst>
                <a:uLnTx/>
                <a:uFillTx/>
                <a:latin typeface="Arial Narrow" panose="020B0606020202030204" pitchFamily="34" charset="0"/>
                <a:ea typeface="+mn-ea"/>
                <a:cs typeface="Segoe UI" panose="020B0502040204020203" pitchFamily="34" charset="0"/>
              </a:rPr>
              <a:t>Lo </a:t>
            </a:r>
            <a:r>
              <a:rPr kumimoji="0" lang="es-PE" sz="2800" b="0" i="0" u="none" strike="noStrike" kern="1200" cap="none" spc="0" normalizeH="0" baseline="0" noProof="0" dirty="0">
                <a:ln>
                  <a:noFill/>
                </a:ln>
                <a:solidFill>
                  <a:prstClr val="white"/>
                </a:solidFill>
                <a:effectLst>
                  <a:glow rad="101600">
                    <a:srgbClr val="000000">
                      <a:alpha val="60000"/>
                    </a:srgbClr>
                  </a:glow>
                </a:effectLst>
                <a:uLnTx/>
                <a:uFillTx/>
                <a:latin typeface="Arial Narrow" panose="020B0606020202030204" pitchFamily="34" charset="0"/>
                <a:ea typeface="+mn-ea"/>
                <a:cs typeface="Segoe UI" panose="020B0502040204020203" pitchFamily="34" charset="0"/>
              </a:rPr>
              <a:t>sembrado en terreno pedregoso significa el que la escucha y la acepta </a:t>
            </a:r>
            <a:r>
              <a:rPr kumimoji="0" lang="es-PE" sz="2800" b="0" i="0" u="none" strike="noStrike" kern="1200" cap="none" spc="0" normalizeH="0" baseline="0" noProof="0" dirty="0" smtClean="0">
                <a:ln>
                  <a:noFill/>
                </a:ln>
                <a:solidFill>
                  <a:prstClr val="white"/>
                </a:solidFill>
                <a:effectLst>
                  <a:glow rad="101600">
                    <a:srgbClr val="000000">
                      <a:alpha val="60000"/>
                    </a:srgbClr>
                  </a:glow>
                </a:effectLst>
                <a:uLnTx/>
                <a:uFillTx/>
                <a:latin typeface="Arial Narrow" panose="020B0606020202030204" pitchFamily="34" charset="0"/>
                <a:ea typeface="+mn-ea"/>
                <a:cs typeface="Segoe UI" panose="020B0502040204020203" pitchFamily="34" charset="0"/>
              </a:rPr>
              <a:t>enseguida </a:t>
            </a:r>
            <a:r>
              <a:rPr kumimoji="0" lang="es-PE" sz="2800" b="0" i="0" u="none" strike="noStrike" kern="1200" cap="none" spc="0" normalizeH="0" baseline="0" noProof="0" dirty="0">
                <a:ln>
                  <a:noFill/>
                </a:ln>
                <a:solidFill>
                  <a:prstClr val="white"/>
                </a:solidFill>
                <a:effectLst>
                  <a:glow rad="101600">
                    <a:srgbClr val="000000">
                      <a:alpha val="60000"/>
                    </a:srgbClr>
                  </a:glow>
                </a:effectLst>
                <a:uLnTx/>
                <a:uFillTx/>
                <a:latin typeface="Arial Narrow" panose="020B0606020202030204" pitchFamily="34" charset="0"/>
                <a:ea typeface="+mn-ea"/>
                <a:cs typeface="Segoe UI" panose="020B0502040204020203" pitchFamily="34" charset="0"/>
              </a:rPr>
              <a:t>con alegría; </a:t>
            </a:r>
            <a:r>
              <a:rPr kumimoji="0" lang="es-ES" sz="2800" b="0" i="0" u="none" strike="noStrike" kern="1200" cap="none" spc="0" normalizeH="0" baseline="0" noProof="0" dirty="0" smtClean="0">
                <a:ln>
                  <a:noFill/>
                </a:ln>
                <a:solidFill>
                  <a:prstClr val="white"/>
                </a:solidFill>
                <a:effectLst>
                  <a:glow rad="101600">
                    <a:srgbClr val="000000">
                      <a:alpha val="60000"/>
                    </a:srgbClr>
                  </a:glow>
                </a:effectLst>
                <a:uLnTx/>
                <a:uFillTx/>
                <a:latin typeface="Arial Narrow" panose="020B0606020202030204" pitchFamily="34" charset="0"/>
                <a:ea typeface="+mn-ea"/>
                <a:cs typeface="Segoe UI" panose="020B0502040204020203" pitchFamily="34" charset="0"/>
              </a:rPr>
              <a:t> </a:t>
            </a:r>
            <a:r>
              <a:rPr kumimoji="0" lang="es-PE" sz="2800" b="0" i="0" u="none" strike="noStrike" kern="1200" cap="none" spc="0" normalizeH="0" baseline="0" noProof="0" dirty="0">
                <a:ln>
                  <a:noFill/>
                </a:ln>
                <a:solidFill>
                  <a:prstClr val="white"/>
                </a:solidFill>
                <a:effectLst>
                  <a:glow rad="101600">
                    <a:srgbClr val="000000">
                      <a:alpha val="60000"/>
                    </a:srgbClr>
                  </a:glow>
                </a:effectLst>
                <a:uLnTx/>
                <a:uFillTx/>
                <a:latin typeface="Arial Narrow" panose="020B0606020202030204" pitchFamily="34" charset="0"/>
                <a:ea typeface="+mn-ea"/>
                <a:cs typeface="Segoe UI" panose="020B0502040204020203" pitchFamily="34" charset="0"/>
              </a:rPr>
              <a:t>pero no tiene raíces, es inconstante y, en cuanto viene una dificultad o persecución por la palabra, sucumbe</a:t>
            </a:r>
            <a:r>
              <a:rPr kumimoji="0" lang="es-ES" sz="2800" b="0" i="0" u="none" strike="noStrike" kern="1200" cap="none" spc="0" normalizeH="0" baseline="0" noProof="0" dirty="0" smtClean="0">
                <a:ln>
                  <a:noFill/>
                </a:ln>
                <a:solidFill>
                  <a:prstClr val="white"/>
                </a:solidFill>
                <a:effectLst>
                  <a:glow rad="101600">
                    <a:srgbClr val="000000">
                      <a:alpha val="60000"/>
                    </a:srgbClr>
                  </a:glow>
                </a:effectLst>
                <a:uLnTx/>
                <a:uFillTx/>
                <a:latin typeface="Arial Narrow" panose="020B0606020202030204" pitchFamily="34" charset="0"/>
                <a:ea typeface="+mn-ea"/>
                <a:cs typeface="Segoe UI" panose="020B0502040204020203" pitchFamily="34" charset="0"/>
              </a:rPr>
              <a:t>.</a:t>
            </a:r>
            <a:endParaRPr kumimoji="0" lang="es-ES" sz="2800" b="0" i="0" u="none" strike="noStrike" kern="1200" cap="none" spc="0" normalizeH="0" baseline="0" noProof="0" dirty="0">
              <a:ln>
                <a:noFill/>
              </a:ln>
              <a:solidFill>
                <a:prstClr val="white"/>
              </a:solidFill>
              <a:effectLst>
                <a:glow rad="101600">
                  <a:srgbClr val="000000">
                    <a:alpha val="60000"/>
                  </a:srgbClr>
                </a:glow>
              </a:effectLst>
              <a:uLnTx/>
              <a:uFillTx/>
              <a:latin typeface="Arial Narrow" panose="020B0606020202030204" pitchFamily="34" charset="0"/>
              <a:ea typeface="+mn-ea"/>
              <a:cs typeface="Segoe UI" panose="020B0502040204020203" pitchFamily="34" charset="0"/>
            </a:endParaRPr>
          </a:p>
        </p:txBody>
      </p:sp>
      <p:sp>
        <p:nvSpPr>
          <p:cNvPr id="171013" name="Rectangle 5"/>
          <p:cNvSpPr>
            <a:spLocks noChangeArrowheads="1"/>
          </p:cNvSpPr>
          <p:nvPr/>
        </p:nvSpPr>
        <p:spPr bwMode="auto">
          <a:xfrm>
            <a:off x="528851" y="2181072"/>
            <a:ext cx="820855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700" b="0" i="0" u="none" strike="noStrike" kern="1200" cap="none" spc="0" normalizeH="0" baseline="0" noProof="0" dirty="0">
                <a:ln>
                  <a:noFill/>
                </a:ln>
                <a:solidFill>
                  <a:srgbClr val="FFFF00"/>
                </a:solidFill>
                <a:effectLst>
                  <a:glow rad="101600">
                    <a:srgbClr val="000000">
                      <a:alpha val="60000"/>
                    </a:srgbClr>
                  </a:glow>
                  <a:outerShdw blurRad="88900" dist="152400" dir="18600000" algn="bl" rotWithShape="0">
                    <a:prstClr val="black"/>
                  </a:outerShdw>
                </a:effectLst>
                <a:uLnTx/>
                <a:uFillTx/>
                <a:latin typeface="Segoe UI" panose="020B0502040204020203" pitchFamily="34" charset="0"/>
                <a:ea typeface="+mn-ea"/>
                <a:cs typeface="Segoe UI" panose="020B0502040204020203" pitchFamily="34" charset="0"/>
              </a:rPr>
              <a:t> </a:t>
            </a:r>
          </a:p>
        </p:txBody>
      </p:sp>
    </p:spTree>
    <p:custDataLst>
      <p:tags r:id="rId1"/>
    </p:custDataLst>
    <p:extLst>
      <p:ext uri="{BB962C8B-B14F-4D97-AF65-F5344CB8AC3E}">
        <p14:creationId xmlns:p14="http://schemas.microsoft.com/office/powerpoint/2010/main" val="7587829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wd">
                                    <p:tmPct val="10000"/>
                                  </p:iterate>
                                  <p:childTnLst>
                                    <p:set>
                                      <p:cBhvr>
                                        <p:cTn id="6" dur="1" fill="hold">
                                          <p:stCondLst>
                                            <p:cond delay="0"/>
                                          </p:stCondLst>
                                        </p:cTn>
                                        <p:tgtEl>
                                          <p:spTgt spid="171012"/>
                                        </p:tgtEl>
                                        <p:attrNameLst>
                                          <p:attrName>style.visibility</p:attrName>
                                        </p:attrNameLst>
                                      </p:cBhvr>
                                      <p:to>
                                        <p:strVal val="visible"/>
                                      </p:to>
                                    </p:set>
                                    <p:anim calcmode="lin" valueType="num">
                                      <p:cBhvr additive="base">
                                        <p:cTn id="7" dur="2000" fill="hold"/>
                                        <p:tgtEl>
                                          <p:spTgt spid="171012"/>
                                        </p:tgtEl>
                                        <p:attrNameLst>
                                          <p:attrName>ppt_x</p:attrName>
                                        </p:attrNameLst>
                                      </p:cBhvr>
                                      <p:tavLst>
                                        <p:tav tm="0">
                                          <p:val>
                                            <p:strVal val="#ppt_x"/>
                                          </p:val>
                                        </p:tav>
                                        <p:tav tm="100000">
                                          <p:val>
                                            <p:strVal val="#ppt_x"/>
                                          </p:val>
                                        </p:tav>
                                      </p:tavLst>
                                    </p:anim>
                                    <p:anim calcmode="lin" valueType="num">
                                      <p:cBhvr additive="base">
                                        <p:cTn id="8" dur="2000" fill="hold"/>
                                        <p:tgtEl>
                                          <p:spTgt spid="1710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2455" y="435428"/>
            <a:ext cx="8217408" cy="6000206"/>
          </a:xfrm>
          <a:prstGeom prst="rect">
            <a:avLst/>
          </a:prstGeom>
          <a:scene3d>
            <a:camera prst="orthographicFront"/>
            <a:lightRig rig="threePt" dir="t"/>
          </a:scene3d>
          <a:sp3d>
            <a:bevelT prst="convex"/>
          </a:sp3d>
        </p:spPr>
      </p:pic>
      <p:sp>
        <p:nvSpPr>
          <p:cNvPr id="10242" name="Rectangle 2"/>
          <p:cNvSpPr>
            <a:spLocks noChangeArrowheads="1"/>
          </p:cNvSpPr>
          <p:nvPr/>
        </p:nvSpPr>
        <p:spPr bwMode="auto">
          <a:xfrm>
            <a:off x="2711849" y="4022581"/>
            <a:ext cx="5082322" cy="2246769"/>
          </a:xfrm>
          <a:prstGeom prst="rect">
            <a:avLst/>
          </a:prstGeom>
          <a:noFill/>
          <a:ln>
            <a:noFill/>
          </a:ln>
          <a:effectLs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800" b="1" i="0" u="none" strike="noStrike" kern="1200" cap="none" spc="0" normalizeH="0" baseline="0" noProof="0" dirty="0" smtClean="0">
                <a:ln w="6600">
                  <a:solidFill>
                    <a:sysClr val="windowText" lastClr="000000"/>
                  </a:solidFill>
                  <a:prstDash val="solid"/>
                </a:ln>
                <a:solidFill>
                  <a:srgbClr val="FFFFFF"/>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Lo </a:t>
            </a:r>
            <a:r>
              <a:rPr kumimoji="0" lang="es-PE" sz="2800" b="1" i="0" u="none" strike="noStrike" kern="1200" cap="none" spc="0" normalizeH="0" baseline="0" noProof="0" dirty="0">
                <a:ln w="6600">
                  <a:solidFill>
                    <a:sysClr val="windowText" lastClr="000000"/>
                  </a:solidFill>
                  <a:prstDash val="solid"/>
                </a:ln>
                <a:solidFill>
                  <a:srgbClr val="FFFFFF"/>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sembrado entre espinos, significa el que escucha la palabra; pero los afanes de la vida y la seducción de las </a:t>
            </a:r>
            <a:r>
              <a:rPr kumimoji="0" lang="es-PE" sz="2800" b="1" i="0" u="none" strike="noStrike" kern="1200" cap="none" spc="0" normalizeH="0" baseline="0" noProof="0" dirty="0" smtClean="0">
                <a:ln w="6600">
                  <a:solidFill>
                    <a:sysClr val="windowText" lastClr="000000"/>
                  </a:solidFill>
                  <a:prstDash val="solid"/>
                </a:ln>
                <a:solidFill>
                  <a:srgbClr val="FFFFFF"/>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riqueza </a:t>
            </a:r>
            <a:r>
              <a:rPr kumimoji="0" lang="es-PE" sz="2800" b="1" i="0" u="none" strike="noStrike" kern="1200" cap="none" spc="0" normalizeH="0" baseline="0" noProof="0" dirty="0">
                <a:ln w="6600">
                  <a:solidFill>
                    <a:sysClr val="windowText" lastClr="000000"/>
                  </a:solidFill>
                  <a:prstDash val="solid"/>
                </a:ln>
                <a:solidFill>
                  <a:srgbClr val="FFFFFF"/>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la ahogan y se queda estéril. </a:t>
            </a:r>
            <a:endParaRPr kumimoji="0" lang="es-ES" sz="2800" b="1" i="0" u="none" strike="noStrike" kern="1200" cap="none" spc="0" normalizeH="0" baseline="0" noProof="0" dirty="0">
              <a:ln w="6600">
                <a:solidFill>
                  <a:sysClr val="windowText" lastClr="000000"/>
                </a:solidFill>
                <a:prstDash val="solid"/>
              </a:ln>
              <a:solidFill>
                <a:srgbClr val="FFFFFF"/>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2361386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
                                  </p:iterate>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2000" fill="hold"/>
                                        <p:tgtEl>
                                          <p:spTgt spid="10242"/>
                                        </p:tgtEl>
                                        <p:attrNameLst>
                                          <p:attrName>ppt_x</p:attrName>
                                        </p:attrNameLst>
                                      </p:cBhvr>
                                      <p:tavLst>
                                        <p:tav tm="0">
                                          <p:val>
                                            <p:strVal val="0-#ppt_w/2"/>
                                          </p:val>
                                        </p:tav>
                                        <p:tav tm="100000">
                                          <p:val>
                                            <p:strVal val="#ppt_x"/>
                                          </p:val>
                                        </p:tav>
                                      </p:tavLst>
                                    </p:anim>
                                    <p:anim calcmode="lin" valueType="num">
                                      <p:cBhvr additive="base">
                                        <p:cTn id="8" dur="2000" fill="hold"/>
                                        <p:tgtEl>
                                          <p:spTgt spid="102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42013" y="409303"/>
            <a:ext cx="8257850" cy="6026331"/>
          </a:xfrm>
          <a:prstGeom prst="rect">
            <a:avLst/>
          </a:prstGeom>
          <a:scene3d>
            <a:camera prst="orthographicFront"/>
            <a:lightRig rig="threePt" dir="t"/>
          </a:scene3d>
          <a:sp3d>
            <a:bevelT prst="relaxedInset"/>
          </a:sp3d>
        </p:spPr>
      </p:pic>
      <p:sp>
        <p:nvSpPr>
          <p:cNvPr id="11266" name="Rectangle 2"/>
          <p:cNvSpPr>
            <a:spLocks noChangeArrowheads="1"/>
          </p:cNvSpPr>
          <p:nvPr/>
        </p:nvSpPr>
        <p:spPr bwMode="auto">
          <a:xfrm>
            <a:off x="618589" y="3688039"/>
            <a:ext cx="771274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800" b="1" i="0" u="none" strike="noStrike" kern="1200" cap="none" spc="0" normalizeH="0" baseline="0" noProof="0" dirty="0" smtClean="0">
                <a:ln w="6600">
                  <a:solidFill>
                    <a:sysClr val="windowText" lastClr="000000"/>
                  </a:solidFill>
                  <a:prstDash val="solid"/>
                </a:ln>
                <a:solidFill>
                  <a:srgbClr val="FFFFFF"/>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mn-ea"/>
                <a:cs typeface="+mn-cs"/>
              </a:rPr>
              <a:t>Lo </a:t>
            </a:r>
            <a:r>
              <a:rPr kumimoji="0" lang="es-PE" sz="2800" b="1" i="0" u="none" strike="noStrike" kern="1200" cap="none" spc="0" normalizeH="0" baseline="0" noProof="0" dirty="0">
                <a:ln w="6600">
                  <a:solidFill>
                    <a:sysClr val="windowText" lastClr="000000"/>
                  </a:solidFill>
                  <a:prstDash val="solid"/>
                </a:ln>
                <a:solidFill>
                  <a:srgbClr val="FFFFFF"/>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mn-ea"/>
                <a:cs typeface="+mn-cs"/>
              </a:rPr>
              <a:t>sembrado en tierra buena significa el que escucha la palabra y la entiende; ése dará fruto y producirá ciento o sesenta o treinta por </a:t>
            </a:r>
            <a:r>
              <a:rPr kumimoji="0" lang="es-PE" sz="2800" b="1" i="0" u="none" strike="noStrike" kern="1200" cap="none" spc="0" normalizeH="0" baseline="0" noProof="0" dirty="0" smtClean="0">
                <a:ln w="6600">
                  <a:solidFill>
                    <a:sysClr val="windowText" lastClr="000000"/>
                  </a:solidFill>
                  <a:prstDash val="solid"/>
                </a:ln>
                <a:solidFill>
                  <a:srgbClr val="FFFFFF"/>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mn-ea"/>
                <a:cs typeface="+mn-cs"/>
              </a:rPr>
              <a:t>uno.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800" b="1" i="0" u="none" strike="noStrike" kern="1200" cap="none" spc="0" normalizeH="0" baseline="0" noProof="0" dirty="0" smtClean="0">
              <a:ln w="6600">
                <a:solidFill>
                  <a:sysClr val="windowText" lastClr="000000"/>
                </a:solidFill>
                <a:prstDash val="solid"/>
              </a:ln>
              <a:solidFill>
                <a:srgbClr val="FFFFFF"/>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800" b="1" i="0" u="none" strike="noStrike" kern="1200" cap="none" spc="0" normalizeH="0" baseline="0" noProof="0" dirty="0" smtClean="0">
                <a:ln w="6600">
                  <a:solidFill>
                    <a:sysClr val="windowText" lastClr="000000"/>
                  </a:solidFill>
                  <a:prstDash val="solid"/>
                </a:ln>
                <a:solidFill>
                  <a:srgbClr val="FFFFFF"/>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mn-ea"/>
                <a:cs typeface="+mn-cs"/>
              </a:rPr>
              <a:t>Palabra del Señor</a:t>
            </a:r>
            <a:endParaRPr kumimoji="0" lang="es-ES" sz="2800" b="1" i="0" u="none" strike="noStrike" kern="1200" cap="none" spc="0" normalizeH="0" baseline="0" noProof="0" dirty="0">
              <a:ln w="6600">
                <a:solidFill>
                  <a:sysClr val="windowText" lastClr="000000"/>
                </a:solidFill>
                <a:prstDash val="solid"/>
              </a:ln>
              <a:solidFill>
                <a:srgbClr val="FFFFFF"/>
              </a:solidFill>
              <a:effectLst>
                <a:glow rad="63500">
                  <a:prstClr val="black">
                    <a:lumMod val="95000"/>
                    <a:lumOff val="5000"/>
                    <a:alpha val="40000"/>
                  </a:prstClr>
                </a:glow>
                <a:outerShdw blurRad="50800" dist="38100" algn="l" rotWithShape="0">
                  <a:prstClr val="black"/>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23504690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
                                  </p:iterate>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2000" fill="hold"/>
                                        <p:tgtEl>
                                          <p:spTgt spid="11266"/>
                                        </p:tgtEl>
                                        <p:attrNameLst>
                                          <p:attrName>ppt_x</p:attrName>
                                        </p:attrNameLst>
                                      </p:cBhvr>
                                      <p:tavLst>
                                        <p:tav tm="0">
                                          <p:val>
                                            <p:strVal val="0-#ppt_w/2"/>
                                          </p:val>
                                        </p:tav>
                                        <p:tav tm="100000">
                                          <p:val>
                                            <p:strVal val="#ppt_x"/>
                                          </p:val>
                                        </p:tav>
                                      </p:tavLst>
                                    </p:anim>
                                    <p:anim calcmode="lin" valueType="num">
                                      <p:cBhvr additive="base">
                                        <p:cTn id="8" dur="2000" fill="hold"/>
                                        <p:tgtEl>
                                          <p:spTgt spid="112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VidaReligiosa - El lugar de la Sagrada Escritura en nuestr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23" y="449760"/>
            <a:ext cx="8247347" cy="5968457"/>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grpSp>
        <p:nvGrpSpPr>
          <p:cNvPr id="11" name="Group 5"/>
          <p:cNvGrpSpPr>
            <a:grpSpLocks/>
          </p:cNvGrpSpPr>
          <p:nvPr/>
        </p:nvGrpSpPr>
        <p:grpSpPr bwMode="auto">
          <a:xfrm>
            <a:off x="539727" y="479737"/>
            <a:ext cx="4467702" cy="582710"/>
            <a:chOff x="802" y="526"/>
            <a:chExt cx="5512" cy="1099"/>
          </a:xfrm>
        </p:grpSpPr>
        <p:sp>
          <p:nvSpPr>
            <p:cNvPr id="12" name="Rectangle 6"/>
            <p:cNvSpPr>
              <a:spLocks noChangeArrowheads="1"/>
            </p:cNvSpPr>
            <p:nvPr/>
          </p:nvSpPr>
          <p:spPr bwMode="auto">
            <a:xfrm>
              <a:off x="802" y="749"/>
              <a:ext cx="5512" cy="876"/>
            </a:xfrm>
            <a:prstGeom prst="rect">
              <a:avLst/>
            </a:prstGeom>
            <a:gradFill rotWithShape="0">
              <a:gsLst>
                <a:gs pos="0">
                  <a:srgbClr val="A8D08D"/>
                </a:gs>
                <a:gs pos="50000">
                  <a:srgbClr val="70AD47"/>
                </a:gs>
                <a:gs pos="100000">
                  <a:srgbClr val="A8D08D"/>
                </a:gs>
              </a:gsLst>
              <a:lin ang="5400000" scaled="1"/>
            </a:gradFill>
            <a:ln w="12700">
              <a:solidFill>
                <a:srgbClr val="70AD47"/>
              </a:solidFill>
              <a:miter lim="800000"/>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14" name="Picture 8" descr="BIBLIA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 y="526"/>
              <a:ext cx="649" cy="1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Box 6"/>
          <p:cNvSpPr txBox="1">
            <a:spLocks noChangeArrowheads="1"/>
          </p:cNvSpPr>
          <p:nvPr/>
        </p:nvSpPr>
        <p:spPr bwMode="auto">
          <a:xfrm>
            <a:off x="5393029" y="444523"/>
            <a:ext cx="3166689" cy="415498"/>
          </a:xfrm>
          <a:prstGeom prst="rect">
            <a:avLst/>
          </a:prstGeom>
          <a:noFill/>
          <a:ln w="9525">
            <a:noFill/>
            <a:miter lim="800000"/>
            <a:headEnd/>
            <a:tailEnd/>
          </a:ln>
          <a:effec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PE" sz="2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itka Text" panose="02000505000000020004" pitchFamily="2" charset="0"/>
                <a:ea typeface="Times New Roman"/>
                <a:cs typeface="+mn-cs"/>
              </a:rPr>
              <a:t>Mateo 13, 1-23</a:t>
            </a:r>
          </a:p>
        </p:txBody>
      </p:sp>
      <p:sp>
        <p:nvSpPr>
          <p:cNvPr id="16" name="WordArt 6"/>
          <p:cNvSpPr>
            <a:spLocks noChangeArrowheads="1" noChangeShapeType="1" noTextEdit="1"/>
          </p:cNvSpPr>
          <p:nvPr/>
        </p:nvSpPr>
        <p:spPr bwMode="auto">
          <a:xfrm>
            <a:off x="539552" y="2391676"/>
            <a:ext cx="7198163" cy="1232475"/>
          </a:xfrm>
          <a:prstGeom prst="rect">
            <a:avLst/>
          </a:prstGeom>
          <a:extLst>
            <a:ext uri="{AF507438-7753-43E0-B8FC-AC1667EBCBE1}">
              <a14:hiddenEffects xmlns:a14="http://schemas.microsoft.com/office/drawing/2010/main">
                <a:effectLst/>
              </a14:hiddenEffects>
            </a:ext>
          </a:extLst>
        </p:spPr>
        <p:txBody>
          <a:bodyPr wrap="none" numCol="1" fromWordArt="1">
            <a:prstTxWarp prst="textArchUp">
              <a:avLst/>
            </a:prstTxWarp>
            <a:scene3d>
              <a:camera prst="legacyPerspectiveFront">
                <a:rot lat="20519999" lon="1080000" rev="0"/>
              </a:camera>
              <a:lightRig rig="legacyHarsh2" dir="b"/>
            </a:scene3d>
            <a:sp3d extrusionH="430200" prstMaterial="legacyMatte">
              <a:extrusionClr>
                <a:srgbClr val="FF6600"/>
              </a:extrusionClr>
            </a:sp3d>
          </a:bodyPr>
          <a:lstStyle>
            <a:defPPr>
              <a:defRPr lang="es-ES"/>
            </a:defPPr>
            <a:lvl1pPr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0" u="none" strike="noStrike" kern="10" cap="none" spc="0" normalizeH="0" baseline="0" noProof="0" dirty="0">
                <a:ln w="9525">
                  <a:round/>
                  <a:headEnd/>
                  <a:tailEnd/>
                </a:ln>
                <a:solidFill>
                  <a:srgbClr val="FFFF00"/>
                </a:solidFill>
                <a:effectLst>
                  <a:glow rad="63500">
                    <a:srgbClr val="FFFF00">
                      <a:alpha val="40000"/>
                    </a:srgbClr>
                  </a:glow>
                  <a:outerShdw blurRad="50800" dist="38100" algn="l" rotWithShape="0">
                    <a:prstClr val="black"/>
                  </a:outerShdw>
                </a:effectLst>
                <a:uLnTx/>
                <a:uFillTx/>
                <a:latin typeface="GeoSlab703 Md BT" panose="02060603020205020403" pitchFamily="18" charset="0"/>
                <a:ea typeface="+mn-ea"/>
                <a:cs typeface="+mn-cs"/>
              </a:rPr>
              <a:t>Sorprendidos por la Palabra</a:t>
            </a:r>
          </a:p>
        </p:txBody>
      </p:sp>
      <p:sp>
        <p:nvSpPr>
          <p:cNvPr id="17" name="Text Box 6"/>
          <p:cNvSpPr txBox="1">
            <a:spLocks noChangeArrowheads="1"/>
          </p:cNvSpPr>
          <p:nvPr/>
        </p:nvSpPr>
        <p:spPr bwMode="auto">
          <a:xfrm>
            <a:off x="6288669" y="5972784"/>
            <a:ext cx="2210993" cy="415498"/>
          </a:xfrm>
          <a:prstGeom prst="rect">
            <a:avLst/>
          </a:prstGeom>
          <a:noFill/>
          <a:ln w="9525">
            <a:noFill/>
            <a:miter lim="800000"/>
            <a:headEnd/>
            <a:tailEnd/>
          </a:ln>
          <a:effec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500" b="1" i="0" u="none" strike="noStrike" kern="0" cap="none" spc="0" normalizeH="0" baseline="0" noProof="0" dirty="0" smtClean="0">
                <a:ln w="6600">
                  <a:solidFill>
                    <a:srgbClr val="2A1304"/>
                  </a:solidFill>
                  <a:prstDash val="solid"/>
                </a:ln>
                <a:solidFill>
                  <a:srgbClr val="FFFFFF"/>
                </a:solidFill>
                <a:effectLst>
                  <a:outerShdw dist="38100" dir="2700000" algn="tl" rotWithShape="0">
                    <a:srgbClr val="ED7D31"/>
                  </a:outerShdw>
                </a:effectLst>
                <a:uLnTx/>
                <a:uFillTx/>
                <a:latin typeface="Arial Black" panose="020B0A04020102020204" pitchFamily="34" charset="0"/>
                <a:ea typeface="+mn-ea"/>
                <a:cs typeface="+mn-cs"/>
              </a:rPr>
              <a:t>12  </a:t>
            </a:r>
            <a:r>
              <a:rPr kumimoji="0" lang="es-ES" sz="1500" b="1" i="0" u="none" strike="noStrike" kern="0" cap="none" spc="0" normalizeH="0" baseline="0" noProof="0" dirty="0">
                <a:ln w="6600">
                  <a:solidFill>
                    <a:srgbClr val="2A1304"/>
                  </a:solidFill>
                  <a:prstDash val="solid"/>
                </a:ln>
                <a:solidFill>
                  <a:srgbClr val="FFFFFF"/>
                </a:solidFill>
                <a:effectLst>
                  <a:outerShdw dist="38100" dir="2700000" algn="tl" rotWithShape="0">
                    <a:srgbClr val="ED7D31"/>
                  </a:outerShdw>
                </a:effectLst>
                <a:uLnTx/>
                <a:uFillTx/>
                <a:latin typeface="Arial Black" panose="020B0A04020102020204" pitchFamily="34" charset="0"/>
                <a:ea typeface="+mn-ea"/>
                <a:cs typeface="+mn-cs"/>
              </a:rPr>
              <a:t>Julio,</a:t>
            </a:r>
            <a:r>
              <a:rPr kumimoji="0" lang="es-ES" sz="2100" b="1" i="0" u="none" strike="noStrike" kern="0" cap="none" spc="0" normalizeH="0" baseline="0" noProof="0" dirty="0">
                <a:ln w="6600">
                  <a:solidFill>
                    <a:srgbClr val="2A1304"/>
                  </a:solidFill>
                  <a:prstDash val="solid"/>
                </a:ln>
                <a:solidFill>
                  <a:srgbClr val="FFFFFF"/>
                </a:solidFill>
                <a:effectLst>
                  <a:outerShdw dist="38100" dir="2700000" algn="tl" rotWithShape="0">
                    <a:srgbClr val="ED7D31"/>
                  </a:outerShdw>
                </a:effectLst>
                <a:uLnTx/>
                <a:uFillTx/>
                <a:latin typeface="Arial Black" panose="020B0A04020102020204" pitchFamily="34" charset="0"/>
                <a:ea typeface="+mn-ea"/>
                <a:cs typeface="+mn-cs"/>
              </a:rPr>
              <a:t> </a:t>
            </a:r>
            <a:r>
              <a:rPr kumimoji="0" lang="es-ES" sz="1350" b="1" i="0" u="none" strike="noStrike" kern="0" cap="none" spc="0" normalizeH="0" baseline="0" noProof="0" dirty="0" smtClean="0">
                <a:ln w="6600">
                  <a:solidFill>
                    <a:srgbClr val="2A1304"/>
                  </a:solidFill>
                  <a:prstDash val="solid"/>
                </a:ln>
                <a:solidFill>
                  <a:srgbClr val="FFFFFF"/>
                </a:solidFill>
                <a:effectLst>
                  <a:outerShdw dist="38100" dir="2700000" algn="tl" rotWithShape="0">
                    <a:srgbClr val="ED7D31"/>
                  </a:outerShdw>
                </a:effectLst>
                <a:uLnTx/>
                <a:uFillTx/>
                <a:latin typeface="Arial Black" panose="020B0A04020102020204" pitchFamily="34" charset="0"/>
                <a:ea typeface="+mn-ea"/>
                <a:cs typeface="+mn-cs"/>
              </a:rPr>
              <a:t>2020</a:t>
            </a:r>
            <a:endParaRPr kumimoji="0" lang="es-ES" sz="1350" b="1" i="0" u="none" strike="noStrike" kern="0" cap="none" spc="0" normalizeH="0" baseline="0" noProof="0" dirty="0">
              <a:ln w="6600">
                <a:solidFill>
                  <a:srgbClr val="2A1304"/>
                </a:solidFill>
                <a:prstDash val="solid"/>
              </a:ln>
              <a:solidFill>
                <a:srgbClr val="FFFFFF"/>
              </a:solidFill>
              <a:effectLst>
                <a:outerShdw dist="38100" dir="2700000" algn="tl" rotWithShape="0">
                  <a:srgbClr val="ED7D31"/>
                </a:outerShdw>
              </a:effectLst>
              <a:uLnTx/>
              <a:uFillTx/>
              <a:latin typeface="Arial Black" panose="020B0A04020102020204" pitchFamily="34" charset="0"/>
              <a:ea typeface="+mn-ea"/>
              <a:cs typeface="+mn-cs"/>
            </a:endParaRPr>
          </a:p>
        </p:txBody>
      </p:sp>
      <p:sp>
        <p:nvSpPr>
          <p:cNvPr id="19" name="Text Box 29"/>
          <p:cNvSpPr txBox="1">
            <a:spLocks noChangeArrowheads="1"/>
          </p:cNvSpPr>
          <p:nvPr/>
        </p:nvSpPr>
        <p:spPr bwMode="auto">
          <a:xfrm>
            <a:off x="1259205" y="494347"/>
            <a:ext cx="3544570" cy="421640"/>
          </a:xfrm>
          <a:prstGeom prst="rect">
            <a:avLst/>
          </a:prstGeom>
          <a:solidFill>
            <a:srgbClr val="FFFFFF"/>
          </a:solidFill>
          <a:ln w="9525">
            <a:solidFill>
              <a:srgbClr val="000000"/>
            </a:solidFill>
            <a:miter lim="800000"/>
            <a:headEnd/>
            <a:tailEnd/>
          </a:ln>
          <a:scene3d>
            <a:camera prst="orthographicFront"/>
            <a:lightRig rig="threePt" dir="t"/>
          </a:scene3d>
          <a:sp3d>
            <a:bevelT w="152400" h="50800" prst="softRound"/>
          </a:sp3d>
        </p:spPr>
        <p:txBody>
          <a:bodyPr rot="0" vert="horz" wrap="square" lIns="91440" tIns="45720" rIns="91440" bIns="45720" anchor="t" anchorCtr="0" upright="1">
            <a:noAutofit/>
          </a:bodyPr>
          <a:lstStyle/>
          <a:p>
            <a:pPr marL="0" marR="0" lvl="0" indent="19050" algn="l" defTabSz="914400" rtl="0" eaLnBrk="1" fontAlgn="auto" latinLnBrk="0" hangingPunct="1">
              <a:lnSpc>
                <a:spcPct val="100000"/>
              </a:lnSpc>
              <a:spcBef>
                <a:spcPts val="0"/>
              </a:spcBef>
              <a:spcAft>
                <a:spcPts val="0"/>
              </a:spcAft>
              <a:buClrTx/>
              <a:buSzTx/>
              <a:buFontTx/>
              <a:buNone/>
              <a:tabLst/>
              <a:defRPr/>
            </a:pPr>
            <a:r>
              <a:rPr kumimoji="0" lang="es-ES_tradnl" sz="1100" b="1" i="0" u="none" strike="noStrike" kern="1200" cap="none" spc="0" normalizeH="0" baseline="0" noProof="0" dirty="0">
                <a:ln>
                  <a:noFill/>
                </a:ln>
                <a:solidFill>
                  <a:srgbClr val="385623"/>
                </a:solidFill>
                <a:effectLst/>
                <a:uLnTx/>
                <a:uFillTx/>
                <a:latin typeface="Arial Rounded MT Bold" panose="020F0704030504030204" pitchFamily="34" charset="0"/>
                <a:ea typeface="Times New Roman" panose="02020603050405020304" pitchFamily="18" charset="0"/>
                <a:cs typeface="+mn-cs"/>
              </a:rPr>
              <a:t>LECTIO DIVINA –DOMINGO 15º  TO. - “A”</a:t>
            </a:r>
            <a:endParaRPr kumimoji="0" lang="en-US" sz="1200" b="0" i="0" u="none" strike="noStrike" kern="1200" cap="none" spc="0" normalizeH="0" baseline="0" noProof="0" dirty="0">
              <a:ln>
                <a:noFill/>
              </a:ln>
              <a:solidFill>
                <a:srgbClr val="880000"/>
              </a:solidFill>
              <a:effectLst/>
              <a:uLnTx/>
              <a:uFillTx/>
              <a:latin typeface="Times New Roman" panose="02020603050405020304" pitchFamily="18" charset="0"/>
              <a:ea typeface="Times New Roman" panose="02020603050405020304" pitchFamily="18" charset="0"/>
              <a:cs typeface="+mn-cs"/>
            </a:endParaRPr>
          </a:p>
          <a:p>
            <a:pPr marL="0" marR="0" lvl="0" indent="19050" algn="r" defTabSz="914400" rtl="0" eaLnBrk="1" fontAlgn="auto" latinLnBrk="0" hangingPunct="1">
              <a:lnSpc>
                <a:spcPct val="100000"/>
              </a:lnSpc>
              <a:spcBef>
                <a:spcPts val="0"/>
              </a:spcBef>
              <a:spcAft>
                <a:spcPts val="0"/>
              </a:spcAft>
              <a:buClrTx/>
              <a:buSzTx/>
              <a:buFontTx/>
              <a:buNone/>
              <a:tabLst/>
              <a:defRPr/>
            </a:pPr>
            <a:r>
              <a:rPr kumimoji="0" lang="es-ES_tradnl" sz="1000" b="1" i="0" u="none" strike="noStrike" kern="1200" cap="none" spc="0" normalizeH="0" baseline="0" noProof="0" dirty="0">
                <a:ln>
                  <a:noFill/>
                </a:ln>
                <a:solidFill>
                  <a:srgbClr val="FF0000"/>
                </a:solidFill>
                <a:effectLst/>
                <a:uLnTx/>
                <a:uFillTx/>
                <a:latin typeface="Arial Rounded MT Bold" panose="020F0704030504030204" pitchFamily="34" charset="0"/>
                <a:ea typeface="Times New Roman" panose="02020603050405020304" pitchFamily="18" charset="0"/>
                <a:cs typeface="+mn-cs"/>
              </a:rPr>
              <a:t>SORPRENDIDOS POR LA PALABRA</a:t>
            </a:r>
            <a:endPar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60375825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500" fill="hold"/>
                                        <p:tgtEl>
                                          <p:spTgt spid="15"/>
                                        </p:tgtEl>
                                        <p:attrNameLst>
                                          <p:attrName>ppt_x</p:attrName>
                                        </p:attrNameLst>
                                      </p:cBhvr>
                                      <p:tavLst>
                                        <p:tav tm="0">
                                          <p:val>
                                            <p:strVal val="#ppt_x-.2"/>
                                          </p:val>
                                        </p:tav>
                                        <p:tav tm="100000">
                                          <p:val>
                                            <p:strVal val="#ppt_x"/>
                                          </p:val>
                                        </p:tav>
                                      </p:tavLst>
                                    </p:anim>
                                    <p:anim calcmode="lin" valueType="num">
                                      <p:cBhvr>
                                        <p:cTn id="8" dur="1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1500"/>
                                        <p:tgtEl>
                                          <p:spTgt spid="15"/>
                                        </p:tgtEl>
                                      </p:cBhvr>
                                    </p:animEffect>
                                  </p:childTnLst>
                                </p:cTn>
                              </p:par>
                            </p:childTnLst>
                          </p:cTn>
                        </p:par>
                        <p:par>
                          <p:cTn id="10" fill="hold">
                            <p:stCondLst>
                              <p:cond delay="1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6"/>
                                        </p:tgtEl>
                                        <p:attrNameLst>
                                          <p:attrName>style.visibility</p:attrName>
                                        </p:attrNameLst>
                                      </p:cBhvr>
                                      <p:to>
                                        <p:strVal val="visible"/>
                                      </p:to>
                                    </p:set>
                                    <p:anim by="(-#ppt_w*2)" calcmode="lin" valueType="num">
                                      <p:cBhvr rctx="PPT">
                                        <p:cTn id="13" dur="500" autoRev="1" fill="hold">
                                          <p:stCondLst>
                                            <p:cond delay="0"/>
                                          </p:stCondLst>
                                        </p:cTn>
                                        <p:tgtEl>
                                          <p:spTgt spid="16"/>
                                        </p:tgtEl>
                                        <p:attrNameLst>
                                          <p:attrName>ppt_w</p:attrName>
                                        </p:attrNameLst>
                                      </p:cBhvr>
                                    </p:anim>
                                    <p:anim by="(#ppt_w*0.50)" calcmode="lin" valueType="num">
                                      <p:cBhvr>
                                        <p:cTn id="14" dur="500" decel="50000" autoRev="1" fill="hold">
                                          <p:stCondLst>
                                            <p:cond delay="0"/>
                                          </p:stCondLst>
                                        </p:cTn>
                                        <p:tgtEl>
                                          <p:spTgt spid="16"/>
                                        </p:tgtEl>
                                        <p:attrNameLst>
                                          <p:attrName>ppt_x</p:attrName>
                                        </p:attrNameLst>
                                      </p:cBhvr>
                                    </p:anim>
                                    <p:anim from="(-#ppt_h/2)" to="(#ppt_y)" calcmode="lin" valueType="num">
                                      <p:cBhvr>
                                        <p:cTn id="15" dur="1000" fill="hold">
                                          <p:stCondLst>
                                            <p:cond delay="0"/>
                                          </p:stCondLst>
                                        </p:cTn>
                                        <p:tgtEl>
                                          <p:spTgt spid="16"/>
                                        </p:tgtEl>
                                        <p:attrNameLst>
                                          <p:attrName>ppt_y</p:attrName>
                                        </p:attrNameLst>
                                      </p:cBhvr>
                                    </p:anim>
                                    <p:animRot by="21600000">
                                      <p:cBhvr>
                                        <p:cTn id="16" dur="1000" fill="hold">
                                          <p:stCondLst>
                                            <p:cond delay="0"/>
                                          </p:stCondLst>
                                        </p:cTn>
                                        <p:tgtEl>
                                          <p:spTgt spid="16"/>
                                        </p:tgtEl>
                                        <p:attrNameLst>
                                          <p:attrName>r</p:attrName>
                                        </p:attrNameLst>
                                      </p:cBhvr>
                                    </p:animRot>
                                  </p:childTnLst>
                                </p:cTn>
                              </p:par>
                            </p:childTnLst>
                          </p:cTn>
                        </p:par>
                        <p:par>
                          <p:cTn id="17" fill="hold">
                            <p:stCondLst>
                              <p:cond delay="4800"/>
                            </p:stCondLst>
                            <p:childTnLst>
                              <p:par>
                                <p:cTn id="18" presetID="1" presetClass="entr" presetSubtype="0" fill="hold" grpId="0" nodeType="afterEffect">
                                  <p:stCondLst>
                                    <p:cond delay="0"/>
                                  </p:stCondLst>
                                  <p:childTnLst>
                                    <p:set>
                                      <p:cBhvr>
                                        <p:cTn id="19" dur="1" fill="hold">
                                          <p:stCondLst>
                                            <p:cond delay="4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5430" y="431366"/>
            <a:ext cx="8255724" cy="6004267"/>
          </a:xfrm>
          <a:prstGeom prst="rect">
            <a:avLst/>
          </a:prstGeom>
          <a:scene3d>
            <a:camera prst="orthographicFront"/>
            <a:lightRig rig="threePt" dir="t"/>
          </a:scene3d>
          <a:sp3d>
            <a:bevelT prst="convex"/>
          </a:sp3d>
        </p:spPr>
      </p:pic>
      <p:sp>
        <p:nvSpPr>
          <p:cNvPr id="2" name="Rectángulo 1"/>
          <p:cNvSpPr/>
          <p:nvPr/>
        </p:nvSpPr>
        <p:spPr>
          <a:xfrm>
            <a:off x="805931" y="431367"/>
            <a:ext cx="5781519" cy="684803"/>
          </a:xfrm>
          <a:prstGeom prst="rect">
            <a:avLst/>
          </a:prstGeom>
          <a:noFill/>
        </p:spPr>
        <p:txBody>
          <a:bodyPr wrap="non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1" u="none" strike="noStrike" kern="1200" cap="none" spc="0" normalizeH="0" baseline="0" noProof="0" dirty="0">
                <a:ln w="6600">
                  <a:solidFill>
                    <a:sysClr val="windowText" lastClr="000000"/>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Preguntas  para la lectura:</a:t>
            </a:r>
          </a:p>
        </p:txBody>
      </p:sp>
      <p:sp>
        <p:nvSpPr>
          <p:cNvPr id="9" name="Rectangle 2"/>
          <p:cNvSpPr txBox="1">
            <a:spLocks noChangeArrowheads="1"/>
          </p:cNvSpPr>
          <p:nvPr/>
        </p:nvSpPr>
        <p:spPr>
          <a:xfrm>
            <a:off x="1120462" y="3309870"/>
            <a:ext cx="6851561" cy="2471264"/>
          </a:xfrm>
          <a:prstGeom prst="rect">
            <a:avLst/>
          </a:prstGeom>
        </p:spPr>
        <p:txBody>
          <a:bodyPr>
            <a:prstTxWarp prst="textCurveUp">
              <a:avLst/>
            </a:prstTxWarp>
            <a:scene3d>
              <a:camera prst="orthographicFront"/>
              <a:lightRig rig="threePt" dir="t"/>
            </a:scene3d>
            <a:sp3d extrusionH="57150">
              <a:bevelT w="69850" h="38100" prst="cross"/>
            </a:sp3d>
          </a:bodyPr>
          <a:lstStyle/>
          <a:p>
            <a:pPr marL="457200" marR="0" lvl="0" indent="-457200" algn="r" defTabSz="914400" rtl="0" eaLnBrk="1" fontAlgn="auto" latinLnBrk="0" hangingPunct="1">
              <a:lnSpc>
                <a:spcPct val="80000"/>
              </a:lnSpc>
              <a:spcBef>
                <a:spcPct val="20000"/>
              </a:spcBef>
              <a:spcAft>
                <a:spcPts val="0"/>
              </a:spcAft>
              <a:buClrTx/>
              <a:buSzTx/>
              <a:buFont typeface="Wingdings" panose="05000000000000000000" pitchFamily="2" charset="2"/>
              <a:buChar char="Ø"/>
              <a:tabLst/>
              <a:defRPr/>
            </a:pPr>
            <a:r>
              <a:rPr kumimoji="0" lang="es-PE" sz="2800" b="1" i="0" u="none" strike="noStrike" kern="0" cap="none" spc="0" normalizeH="0" baseline="0" noProof="0" dirty="0">
                <a:ln w="19050">
                  <a:solidFill>
                    <a:srgbClr val="44546A">
                      <a:tint val="1000"/>
                    </a:srgbClr>
                  </a:solidFill>
                  <a:prstDash val="solid"/>
                </a:ln>
                <a:solidFill>
                  <a:srgbClr val="FFFF00"/>
                </a:solidFill>
                <a:effectLst>
                  <a:outerShdw blurRad="50800" dist="38100" algn="l" rotWithShape="0">
                    <a:prstClr val="black"/>
                  </a:outerShdw>
                </a:effectLst>
                <a:uLnTx/>
                <a:uFillTx/>
                <a:latin typeface="Candara" pitchFamily="34" charset="0"/>
                <a:ea typeface="+mn-ea"/>
                <a:cs typeface="+mn-cs"/>
              </a:rPr>
              <a:t>¿En qué situación cuenta </a:t>
            </a:r>
            <a:endParaRPr kumimoji="0" lang="es-PE" sz="2800" b="1" i="0" u="none" strike="noStrike" kern="0" cap="none" spc="0" normalizeH="0" baseline="0" noProof="0" dirty="0" smtClean="0">
              <a:ln w="19050">
                <a:solidFill>
                  <a:srgbClr val="44546A">
                    <a:tint val="1000"/>
                  </a:srgbClr>
                </a:solidFill>
                <a:prstDash val="solid"/>
              </a:ln>
              <a:solidFill>
                <a:srgbClr val="FFFF00"/>
              </a:solidFill>
              <a:effectLst>
                <a:outerShdw blurRad="50800" dist="38100" algn="l" rotWithShape="0">
                  <a:prstClr val="black"/>
                </a:outerShdw>
              </a:effectLst>
              <a:uLnTx/>
              <a:uFillTx/>
              <a:latin typeface="Candara" pitchFamily="34" charset="0"/>
              <a:ea typeface="+mn-ea"/>
              <a:cs typeface="+mn-cs"/>
            </a:endParaRPr>
          </a:p>
          <a:p>
            <a:pPr marL="0" marR="0" lvl="0" indent="0" algn="r" defTabSz="914400" rtl="0" eaLnBrk="1" fontAlgn="auto" latinLnBrk="0" hangingPunct="1">
              <a:lnSpc>
                <a:spcPct val="80000"/>
              </a:lnSpc>
              <a:spcBef>
                <a:spcPct val="20000"/>
              </a:spcBef>
              <a:spcAft>
                <a:spcPts val="0"/>
              </a:spcAft>
              <a:buClrTx/>
              <a:buSzTx/>
              <a:buFontTx/>
              <a:buNone/>
              <a:tabLst/>
              <a:defRPr/>
            </a:pPr>
            <a:r>
              <a:rPr kumimoji="0" lang="es-PE" sz="2800" b="1" i="0" u="none" strike="noStrike" kern="0" cap="none" spc="0" normalizeH="0" baseline="0" noProof="0" dirty="0" smtClean="0">
                <a:ln w="19050">
                  <a:solidFill>
                    <a:srgbClr val="44546A">
                      <a:tint val="1000"/>
                    </a:srgbClr>
                  </a:solidFill>
                  <a:prstDash val="solid"/>
                </a:ln>
                <a:solidFill>
                  <a:srgbClr val="FFFF00"/>
                </a:solidFill>
                <a:effectLst>
                  <a:outerShdw blurRad="50800" dist="38100" algn="l" rotWithShape="0">
                    <a:prstClr val="black"/>
                  </a:outerShdw>
                </a:effectLst>
                <a:uLnTx/>
                <a:uFillTx/>
                <a:latin typeface="Candara" pitchFamily="34" charset="0"/>
                <a:ea typeface="+mn-ea"/>
                <a:cs typeface="+mn-cs"/>
              </a:rPr>
              <a:t>Jesús </a:t>
            </a:r>
            <a:r>
              <a:rPr kumimoji="0" lang="es-PE" sz="2800" b="1" i="0" u="none" strike="noStrike" kern="0" cap="none" spc="0" normalizeH="0" baseline="0" noProof="0" dirty="0">
                <a:ln w="19050">
                  <a:solidFill>
                    <a:srgbClr val="44546A">
                      <a:tint val="1000"/>
                    </a:srgbClr>
                  </a:solidFill>
                  <a:prstDash val="solid"/>
                </a:ln>
                <a:solidFill>
                  <a:srgbClr val="FFFF00"/>
                </a:solidFill>
                <a:effectLst>
                  <a:outerShdw blurRad="50800" dist="38100" algn="l" rotWithShape="0">
                    <a:prstClr val="black"/>
                  </a:outerShdw>
                </a:effectLst>
                <a:uLnTx/>
                <a:uFillTx/>
                <a:latin typeface="Candara" pitchFamily="34" charset="0"/>
                <a:ea typeface="+mn-ea"/>
                <a:cs typeface="+mn-cs"/>
              </a:rPr>
              <a:t>esta </a:t>
            </a:r>
            <a:r>
              <a:rPr kumimoji="0" lang="es-PE" sz="2800" b="1" i="0" u="none" strike="noStrike" kern="0" cap="none" spc="0" normalizeH="0" baseline="0" noProof="0" dirty="0">
                <a:ln w="19050">
                  <a:solidFill>
                    <a:srgbClr val="44546A">
                      <a:tint val="1000"/>
                    </a:srgbClr>
                  </a:solidFill>
                  <a:prstDash val="solid"/>
                </a:ln>
                <a:solidFill>
                  <a:srgbClr val="FFFF00"/>
                </a:solidFill>
                <a:effectLst>
                  <a:glow rad="76200">
                    <a:srgbClr val="E7E6E6">
                      <a:lumMod val="10000"/>
                      <a:alpha val="40000"/>
                    </a:srgbClr>
                  </a:glow>
                  <a:outerShdw blurRad="50800" dist="38100" algn="l" rotWithShape="0">
                    <a:prstClr val="black"/>
                  </a:outerShdw>
                </a:effectLst>
                <a:uLnTx/>
                <a:uFillTx/>
                <a:latin typeface="Candara" pitchFamily="34" charset="0"/>
                <a:ea typeface="+mn-ea"/>
                <a:cs typeface="+mn-cs"/>
              </a:rPr>
              <a:t>parábola</a:t>
            </a:r>
            <a:r>
              <a:rPr kumimoji="0" lang="es-PE" sz="2800" b="1" i="0" u="none" strike="noStrike" kern="0" cap="none" spc="0" normalizeH="0" baseline="0" noProof="0" dirty="0">
                <a:ln w="19050">
                  <a:solidFill>
                    <a:srgbClr val="44546A">
                      <a:tint val="1000"/>
                    </a:srgbClr>
                  </a:solidFill>
                  <a:prstDash val="solid"/>
                </a:ln>
                <a:solidFill>
                  <a:srgbClr val="FFFF00"/>
                </a:solidFill>
                <a:effectLst>
                  <a:outerShdw blurRad="50800" dist="38100" algn="l" rotWithShape="0">
                    <a:prstClr val="black"/>
                  </a:outerShdw>
                </a:effectLst>
                <a:uLnTx/>
                <a:uFillTx/>
                <a:latin typeface="Candara" pitchFamily="34" charset="0"/>
                <a:ea typeface="+mn-ea"/>
                <a:cs typeface="+mn-cs"/>
              </a:rPr>
              <a:t>?</a:t>
            </a:r>
            <a:endParaRPr kumimoji="0" lang="es-ES_tradnl" sz="2800" b="1" i="0" u="none" strike="noStrike" kern="0" cap="none" spc="0" normalizeH="0" baseline="0" noProof="0" dirty="0">
              <a:ln w="19050">
                <a:solidFill>
                  <a:srgbClr val="44546A">
                    <a:tint val="1000"/>
                  </a:srgbClr>
                </a:solidFill>
                <a:prstDash val="solid"/>
              </a:ln>
              <a:solidFill>
                <a:srgbClr val="FFFF00"/>
              </a:solidFill>
              <a:effectLst>
                <a:outerShdw blurRad="50800" dist="38100" algn="l" rotWithShape="0">
                  <a:prstClr val="black"/>
                </a:outerShdw>
              </a:effectLst>
              <a:uLnTx/>
              <a:uFillTx/>
              <a:latin typeface="Candara" pitchFamily="34" charset="0"/>
              <a:ea typeface="+mn-ea"/>
              <a:cs typeface="+mn-cs"/>
            </a:endParaRPr>
          </a:p>
        </p:txBody>
      </p:sp>
      <p:pic>
        <p:nvPicPr>
          <p:cNvPr id="6" name="Imagen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5073" y="2847460"/>
            <a:ext cx="745633" cy="279613"/>
          </a:xfrm>
          <a:prstGeom prst="rect">
            <a:avLst/>
          </a:prstGeom>
          <a:effectLst>
            <a:softEdge rad="127000"/>
          </a:effectLst>
        </p:spPr>
      </p:pic>
    </p:spTree>
    <p:extLst>
      <p:ext uri="{BB962C8B-B14F-4D97-AF65-F5344CB8AC3E}">
        <p14:creationId xmlns:p14="http://schemas.microsoft.com/office/powerpoint/2010/main" val="2637568016"/>
      </p:ext>
    </p:extLst>
  </p:cSld>
  <p:clrMapOvr>
    <a:masterClrMapping/>
  </p:clrMapOvr>
  <mc:AlternateContent xmlns:mc="http://schemas.openxmlformats.org/markup-compatibility/2006" xmlns:p14="http://schemas.microsoft.com/office/powerpoint/2010/main">
    <mc:Choice Requires="p14">
      <p:transition spd="slow" p14:dur="15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9797" y="434121"/>
            <a:ext cx="8250066" cy="5984095"/>
          </a:xfrm>
          <a:prstGeom prst="rect">
            <a:avLst/>
          </a:prstGeom>
        </p:spPr>
      </p:pic>
      <p:sp>
        <p:nvSpPr>
          <p:cNvPr id="9" name="Rectangle 7"/>
          <p:cNvSpPr>
            <a:spLocks noChangeArrowheads="1"/>
          </p:cNvSpPr>
          <p:nvPr/>
        </p:nvSpPr>
        <p:spPr bwMode="auto">
          <a:xfrm>
            <a:off x="1905998" y="1125518"/>
            <a:ext cx="5696730" cy="1873837"/>
          </a:xfrm>
          <a:prstGeom prst="rect">
            <a:avLst/>
          </a:prstGeom>
          <a:noFill/>
          <a:ln w="9525">
            <a:noFill/>
            <a:miter lim="800000"/>
            <a:headEnd/>
            <a:tailEnd/>
          </a:ln>
          <a:effectLst/>
          <a:scene3d>
            <a:camera prst="orthographicFront"/>
            <a:lightRig rig="threePt" dir="t"/>
          </a:scene3d>
          <a:sp3d>
            <a:bevelT prst="slope"/>
          </a:sp3d>
        </p:spPr>
        <p:txBody>
          <a:bodyPr>
            <a:prstTxWarp prst="textChevron">
              <a:avLst/>
            </a:prstTxWarp>
          </a:bodyPr>
          <a:lstStyle/>
          <a:p>
            <a:pPr marL="457200" marR="0" lvl="0" indent="-457200" algn="ctr"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s-PE" sz="3300" b="1" i="0" u="none" strike="noStrike" kern="1200" cap="none" spc="0" normalizeH="0" baseline="0" noProof="0" dirty="0">
                <a:ln w="19050">
                  <a:solidFill>
                    <a:srgbClr val="44546A">
                      <a:tint val="1000"/>
                    </a:srgbClr>
                  </a:solidFill>
                  <a:prstDash val="solid"/>
                </a:ln>
                <a:solidFill>
                  <a:srgbClr val="ED7D31">
                    <a:lumMod val="50000"/>
                  </a:srgbClr>
                </a:solidFill>
                <a:effectLst>
                  <a:outerShdw blurRad="50000" dist="50800" dir="7500000" algn="tl">
                    <a:srgbClr val="000000">
                      <a:shade val="5000"/>
                      <a:alpha val="35000"/>
                    </a:srgbClr>
                  </a:outerShdw>
                </a:effectLst>
                <a:uLnTx/>
                <a:uFillTx/>
                <a:latin typeface="AR ESSENCE" panose="02000000000000000000" pitchFamily="2" charset="0"/>
                <a:ea typeface="+mn-ea"/>
                <a:cs typeface="+mn-cs"/>
              </a:rPr>
              <a:t>	¿Cuál era el objetivo </a:t>
            </a:r>
            <a:endParaRPr kumimoji="0" lang="es-PE" sz="3300" b="1" i="0" u="none" strike="noStrike" kern="1200" cap="none" spc="0" normalizeH="0" baseline="0" noProof="0" dirty="0" smtClean="0">
              <a:ln w="19050">
                <a:solidFill>
                  <a:srgbClr val="44546A">
                    <a:tint val="1000"/>
                  </a:srgbClr>
                </a:solidFill>
                <a:prstDash val="solid"/>
              </a:ln>
              <a:solidFill>
                <a:srgbClr val="ED7D31">
                  <a:lumMod val="50000"/>
                </a:srgbClr>
              </a:solidFill>
              <a:effectLst>
                <a:outerShdw blurRad="50000" dist="50800" dir="7500000" algn="tl">
                  <a:srgbClr val="000000">
                    <a:shade val="5000"/>
                    <a:alpha val="35000"/>
                  </a:srgbClr>
                </a:outerShdw>
              </a:effectLst>
              <a:uLnTx/>
              <a:uFillTx/>
              <a:latin typeface="AR ESSENCE" panose="02000000000000000000" pitchFamily="2"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s-PE" sz="3300" b="1" i="0" u="none" strike="noStrike" kern="1200" cap="none" spc="0" normalizeH="0" baseline="0" noProof="0" dirty="0" smtClean="0">
                <a:ln w="19050">
                  <a:solidFill>
                    <a:srgbClr val="44546A">
                      <a:tint val="1000"/>
                    </a:srgbClr>
                  </a:solidFill>
                  <a:prstDash val="solid"/>
                </a:ln>
                <a:solidFill>
                  <a:srgbClr val="ED7D31">
                    <a:lumMod val="50000"/>
                  </a:srgbClr>
                </a:solidFill>
                <a:effectLst>
                  <a:outerShdw blurRad="50000" dist="50800" dir="7500000" algn="tl">
                    <a:srgbClr val="000000">
                      <a:shade val="5000"/>
                      <a:alpha val="35000"/>
                    </a:srgbClr>
                  </a:outerShdw>
                </a:effectLst>
                <a:uLnTx/>
                <a:uFillTx/>
                <a:latin typeface="AR ESSENCE" panose="02000000000000000000" pitchFamily="2" charset="0"/>
                <a:ea typeface="+mn-ea"/>
                <a:cs typeface="+mn-cs"/>
              </a:rPr>
              <a:t>del </a:t>
            </a:r>
            <a:r>
              <a:rPr kumimoji="0" lang="es-PE" sz="3300" b="1" i="0" u="none" strike="noStrike" kern="1200" cap="none" spc="0" normalizeH="0" baseline="0" noProof="0" dirty="0">
                <a:ln w="19050">
                  <a:solidFill>
                    <a:srgbClr val="44546A">
                      <a:tint val="1000"/>
                    </a:srgbClr>
                  </a:solidFill>
                  <a:prstDash val="solid"/>
                </a:ln>
                <a:solidFill>
                  <a:srgbClr val="ED7D31">
                    <a:lumMod val="50000"/>
                  </a:srgbClr>
                </a:solidFill>
                <a:effectLst>
                  <a:outerShdw blurRad="50000" dist="50800" dir="7500000" algn="tl">
                    <a:srgbClr val="000000">
                      <a:shade val="5000"/>
                      <a:alpha val="35000"/>
                    </a:srgbClr>
                  </a:outerShdw>
                </a:effectLst>
                <a:uLnTx/>
                <a:uFillTx/>
                <a:latin typeface="AR ESSENCE" panose="02000000000000000000" pitchFamily="2" charset="0"/>
                <a:ea typeface="+mn-ea"/>
                <a:cs typeface="+mn-cs"/>
              </a:rPr>
              <a:t>sembrador?</a:t>
            </a:r>
            <a:endParaRPr kumimoji="0" lang="es-ES" sz="3300" b="1" i="0" u="none" strike="noStrike" kern="1200" cap="none" spc="0" normalizeH="0" baseline="0" noProof="0" dirty="0">
              <a:ln w="19050">
                <a:solidFill>
                  <a:srgbClr val="44546A">
                    <a:tint val="1000"/>
                  </a:srgbClr>
                </a:solidFill>
                <a:prstDash val="solid"/>
              </a:ln>
              <a:solidFill>
                <a:srgbClr val="ED7D31">
                  <a:lumMod val="50000"/>
                </a:srgbClr>
              </a:solidFill>
              <a:effectLst>
                <a:outerShdw blurRad="50000" dist="50800" dir="7500000" algn="tl">
                  <a:srgbClr val="000000">
                    <a:shade val="5000"/>
                    <a:alpha val="35000"/>
                  </a:srgbClr>
                </a:outerShdw>
              </a:effectLst>
              <a:uLnTx/>
              <a:uFillTx/>
              <a:latin typeface="AR ESSENCE" panose="02000000000000000000" pitchFamily="2" charset="0"/>
              <a:ea typeface="+mn-ea"/>
              <a:cs typeface="+mn-cs"/>
            </a:endParaRPr>
          </a:p>
        </p:txBody>
      </p:sp>
    </p:spTree>
    <p:extLst>
      <p:ext uri="{BB962C8B-B14F-4D97-AF65-F5344CB8AC3E}">
        <p14:creationId xmlns:p14="http://schemas.microsoft.com/office/powerpoint/2010/main" val="219013844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Estudio sobre la Parábola del Sembrador – Estudia La Bibl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4" y="420959"/>
            <a:ext cx="8256905" cy="5997258"/>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2" name="1 Rectángulo"/>
          <p:cNvSpPr/>
          <p:nvPr/>
        </p:nvSpPr>
        <p:spPr>
          <a:xfrm>
            <a:off x="1124038" y="2543399"/>
            <a:ext cx="6487375" cy="3071789"/>
          </a:xfrm>
          <a:prstGeom prst="rect">
            <a:avLst/>
          </a:prstGeom>
        </p:spPr>
        <p:txBody>
          <a:bodyPr wrap="square">
            <a:prstTxWarp prst="textCurveDown">
              <a:avLst/>
            </a:prstTxWarp>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PE" sz="2700" b="1" i="0" u="none" strike="noStrike" kern="1200" cap="none" spc="0" normalizeH="0" baseline="0" noProof="0" dirty="0">
                <a:ln w="6600">
                  <a:solidFill>
                    <a:srgbClr val="ED7D31"/>
                  </a:solidFill>
                  <a:prstDash val="solid"/>
                </a:ln>
                <a:solidFill>
                  <a:srgbClr val="FFFFFF"/>
                </a:solidFill>
                <a:effectLst>
                  <a:outerShdw blurRad="50800" dist="38100" algn="l" rotWithShape="0">
                    <a:prstClr val="black"/>
                  </a:outerShdw>
                </a:effectLst>
                <a:uLnTx/>
                <a:uFillTx/>
                <a:latin typeface="Calibri" panose="020F0502020204030204"/>
                <a:ea typeface="+mn-ea"/>
                <a:cs typeface="+mn-cs"/>
              </a:rPr>
              <a:t>¿En qué lugares cayeron las semillas lanzadas por el sembrador? </a:t>
            </a:r>
          </a:p>
        </p:txBody>
      </p:sp>
    </p:spTree>
    <p:extLst>
      <p:ext uri="{BB962C8B-B14F-4D97-AF65-F5344CB8AC3E}">
        <p14:creationId xmlns:p14="http://schemas.microsoft.com/office/powerpoint/2010/main" val="166041370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ARÁBOLA DEL SEMBRADOR. Cita bíblica. | Parabola del sembrado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667" y="474300"/>
            <a:ext cx="8326573" cy="5900374"/>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 name="Rectangle 7"/>
          <p:cNvSpPr>
            <a:spLocks noChangeArrowheads="1"/>
          </p:cNvSpPr>
          <p:nvPr/>
        </p:nvSpPr>
        <p:spPr bwMode="auto">
          <a:xfrm>
            <a:off x="1130935" y="2985063"/>
            <a:ext cx="6968036" cy="1122687"/>
          </a:xfrm>
          <a:prstGeom prst="rect">
            <a:avLst/>
          </a:prstGeom>
          <a:noFill/>
          <a:ln w="9525">
            <a:noFill/>
            <a:miter lim="800000"/>
            <a:headEnd/>
            <a:tailEnd/>
          </a:ln>
          <a:effectLst/>
          <a:scene3d>
            <a:camera prst="orthographicFront"/>
            <a:lightRig rig="threePt" dir="t"/>
          </a:scene3d>
          <a:sp3d>
            <a:bevelT prst="slope"/>
          </a:sp3d>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marR="0" lvl="0" indent="-457200" algn="ctr"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s-PE" sz="4000" b="1" i="0" u="none" strike="noStrike" kern="1200" cap="none" spc="0" normalizeH="0" baseline="0" noProof="0" dirty="0">
                <a:ln w="11430"/>
                <a:solidFill>
                  <a:srgbClr val="FFFF00"/>
                </a:solidFill>
                <a:effectLst>
                  <a:glow rad="101600">
                    <a:srgbClr val="111B0B"/>
                  </a:glow>
                  <a:outerShdw blurRad="50800" dist="39000" dir="5460000" algn="tl">
                    <a:srgbClr val="000000">
                      <a:alpha val="38000"/>
                    </a:srgbClr>
                  </a:outerShdw>
                </a:effectLst>
                <a:uLnTx/>
                <a:uFillTx/>
                <a:latin typeface="Calibri" panose="020F0502020204030204"/>
                <a:ea typeface="+mn-ea"/>
                <a:cs typeface="+mn-cs"/>
              </a:rPr>
              <a:t>  ¿Cuál fue el resultado de </a:t>
            </a:r>
            <a:r>
              <a:rPr kumimoji="0" lang="es-PE" sz="4000" b="1" i="0" u="none" strike="noStrike" kern="1200" cap="none" spc="0" normalizeH="0" baseline="0" noProof="0" dirty="0" smtClean="0">
                <a:ln w="11430"/>
                <a:solidFill>
                  <a:srgbClr val="FFFF00"/>
                </a:solidFill>
                <a:effectLst>
                  <a:glow rad="101600">
                    <a:srgbClr val="111B0B"/>
                  </a:glow>
                  <a:outerShdw blurRad="50800" dist="39000" dir="5460000" algn="tl">
                    <a:srgbClr val="000000">
                      <a:alpha val="38000"/>
                    </a:srgbClr>
                  </a:outerShdw>
                </a:effectLst>
                <a:uLnTx/>
                <a:uFillTx/>
                <a:latin typeface="Calibri" panose="020F0502020204030204"/>
                <a:ea typeface="+mn-ea"/>
                <a:cs typeface="+mn-cs"/>
              </a:rPr>
              <a:t>la siembra </a:t>
            </a:r>
            <a:r>
              <a:rPr kumimoji="0" lang="es-PE" sz="4000" b="1" i="0" u="none" strike="noStrike" kern="1200" cap="none" spc="0" normalizeH="0" baseline="0" noProof="0" dirty="0">
                <a:ln w="11430"/>
                <a:solidFill>
                  <a:srgbClr val="FFFF00"/>
                </a:solidFill>
                <a:effectLst>
                  <a:glow rad="101600">
                    <a:srgbClr val="111B0B"/>
                  </a:glow>
                  <a:outerShdw blurRad="50800" dist="39000" dir="5460000" algn="tl">
                    <a:srgbClr val="000000">
                      <a:alpha val="38000"/>
                    </a:srgbClr>
                  </a:outerShdw>
                </a:effectLst>
                <a:uLnTx/>
                <a:uFillTx/>
                <a:latin typeface="Calibri" panose="020F0502020204030204"/>
                <a:ea typeface="+mn-ea"/>
                <a:cs typeface="+mn-cs"/>
              </a:rPr>
              <a:t>en cada caso?</a:t>
            </a:r>
            <a:endParaRPr kumimoji="0" lang="es-ES" sz="4000" b="1" i="0" u="none" strike="noStrike" kern="1200" cap="none" spc="0" normalizeH="0" baseline="0" noProof="0" dirty="0">
              <a:ln w="11430"/>
              <a:solidFill>
                <a:srgbClr val="FFFF00"/>
              </a:solidFill>
              <a:effectLst>
                <a:glow rad="101600">
                  <a:srgbClr val="111B0B"/>
                </a:glow>
                <a:outerShdw blurRad="50800" dist="39000" dir="5460000" algn="tl">
                  <a:srgbClr val="000000">
                    <a:alpha val="38000"/>
                  </a:srgbClr>
                </a:outerShdw>
              </a:effectLst>
              <a:uLnTx/>
              <a:uFillTx/>
              <a:latin typeface="Calibri" panose="020F0502020204030204"/>
              <a:ea typeface="+mn-ea"/>
              <a:cs typeface="+mn-cs"/>
            </a:endParaRPr>
          </a:p>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es-PE" sz="4000" b="1" i="0" u="none" strike="noStrike" kern="1200" cap="none" spc="0" normalizeH="0" baseline="0" noProof="0" dirty="0" smtClean="0">
                <a:ln w="11430"/>
                <a:solidFill>
                  <a:srgbClr val="FFFF00"/>
                </a:solidFill>
                <a:effectLst>
                  <a:glow rad="101600">
                    <a:srgbClr val="111B0B"/>
                  </a:glow>
                  <a:outerShdw blurRad="50800" dist="39000" dir="5460000" algn="tl">
                    <a:srgbClr val="000000">
                      <a:alpha val="38000"/>
                    </a:srgbClr>
                  </a:outerShdw>
                </a:effectLst>
                <a:uLnTx/>
                <a:uFillTx/>
                <a:latin typeface="Calibri" panose="020F0502020204030204"/>
                <a:ea typeface="+mn-ea"/>
                <a:cs typeface="+mn-cs"/>
              </a:rPr>
              <a:t> </a:t>
            </a:r>
            <a:endParaRPr kumimoji="0" lang="es-PE" sz="4000" b="1" i="0" u="none" strike="noStrike" kern="1200" cap="none" spc="0" normalizeH="0" baseline="0" noProof="0" dirty="0">
              <a:ln w="11430"/>
              <a:solidFill>
                <a:srgbClr val="FFFF00"/>
              </a:solidFill>
              <a:effectLst>
                <a:glow rad="101600">
                  <a:srgbClr val="111B0B"/>
                </a:glow>
                <a:outerShdw blurRad="50800" dist="39000" dir="5460000" algn="tl">
                  <a:srgbClr val="000000">
                    <a:alpha val="38000"/>
                  </a:srgbClr>
                </a:outerShdw>
              </a:effectLst>
              <a:uLnTx/>
              <a:uFillTx/>
              <a:latin typeface="Calibri" panose="020F0502020204030204"/>
              <a:ea typeface="+mn-ea"/>
              <a:cs typeface="+mn-cs"/>
            </a:endParaRPr>
          </a:p>
          <a:p>
            <a:pPr marL="257175" marR="0" lvl="0" indent="-257175" algn="r" defTabSz="914400" rtl="0" eaLnBrk="1" fontAlgn="auto" latinLnBrk="0" hangingPunct="1">
              <a:lnSpc>
                <a:spcPct val="100000"/>
              </a:lnSpc>
              <a:spcBef>
                <a:spcPct val="20000"/>
              </a:spcBef>
              <a:spcAft>
                <a:spcPts val="0"/>
              </a:spcAft>
              <a:buClrTx/>
              <a:buSzTx/>
              <a:buFontTx/>
              <a:buNone/>
              <a:tabLst/>
              <a:defRPr/>
            </a:pPr>
            <a:endParaRPr kumimoji="0" lang="es-PE" sz="4000" b="1" i="0" u="none" strike="noStrike" kern="1200" cap="none" spc="0" normalizeH="0" baseline="0" noProof="0" dirty="0">
              <a:ln w="11430"/>
              <a:solidFill>
                <a:srgbClr val="FFFF00"/>
              </a:solidFill>
              <a:effectLst>
                <a:glow rad="101600">
                  <a:srgbClr val="111B0B"/>
                </a:glow>
                <a:outerShdw blurRad="50800" dist="39000" dir="5460000" algn="tl">
                  <a:srgbClr val="000000">
                    <a:alpha val="38000"/>
                  </a:srgbClr>
                </a:outerShdw>
              </a:effectLst>
              <a:uLnTx/>
              <a:uFillTx/>
              <a:latin typeface="Calibri" panose="020F0502020204030204"/>
              <a:ea typeface="+mn-ea"/>
              <a:cs typeface="+mn-cs"/>
            </a:endParaRPr>
          </a:p>
          <a:p>
            <a:pPr marL="257175" marR="0" lvl="0" indent="-257175" algn="r" defTabSz="914400" rtl="0" eaLnBrk="1" fontAlgn="auto" latinLnBrk="0" hangingPunct="1">
              <a:lnSpc>
                <a:spcPct val="100000"/>
              </a:lnSpc>
              <a:spcBef>
                <a:spcPct val="20000"/>
              </a:spcBef>
              <a:spcAft>
                <a:spcPts val="0"/>
              </a:spcAft>
              <a:buClrTx/>
              <a:buSzTx/>
              <a:buFontTx/>
              <a:buNone/>
              <a:tabLst/>
              <a:defRPr/>
            </a:pPr>
            <a:endParaRPr kumimoji="0" lang="es-PE" sz="4000" b="1" i="0" u="none" strike="noStrike" kern="1200" cap="none" spc="0" normalizeH="0" baseline="0" noProof="0" dirty="0">
              <a:ln w="11430"/>
              <a:solidFill>
                <a:srgbClr val="FFFF00"/>
              </a:solidFill>
              <a:effectLst>
                <a:glow rad="101600">
                  <a:srgbClr val="111B0B"/>
                </a:glow>
                <a:outerShdw blurRad="50800" dist="39000" dir="5460000" algn="tl">
                  <a:srgbClr val="000000">
                    <a:alpha val="38000"/>
                  </a:srgbClr>
                </a:outerShdw>
              </a:effectLst>
              <a:uLnTx/>
              <a:uFillTx/>
              <a:latin typeface="Calibri" panose="020F0502020204030204"/>
              <a:ea typeface="+mn-ea"/>
              <a:cs typeface="+mn-cs"/>
            </a:endParaRPr>
          </a:p>
          <a:p>
            <a:pPr marL="257175" marR="0" lvl="0" indent="-257175" algn="r" defTabSz="914400" rtl="0" eaLnBrk="1" fontAlgn="auto" latinLnBrk="0" hangingPunct="1">
              <a:lnSpc>
                <a:spcPct val="100000"/>
              </a:lnSpc>
              <a:spcBef>
                <a:spcPct val="20000"/>
              </a:spcBef>
              <a:spcAft>
                <a:spcPts val="0"/>
              </a:spcAft>
              <a:buClrTx/>
              <a:buSzTx/>
              <a:buFontTx/>
              <a:buNone/>
              <a:tabLst/>
              <a:defRPr/>
            </a:pPr>
            <a:endParaRPr kumimoji="0" lang="es-PE" sz="4000" b="1" i="0" u="none" strike="noStrike" kern="1200" cap="none" spc="0" normalizeH="0" baseline="0" noProof="0" dirty="0">
              <a:ln w="11430"/>
              <a:solidFill>
                <a:srgbClr val="FFFF00"/>
              </a:solidFill>
              <a:effectLst>
                <a:glow rad="101600">
                  <a:srgbClr val="111B0B"/>
                </a:glow>
                <a:outerShdw blurRad="50800" dist="39000" dir="5460000" algn="tl">
                  <a:srgbClr val="000000">
                    <a:alpha val="38000"/>
                  </a:srgbClr>
                </a:outerShdw>
              </a:effectLst>
              <a:uLnTx/>
              <a:uFillTx/>
              <a:latin typeface="Calibri" panose="020F0502020204030204"/>
              <a:ea typeface="+mn-ea"/>
              <a:cs typeface="+mn-cs"/>
            </a:endParaRPr>
          </a:p>
          <a:p>
            <a:pPr marL="257175" marR="0" lvl="0" indent="-257175" algn="r" defTabSz="914400" rtl="0" eaLnBrk="1" fontAlgn="auto" latinLnBrk="0" hangingPunct="1">
              <a:lnSpc>
                <a:spcPct val="100000"/>
              </a:lnSpc>
              <a:spcBef>
                <a:spcPct val="20000"/>
              </a:spcBef>
              <a:spcAft>
                <a:spcPts val="0"/>
              </a:spcAft>
              <a:buClrTx/>
              <a:buSzTx/>
              <a:buFontTx/>
              <a:buNone/>
              <a:tabLst/>
              <a:defRPr/>
            </a:pPr>
            <a:endParaRPr kumimoji="0" lang="es-PE" sz="4000" b="1" i="0" u="none" strike="noStrike" kern="1200" cap="none" spc="0" normalizeH="0" baseline="0" noProof="0" dirty="0">
              <a:ln w="11430"/>
              <a:solidFill>
                <a:srgbClr val="FFFF00"/>
              </a:solidFill>
              <a:effectLst>
                <a:glow rad="101600">
                  <a:srgbClr val="111B0B"/>
                </a:glow>
                <a:outerShdw blurRad="50800" dist="39000" dir="5460000" algn="tl">
                  <a:srgbClr val="000000">
                    <a:alpha val="38000"/>
                  </a:srgbClr>
                </a:outerShdw>
              </a:effectLst>
              <a:uLnTx/>
              <a:uFillTx/>
              <a:latin typeface="Calibri" panose="020F0502020204030204"/>
              <a:ea typeface="+mn-ea"/>
              <a:cs typeface="+mn-cs"/>
            </a:endParaRPr>
          </a:p>
          <a:p>
            <a:pPr marL="257175" marR="0" lvl="0" indent="-257175" algn="r" defTabSz="914400" rtl="0" eaLnBrk="1" fontAlgn="auto" latinLnBrk="0" hangingPunct="1">
              <a:lnSpc>
                <a:spcPct val="100000"/>
              </a:lnSpc>
              <a:spcBef>
                <a:spcPct val="20000"/>
              </a:spcBef>
              <a:spcAft>
                <a:spcPts val="0"/>
              </a:spcAft>
              <a:buClrTx/>
              <a:buSzTx/>
              <a:buFontTx/>
              <a:buNone/>
              <a:tabLst/>
              <a:defRPr/>
            </a:pPr>
            <a:endParaRPr kumimoji="0" lang="es-PE" sz="4000" b="1" i="0" u="none" strike="noStrike" kern="1200" cap="none" spc="0" normalizeH="0" baseline="0" noProof="0" dirty="0">
              <a:ln w="11430"/>
              <a:solidFill>
                <a:srgbClr val="FFFF00"/>
              </a:solidFill>
              <a:effectLst>
                <a:glow rad="101600">
                  <a:srgbClr val="111B0B"/>
                </a:glow>
                <a:outerShdw blurRad="50800" dist="39000" dir="5460000" algn="tl">
                  <a:srgbClr val="000000">
                    <a:alpha val="38000"/>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29780064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1554" y="399722"/>
            <a:ext cx="8229599" cy="6027203"/>
          </a:xfrm>
          <a:prstGeom prst="rect">
            <a:avLst/>
          </a:prstGeom>
          <a:scene3d>
            <a:camera prst="orthographicFront"/>
            <a:lightRig rig="threePt" dir="t"/>
          </a:scene3d>
          <a:sp3d>
            <a:bevelT prst="convex"/>
          </a:sp3d>
        </p:spPr>
      </p:pic>
      <p:sp>
        <p:nvSpPr>
          <p:cNvPr id="8" name="7 Rectángulo"/>
          <p:cNvSpPr/>
          <p:nvPr/>
        </p:nvSpPr>
        <p:spPr>
          <a:xfrm>
            <a:off x="1735220" y="3413323"/>
            <a:ext cx="4587204" cy="286232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3600" b="1" i="0" u="none" strike="noStrike" kern="1200" cap="none" spc="38" normalizeH="0" baseline="0" noProof="0" dirty="0">
                <a:ln w="11430"/>
                <a:solidFill>
                  <a:srgbClr val="FFFF00"/>
                </a:solidFill>
                <a:effectLst>
                  <a:glow rad="101600">
                    <a:srgbClr val="6C0000">
                      <a:alpha val="60000"/>
                    </a:srgbClr>
                  </a:glow>
                  <a:outerShdw blurRad="76200" dist="50800" dir="5400000" algn="tl" rotWithShape="0">
                    <a:srgbClr val="000000">
                      <a:alpha val="65000"/>
                    </a:srgbClr>
                  </a:outerShdw>
                </a:effectLst>
                <a:uLnTx/>
                <a:uFillTx/>
                <a:latin typeface="Calibri" panose="020F0502020204030204"/>
                <a:ea typeface="+mn-ea"/>
                <a:cs typeface="+mn-cs"/>
              </a:rPr>
              <a:t>¿Por qué no le es permitido a todos conocer los misterios del reino de los cielos?</a:t>
            </a:r>
          </a:p>
        </p:txBody>
      </p:sp>
    </p:spTree>
    <p:extLst>
      <p:ext uri="{BB962C8B-B14F-4D97-AF65-F5344CB8AC3E}">
        <p14:creationId xmlns:p14="http://schemas.microsoft.com/office/powerpoint/2010/main" val="121283706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Biblia #Evangelio #ElSeñorJesús #LaObraDeDios #LaVozDeDios #LaVoluntadDeDios #EstudiosBiblicos #LaSegundaVenidaDeJesús #Salvación #Cordero #Salvador #Creer #Cread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248" y="443561"/>
            <a:ext cx="8249905" cy="6009491"/>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1 Rectángulo"/>
          <p:cNvSpPr/>
          <p:nvPr/>
        </p:nvSpPr>
        <p:spPr>
          <a:xfrm>
            <a:off x="381558" y="3617951"/>
            <a:ext cx="8369284" cy="2554545"/>
          </a:xfrm>
          <a:prstGeom prst="rect">
            <a:avLst/>
          </a:prstGeom>
        </p:spPr>
        <p:txBody>
          <a:bodyPr wrap="square">
            <a:spAutoFit/>
          </a:bodyPr>
          <a:lstStyle/>
          <a:p>
            <a:pPr marL="457200" marR="0" lvl="0" indent="-45720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PE" sz="4000" b="1" i="0" u="none" strike="noStrike" kern="1200" cap="none" spc="0" normalizeH="0" baseline="0" noProof="0" dirty="0">
                <a:ln w="6600">
                  <a:solidFill>
                    <a:srgbClr val="ED7D31"/>
                  </a:solidFill>
                  <a:prstDash val="solid"/>
                </a:ln>
                <a:solidFill>
                  <a:srgbClr val="FFFFFF"/>
                </a:solidFill>
                <a:effectLst>
                  <a:glow rad="63500">
                    <a:srgbClr val="ED7D31">
                      <a:satMod val="175000"/>
                      <a:alpha val="40000"/>
                    </a:srgbClr>
                  </a:glow>
                  <a:outerShdw blurRad="50800" dist="38100" algn="l" rotWithShape="0">
                    <a:prstClr val="black"/>
                  </a:outerShdw>
                </a:effectLst>
                <a:uLnTx/>
                <a:uFillTx/>
                <a:latin typeface="Calibri" panose="020F0502020204030204"/>
                <a:ea typeface="+mn-ea"/>
                <a:cs typeface="+mn-cs"/>
              </a:rPr>
              <a:t>¿Por qué Jesús enseña con parábolas? </a:t>
            </a:r>
            <a:endParaRPr kumimoji="0" lang="es-PE" sz="4000" b="1" i="0" u="none" strike="noStrike" kern="1200" cap="none" spc="0" normalizeH="0" baseline="0" noProof="0" dirty="0" smtClean="0">
              <a:ln w="6600">
                <a:solidFill>
                  <a:srgbClr val="ED7D31"/>
                </a:solidFill>
                <a:prstDash val="solid"/>
              </a:ln>
              <a:solidFill>
                <a:srgbClr val="FFFFFF"/>
              </a:solidFill>
              <a:effectLst>
                <a:glow rad="63500">
                  <a:srgbClr val="ED7D31">
                    <a:satMod val="175000"/>
                    <a:alpha val="40000"/>
                  </a:srgbClr>
                </a:glow>
                <a:outerShdw blurRad="50800" dist="38100" algn="l" rotWithShape="0">
                  <a:prstClr val="black"/>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4000" b="1" i="0" u="none" strike="noStrike" kern="1200" cap="none" spc="0" normalizeH="0" baseline="0" noProof="0" dirty="0" smtClean="0">
                <a:ln w="6600">
                  <a:solidFill>
                    <a:srgbClr val="ED7D31"/>
                  </a:solidFill>
                  <a:prstDash val="solid"/>
                </a:ln>
                <a:solidFill>
                  <a:srgbClr val="FFFFFF"/>
                </a:solidFill>
                <a:effectLst>
                  <a:glow rad="63500">
                    <a:srgbClr val="ED7D31">
                      <a:satMod val="175000"/>
                      <a:alpha val="40000"/>
                    </a:srgbClr>
                  </a:glow>
                  <a:outerShdw blurRad="50800" dist="38100" algn="l" rotWithShape="0">
                    <a:prstClr val="black"/>
                  </a:outerShdw>
                </a:effectLst>
                <a:uLnTx/>
                <a:uFillTx/>
                <a:latin typeface="Calibri" panose="020F0502020204030204"/>
                <a:ea typeface="+mn-ea"/>
                <a:cs typeface="+mn-cs"/>
              </a:rPr>
              <a:t>¿</a:t>
            </a:r>
            <a:r>
              <a:rPr kumimoji="0" lang="es-PE" sz="4000" b="1" i="0" u="none" strike="noStrike" kern="1200" cap="none" spc="0" normalizeH="0" baseline="0" noProof="0" dirty="0">
                <a:ln w="6600">
                  <a:solidFill>
                    <a:srgbClr val="ED7D31"/>
                  </a:solidFill>
                  <a:prstDash val="solid"/>
                </a:ln>
                <a:solidFill>
                  <a:srgbClr val="FFFFFF"/>
                </a:solidFill>
                <a:effectLst>
                  <a:glow rad="63500">
                    <a:srgbClr val="ED7D31">
                      <a:satMod val="175000"/>
                      <a:alpha val="40000"/>
                    </a:srgbClr>
                  </a:glow>
                  <a:outerShdw blurRad="50800" dist="38100" algn="l" rotWithShape="0">
                    <a:prstClr val="black"/>
                  </a:outerShdw>
                </a:effectLst>
                <a:uLnTx/>
                <a:uFillTx/>
                <a:latin typeface="Calibri" panose="020F0502020204030204"/>
                <a:ea typeface="+mn-ea"/>
                <a:cs typeface="+mn-cs"/>
              </a:rPr>
              <a:t>Por qué Dios ha bendecido a los discípulos</a:t>
            </a:r>
            <a:r>
              <a:rPr kumimoji="0" lang="es-PE" sz="4000" b="1" i="0" u="none" strike="noStrike" kern="1200" cap="none" spc="0" normalizeH="0" baseline="0" noProof="0" dirty="0" smtClean="0">
                <a:ln w="6600">
                  <a:solidFill>
                    <a:srgbClr val="ED7D31"/>
                  </a:solidFill>
                  <a:prstDash val="solid"/>
                </a:ln>
                <a:solidFill>
                  <a:srgbClr val="FFFFFF"/>
                </a:solidFill>
                <a:effectLst>
                  <a:glow rad="63500">
                    <a:srgbClr val="ED7D31">
                      <a:satMod val="175000"/>
                      <a:alpha val="40000"/>
                    </a:srgbClr>
                  </a:glow>
                  <a:outerShdw blurRad="50800" dist="38100" algn="l" rotWithShape="0">
                    <a:prstClr val="black"/>
                  </a:outerShdw>
                </a:effectLst>
                <a:uLnTx/>
                <a:uFillTx/>
                <a:latin typeface="Calibri" panose="020F0502020204030204"/>
                <a:ea typeface="+mn-ea"/>
                <a:cs typeface="+mn-cs"/>
              </a:rPr>
              <a:t>?  </a:t>
            </a:r>
            <a:endParaRPr kumimoji="0" lang="es-PE" sz="4000" b="1" i="0" u="none" strike="noStrike" kern="1200" cap="none" spc="0" normalizeH="0" baseline="0" noProof="0" dirty="0">
              <a:ln w="6600">
                <a:solidFill>
                  <a:srgbClr val="ED7D31"/>
                </a:solidFill>
                <a:prstDash val="solid"/>
              </a:ln>
              <a:solidFill>
                <a:srgbClr val="FFFFFF"/>
              </a:solidFill>
              <a:effectLst>
                <a:glow rad="63500">
                  <a:srgbClr val="ED7D31">
                    <a:satMod val="175000"/>
                    <a:alpha val="40000"/>
                  </a:srgbClr>
                </a:glow>
                <a:outerShdw blurRad="50800" dist="38100" algn="l" rotWithShape="0">
                  <a:prstClr val="black"/>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47549116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57" y="500196"/>
            <a:ext cx="8248723" cy="590060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1" name="Rectangle 9"/>
          <p:cNvSpPr>
            <a:spLocks noChangeArrowheads="1"/>
          </p:cNvSpPr>
          <p:nvPr/>
        </p:nvSpPr>
        <p:spPr bwMode="auto">
          <a:xfrm>
            <a:off x="2969623" y="500196"/>
            <a:ext cx="5363008" cy="3698317"/>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800" b="0" i="0" u="none" strike="noStrike" kern="1200" cap="none" spc="0" normalizeH="0" baseline="0" noProof="0" dirty="0">
                <a:ln>
                  <a:noFill/>
                </a:ln>
                <a:solidFill>
                  <a:srgbClr val="FFFFFF"/>
                </a:solidFill>
                <a:effectLst>
                  <a:glow rad="63500">
                    <a:srgbClr val="C00000">
                      <a:alpha val="40000"/>
                    </a:srgbClr>
                  </a:glow>
                  <a:outerShdw blurRad="50800" dist="38100" algn="l" rotWithShape="0">
                    <a:prstClr val="black"/>
                  </a:outerShdw>
                </a:effectLst>
                <a:uLnTx/>
                <a:uFillTx/>
                <a:latin typeface="Calibri" panose="020F0502020204030204"/>
                <a:ea typeface="+mn-ea"/>
                <a:cs typeface="+mn-cs"/>
              </a:rPr>
              <a:t>Motivación: Las parábolas de Jesús esperan la respuesta de aquellos que las escuchan. Leamos, interpretemos y apliquemos a nuestra propia vida la parábola del sembrador, que tiene mucho que decirnos aquí y ahora.</a:t>
            </a:r>
            <a:endParaRPr kumimoji="0" lang="es-ES" sz="2800" b="0" i="0" u="none" strike="noStrike" kern="1200" cap="none" spc="0" normalizeH="0" baseline="0" noProof="0" dirty="0">
              <a:ln>
                <a:noFill/>
              </a:ln>
              <a:solidFill>
                <a:srgbClr val="FFFFFF"/>
              </a:solidFill>
              <a:effectLst>
                <a:glow rad="63500">
                  <a:srgbClr val="C00000">
                    <a:alpha val="40000"/>
                  </a:srgbClr>
                </a:glow>
                <a:outerShdw blurRad="50800" dist="38100" algn="l" rotWithShape="0">
                  <a:prstClr val="black"/>
                </a:outerShdw>
              </a:effectLst>
              <a:uLnTx/>
              <a:uFillTx/>
              <a:latin typeface="Calibri" panose="020F0502020204030204"/>
              <a:ea typeface="+mn-ea"/>
              <a:cs typeface="+mn-cs"/>
            </a:endParaRPr>
          </a:p>
        </p:txBody>
      </p:sp>
      <p:sp>
        <p:nvSpPr>
          <p:cNvPr id="9" name="AutoShape 3"/>
          <p:cNvSpPr>
            <a:spLocks noChangeArrowheads="1"/>
          </p:cNvSpPr>
          <p:nvPr/>
        </p:nvSpPr>
        <p:spPr bwMode="auto">
          <a:xfrm>
            <a:off x="675539" y="567606"/>
            <a:ext cx="2198289" cy="1034771"/>
          </a:xfrm>
          <a:prstGeom prst="roundRect">
            <a:avLst>
              <a:gd name="adj" fmla="val 16667"/>
            </a:avLst>
          </a:prstGeom>
          <a:solidFill>
            <a:srgbClr val="92D050"/>
          </a:solidFill>
          <a:ln w="38100">
            <a:solidFill>
              <a:srgbClr val="F6EA9D"/>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800" b="1"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Calibri" panose="020F0502020204030204" pitchFamily="34" charset="0"/>
                <a:ea typeface="+mn-ea"/>
                <a:cs typeface="+mn-cs"/>
              </a:rPr>
              <a:t>MEDITATIO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2000" b="1" i="0" u="none" strike="noStrike" kern="1200" cap="none" spc="0" normalizeH="0" baseline="0" noProof="0" dirty="0">
                <a:ln>
                  <a:noFill/>
                </a:ln>
                <a:solidFill>
                  <a:srgbClr val="ED7D31">
                    <a:lumMod val="50000"/>
                  </a:srgbClr>
                </a:solidFill>
                <a:effectLst>
                  <a:outerShdw blurRad="38100" dist="38100" dir="2700000" algn="tl">
                    <a:srgbClr val="000000">
                      <a:alpha val="43137"/>
                    </a:srgbClr>
                  </a:outerShdw>
                </a:effectLst>
                <a:uLnTx/>
                <a:uFillTx/>
                <a:latin typeface="Calibri" panose="020F0502020204030204" pitchFamily="34" charset="0"/>
                <a:ea typeface="+mn-ea"/>
                <a:cs typeface="+mn-cs"/>
              </a:rPr>
              <a:t>¿Qué ME dice el texto?</a:t>
            </a:r>
            <a:endParaRPr kumimoji="0" lang="es-PE" sz="3600" b="0" i="0" u="none" strike="noStrike" kern="1200" cap="none" spc="0" normalizeH="0" baseline="0" noProof="0" dirty="0">
              <a:ln>
                <a:noFill/>
              </a:ln>
              <a:solidFill>
                <a:srgbClr val="ED7D31">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49453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1+#ppt_w/2"/>
                                          </p:val>
                                        </p:tav>
                                        <p:tav tm="100000">
                                          <p:val>
                                            <p:strVal val="#ppt_x"/>
                                          </p:val>
                                        </p:tav>
                                      </p:tavLst>
                                    </p:anim>
                                    <p:anim calcmode="lin" valueType="num">
                                      <p:cBhvr additive="base">
                                        <p:cTn id="8" dur="2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Και ο Λόγος έγεινε σαρξ και κατώκησε μεταξύ ημών, και είδομεν την δόξαν αυτού, δόξαν ως μονογενούς παρά του Πατρός, πλήρης χάριτος και αληθείας» (Ιωάν. 1:14). «Εγώ είμαι η οδός και η αλήθεια και η ζωή» (Ιωάν. 14:6). «Εγώ και ο Πατήρ εν είμεθα» (Ιωάν. 10:30). #λογια_Ιησου#λογια_Χριστου#περι_Θεου#αγιο_πνευμα#Θελημα_Θεου#ευαγγελιο#λογια_για_αγαπη#σωτηροσ#έλευση_του_Κυρίου#γνωρίστε_τον_Θε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57" y="470263"/>
            <a:ext cx="8222071" cy="593924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 name="Text Box 3"/>
          <p:cNvSpPr txBox="1">
            <a:spLocks noChangeArrowheads="1"/>
          </p:cNvSpPr>
          <p:nvPr/>
        </p:nvSpPr>
        <p:spPr bwMode="auto">
          <a:xfrm>
            <a:off x="999121" y="3107365"/>
            <a:ext cx="7304409" cy="1708201"/>
          </a:xfrm>
          <a:prstGeom prst="rect">
            <a:avLst/>
          </a:prstGeom>
          <a:noFill/>
          <a:ln w="9525">
            <a:noFill/>
            <a:miter lim="800000"/>
            <a:headEnd/>
            <a:tailEnd/>
          </a:ln>
          <a:effectLst/>
        </p:spPr>
        <p:txBody>
          <a:bodyPr wrap="square">
            <a:prstTxWarp prst="textWave2">
              <a:avLst/>
            </a:prstTxWarp>
            <a:spAutoFit/>
            <a:scene3d>
              <a:camera prst="orthographicFront"/>
              <a:lightRig rig="soft" dir="t">
                <a:rot lat="0" lon="0" rev="10800000"/>
              </a:lightRig>
            </a:scene3d>
            <a:sp3d>
              <a:bevelT w="27940" h="12700"/>
              <a:contourClr>
                <a:srgbClr val="DDDDDD"/>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113" normalizeH="0" baseline="0" noProof="0" dirty="0" smtClean="0">
                <a:ln w="11430"/>
                <a:solidFill>
                  <a:srgbClr val="ED7D31">
                    <a:lumMod val="50000"/>
                  </a:srgbClr>
                </a:solidFill>
                <a:effectLst>
                  <a:glow rad="101600">
                    <a:srgbClr val="FFFFFF"/>
                  </a:glow>
                  <a:outerShdw blurRad="25400" algn="tl" rotWithShape="0">
                    <a:srgbClr val="000000">
                      <a:alpha val="43000"/>
                    </a:srgbClr>
                  </a:outerShdw>
                </a:effectLst>
                <a:uLnTx/>
                <a:uFillTx/>
                <a:latin typeface="Arial" pitchFamily="34" charset="0"/>
                <a:ea typeface="+mn-ea"/>
                <a:cs typeface="Arial" pitchFamily="34" charset="0"/>
              </a:rPr>
              <a:t>• ¿</a:t>
            </a:r>
            <a:r>
              <a:rPr kumimoji="0" lang="es-PE" sz="2400" b="1" i="0" u="none" strike="noStrike" kern="1200" cap="none" spc="113" normalizeH="0" baseline="0" noProof="0" dirty="0">
                <a:ln w="11430"/>
                <a:solidFill>
                  <a:srgbClr val="ED7D31">
                    <a:lumMod val="50000"/>
                  </a:srgbClr>
                </a:solidFill>
                <a:effectLst>
                  <a:glow rad="101600">
                    <a:srgbClr val="FFFFFF"/>
                  </a:glow>
                  <a:outerShdw blurRad="25400" algn="tl" rotWithShape="0">
                    <a:srgbClr val="000000">
                      <a:alpha val="43000"/>
                    </a:srgbClr>
                  </a:outerShdw>
                </a:effectLst>
                <a:uLnTx/>
                <a:uFillTx/>
                <a:latin typeface="Arial" pitchFamily="34" charset="0"/>
                <a:ea typeface="+mn-ea"/>
                <a:cs typeface="Arial" pitchFamily="34" charset="0"/>
              </a:rPr>
              <a:t>Percibes que Dios siembra en tu vida su Palabra? ¿Con cuál de los distintos terrenos te identificas más? ¿Por qué?</a:t>
            </a:r>
            <a:endParaRPr kumimoji="0" lang="es-ES" sz="2400" b="1" i="0" u="none" strike="noStrike" kern="1200" cap="none" spc="113" normalizeH="0" baseline="0" noProof="0" dirty="0">
              <a:ln w="11430"/>
              <a:solidFill>
                <a:srgbClr val="ED7D31">
                  <a:lumMod val="50000"/>
                </a:srgbClr>
              </a:solidFill>
              <a:effectLst>
                <a:glow rad="101600">
                  <a:srgbClr val="FFFFFF"/>
                </a:glow>
                <a:outerShdw blurRad="25400" algn="tl" rotWithShape="0">
                  <a:srgbClr val="000000">
                    <a:alpha val="43000"/>
                  </a:srgbClr>
                </a:outerShdw>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36966975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5804" y="391015"/>
            <a:ext cx="8382435" cy="6122996"/>
          </a:xfrm>
          <a:prstGeom prst="rect">
            <a:avLst/>
          </a:prstGeom>
          <a:scene3d>
            <a:camera prst="orthographicFront"/>
            <a:lightRig rig="threePt" dir="t"/>
          </a:scene3d>
          <a:sp3d>
            <a:bevelT prst="relaxedInset"/>
          </a:sp3d>
        </p:spPr>
      </p:pic>
      <p:sp>
        <p:nvSpPr>
          <p:cNvPr id="5" name="4 CuadroTexto"/>
          <p:cNvSpPr txBox="1"/>
          <p:nvPr/>
        </p:nvSpPr>
        <p:spPr>
          <a:xfrm>
            <a:off x="714103" y="4389120"/>
            <a:ext cx="7672251" cy="1628765"/>
          </a:xfrm>
          <a:prstGeom prst="rect">
            <a:avLst/>
          </a:prstGeom>
          <a:noFill/>
        </p:spPr>
        <p:txBody>
          <a:bodyPr wrap="square">
            <a:prstTxWarp prst="textDoubleWave1">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100" b="1" i="0" u="none" strike="noStrike" kern="1200" cap="none" spc="0" normalizeH="0" baseline="0" noProof="0" dirty="0" smtClean="0">
                <a:ln w="6600">
                  <a:solidFill>
                    <a:srgbClr val="ED7D31"/>
                  </a:solidFill>
                  <a:prstDash val="solid"/>
                </a:ln>
                <a:solidFill>
                  <a:srgbClr val="FFFFFF"/>
                </a:solidFill>
                <a:effectLst>
                  <a:outerShdw dist="38100" dir="2700000" algn="tl" rotWithShape="0">
                    <a:srgbClr val="ED7D31"/>
                  </a:outerShdw>
                </a:effectLst>
                <a:uLnTx/>
                <a:uFillTx/>
                <a:latin typeface="Arial" charset="0"/>
                <a:ea typeface="+mn-ea"/>
                <a:cs typeface="+mn-cs"/>
              </a:rPr>
              <a:t>•   Un </a:t>
            </a:r>
            <a:r>
              <a:rPr kumimoji="0" lang="es-PE" sz="21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 charset="0"/>
                <a:ea typeface="+mn-ea"/>
                <a:cs typeface="+mn-cs"/>
              </a:rPr>
              <a:t>grano dio cien, otro sesenta, otro treinta. </a:t>
            </a:r>
            <a:endParaRPr kumimoji="0" lang="es-PE" sz="2100" b="1" i="0" u="none" strike="noStrike" kern="1200" cap="none" spc="0" normalizeH="0" baseline="0" noProof="0" dirty="0" smtClean="0">
              <a:ln w="6600">
                <a:solidFill>
                  <a:srgbClr val="ED7D31"/>
                </a:solidFill>
                <a:prstDash val="solid"/>
              </a:ln>
              <a:solidFill>
                <a:srgbClr val="FFFFFF"/>
              </a:solidFill>
              <a:effectLst>
                <a:outerShdw dist="38100" dir="2700000" algn="tl" rotWithShape="0">
                  <a:srgbClr val="ED7D31"/>
                </a:outerShdw>
              </a:effectLst>
              <a:uLnTx/>
              <a:uFillTx/>
              <a:latin typeface="Arial"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100" b="1" i="0" u="none" strike="noStrike" kern="1200" cap="none" spc="0" normalizeH="0" baseline="0" noProof="0" dirty="0" smtClean="0">
                <a:ln w="6600">
                  <a:solidFill>
                    <a:srgbClr val="ED7D31"/>
                  </a:solidFill>
                  <a:prstDash val="solid"/>
                </a:ln>
                <a:solidFill>
                  <a:srgbClr val="FFFFFF"/>
                </a:solidFill>
                <a:effectLst>
                  <a:outerShdw dist="38100" dir="2700000" algn="tl" rotWithShape="0">
                    <a:srgbClr val="ED7D31"/>
                  </a:outerShdw>
                </a:effectLst>
                <a:uLnTx/>
                <a:uFillTx/>
                <a:latin typeface="Arial" charset="0"/>
                <a:ea typeface="+mn-ea"/>
                <a:cs typeface="+mn-cs"/>
              </a:rPr>
              <a:t>¿</a:t>
            </a:r>
            <a:r>
              <a:rPr kumimoji="0" lang="es-PE" sz="21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 charset="0"/>
                <a:ea typeface="+mn-ea"/>
                <a:cs typeface="+mn-cs"/>
              </a:rPr>
              <a:t>Qué dificultades encuentras a la hora de dejar </a:t>
            </a:r>
            <a:endParaRPr kumimoji="0" lang="es-PE" sz="2100" b="1" i="0" u="none" strike="noStrike" kern="1200" cap="none" spc="0" normalizeH="0" baseline="0" noProof="0" dirty="0" smtClean="0">
              <a:ln w="6600">
                <a:solidFill>
                  <a:srgbClr val="ED7D31"/>
                </a:solidFill>
                <a:prstDash val="solid"/>
              </a:ln>
              <a:solidFill>
                <a:srgbClr val="FFFFFF"/>
              </a:solidFill>
              <a:effectLst>
                <a:outerShdw dist="38100" dir="2700000" algn="tl" rotWithShape="0">
                  <a:srgbClr val="ED7D31"/>
                </a:outerShdw>
              </a:effectLst>
              <a:uLnTx/>
              <a:uFillTx/>
              <a:latin typeface="Arial"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100" b="1" i="0" u="none" strike="noStrike" kern="1200" cap="none" spc="0" normalizeH="0" baseline="0" noProof="0" dirty="0" smtClean="0">
                <a:ln w="6600">
                  <a:solidFill>
                    <a:srgbClr val="ED7D31"/>
                  </a:solidFill>
                  <a:prstDash val="solid"/>
                </a:ln>
                <a:solidFill>
                  <a:srgbClr val="FFFFFF"/>
                </a:solidFill>
                <a:effectLst>
                  <a:outerShdw dist="38100" dir="2700000" algn="tl" rotWithShape="0">
                    <a:srgbClr val="ED7D31"/>
                  </a:outerShdw>
                </a:effectLst>
                <a:uLnTx/>
                <a:uFillTx/>
                <a:latin typeface="Arial" charset="0"/>
                <a:ea typeface="+mn-ea"/>
                <a:cs typeface="+mn-cs"/>
              </a:rPr>
              <a:t>que </a:t>
            </a:r>
            <a:r>
              <a:rPr kumimoji="0" lang="es-PE" sz="21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 charset="0"/>
                <a:ea typeface="+mn-ea"/>
                <a:cs typeface="+mn-cs"/>
              </a:rPr>
              <a:t>la Palabra fructifique en tu vida?</a:t>
            </a:r>
            <a:endParaRPr kumimoji="0" lang="es-ES" sz="21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 charset="0"/>
              <a:ea typeface="+mn-ea"/>
              <a:cs typeface="+mn-cs"/>
            </a:endParaRPr>
          </a:p>
        </p:txBody>
      </p:sp>
    </p:spTree>
    <p:extLst>
      <p:ext uri="{BB962C8B-B14F-4D97-AF65-F5344CB8AC3E}">
        <p14:creationId xmlns:p14="http://schemas.microsoft.com/office/powerpoint/2010/main" val="200207234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36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9243" y="355092"/>
            <a:ext cx="8435123" cy="6124085"/>
          </a:xfrm>
          <a:prstGeom prst="rect">
            <a:avLst/>
          </a:prstGeom>
          <a:scene3d>
            <a:camera prst="orthographicFront"/>
            <a:lightRig rig="threePt" dir="t"/>
          </a:scene3d>
          <a:sp3d>
            <a:bevelT prst="convex"/>
          </a:sp3d>
        </p:spPr>
      </p:pic>
      <p:sp>
        <p:nvSpPr>
          <p:cNvPr id="8" name="7 CuadroTexto"/>
          <p:cNvSpPr txBox="1"/>
          <p:nvPr/>
        </p:nvSpPr>
        <p:spPr>
          <a:xfrm>
            <a:off x="669379" y="2588737"/>
            <a:ext cx="3566159" cy="3108543"/>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800" b="1" i="0" u="none" strike="noStrike" kern="1200" cap="none" spc="38" normalizeH="0" baseline="0" noProof="0" dirty="0" smtClean="0">
                <a:ln w="11430"/>
                <a:solidFill>
                  <a:srgbClr val="C00000"/>
                </a:solidFill>
                <a:effectLst>
                  <a:glow rad="63500">
                    <a:srgbClr val="FFFFFF"/>
                  </a:glow>
                  <a:outerShdw blurRad="76200" dist="50800" dir="5400000" algn="tl" rotWithShape="0">
                    <a:srgbClr val="000000">
                      <a:alpha val="65000"/>
                    </a:srgbClr>
                  </a:outerShdw>
                </a:effectLst>
                <a:uLnTx/>
                <a:uFillTx/>
                <a:latin typeface="Arial" charset="0"/>
                <a:ea typeface="+mn-ea"/>
                <a:cs typeface="+mn-cs"/>
              </a:rPr>
              <a:t>•  Salió </a:t>
            </a:r>
            <a:r>
              <a:rPr kumimoji="0" lang="es-PE" sz="2800" b="1" i="0" u="none" strike="noStrike" kern="1200" cap="none" spc="38"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Arial" charset="0"/>
                <a:ea typeface="+mn-ea"/>
                <a:cs typeface="+mn-cs"/>
              </a:rPr>
              <a:t>el sembrador a sembrar… ¿te has sentido alguna </a:t>
            </a:r>
            <a:endParaRPr kumimoji="0" lang="es-PE" sz="2800" b="1" i="0" u="none" strike="noStrike" kern="1200" cap="none" spc="38" normalizeH="0" baseline="0" noProof="0" dirty="0" smtClean="0">
              <a:ln w="11430"/>
              <a:solidFill>
                <a:srgbClr val="C00000"/>
              </a:solidFill>
              <a:effectLst>
                <a:glow rad="63500">
                  <a:srgbClr val="FFFFFF"/>
                </a:glow>
                <a:outerShdw blurRad="76200" dist="50800" dir="5400000" algn="tl" rotWithShape="0">
                  <a:srgbClr val="000000">
                    <a:alpha val="65000"/>
                  </a:srgbClr>
                </a:outerShdw>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800" b="1" i="0" u="none" strike="noStrike" kern="1200" cap="none" spc="38" normalizeH="0" baseline="0" noProof="0" dirty="0" smtClean="0">
                <a:ln w="11430"/>
                <a:solidFill>
                  <a:srgbClr val="C00000"/>
                </a:solidFill>
                <a:effectLst>
                  <a:glow rad="63500">
                    <a:srgbClr val="FFFFFF"/>
                  </a:glow>
                  <a:outerShdw blurRad="76200" dist="50800" dir="5400000" algn="tl" rotWithShape="0">
                    <a:srgbClr val="000000">
                      <a:alpha val="65000"/>
                    </a:srgbClr>
                  </a:outerShdw>
                </a:effectLst>
                <a:uLnTx/>
                <a:uFillTx/>
                <a:latin typeface="Arial" charset="0"/>
                <a:ea typeface="+mn-ea"/>
                <a:cs typeface="+mn-cs"/>
              </a:rPr>
              <a:t>vez </a:t>
            </a:r>
            <a:r>
              <a:rPr kumimoji="0" lang="es-PE" sz="2800" b="1" i="0" u="none" strike="noStrike" kern="1200" cap="none" spc="38"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Arial" charset="0"/>
                <a:ea typeface="+mn-ea"/>
                <a:cs typeface="+mn-cs"/>
              </a:rPr>
              <a:t>un </a:t>
            </a:r>
            <a:endParaRPr kumimoji="0" lang="es-PE" sz="2800" b="1" i="0" u="none" strike="noStrike" kern="1200" cap="none" spc="38" normalizeH="0" baseline="0" noProof="0" dirty="0" smtClean="0">
              <a:ln w="11430"/>
              <a:solidFill>
                <a:srgbClr val="C00000"/>
              </a:solidFill>
              <a:effectLst>
                <a:glow rad="63500">
                  <a:srgbClr val="FFFFFF"/>
                </a:glow>
                <a:outerShdw blurRad="76200" dist="50800" dir="5400000" algn="tl" rotWithShape="0">
                  <a:srgbClr val="000000">
                    <a:alpha val="65000"/>
                  </a:srgbClr>
                </a:outerShdw>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800" b="1" i="0" u="none" strike="noStrike" kern="1200" cap="none" spc="38" normalizeH="0" baseline="0" noProof="0" dirty="0" smtClean="0">
                <a:ln w="11430"/>
                <a:solidFill>
                  <a:srgbClr val="C00000"/>
                </a:solidFill>
                <a:effectLst>
                  <a:glow rad="63500">
                    <a:srgbClr val="FFFFFF"/>
                  </a:glow>
                  <a:outerShdw blurRad="76200" dist="50800" dir="5400000" algn="tl" rotWithShape="0">
                    <a:srgbClr val="000000">
                      <a:alpha val="65000"/>
                    </a:srgbClr>
                  </a:outerShdw>
                </a:effectLst>
                <a:uLnTx/>
                <a:uFillTx/>
                <a:latin typeface="Arial" charset="0"/>
                <a:ea typeface="+mn-ea"/>
                <a:cs typeface="+mn-cs"/>
              </a:rPr>
              <a:t>“</a:t>
            </a:r>
            <a:r>
              <a:rPr kumimoji="0" lang="es-PE" sz="2800" b="1" i="0" u="none" strike="noStrike" kern="1200" cap="none" spc="38"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Arial" charset="0"/>
                <a:ea typeface="+mn-ea"/>
                <a:cs typeface="+mn-cs"/>
              </a:rPr>
              <a:t>sembrador frustrado”? </a:t>
            </a:r>
            <a:endParaRPr kumimoji="0" lang="es-ES" sz="2800" b="1" i="0" u="none" strike="noStrike" kern="1200" cap="none" spc="38"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Arial" charset="0"/>
              <a:ea typeface="+mn-ea"/>
              <a:cs typeface="+mn-cs"/>
            </a:endParaRPr>
          </a:p>
        </p:txBody>
      </p:sp>
      <p:sp>
        <p:nvSpPr>
          <p:cNvPr id="9" name="7 CuadroTexto"/>
          <p:cNvSpPr txBox="1"/>
          <p:nvPr/>
        </p:nvSpPr>
        <p:spPr>
          <a:xfrm>
            <a:off x="5704113" y="355092"/>
            <a:ext cx="2978333" cy="353943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PE" sz="2800" b="1" i="0" u="none" strike="noStrike" kern="1200" cap="none" spc="38" normalizeH="0" baseline="0" noProof="0" dirty="0" smtClean="0">
                <a:ln w="11430"/>
                <a:solidFill>
                  <a:srgbClr val="C00000"/>
                </a:solidFill>
                <a:effectLst>
                  <a:glow rad="63500">
                    <a:srgbClr val="FFFFFF"/>
                  </a:glow>
                  <a:outerShdw blurRad="76200" dist="50800" dir="5400000" algn="tl" rotWithShape="0">
                    <a:srgbClr val="000000">
                      <a:alpha val="65000"/>
                    </a:srgbClr>
                  </a:outerShdw>
                </a:effectLst>
                <a:uLnTx/>
                <a:uFillTx/>
                <a:latin typeface="Arial" charset="0"/>
                <a:ea typeface="+mn-ea"/>
                <a:cs typeface="+mn-cs"/>
              </a:rPr>
              <a:t>¿</a:t>
            </a:r>
            <a:r>
              <a:rPr kumimoji="0" lang="es-PE" sz="2800" b="1" i="0" u="none" strike="noStrike" kern="1200" cap="none" spc="38"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Arial" charset="0"/>
                <a:ea typeface="+mn-ea"/>
                <a:cs typeface="+mn-cs"/>
              </a:rPr>
              <a:t>De qué manera nos anima esta parábola a continuar sembrando a pesar de las dificultades?</a:t>
            </a:r>
            <a:endParaRPr kumimoji="0" lang="es-ES" sz="2800" b="1" i="0" u="none" strike="noStrike" kern="1200" cap="none" spc="38"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Arial" charset="0"/>
              <a:ea typeface="+mn-ea"/>
              <a:cs typeface="+mn-cs"/>
            </a:endParaRPr>
          </a:p>
        </p:txBody>
      </p:sp>
      <p:pic>
        <p:nvPicPr>
          <p:cNvPr id="7" name="Picture 4" descr="Oído, Trigo, Dibujo imagen png - imagen transparente descarga gratuit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1063227" flipH="1">
            <a:off x="7342299" y="4449299"/>
            <a:ext cx="803684" cy="1979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06288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1"/>
                                          </p:val>
                                        </p:tav>
                                        <p:tav tm="100000">
                                          <p:val>
                                            <p:strVal val="#ppt_x"/>
                                          </p:val>
                                        </p:tav>
                                      </p:tavLst>
                                    </p:anim>
                                    <p:anim calcmode="lin" valueType="num">
                                      <p:cBhvr>
                                        <p:cTn id="9" dur="1000" fill="hold"/>
                                        <p:tgtEl>
                                          <p:spTgt spid="8"/>
                                        </p:tgtEl>
                                        <p:attrNameLst>
                                          <p:attrName>ppt_y</p:attrName>
                                        </p:attrNameLst>
                                      </p:cBhvr>
                                      <p:tavLst>
                                        <p:tav tm="0">
                                          <p:val>
                                            <p:strVal val="#ppt_y"/>
                                          </p:val>
                                        </p:tav>
                                        <p:tav tm="100000">
                                          <p:val>
                                            <p:strVal val="#ppt_y"/>
                                          </p:val>
                                        </p:tav>
                                      </p:tavLst>
                                    </p:anim>
                                  </p:childTnLst>
                                </p:cTn>
                              </p:par>
                            </p:childTnLst>
                          </p:cTn>
                        </p:par>
                        <p:par>
                          <p:cTn id="10" fill="hold">
                            <p:stCondLst>
                              <p:cond delay="80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1"/>
                                          </p:val>
                                        </p:tav>
                                        <p:tav tm="100000">
                                          <p:val>
                                            <p:strVal val="#ppt_x"/>
                                          </p:val>
                                        </p:tav>
                                      </p:tavLst>
                                    </p:anim>
                                    <p:anim calcmode="lin" valueType="num">
                                      <p:cBhvr>
                                        <p:cTn id="15"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0675" y="345671"/>
            <a:ext cx="8479816" cy="6159632"/>
          </a:xfrm>
          <a:prstGeom prst="rect">
            <a:avLst/>
          </a:prstGeom>
          <a:scene3d>
            <a:camera prst="orthographicFront"/>
            <a:lightRig rig="threePt" dir="t"/>
          </a:scene3d>
          <a:sp3d>
            <a:bevelT prst="convex"/>
          </a:sp3d>
        </p:spPr>
      </p:pic>
      <p:sp>
        <p:nvSpPr>
          <p:cNvPr id="6" name="2 Marcador de contenido"/>
          <p:cNvSpPr txBox="1">
            <a:spLocks/>
          </p:cNvSpPr>
          <p:nvPr/>
        </p:nvSpPr>
        <p:spPr>
          <a:xfrm>
            <a:off x="486913" y="345671"/>
            <a:ext cx="8221658" cy="74841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400" b="1" i="0" u="none" strike="noStrike" kern="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Times New Roman"/>
                <a:ea typeface="+mn-ea"/>
                <a:cs typeface="+mn-cs"/>
              </a:rPr>
              <a:t> Ambientación</a:t>
            </a:r>
            <a:r>
              <a:rPr kumimoji="0" lang="es-ES_tradnl" sz="1800" b="1" i="0" u="none" strike="noStrike" kern="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Times New Roman"/>
                <a:ea typeface="+mn-ea"/>
                <a:cs typeface="+mn-cs"/>
              </a:rPr>
              <a:t>: </a:t>
            </a:r>
            <a:r>
              <a:rPr kumimoji="0" lang="es-ES_tradnl" sz="2000" b="1"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Calibri" panose="020F0502020204030204"/>
                <a:ea typeface="+mn-ea"/>
                <a:cs typeface="+mn-cs"/>
              </a:rPr>
              <a:t>Maceta con tierra y unas semillas en un plato</a:t>
            </a:r>
            <a:r>
              <a:rPr kumimoji="0" lang="es-ES_tradnl" sz="2000" b="1"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Calibri" panose="020F0502020204030204"/>
                <a:ea typeface="+mn-ea"/>
                <a:cs typeface="+mn-cs"/>
              </a:rPr>
              <a:t>; Biblia </a:t>
            </a:r>
            <a:r>
              <a:rPr kumimoji="0" lang="es-ES_tradnl" sz="2000" b="1"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Calibri" panose="020F0502020204030204"/>
                <a:ea typeface="+mn-ea"/>
                <a:cs typeface="+mn-cs"/>
              </a:rPr>
              <a:t>con un </a:t>
            </a:r>
            <a:r>
              <a:rPr kumimoji="0" lang="es-ES_tradnl" sz="2000" b="1"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Calibri" panose="020F0502020204030204"/>
                <a:ea typeface="+mn-ea"/>
                <a:cs typeface="+mn-cs"/>
              </a:rPr>
              <a:t>Cirio.</a:t>
            </a:r>
            <a:endParaRPr kumimoji="0" lang="es-PE" sz="2000" b="1" i="0" u="none" strike="noStrike" kern="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Times New Roman"/>
              <a:ea typeface="+mn-ea"/>
              <a:cs typeface="+mn-cs"/>
            </a:endParaRPr>
          </a:p>
        </p:txBody>
      </p:sp>
      <p:sp>
        <p:nvSpPr>
          <p:cNvPr id="8" name="7 CuadroTexto"/>
          <p:cNvSpPr txBox="1"/>
          <p:nvPr/>
        </p:nvSpPr>
        <p:spPr>
          <a:xfrm>
            <a:off x="1201783" y="5981944"/>
            <a:ext cx="7021446" cy="430887"/>
          </a:xfrm>
          <a:prstGeom prst="rect">
            <a:avLst/>
          </a:prstGeom>
          <a:noFill/>
          <a:scene3d>
            <a:camera prst="orthographicFront"/>
            <a:lightRig rig="threePt" dir="t"/>
          </a:scene3d>
          <a:sp3d>
            <a:bevelT prst="angle"/>
          </a:sp3d>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2200" b="1" i="0" u="none" strike="noStrike" kern="0" cap="none" spc="38" normalizeH="0" baseline="0" noProof="0" dirty="0">
                <a:ln w="11430"/>
                <a:solidFill>
                  <a:srgbClr val="FF0000"/>
                </a:solidFill>
                <a:effectLst>
                  <a:glow rad="101600">
                    <a:srgbClr val="FFFFFF">
                      <a:alpha val="60000"/>
                    </a:srgbClr>
                  </a:glow>
                  <a:outerShdw blurRad="76200" dist="50800" dir="5400000" algn="tl" rotWithShape="0">
                    <a:srgbClr val="000000">
                      <a:alpha val="65000"/>
                    </a:srgbClr>
                  </a:outerShdw>
                </a:effectLst>
                <a:uLnTx/>
                <a:uFillTx/>
                <a:latin typeface="Calibri" panose="020F0502020204030204"/>
                <a:ea typeface="+mn-ea"/>
                <a:cs typeface="+mn-cs"/>
              </a:rPr>
              <a:t>Cantos sugeridos</a:t>
            </a:r>
            <a:r>
              <a:rPr kumimoji="0" lang="es-ES_tradnl" sz="2200" b="1" i="0" u="none" strike="noStrike" kern="0" cap="none" spc="38" normalizeH="0" baseline="0" noProof="0" dirty="0">
                <a:ln w="11430"/>
                <a:gradFill>
                  <a:gsLst>
                    <a:gs pos="25000">
                      <a:srgbClr val="ED7D31">
                        <a:satMod val="155000"/>
                      </a:srgbClr>
                    </a:gs>
                    <a:gs pos="100000">
                      <a:srgbClr val="ED7D31">
                        <a:shade val="45000"/>
                        <a:satMod val="165000"/>
                      </a:srgbClr>
                    </a:gs>
                  </a:gsLst>
                  <a:lin ang="5400000"/>
                </a:gradFill>
                <a:effectLst>
                  <a:glow rad="101600">
                    <a:srgbClr val="FFFFFF">
                      <a:alpha val="60000"/>
                    </a:srgbClr>
                  </a:glow>
                  <a:outerShdw blurRad="76200" dist="50800" dir="5400000" algn="tl" rotWithShape="0">
                    <a:srgbClr val="000000">
                      <a:alpha val="65000"/>
                    </a:srgbClr>
                  </a:outerShdw>
                </a:effectLst>
                <a:uLnTx/>
                <a:uFillTx/>
                <a:latin typeface="Calibri" panose="020F0502020204030204"/>
                <a:ea typeface="+mn-ea"/>
                <a:cs typeface="+mn-cs"/>
              </a:rPr>
              <a:t>:    </a:t>
            </a:r>
            <a:r>
              <a:rPr kumimoji="0" lang="es-ES_tradnl" sz="2200" b="1" i="0" u="none" strike="noStrike" kern="1200" cap="none" spc="0" normalizeH="0" baseline="0" noProof="0" dirty="0">
                <a:ln>
                  <a:noFill/>
                </a:ln>
                <a:solidFill>
                  <a:prstClr val="black"/>
                </a:solidFill>
                <a:effectLst/>
                <a:uLnTx/>
                <a:uFillTx/>
                <a:latin typeface="Calibri" panose="020F0502020204030204"/>
                <a:ea typeface="+mn-ea"/>
                <a:cs typeface="+mn-cs"/>
              </a:rPr>
              <a:t>Id y enseñad; Tu palabra me da </a:t>
            </a:r>
            <a:r>
              <a:rPr kumimoji="0" lang="es-ES_tradnl" sz="2200" b="1" i="0" u="none" strike="noStrike" kern="1200" cap="none" spc="0" normalizeH="0" baseline="0" noProof="0" dirty="0" smtClean="0">
                <a:ln>
                  <a:noFill/>
                </a:ln>
                <a:solidFill>
                  <a:prstClr val="black"/>
                </a:solidFill>
                <a:effectLst/>
                <a:uLnTx/>
                <a:uFillTx/>
                <a:latin typeface="Calibri" panose="020F0502020204030204"/>
                <a:ea typeface="+mn-ea"/>
                <a:cs typeface="+mn-cs"/>
              </a:rPr>
              <a:t>vida</a:t>
            </a:r>
            <a:r>
              <a:rPr kumimoji="0" lang="es-PE" sz="2200" b="1" i="0" u="none" strike="noStrike" kern="0" cap="none" spc="38" normalizeH="0" baseline="0" noProof="0" dirty="0" smtClean="0">
                <a:ln w="11430"/>
                <a:gradFill>
                  <a:gsLst>
                    <a:gs pos="25000">
                      <a:srgbClr val="ED7D31">
                        <a:satMod val="155000"/>
                      </a:srgbClr>
                    </a:gs>
                    <a:gs pos="100000">
                      <a:srgbClr val="ED7D31">
                        <a:shade val="45000"/>
                        <a:satMod val="165000"/>
                      </a:srgbClr>
                    </a:gs>
                  </a:gsLst>
                  <a:lin ang="5400000"/>
                </a:gradFill>
                <a:effectLst>
                  <a:glow rad="101600">
                    <a:srgbClr val="FFFFFF">
                      <a:alpha val="60000"/>
                    </a:srgbClr>
                  </a:glow>
                  <a:outerShdw blurRad="76200" dist="50800" dir="5400000" algn="tl" rotWithShape="0">
                    <a:srgbClr val="000000">
                      <a:alpha val="65000"/>
                    </a:srgbClr>
                  </a:outerShdw>
                </a:effectLst>
                <a:uLnTx/>
                <a:uFillTx/>
                <a:latin typeface="Calibri" panose="020F0502020204030204"/>
                <a:ea typeface="+mn-ea"/>
                <a:cs typeface="+mn-cs"/>
              </a:rPr>
              <a:t>.</a:t>
            </a:r>
            <a:endParaRPr kumimoji="0" lang="es-ES_tradnl" sz="2200" b="0" i="0" u="none" strike="noStrike" kern="0" cap="none" spc="0" normalizeH="0" baseline="0" noProof="0" dirty="0">
              <a:ln>
                <a:noFill/>
              </a:ln>
              <a:solidFill>
                <a:prstClr val="black"/>
              </a:solidFill>
              <a:effectLst>
                <a:glow rad="101600">
                  <a:srgbClr val="FFFFFF">
                    <a:alpha val="60000"/>
                  </a:srgbClr>
                </a:glow>
              </a:effectLst>
              <a:uLnTx/>
              <a:uFillTx/>
              <a:latin typeface="Calibri" panose="020F0502020204030204"/>
              <a:ea typeface="+mn-ea"/>
              <a:cs typeface="+mn-cs"/>
            </a:endParaRPr>
          </a:p>
        </p:txBody>
      </p:sp>
      <p:sp>
        <p:nvSpPr>
          <p:cNvPr id="19" name="18 Rectángulo"/>
          <p:cNvSpPr/>
          <p:nvPr/>
        </p:nvSpPr>
        <p:spPr>
          <a:xfrm>
            <a:off x="6136661" y="2834934"/>
            <a:ext cx="181846" cy="276999"/>
          </a:xfrm>
          <a:prstGeom prst="rect">
            <a:avLst/>
          </a:prstGeom>
          <a:noFill/>
        </p:spPr>
        <p:txBody>
          <a:bodyPr wrap="non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350" b="1" i="0" u="none" strike="noStrike" kern="1200" cap="none" spc="38" normalizeH="0" baseline="0" noProof="0"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uLnTx/>
                <a:uFillTx/>
                <a:latin typeface="Calibri" panose="020F0502020204030204"/>
                <a:ea typeface="+mn-ea"/>
                <a:cs typeface="+mn-cs"/>
              </a:rPr>
              <a:t> </a:t>
            </a:r>
          </a:p>
        </p:txBody>
      </p:sp>
      <p:sp>
        <p:nvSpPr>
          <p:cNvPr id="20" name="19 Rectángulo"/>
          <p:cNvSpPr/>
          <p:nvPr/>
        </p:nvSpPr>
        <p:spPr>
          <a:xfrm>
            <a:off x="2570800" y="4851693"/>
            <a:ext cx="138564" cy="276999"/>
          </a:xfrm>
          <a:prstGeom prst="rect">
            <a:avLst/>
          </a:prstGeom>
          <a:noFill/>
        </p:spPr>
        <p:txBody>
          <a:bodyPr wrap="non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350" b="1" i="0" u="none" strike="noStrike" kern="1200" cap="none" spc="38" normalizeH="0" baseline="0" noProof="0"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uLnTx/>
              <a:uFillTx/>
              <a:latin typeface="Calibri" panose="020F0502020204030204"/>
              <a:ea typeface="+mn-ea"/>
              <a:cs typeface="+mn-cs"/>
            </a:endParaRPr>
          </a:p>
        </p:txBody>
      </p:sp>
      <p:sp>
        <p:nvSpPr>
          <p:cNvPr id="21" name="20 Rectángulo"/>
          <p:cNvSpPr/>
          <p:nvPr/>
        </p:nvSpPr>
        <p:spPr>
          <a:xfrm>
            <a:off x="1297688" y="3661193"/>
            <a:ext cx="1984848" cy="276999"/>
          </a:xfrm>
          <a:prstGeom prst="rect">
            <a:avLst/>
          </a:prstGeom>
          <a:noFill/>
        </p:spPr>
        <p:txBody>
          <a:bodyPr wrap="squar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350" b="1" i="0" u="none" strike="noStrike" kern="1200" cap="none" spc="38" normalizeH="0" baseline="0" noProof="0"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uLnTx/>
              <a:uFillTx/>
              <a:latin typeface="Calibri" panose="020F0502020204030204"/>
              <a:ea typeface="+mn-ea"/>
              <a:cs typeface="+mn-cs"/>
            </a:endParaRPr>
          </a:p>
        </p:txBody>
      </p:sp>
      <p:sp>
        <p:nvSpPr>
          <p:cNvPr id="22" name="21 Rectángulo"/>
          <p:cNvSpPr/>
          <p:nvPr/>
        </p:nvSpPr>
        <p:spPr>
          <a:xfrm>
            <a:off x="6476071" y="4332320"/>
            <a:ext cx="138564" cy="276999"/>
          </a:xfrm>
          <a:prstGeom prst="rect">
            <a:avLst/>
          </a:prstGeom>
          <a:noFill/>
        </p:spPr>
        <p:txBody>
          <a:bodyPr wrap="non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350" b="1" i="0" u="none" strike="noStrike" kern="1200" cap="none" spc="38" normalizeH="0" baseline="0" noProof="0"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uLnTx/>
              <a:uFillTx/>
              <a:latin typeface="Calibri" panose="020F0502020204030204"/>
              <a:ea typeface="+mn-ea"/>
              <a:cs typeface="+mn-cs"/>
            </a:endParaRPr>
          </a:p>
        </p:txBody>
      </p:sp>
      <p:sp>
        <p:nvSpPr>
          <p:cNvPr id="23" name="22 Rectángulo"/>
          <p:cNvSpPr/>
          <p:nvPr/>
        </p:nvSpPr>
        <p:spPr>
          <a:xfrm>
            <a:off x="6804904" y="3568721"/>
            <a:ext cx="138564" cy="276999"/>
          </a:xfrm>
          <a:prstGeom prst="rect">
            <a:avLst/>
          </a:prstGeom>
          <a:noFill/>
        </p:spPr>
        <p:txBody>
          <a:bodyPr wrap="non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350" b="1" i="0" u="none" strike="noStrike" kern="1200" cap="none" spc="38" normalizeH="0" baseline="0" noProof="0"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uLnTx/>
              <a:uFillTx/>
              <a:latin typeface="Calibri" panose="020F0502020204030204"/>
              <a:ea typeface="+mn-ea"/>
              <a:cs typeface="+mn-cs"/>
            </a:endParaRPr>
          </a:p>
        </p:txBody>
      </p:sp>
      <p:sp>
        <p:nvSpPr>
          <p:cNvPr id="24" name="23 Rectángulo"/>
          <p:cNvSpPr/>
          <p:nvPr/>
        </p:nvSpPr>
        <p:spPr>
          <a:xfrm>
            <a:off x="5940931" y="4918955"/>
            <a:ext cx="138564" cy="276999"/>
          </a:xfrm>
          <a:prstGeom prst="rect">
            <a:avLst/>
          </a:prstGeom>
          <a:noFill/>
        </p:spPr>
        <p:txBody>
          <a:bodyPr wrap="non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350" b="1" i="0" u="none" strike="noStrike" kern="1200" cap="none" spc="38" normalizeH="0" baseline="0" noProof="0"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710446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375" autoRev="1" fill="hold">
                                          <p:stCondLst>
                                            <p:cond delay="0"/>
                                          </p:stCondLst>
                                        </p:cTn>
                                        <p:tgtEl>
                                          <p:spTgt spid="6"/>
                                        </p:tgtEl>
                                        <p:attrNameLst>
                                          <p:attrName>ppt_w</p:attrName>
                                        </p:attrNameLst>
                                      </p:cBhvr>
                                    </p:anim>
                                    <p:anim by="(#ppt_w*0.50)" calcmode="lin" valueType="num">
                                      <p:cBhvr>
                                        <p:cTn id="8" dur="375" decel="50000" autoRev="1" fill="hold">
                                          <p:stCondLst>
                                            <p:cond delay="0"/>
                                          </p:stCondLst>
                                        </p:cTn>
                                        <p:tgtEl>
                                          <p:spTgt spid="6"/>
                                        </p:tgtEl>
                                        <p:attrNameLst>
                                          <p:attrName>ppt_x</p:attrName>
                                        </p:attrNameLst>
                                      </p:cBhvr>
                                    </p:anim>
                                    <p:anim from="(-#ppt_h/2)" to="(#ppt_y)" calcmode="lin" valueType="num">
                                      <p:cBhvr>
                                        <p:cTn id="9" dur="750" fill="hold">
                                          <p:stCondLst>
                                            <p:cond delay="0"/>
                                          </p:stCondLst>
                                        </p:cTn>
                                        <p:tgtEl>
                                          <p:spTgt spid="6"/>
                                        </p:tgtEl>
                                        <p:attrNameLst>
                                          <p:attrName>ppt_y</p:attrName>
                                        </p:attrNameLst>
                                      </p:cBhvr>
                                    </p:anim>
                                    <p:animRot by="21600000">
                                      <p:cBhvr>
                                        <p:cTn id="10" dur="750" fill="hold">
                                          <p:stCondLst>
                                            <p:cond delay="0"/>
                                          </p:stCondLst>
                                        </p:cTn>
                                        <p:tgtEl>
                                          <p:spTgt spid="6"/>
                                        </p:tgtEl>
                                        <p:attrNameLst>
                                          <p:attrName>r</p:attrName>
                                        </p:attrNameLst>
                                      </p:cBhvr>
                                    </p:animRot>
                                  </p:childTnLst>
                                </p:cTn>
                              </p:par>
                            </p:childTnLst>
                          </p:cTn>
                        </p:par>
                        <p:par>
                          <p:cTn id="11" fill="hold">
                            <p:stCondLst>
                              <p:cond delay="5775"/>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by="(-#ppt_w*2)" calcmode="lin" valueType="num">
                                      <p:cBhvr rctx="PPT">
                                        <p:cTn id="14" dur="375" autoRev="1" fill="hold">
                                          <p:stCondLst>
                                            <p:cond delay="0"/>
                                          </p:stCondLst>
                                        </p:cTn>
                                        <p:tgtEl>
                                          <p:spTgt spid="8"/>
                                        </p:tgtEl>
                                        <p:attrNameLst>
                                          <p:attrName>ppt_w</p:attrName>
                                        </p:attrNameLst>
                                      </p:cBhvr>
                                    </p:anim>
                                    <p:anim by="(#ppt_w*0.50)" calcmode="lin" valueType="num">
                                      <p:cBhvr>
                                        <p:cTn id="15" dur="375" decel="50000" autoRev="1" fill="hold">
                                          <p:stCondLst>
                                            <p:cond delay="0"/>
                                          </p:stCondLst>
                                        </p:cTn>
                                        <p:tgtEl>
                                          <p:spTgt spid="8"/>
                                        </p:tgtEl>
                                        <p:attrNameLst>
                                          <p:attrName>ppt_x</p:attrName>
                                        </p:attrNameLst>
                                      </p:cBhvr>
                                    </p:anim>
                                    <p:anim from="(-#ppt_h/2)" to="(#ppt_y)" calcmode="lin" valueType="num">
                                      <p:cBhvr>
                                        <p:cTn id="16" dur="750" fill="hold">
                                          <p:stCondLst>
                                            <p:cond delay="0"/>
                                          </p:stCondLst>
                                        </p:cTn>
                                        <p:tgtEl>
                                          <p:spTgt spid="8"/>
                                        </p:tgtEl>
                                        <p:attrNameLst>
                                          <p:attrName>ppt_y</p:attrName>
                                        </p:attrNameLst>
                                      </p:cBhvr>
                                    </p:anim>
                                    <p:animRot by="21600000">
                                      <p:cBhvr>
                                        <p:cTn id="17" dur="75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9226" y="321780"/>
            <a:ext cx="8427721" cy="6174813"/>
          </a:xfrm>
          <a:prstGeom prst="rect">
            <a:avLst/>
          </a:prstGeom>
          <a:scene3d>
            <a:camera prst="orthographicFront"/>
            <a:lightRig rig="threePt" dir="t"/>
          </a:scene3d>
          <a:sp3d>
            <a:bevelT w="152400" h="50800" prst="softRound"/>
          </a:sp3d>
        </p:spPr>
      </p:pic>
      <p:sp>
        <p:nvSpPr>
          <p:cNvPr id="8" name="7 CuadroTexto"/>
          <p:cNvSpPr txBox="1"/>
          <p:nvPr/>
        </p:nvSpPr>
        <p:spPr>
          <a:xfrm>
            <a:off x="1262743" y="4964498"/>
            <a:ext cx="7141025" cy="1077218"/>
          </a:xfrm>
          <a:prstGeom prst="rect">
            <a:avLst/>
          </a:prstGeom>
          <a:noFill/>
          <a:scene3d>
            <a:camera prst="orthographicFront"/>
            <a:lightRig rig="soft" dir="tl">
              <a:rot lat="0" lon="0" rev="0"/>
            </a:lightRig>
          </a:scene3d>
          <a:sp3d>
            <a:bevelT prst="relaxedInset"/>
          </a:sp3d>
        </p:spPr>
        <p:txBody>
          <a:bodyPr wrap="square">
            <a:spAutoFit/>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3200" b="1" i="0" u="none" strike="noStrike" kern="1200" cap="none" spc="38"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Arial" charset="0"/>
                <a:ea typeface="+mn-ea"/>
                <a:cs typeface="+mn-cs"/>
              </a:rPr>
              <a:t> ¿Es la palabra de Dios la semilla que crece en mi </a:t>
            </a:r>
            <a:r>
              <a:rPr kumimoji="0" lang="es-PE" sz="3200" b="1" i="0" u="none" strike="noStrike" kern="1200" cap="none" spc="38" normalizeH="0" baseline="0" noProof="0" dirty="0" smtClean="0">
                <a:ln w="11430"/>
                <a:solidFill>
                  <a:srgbClr val="C00000"/>
                </a:solidFill>
                <a:effectLst>
                  <a:glow rad="63500">
                    <a:srgbClr val="FFFFFF"/>
                  </a:glow>
                  <a:outerShdw blurRad="76200" dist="50800" dir="5400000" algn="tl" rotWithShape="0">
                    <a:srgbClr val="000000">
                      <a:alpha val="65000"/>
                    </a:srgbClr>
                  </a:outerShdw>
                </a:effectLst>
                <a:uLnTx/>
                <a:uFillTx/>
                <a:latin typeface="Arial" charset="0"/>
                <a:ea typeface="+mn-ea"/>
                <a:cs typeface="+mn-cs"/>
              </a:rPr>
              <a:t>corazón día </a:t>
            </a:r>
            <a:r>
              <a:rPr kumimoji="0" lang="es-PE" sz="3200" b="1" i="0" u="none" strike="noStrike" kern="1200" cap="none" spc="38"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Arial" charset="0"/>
                <a:ea typeface="+mn-ea"/>
                <a:cs typeface="+mn-cs"/>
              </a:rPr>
              <a:t>a día?</a:t>
            </a:r>
            <a:endParaRPr kumimoji="0" lang="es-ES" sz="3200" b="1" i="0" u="none" strike="noStrike" kern="1200" cap="none" spc="38" normalizeH="0" baseline="0" noProof="0" dirty="0">
              <a:ln w="11430"/>
              <a:solidFill>
                <a:srgbClr val="C00000"/>
              </a:solidFill>
              <a:effectLst>
                <a:glow rad="63500">
                  <a:srgbClr val="FFFFFF"/>
                </a:glow>
                <a:outerShdw blurRad="76200" dist="50800" dir="5400000" algn="tl" rotWithShape="0">
                  <a:srgbClr val="000000">
                    <a:alpha val="65000"/>
                  </a:srgbClr>
                </a:outerShdw>
              </a:effectLst>
              <a:uLnTx/>
              <a:uFillTx/>
              <a:latin typeface="Arial" charset="0"/>
              <a:ea typeface="+mn-ea"/>
              <a:cs typeface="+mn-cs"/>
            </a:endParaRPr>
          </a:p>
        </p:txBody>
      </p:sp>
    </p:spTree>
    <p:extLst>
      <p:ext uri="{BB962C8B-B14F-4D97-AF65-F5344CB8AC3E}">
        <p14:creationId xmlns:p14="http://schemas.microsoft.com/office/powerpoint/2010/main" val="365945638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1"/>
                                          </p:val>
                                        </p:tav>
                                        <p:tav tm="100000">
                                          <p:val>
                                            <p:strVal val="#ppt_x"/>
                                          </p:val>
                                        </p:tav>
                                      </p:tavLst>
                                    </p:anim>
                                    <p:anim calcmode="lin" valueType="num">
                                      <p:cBhvr>
                                        <p:cTn id="9"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2875" y="438912"/>
            <a:ext cx="8209571" cy="5949010"/>
          </a:xfrm>
          <a:prstGeom prst="rect">
            <a:avLst/>
          </a:prstGeom>
          <a:scene3d>
            <a:camera prst="orthographicFront"/>
            <a:lightRig rig="threePt" dir="t"/>
          </a:scene3d>
          <a:sp3d>
            <a:bevelT prst="convex"/>
          </a:sp3d>
        </p:spPr>
      </p:pic>
      <p:sp>
        <p:nvSpPr>
          <p:cNvPr id="10" name="Rectangle 11"/>
          <p:cNvSpPr>
            <a:spLocks noChangeArrowheads="1"/>
          </p:cNvSpPr>
          <p:nvPr/>
        </p:nvSpPr>
        <p:spPr bwMode="auto">
          <a:xfrm>
            <a:off x="620210" y="4455355"/>
            <a:ext cx="8062236" cy="1242138"/>
          </a:xfrm>
          <a:prstGeom prst="rect">
            <a:avLst/>
          </a:prstGeom>
          <a:noFill/>
          <a:ln w="9525">
            <a:noFill/>
            <a:miter lim="800000"/>
            <a:headEnd/>
            <a:tailEnd/>
          </a:ln>
          <a:effectLst/>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800" b="1" i="0" u="none" strike="noStrike" kern="1200" cap="none" spc="38" normalizeH="0" baseline="0" noProof="0" dirty="0">
                <a:ln w="11430"/>
                <a:solidFill>
                  <a:srgbClr val="C00000"/>
                </a:solidFill>
                <a:effectLst>
                  <a:glow rad="63500">
                    <a:prstClr val="white">
                      <a:alpha val="40000"/>
                    </a:prstClr>
                  </a:glow>
                  <a:outerShdw blurRad="50800" dist="38100" algn="l" rotWithShape="0">
                    <a:prstClr val="white"/>
                  </a:outerShdw>
                </a:effectLst>
                <a:uLnTx/>
                <a:uFillTx/>
                <a:latin typeface="Calibri" panose="020F0502020204030204"/>
                <a:ea typeface="+mn-ea"/>
                <a:cs typeface="+mn-cs"/>
              </a:rPr>
              <a:t>    Lo hacemos en forma de oración de </a:t>
            </a:r>
            <a:endParaRPr kumimoji="0" lang="es-PE" sz="2800" b="1" i="0" u="none" strike="noStrike" kern="1200" cap="none" spc="38" normalizeH="0" baseline="0" noProof="0" dirty="0" smtClean="0">
              <a:ln w="11430"/>
              <a:solidFill>
                <a:srgbClr val="C00000"/>
              </a:solidFill>
              <a:effectLst>
                <a:glow rad="63500">
                  <a:prstClr val="white">
                    <a:alpha val="40000"/>
                  </a:prstClr>
                </a:glow>
                <a:outerShdw blurRad="50800" dist="38100" algn="l" rotWithShape="0">
                  <a:prstClr val="white"/>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800" b="1" i="0" u="none" strike="noStrike" kern="1200" cap="none" spc="38" normalizeH="0" baseline="0" noProof="0" dirty="0" smtClean="0">
                <a:ln w="11430"/>
                <a:solidFill>
                  <a:srgbClr val="C00000"/>
                </a:solidFill>
                <a:effectLst>
                  <a:glow rad="63500">
                    <a:prstClr val="white">
                      <a:alpha val="40000"/>
                    </a:prstClr>
                  </a:glow>
                  <a:outerShdw blurRad="50800" dist="38100" algn="l" rotWithShape="0">
                    <a:prstClr val="white"/>
                  </a:outerShdw>
                </a:effectLst>
                <a:uLnTx/>
                <a:uFillTx/>
                <a:latin typeface="Calibri" panose="020F0502020204030204"/>
                <a:ea typeface="+mn-ea"/>
                <a:cs typeface="+mn-cs"/>
              </a:rPr>
              <a:t>súplica</a:t>
            </a:r>
            <a:r>
              <a:rPr kumimoji="0" lang="es-PE" sz="2800" b="1" i="0" u="none" strike="noStrike" kern="1200" cap="none" spc="38" normalizeH="0" baseline="0" noProof="0" dirty="0">
                <a:ln w="11430"/>
                <a:solidFill>
                  <a:srgbClr val="C00000"/>
                </a:solidFill>
                <a:effectLst>
                  <a:glow rad="63500">
                    <a:prstClr val="white">
                      <a:alpha val="40000"/>
                    </a:prstClr>
                  </a:glow>
                  <a:outerShdw blurRad="50800" dist="38100" algn="l" rotWithShape="0">
                    <a:prstClr val="white"/>
                  </a:outerShdw>
                </a:effectLst>
                <a:uLnTx/>
                <a:uFillTx/>
                <a:latin typeface="Calibri" panose="020F0502020204030204"/>
                <a:ea typeface="+mn-ea"/>
                <a:cs typeface="+mn-cs"/>
              </a:rPr>
              <a:t>, de alabanza, de acción de gracias, según la “parábola del sembrador” haya resonado en cada uno de nosotros.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2800" b="1" i="0" u="none" strike="noStrike" kern="1200" cap="none" spc="38" normalizeH="0" baseline="0" noProof="0" dirty="0">
              <a:ln w="11430"/>
              <a:solidFill>
                <a:srgbClr val="C00000"/>
              </a:solidFill>
              <a:effectLst>
                <a:glow rad="63500">
                  <a:prstClr val="white">
                    <a:alpha val="40000"/>
                  </a:prstClr>
                </a:glow>
                <a:outerShdw blurRad="50800" dist="38100" algn="l" rotWithShape="0">
                  <a:prstClr val="white"/>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2800" b="1" i="0" u="none" strike="noStrike" kern="1200" cap="none" spc="38" normalizeH="0" baseline="0" noProof="0" dirty="0">
              <a:ln w="11430"/>
              <a:solidFill>
                <a:srgbClr val="C00000"/>
              </a:solidFill>
              <a:effectLst>
                <a:glow rad="63500">
                  <a:prstClr val="white">
                    <a:alpha val="40000"/>
                  </a:prstClr>
                </a:glow>
                <a:outerShdw blurRad="50800" dist="38100" algn="l" rotWithShape="0">
                  <a:prstClr val="white"/>
                </a:outerShdw>
              </a:effectLst>
              <a:uLnTx/>
              <a:uFillTx/>
              <a:latin typeface="Calibri" panose="020F0502020204030204"/>
              <a:ea typeface="+mn-ea"/>
              <a:cs typeface="+mn-cs"/>
            </a:endParaRPr>
          </a:p>
        </p:txBody>
      </p:sp>
      <p:sp>
        <p:nvSpPr>
          <p:cNvPr id="8" name="Rectangle 11"/>
          <p:cNvSpPr>
            <a:spLocks noChangeArrowheads="1"/>
          </p:cNvSpPr>
          <p:nvPr/>
        </p:nvSpPr>
        <p:spPr bwMode="auto">
          <a:xfrm>
            <a:off x="534557" y="2883275"/>
            <a:ext cx="5744323" cy="1578151"/>
          </a:xfrm>
          <a:prstGeom prst="rect">
            <a:avLst/>
          </a:prstGeom>
          <a:noFill/>
          <a:ln w="9525">
            <a:noFill/>
            <a:miter lim="800000"/>
            <a:headEnd/>
            <a:tailEnd/>
          </a:ln>
          <a:effectLst/>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800" b="1" i="0" u="sng" strike="noStrike" kern="1200" cap="none" spc="38" normalizeH="0" baseline="0" noProof="0" dirty="0">
                <a:ln w="11430"/>
                <a:solidFill>
                  <a:srgbClr val="C00000"/>
                </a:solidFill>
                <a:effectLst>
                  <a:glow rad="63500">
                    <a:prstClr val="white">
                      <a:alpha val="40000"/>
                    </a:prstClr>
                  </a:glow>
                  <a:outerShdw blurRad="50800" dist="38100" algn="l" rotWithShape="0">
                    <a:prstClr val="white"/>
                  </a:outerShdw>
                </a:effectLst>
                <a:uLnTx/>
                <a:uFillTx/>
                <a:latin typeface="Calibri" panose="020F0502020204030204"/>
                <a:ea typeface="+mn-ea"/>
                <a:cs typeface="+mn-cs"/>
              </a:rPr>
              <a:t>Motivación</a:t>
            </a:r>
            <a:r>
              <a:rPr kumimoji="0" lang="es-PE" sz="2800" b="1" i="0" u="none" strike="noStrike" kern="1200" cap="none" spc="38" normalizeH="0" baseline="0" noProof="0" dirty="0">
                <a:ln w="11430"/>
                <a:solidFill>
                  <a:srgbClr val="C00000"/>
                </a:solidFill>
                <a:effectLst>
                  <a:glow rad="63500">
                    <a:prstClr val="white">
                      <a:alpha val="40000"/>
                    </a:prstClr>
                  </a:glow>
                  <a:outerShdw blurRad="50800" dist="38100" algn="l" rotWithShape="0">
                    <a:prstClr val="white"/>
                  </a:outerShdw>
                </a:effectLst>
                <a:uLnTx/>
                <a:uFillTx/>
                <a:latin typeface="Calibri" panose="020F0502020204030204"/>
                <a:ea typeface="+mn-ea"/>
                <a:cs typeface="+mn-cs"/>
              </a:rPr>
              <a:t>: Es el momento de responder a la Palabra de Dios </a:t>
            </a:r>
            <a:endParaRPr kumimoji="0" lang="es-PE" sz="2800" b="1" i="0" u="none" strike="noStrike" kern="1200" cap="none" spc="38" normalizeH="0" baseline="0" noProof="0" dirty="0" smtClean="0">
              <a:ln w="11430"/>
              <a:solidFill>
                <a:srgbClr val="C00000"/>
              </a:solidFill>
              <a:effectLst>
                <a:glow rad="63500">
                  <a:prstClr val="white">
                    <a:alpha val="40000"/>
                  </a:prstClr>
                </a:glow>
                <a:outerShdw blurRad="50800" dist="38100" algn="l" rotWithShape="0">
                  <a:prstClr val="white"/>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800" b="1" i="0" u="none" strike="noStrike" kern="1200" cap="none" spc="38" normalizeH="0" baseline="0" noProof="0" dirty="0" smtClean="0">
                <a:ln w="11430"/>
                <a:solidFill>
                  <a:srgbClr val="C00000"/>
                </a:solidFill>
                <a:effectLst>
                  <a:glow rad="63500">
                    <a:prstClr val="white">
                      <a:alpha val="40000"/>
                    </a:prstClr>
                  </a:glow>
                  <a:outerShdw blurRad="50800" dist="38100" algn="l" rotWithShape="0">
                    <a:prstClr val="white"/>
                  </a:outerShdw>
                </a:effectLst>
                <a:uLnTx/>
                <a:uFillTx/>
                <a:latin typeface="Calibri" panose="020F0502020204030204"/>
                <a:ea typeface="+mn-ea"/>
                <a:cs typeface="+mn-cs"/>
              </a:rPr>
              <a:t>que </a:t>
            </a:r>
            <a:r>
              <a:rPr kumimoji="0" lang="es-PE" sz="2800" b="1" i="0" u="none" strike="noStrike" kern="1200" cap="none" spc="38" normalizeH="0" baseline="0" noProof="0" dirty="0">
                <a:ln w="11430"/>
                <a:solidFill>
                  <a:srgbClr val="C00000"/>
                </a:solidFill>
                <a:effectLst>
                  <a:glow rad="63500">
                    <a:prstClr val="white">
                      <a:alpha val="40000"/>
                    </a:prstClr>
                  </a:glow>
                  <a:outerShdw blurRad="50800" dist="38100" algn="l" rotWithShape="0">
                    <a:prstClr val="white"/>
                  </a:outerShdw>
                </a:effectLst>
                <a:uLnTx/>
                <a:uFillTx/>
                <a:latin typeface="Calibri" panose="020F0502020204030204"/>
                <a:ea typeface="+mn-ea"/>
                <a:cs typeface="+mn-cs"/>
              </a:rPr>
              <a:t>hemos escuchado y meditado. </a:t>
            </a:r>
          </a:p>
        </p:txBody>
      </p:sp>
      <p:sp>
        <p:nvSpPr>
          <p:cNvPr id="11" name="AutoShape 2"/>
          <p:cNvSpPr>
            <a:spLocks noChangeArrowheads="1"/>
          </p:cNvSpPr>
          <p:nvPr/>
        </p:nvSpPr>
        <p:spPr bwMode="auto">
          <a:xfrm>
            <a:off x="534557" y="438912"/>
            <a:ext cx="2183239" cy="1259259"/>
          </a:xfrm>
          <a:prstGeom prst="roundRect">
            <a:avLst>
              <a:gd name="adj" fmla="val 16667"/>
            </a:avLst>
          </a:prstGeom>
          <a:solidFill>
            <a:srgbClr val="B2DE82"/>
          </a:solidFill>
          <a:ln w="12700">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ORATIO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800" b="1" i="0" u="none" strike="noStrike" kern="1200" cap="none" spc="0" normalizeH="0" baseline="0" noProof="0" dirty="0">
                <a:ln>
                  <a:noFill/>
                </a:ln>
                <a:solidFill>
                  <a:srgbClr val="7030A0"/>
                </a:solidFill>
                <a:effectLst/>
                <a:uLnTx/>
                <a:uFillTx/>
                <a:latin typeface="Calibri" panose="020F0502020204030204" pitchFamily="34" charset="0"/>
                <a:ea typeface="+mn-ea"/>
                <a:cs typeface="+mn-cs"/>
              </a:rPr>
              <a:t>¿Qué le digo al Señor motivado por su Palabra?</a:t>
            </a:r>
            <a:endParaRPr kumimoji="0" lang="es-PE" sz="1800" b="1" i="0" u="none" strike="noStrike" kern="1200" cap="none" spc="0" normalizeH="0" baseline="0" noProof="0" dirty="0">
              <a:ln>
                <a:noFill/>
              </a:ln>
              <a:solidFill>
                <a:srgbClr val="7030A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47291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1"/>
                                          </p:val>
                                        </p:tav>
                                        <p:tav tm="100000">
                                          <p:val>
                                            <p:strVal val="#ppt_x"/>
                                          </p:val>
                                        </p:tav>
                                      </p:tavLst>
                                    </p:anim>
                                    <p:anim calcmode="lin" valueType="num">
                                      <p:cBhvr>
                                        <p:cTn id="9" dur="1000" fill="hold"/>
                                        <p:tgtEl>
                                          <p:spTgt spid="8"/>
                                        </p:tgtEl>
                                        <p:attrNameLst>
                                          <p:attrName>ppt_y</p:attrName>
                                        </p:attrNameLst>
                                      </p:cBhvr>
                                      <p:tavLst>
                                        <p:tav tm="0">
                                          <p:val>
                                            <p:strVal val="#ppt_y"/>
                                          </p:val>
                                        </p:tav>
                                        <p:tav tm="100000">
                                          <p:val>
                                            <p:strVal val="#ppt_y"/>
                                          </p:val>
                                        </p:tav>
                                      </p:tavLst>
                                    </p:anim>
                                  </p:childTnLst>
                                </p:cTn>
                              </p:par>
                            </p:childTnLst>
                          </p:cTn>
                        </p:par>
                        <p:par>
                          <p:cTn id="10" fill="hold">
                            <p:stCondLst>
                              <p:cond delay="85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1"/>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estimonios para Crecer: Santo Evangelio 30 de Enero 2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553" y="452843"/>
            <a:ext cx="8212183" cy="596537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832028" y="5431008"/>
            <a:ext cx="7293022" cy="707886"/>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1200" cap="none" spc="0" normalizeH="0" baseline="0" noProof="0" dirty="0" smtClean="0">
                <a:ln>
                  <a:noFill/>
                </a:ln>
                <a:solidFill>
                  <a:srgbClr val="C00000"/>
                </a:solidFill>
                <a:effectLst>
                  <a:glow rad="139700">
                    <a:srgbClr val="FFFFFF"/>
                  </a:glow>
                </a:effectLst>
                <a:uLnTx/>
                <a:uFillTx/>
                <a:latin typeface="Calibri" panose="020F0502020204030204"/>
                <a:ea typeface="+mn-ea"/>
                <a:cs typeface="+mn-cs"/>
              </a:rPr>
              <a:t>•  Luego </a:t>
            </a:r>
            <a:r>
              <a:rPr kumimoji="0" lang="es-PE" sz="2000" b="1" i="0" u="none" strike="noStrike" kern="1200" cap="none" spc="0" normalizeH="0" baseline="0" noProof="0" dirty="0">
                <a:ln>
                  <a:noFill/>
                </a:ln>
                <a:solidFill>
                  <a:srgbClr val="C00000"/>
                </a:solidFill>
                <a:effectLst>
                  <a:glow rad="139700">
                    <a:srgbClr val="FFFFFF"/>
                  </a:glow>
                </a:effectLst>
                <a:uLnTx/>
                <a:uFillTx/>
                <a:latin typeface="Calibri" panose="020F0502020204030204"/>
                <a:ea typeface="+mn-ea"/>
                <a:cs typeface="+mn-cs"/>
              </a:rPr>
              <a:t>de un tiempo de oración personal, compartimos nuestra oración. Se puede, también, recitar el Salmo 64.</a:t>
            </a:r>
          </a:p>
        </p:txBody>
      </p:sp>
    </p:spTree>
    <p:extLst>
      <p:ext uri="{BB962C8B-B14F-4D97-AF65-F5344CB8AC3E}">
        <p14:creationId xmlns:p14="http://schemas.microsoft.com/office/powerpoint/2010/main" val="11306289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3237" y="443618"/>
            <a:ext cx="8267918" cy="5983308"/>
          </a:xfrm>
          <a:prstGeom prst="rect">
            <a:avLst/>
          </a:prstGeom>
          <a:scene3d>
            <a:camera prst="orthographicFront"/>
            <a:lightRig rig="threePt" dir="t"/>
          </a:scene3d>
          <a:sp3d>
            <a:bevelT prst="convex"/>
          </a:sp3d>
        </p:spPr>
      </p:pic>
      <p:sp>
        <p:nvSpPr>
          <p:cNvPr id="19461" name="Rectangle 5"/>
          <p:cNvSpPr>
            <a:spLocks noChangeArrowheads="1"/>
          </p:cNvSpPr>
          <p:nvPr/>
        </p:nvSpPr>
        <p:spPr bwMode="auto">
          <a:xfrm>
            <a:off x="5563672" y="4279423"/>
            <a:ext cx="2894171" cy="1754326"/>
          </a:xfrm>
          <a:prstGeom prst="rect">
            <a:avLst/>
          </a:prstGeom>
          <a:noFill/>
          <a:ln w="9525">
            <a:noFill/>
            <a:miter lim="800000"/>
            <a:headEnd/>
            <a:tailEnd/>
          </a:ln>
          <a:effectLst>
            <a:outerShdw dist="53882" dir="2700000" algn="ctr" rotWithShape="0">
              <a:schemeClr val="accent2"/>
            </a:outerShdw>
          </a:effec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a-ES" sz="3600" b="1" i="0" u="none" strike="noStrike" kern="1200" cap="none" spc="0" normalizeH="0" baseline="0" noProof="0" dirty="0">
                <a:ln w="18415" cmpd="sng">
                  <a:solidFill>
                    <a:srgbClr val="FFFFFF"/>
                  </a:solidFill>
                  <a:prstDash val="solid"/>
                </a:ln>
                <a:solidFill>
                  <a:srgbClr val="FFFFFF"/>
                </a:solidFill>
                <a:effectLst>
                  <a:glow rad="63500">
                    <a:srgbClr val="4472C4">
                      <a:satMod val="175000"/>
                      <a:alpha val="40000"/>
                    </a:srgbClr>
                  </a:glow>
                  <a:outerShdw blurRad="50800" dist="38100" algn="l" rotWithShape="0">
                    <a:prstClr val="black"/>
                  </a:outerShdw>
                </a:effectLst>
                <a:uLnTx/>
                <a:uFillTx/>
                <a:latin typeface="Agency FB" panose="020B0503020202020204" pitchFamily="34" charset="0"/>
                <a:ea typeface="+mn-ea"/>
                <a:cs typeface="+mn-cs"/>
              </a:rPr>
              <a:t> </a:t>
            </a:r>
            <a:r>
              <a:rPr kumimoji="0" lang="es-PE" sz="3600" b="1" i="0" u="none" strike="noStrike" kern="1200" cap="none" spc="0" normalizeH="0" baseline="0" noProof="0" dirty="0">
                <a:ln w="18415" cmpd="sng">
                  <a:solidFill>
                    <a:srgbClr val="FFFFFF"/>
                  </a:solidFill>
                  <a:prstDash val="solid"/>
                </a:ln>
                <a:solidFill>
                  <a:srgbClr val="FFFFFF"/>
                </a:solidFill>
                <a:effectLst>
                  <a:glow rad="63500">
                    <a:srgbClr val="4472C4">
                      <a:satMod val="175000"/>
                      <a:alpha val="40000"/>
                    </a:srgbClr>
                  </a:glow>
                  <a:outerShdw blurRad="50800" dist="38100" algn="l" rotWithShape="0">
                    <a:prstClr val="black"/>
                  </a:outerShdw>
                </a:effectLst>
                <a:uLnTx/>
                <a:uFillTx/>
                <a:latin typeface="Agency FB" panose="020B0503020202020204" pitchFamily="34" charset="0"/>
                <a:ea typeface="+mn-ea"/>
                <a:cs typeface="+mn-cs"/>
              </a:rPr>
              <a:t>La semilla cayó en tierra buena y dio fruto.</a:t>
            </a:r>
            <a:endParaRPr kumimoji="0" lang="ca-ES" sz="3600" b="1" i="0" u="none" strike="noStrike" kern="1200" cap="none" spc="0" normalizeH="0" baseline="0" noProof="0" dirty="0">
              <a:ln w="18415" cmpd="sng">
                <a:solidFill>
                  <a:srgbClr val="FFFFFF"/>
                </a:solidFill>
                <a:prstDash val="solid"/>
              </a:ln>
              <a:solidFill>
                <a:srgbClr val="FFFFFF"/>
              </a:solidFill>
              <a:effectLst>
                <a:glow rad="63500">
                  <a:srgbClr val="4472C4">
                    <a:satMod val="175000"/>
                    <a:alpha val="40000"/>
                  </a:srgbClr>
                </a:glow>
                <a:outerShdw blurRad="50800" dist="38100" algn="l" rotWithShape="0">
                  <a:prstClr val="black"/>
                </a:outerShdw>
              </a:effectLst>
              <a:uLnTx/>
              <a:uFillTx/>
              <a:latin typeface="Agency FB" panose="020B0503020202020204" pitchFamily="34" charset="0"/>
              <a:ea typeface="+mn-ea"/>
              <a:cs typeface="+mn-cs"/>
            </a:endParaRPr>
          </a:p>
        </p:txBody>
      </p:sp>
      <p:sp>
        <p:nvSpPr>
          <p:cNvPr id="19460" name="Rectangle 4"/>
          <p:cNvSpPr>
            <a:spLocks noChangeArrowheads="1"/>
          </p:cNvSpPr>
          <p:nvPr/>
        </p:nvSpPr>
        <p:spPr bwMode="auto">
          <a:xfrm>
            <a:off x="757384" y="1259352"/>
            <a:ext cx="2833353" cy="4524315"/>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3600" b="1" i="0" u="none" strike="noStrike" kern="1200" cap="none" spc="0" normalizeH="0" baseline="0" noProof="0" dirty="0">
                <a:ln>
                  <a:noFill/>
                </a:ln>
                <a:solidFill>
                  <a:prstClr val="white"/>
                </a:solidFill>
                <a:effectLst>
                  <a:glow rad="63500">
                    <a:srgbClr val="C00000">
                      <a:alpha val="40000"/>
                    </a:srgbClr>
                  </a:glow>
                  <a:outerShdw blurRad="50800" dist="38100" algn="l" rotWithShape="0">
                    <a:prstClr val="black"/>
                  </a:outerShdw>
                </a:effectLst>
                <a:uLnTx/>
                <a:uFillTx/>
                <a:latin typeface="Agency FB" panose="020B0503020202020204" pitchFamily="34" charset="0"/>
                <a:ea typeface="+mn-ea"/>
                <a:cs typeface="+mn-cs"/>
              </a:rPr>
              <a:t> </a:t>
            </a:r>
            <a:r>
              <a:rPr kumimoji="0" lang="es-ES" sz="3600" b="1" i="0" u="none" strike="noStrike" kern="1200" cap="none" spc="0" normalizeH="0" baseline="0" noProof="0" dirty="0">
                <a:ln>
                  <a:noFill/>
                </a:ln>
                <a:solidFill>
                  <a:prstClr val="white"/>
                </a:solidFill>
                <a:effectLst>
                  <a:glow rad="63500">
                    <a:srgbClr val="C00000">
                      <a:alpha val="40000"/>
                    </a:srgbClr>
                  </a:glow>
                  <a:outerShdw blurRad="50800" dist="38100" algn="l" rotWithShape="0">
                    <a:prstClr val="black"/>
                  </a:outerShdw>
                </a:effectLst>
                <a:uLnTx/>
                <a:uFillTx/>
                <a:latin typeface="Agency FB" panose="020B0503020202020204" pitchFamily="34" charset="0"/>
                <a:ea typeface="+mn-ea"/>
                <a:cs typeface="Times New Roman" pitchFamily="18" charset="0"/>
              </a:rPr>
              <a:t>Tú cuidas la tierra y la riegas </a:t>
            </a:r>
            <a:r>
              <a:rPr kumimoji="0" lang="es-ES" sz="3600" b="1" i="0" u="none" strike="noStrike" kern="1200" cap="none" spc="0" normalizeH="0" baseline="0" noProof="0" dirty="0" smtClean="0">
                <a:ln>
                  <a:noFill/>
                </a:ln>
                <a:solidFill>
                  <a:prstClr val="white"/>
                </a:solidFill>
                <a:effectLst>
                  <a:glow rad="63500">
                    <a:srgbClr val="C00000">
                      <a:alpha val="40000"/>
                    </a:srgbClr>
                  </a:glow>
                  <a:outerShdw blurRad="50800" dist="38100" algn="l" rotWithShape="0">
                    <a:prstClr val="black"/>
                  </a:outerShdw>
                </a:effectLst>
                <a:uLnTx/>
                <a:uFillTx/>
                <a:latin typeface="Agency FB" panose="020B0503020202020204" pitchFamily="34" charset="0"/>
                <a:ea typeface="+mn-ea"/>
                <a:cs typeface="Times New Roman" pitchFamily="18" charset="0"/>
              </a:rPr>
              <a:t>y la </a:t>
            </a:r>
            <a:r>
              <a:rPr kumimoji="0" lang="es-ES" sz="3600" b="1" i="0" u="none" strike="noStrike" kern="1200" cap="none" spc="0" normalizeH="0" baseline="0" noProof="0" dirty="0">
                <a:ln>
                  <a:noFill/>
                </a:ln>
                <a:solidFill>
                  <a:prstClr val="white"/>
                </a:solidFill>
                <a:effectLst>
                  <a:glow rad="63500">
                    <a:srgbClr val="C00000">
                      <a:alpha val="40000"/>
                    </a:srgbClr>
                  </a:glow>
                  <a:outerShdw blurRad="50800" dist="38100" algn="l" rotWithShape="0">
                    <a:prstClr val="black"/>
                  </a:outerShdw>
                </a:effectLst>
                <a:uLnTx/>
                <a:uFillTx/>
                <a:latin typeface="Agency FB" panose="020B0503020202020204" pitchFamily="34" charset="0"/>
                <a:ea typeface="+mn-ea"/>
                <a:cs typeface="Times New Roman" pitchFamily="18" charset="0"/>
              </a:rPr>
              <a:t>enriqueces sin medida; la acequia de Dios va llena de agua, preparas los trigales.</a:t>
            </a:r>
            <a:r>
              <a:rPr kumimoji="0" lang="es-ES" sz="3600" b="1" i="0" u="none" strike="noStrike" kern="1200" cap="none" spc="0" normalizeH="0" baseline="0" noProof="0" dirty="0">
                <a:ln>
                  <a:noFill/>
                </a:ln>
                <a:solidFill>
                  <a:prstClr val="white"/>
                </a:solidFill>
                <a:effectLst>
                  <a:glow rad="63500">
                    <a:srgbClr val="C00000">
                      <a:alpha val="40000"/>
                    </a:srgbClr>
                  </a:glow>
                  <a:outerShdw blurRad="50800" dist="38100" algn="l" rotWithShape="0">
                    <a:prstClr val="black"/>
                  </a:outerShdw>
                </a:effectLst>
                <a:uLnTx/>
                <a:uFillTx/>
                <a:latin typeface="Agency FB" panose="020B0503020202020204" pitchFamily="34" charset="0"/>
                <a:ea typeface="+mn-ea"/>
                <a:cs typeface="+mn-cs"/>
              </a:rPr>
              <a:t> </a:t>
            </a:r>
            <a:endParaRPr kumimoji="0" lang="ca-ES" sz="3600" b="1" i="0" u="none" strike="noStrike" kern="1200" cap="none" spc="0" normalizeH="0" baseline="0" noProof="0" dirty="0">
              <a:ln>
                <a:noFill/>
              </a:ln>
              <a:solidFill>
                <a:prstClr val="white"/>
              </a:solidFill>
              <a:effectLst>
                <a:glow rad="63500">
                  <a:srgbClr val="C00000">
                    <a:alpha val="40000"/>
                  </a:srgbClr>
                </a:glow>
                <a:outerShdw blurRad="50800" dist="38100" algn="l" rotWithShape="0">
                  <a:prstClr val="black"/>
                </a:outerShdw>
              </a:effectLst>
              <a:uLnTx/>
              <a:uFillTx/>
              <a:latin typeface="Agency FB" panose="020B0503020202020204" pitchFamily="34" charset="0"/>
              <a:ea typeface="+mn-ea"/>
              <a:cs typeface="+mn-cs"/>
            </a:endParaRPr>
          </a:p>
        </p:txBody>
      </p:sp>
      <p:sp>
        <p:nvSpPr>
          <p:cNvPr id="19459" name="Text Box 3"/>
          <p:cNvSpPr txBox="1">
            <a:spLocks noChangeArrowheads="1"/>
          </p:cNvSpPr>
          <p:nvPr/>
        </p:nvSpPr>
        <p:spPr bwMode="auto">
          <a:xfrm>
            <a:off x="757384" y="443618"/>
            <a:ext cx="2148345" cy="646331"/>
          </a:xfrm>
          <a:prstGeom prst="rect">
            <a:avLst/>
          </a:prstGeom>
          <a:noFill/>
          <a:ln w="9525">
            <a:noFill/>
            <a:miter lim="800000"/>
            <a:headEnd/>
            <a:tailEnd/>
          </a:ln>
          <a:effectLst>
            <a:outerShdw dist="45791" dir="3378596" algn="ctr" rotWithShape="0">
              <a:schemeClr val="tx1">
                <a:alpha val="50000"/>
              </a:schemeClr>
            </a:outerShdw>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3600" b="1" i="0" u="none" strike="noStrike" kern="1200" cap="none" spc="0" normalizeH="0" baseline="0" noProof="0" dirty="0">
                <a:ln>
                  <a:noFill/>
                </a:ln>
                <a:solidFill>
                  <a:srgbClr val="11FCFF"/>
                </a:solidFill>
                <a:effectLst>
                  <a:outerShdw blurRad="38100" dist="38100" dir="2700000" algn="tl">
                    <a:srgbClr val="000000">
                      <a:alpha val="43137"/>
                    </a:srgbClr>
                  </a:outerShdw>
                </a:effectLst>
                <a:uLnTx/>
                <a:uFillTx/>
                <a:latin typeface="Calibri" panose="020F0502020204030204"/>
                <a:ea typeface="+mn-ea"/>
                <a:cs typeface="+mn-cs"/>
              </a:rPr>
              <a:t> </a:t>
            </a:r>
            <a:r>
              <a:rPr kumimoji="0" lang="ca-ES" sz="3600" b="1" i="0" u="none" strike="noStrike" kern="1200" cap="none" spc="0" normalizeH="0" baseline="0" noProof="0" dirty="0" err="1">
                <a:ln>
                  <a:noFill/>
                </a:ln>
                <a:solidFill>
                  <a:srgbClr val="40FFDF"/>
                </a:solidFill>
                <a:effectLst>
                  <a:outerShdw blurRad="38100" dist="38100" dir="2700000" algn="tl">
                    <a:srgbClr val="000000">
                      <a:alpha val="43137"/>
                    </a:srgbClr>
                  </a:outerShdw>
                </a:effectLst>
                <a:uLnTx/>
                <a:uFillTx/>
                <a:latin typeface="Calibri" panose="020F0502020204030204"/>
                <a:ea typeface="+mn-ea"/>
                <a:cs typeface="+mn-cs"/>
              </a:rPr>
              <a:t>Salmo</a:t>
            </a:r>
            <a:r>
              <a:rPr kumimoji="0" lang="ca-ES" sz="3600" b="1" i="0" u="none" strike="noStrike" kern="1200" cap="none" spc="0" normalizeH="0" baseline="0" noProof="0" dirty="0">
                <a:ln>
                  <a:noFill/>
                </a:ln>
                <a:solidFill>
                  <a:srgbClr val="40FFDF"/>
                </a:solidFill>
                <a:effectLst>
                  <a:outerShdw blurRad="38100" dist="38100" dir="2700000" algn="tl">
                    <a:srgbClr val="000000">
                      <a:alpha val="43137"/>
                    </a:srgbClr>
                  </a:outerShdw>
                </a:effectLst>
                <a:uLnTx/>
                <a:uFillTx/>
                <a:latin typeface="Calibri" panose="020F0502020204030204"/>
                <a:ea typeface="+mn-ea"/>
                <a:cs typeface="+mn-cs"/>
              </a:rPr>
              <a:t> 64</a:t>
            </a:r>
            <a:r>
              <a:rPr kumimoji="0" lang="ca-ES" sz="3600" b="1" i="0" u="none" strike="noStrike" kern="1200" cap="none" spc="0" normalizeH="0" baseline="0" noProof="0" dirty="0">
                <a:ln>
                  <a:noFill/>
                </a:ln>
                <a:solidFill>
                  <a:srgbClr val="11FCFF"/>
                </a:solidFill>
                <a:effectLst>
                  <a:outerShdw blurRad="38100" dist="38100" dir="2700000" algn="tl">
                    <a:srgbClr val="000000">
                      <a:alpha val="43137"/>
                    </a:srgbClr>
                  </a:outerShdw>
                </a:effectLst>
                <a:uLnTx/>
                <a:uFillTx/>
                <a:latin typeface="Calibri" panose="020F0502020204030204"/>
                <a:ea typeface="+mn-ea"/>
                <a:cs typeface="+mn-cs"/>
              </a:rPr>
              <a:t> </a:t>
            </a:r>
            <a:endParaRPr kumimoji="0" lang="ca-ES" sz="5400" b="1" i="0" u="none" strike="noStrike" kern="1200" cap="none" spc="0" normalizeH="0" baseline="0" noProof="0" dirty="0">
              <a:ln>
                <a:noFill/>
              </a:ln>
              <a:solidFill>
                <a:srgbClr val="11FC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Rectangle 5"/>
          <p:cNvSpPr>
            <a:spLocks noChangeArrowheads="1"/>
          </p:cNvSpPr>
          <p:nvPr/>
        </p:nvSpPr>
        <p:spPr bwMode="auto">
          <a:xfrm>
            <a:off x="2528888" y="1899174"/>
            <a:ext cx="4482498" cy="507831"/>
          </a:xfrm>
          <a:prstGeom prst="rect">
            <a:avLst/>
          </a:prstGeom>
          <a:noFill/>
          <a:ln w="9525">
            <a:noFill/>
            <a:miter lim="800000"/>
            <a:headEnd/>
            <a:tailEnd/>
          </a:ln>
          <a:effectLst>
            <a:outerShdw dist="53882" dir="2700000" algn="ctr" rotWithShape="0">
              <a:schemeClr val="accent2"/>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2700" b="1" i="0" u="none" strike="noStrike" kern="1200" cap="none" spc="0" normalizeH="0" baseline="0" noProof="0" dirty="0">
                <a:ln>
                  <a:noFill/>
                </a:ln>
                <a:solidFill>
                  <a:srgbClr val="FFFF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423137938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ppt_x</p:attrName>
                                        </p:attrNameLst>
                                      </p:cBhvr>
                                      <p:tavLst>
                                        <p:tav tm="0">
                                          <p:val>
                                            <p:fltVal val="0.5"/>
                                          </p:val>
                                        </p:tav>
                                        <p:tav tm="100000">
                                          <p:val>
                                            <p:strVal val="#ppt_x"/>
                                          </p:val>
                                        </p:tav>
                                      </p:tavLst>
                                    </p:anim>
                                    <p:anim calcmode="lin" valueType="num">
                                      <p:cBhvr>
                                        <p:cTn id="10" dur="500" fill="hold"/>
                                        <p:tgtEl>
                                          <p:spTgt spid="6"/>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40" presetClass="entr" presetSubtype="0" fill="hold" grpId="0" nodeType="afterEffect">
                                  <p:stCondLst>
                                    <p:cond delay="0"/>
                                  </p:stCondLst>
                                  <p:iterate type="lt">
                                    <p:tmPct val="10000"/>
                                  </p:iterate>
                                  <p:childTnLst>
                                    <p:set>
                                      <p:cBhvr>
                                        <p:cTn id="13" dur="1" fill="hold">
                                          <p:stCondLst>
                                            <p:cond delay="0"/>
                                          </p:stCondLst>
                                        </p:cTn>
                                        <p:tgtEl>
                                          <p:spTgt spid="19460"/>
                                        </p:tgtEl>
                                        <p:attrNameLst>
                                          <p:attrName>style.visibility</p:attrName>
                                        </p:attrNameLst>
                                      </p:cBhvr>
                                      <p:to>
                                        <p:strVal val="visible"/>
                                      </p:to>
                                    </p:set>
                                    <p:animEffect transition="in" filter="fade">
                                      <p:cBhvr>
                                        <p:cTn id="14" dur="1000"/>
                                        <p:tgtEl>
                                          <p:spTgt spid="19460"/>
                                        </p:tgtEl>
                                      </p:cBhvr>
                                    </p:animEffect>
                                    <p:anim calcmode="lin" valueType="num">
                                      <p:cBhvr>
                                        <p:cTn id="15" dur="1000" fill="hold"/>
                                        <p:tgtEl>
                                          <p:spTgt spid="19460"/>
                                        </p:tgtEl>
                                        <p:attrNameLst>
                                          <p:attrName>ppt_x</p:attrName>
                                        </p:attrNameLst>
                                      </p:cBhvr>
                                      <p:tavLst>
                                        <p:tav tm="0">
                                          <p:val>
                                            <p:strVal val="#ppt_x-.1"/>
                                          </p:val>
                                        </p:tav>
                                        <p:tav tm="100000">
                                          <p:val>
                                            <p:strVal val="#ppt_x"/>
                                          </p:val>
                                        </p:tav>
                                      </p:tavLst>
                                    </p:anim>
                                    <p:anim calcmode="lin" valueType="num">
                                      <p:cBhvr>
                                        <p:cTn id="16" dur="1000" fill="hold"/>
                                        <p:tgtEl>
                                          <p:spTgt spid="19460"/>
                                        </p:tgtEl>
                                        <p:attrNameLst>
                                          <p:attrName>ppt_y</p:attrName>
                                        </p:attrNameLst>
                                      </p:cBhvr>
                                      <p:tavLst>
                                        <p:tav tm="0">
                                          <p:val>
                                            <p:strVal val="#ppt_y"/>
                                          </p:val>
                                        </p:tav>
                                        <p:tav tm="100000">
                                          <p:val>
                                            <p:strVal val="#ppt_y"/>
                                          </p:val>
                                        </p:tav>
                                      </p:tavLst>
                                    </p:anim>
                                  </p:childTnLst>
                                </p:cTn>
                              </p:par>
                            </p:childTnLst>
                          </p:cTn>
                        </p:par>
                        <p:par>
                          <p:cTn id="17" fill="hold">
                            <p:stCondLst>
                              <p:cond delay="11100"/>
                            </p:stCondLst>
                            <p:childTnLst>
                              <p:par>
                                <p:cTn id="18" presetID="40" presetClass="entr" presetSubtype="0" fill="hold" grpId="0" nodeType="afterEffect">
                                  <p:stCondLst>
                                    <p:cond delay="0"/>
                                  </p:stCondLst>
                                  <p:iterate type="lt">
                                    <p:tmPct val="10000"/>
                                  </p:iterate>
                                  <p:childTnLst>
                                    <p:set>
                                      <p:cBhvr>
                                        <p:cTn id="19" dur="1" fill="hold">
                                          <p:stCondLst>
                                            <p:cond delay="0"/>
                                          </p:stCondLst>
                                        </p:cTn>
                                        <p:tgtEl>
                                          <p:spTgt spid="19461"/>
                                        </p:tgtEl>
                                        <p:attrNameLst>
                                          <p:attrName>style.visibility</p:attrName>
                                        </p:attrNameLst>
                                      </p:cBhvr>
                                      <p:to>
                                        <p:strVal val="visible"/>
                                      </p:to>
                                    </p:set>
                                    <p:animEffect transition="in" filter="fade">
                                      <p:cBhvr>
                                        <p:cTn id="20" dur="1000"/>
                                        <p:tgtEl>
                                          <p:spTgt spid="19461"/>
                                        </p:tgtEl>
                                      </p:cBhvr>
                                    </p:animEffect>
                                    <p:anim calcmode="lin" valueType="num">
                                      <p:cBhvr>
                                        <p:cTn id="21" dur="1000" fill="hold"/>
                                        <p:tgtEl>
                                          <p:spTgt spid="19461"/>
                                        </p:tgtEl>
                                        <p:attrNameLst>
                                          <p:attrName>ppt_x</p:attrName>
                                        </p:attrNameLst>
                                      </p:cBhvr>
                                      <p:tavLst>
                                        <p:tav tm="0">
                                          <p:val>
                                            <p:strVal val="#ppt_x-.1"/>
                                          </p:val>
                                        </p:tav>
                                        <p:tav tm="100000">
                                          <p:val>
                                            <p:strVal val="#ppt_x"/>
                                          </p:val>
                                        </p:tav>
                                      </p:tavLst>
                                    </p:anim>
                                    <p:anim calcmode="lin" valueType="num">
                                      <p:cBhvr>
                                        <p:cTn id="22" dur="1000" fill="hold"/>
                                        <p:tgtEl>
                                          <p:spTgt spid="194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0" grpId="0"/>
      <p:bldP spid="6"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8927" y="417313"/>
            <a:ext cx="8259644" cy="6027030"/>
          </a:xfrm>
          <a:prstGeom prst="rect">
            <a:avLst/>
          </a:prstGeom>
          <a:scene3d>
            <a:camera prst="orthographicFront"/>
            <a:lightRig rig="threePt" dir="t"/>
          </a:scene3d>
          <a:sp3d>
            <a:bevelT prst="convex"/>
          </a:sp3d>
        </p:spPr>
      </p:pic>
      <p:sp>
        <p:nvSpPr>
          <p:cNvPr id="9" name="Rectangle 5"/>
          <p:cNvSpPr>
            <a:spLocks noChangeArrowheads="1"/>
          </p:cNvSpPr>
          <p:nvPr/>
        </p:nvSpPr>
        <p:spPr bwMode="auto">
          <a:xfrm>
            <a:off x="1188416" y="5048608"/>
            <a:ext cx="4165935" cy="646331"/>
          </a:xfrm>
          <a:prstGeom prst="rect">
            <a:avLst/>
          </a:prstGeom>
          <a:noFill/>
          <a:ln w="9525">
            <a:noFill/>
            <a:miter lim="800000"/>
            <a:headEnd/>
            <a:tailEnd/>
          </a:ln>
          <a:effectLst>
            <a:outerShdw dist="53882" dir="2700000" algn="ctr" rotWithShape="0">
              <a:schemeClr val="accent2"/>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3600" b="1" i="0" u="none" strike="noStrike" kern="1200" cap="none" spc="0" normalizeH="0" baseline="0" noProof="0" dirty="0">
                <a:ln w="18415" cmpd="sng">
                  <a:solidFill>
                    <a:srgbClr val="FFFFFF"/>
                  </a:solidFill>
                  <a:prstDash val="solid"/>
                </a:ln>
                <a:solidFill>
                  <a:srgbClr val="FFFFFF"/>
                </a:solidFill>
                <a:effectLst>
                  <a:glow rad="63500">
                    <a:srgbClr val="4472C4">
                      <a:satMod val="175000"/>
                      <a:alpha val="40000"/>
                    </a:srgbClr>
                  </a:glow>
                  <a:outerShdw blurRad="50800" dist="38100" algn="l" rotWithShape="0">
                    <a:prstClr val="black"/>
                  </a:outerShdw>
                </a:effectLst>
                <a:uLnTx/>
                <a:uFillTx/>
                <a:latin typeface="Agency FB" panose="020B0503020202020204" pitchFamily="34" charset="0"/>
                <a:ea typeface="+mn-ea"/>
                <a:cs typeface="+mn-cs"/>
              </a:rPr>
              <a:t> </a:t>
            </a:r>
          </a:p>
        </p:txBody>
      </p:sp>
      <p:sp>
        <p:nvSpPr>
          <p:cNvPr id="9219" name="Rectangle 3"/>
          <p:cNvSpPr>
            <a:spLocks noChangeArrowheads="1"/>
          </p:cNvSpPr>
          <p:nvPr/>
        </p:nvSpPr>
        <p:spPr bwMode="auto">
          <a:xfrm>
            <a:off x="669968" y="3430828"/>
            <a:ext cx="7968344" cy="1200329"/>
          </a:xfrm>
          <a:prstGeom prst="rect">
            <a:avLst/>
          </a:prstGeom>
          <a:noFill/>
          <a:ln>
            <a:noFill/>
          </a:ln>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3600" b="1" i="0" u="none" strike="noStrike" kern="1200" cap="none" spc="0" normalizeH="0" baseline="0" noProof="0" dirty="0">
                <a:ln>
                  <a:noFill/>
                </a:ln>
                <a:solidFill>
                  <a:prstClr val="white"/>
                </a:solidFill>
                <a:effectLst>
                  <a:glow rad="101600">
                    <a:srgbClr val="6C0000">
                      <a:alpha val="60000"/>
                    </a:srgbClr>
                  </a:glow>
                  <a:outerShdw blurRad="38100" dist="38100" dir="2700000" algn="tl">
                    <a:srgbClr val="000000">
                      <a:alpha val="43137"/>
                    </a:srgbClr>
                  </a:outerShdw>
                </a:effectLst>
                <a:uLnTx/>
                <a:uFillTx/>
                <a:latin typeface="Agency FB" panose="020B0503020202020204" pitchFamily="34" charset="0"/>
                <a:ea typeface="+mn-ea"/>
                <a:cs typeface="+mn-cs"/>
              </a:rPr>
              <a:t> </a:t>
            </a:r>
            <a:r>
              <a:rPr kumimoji="0" lang="es-ES" sz="3600" b="1" i="0" u="none" strike="noStrike" kern="1200" cap="none" spc="0" normalizeH="0" baseline="0" noProof="0" dirty="0">
                <a:ln>
                  <a:noFill/>
                </a:ln>
                <a:solidFill>
                  <a:prstClr val="white"/>
                </a:solidFill>
                <a:effectLst>
                  <a:glow rad="101600">
                    <a:srgbClr val="6C0000">
                      <a:alpha val="60000"/>
                    </a:srgbClr>
                  </a:glow>
                  <a:outerShdw blurRad="38100" dist="38100" dir="2700000" algn="tl">
                    <a:srgbClr val="000000">
                      <a:alpha val="43137"/>
                    </a:srgbClr>
                  </a:outerShdw>
                </a:effectLst>
                <a:uLnTx/>
                <a:uFillTx/>
                <a:latin typeface="Agency FB" panose="020B0503020202020204" pitchFamily="34" charset="0"/>
                <a:ea typeface="+mn-ea"/>
                <a:cs typeface="Times New Roman" pitchFamily="18" charset="0"/>
              </a:rPr>
              <a:t>Riegas los surcos, igualas los terrones, la ablandas con tu lluvia, bendices sus brotes.</a:t>
            </a:r>
            <a:endParaRPr kumimoji="0" lang="ca-ES" sz="3600" b="1" i="0" u="none" strike="noStrike" kern="1200" cap="none" spc="0" normalizeH="0" baseline="0" noProof="0" dirty="0">
              <a:ln>
                <a:noFill/>
              </a:ln>
              <a:solidFill>
                <a:prstClr val="white"/>
              </a:solidFill>
              <a:effectLst>
                <a:glow rad="101600">
                  <a:srgbClr val="6C0000">
                    <a:alpha val="60000"/>
                  </a:srgbClr>
                </a:glow>
                <a:outerShdw blurRad="38100" dist="38100" dir="2700000" algn="tl">
                  <a:srgbClr val="000000">
                    <a:alpha val="43137"/>
                  </a:srgbClr>
                </a:outerShdw>
              </a:effectLst>
              <a:uLnTx/>
              <a:uFillTx/>
              <a:latin typeface="Agency FB" panose="020B0503020202020204" pitchFamily="34" charset="0"/>
              <a:ea typeface="+mn-ea"/>
              <a:cs typeface="+mn-cs"/>
            </a:endParaRPr>
          </a:p>
        </p:txBody>
      </p:sp>
      <p:sp>
        <p:nvSpPr>
          <p:cNvPr id="9220" name="Rectangle 4"/>
          <p:cNvSpPr>
            <a:spLocks noChangeArrowheads="1"/>
          </p:cNvSpPr>
          <p:nvPr/>
        </p:nvSpPr>
        <p:spPr bwMode="auto">
          <a:xfrm>
            <a:off x="1763688" y="4494610"/>
            <a:ext cx="5350416" cy="553998"/>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3000" b="1" i="0" u="none" strike="noStrike" kern="1200" cap="none" spc="0" normalizeH="0" baseline="0" noProof="0" dirty="0">
                <a:ln>
                  <a:noFill/>
                </a:ln>
                <a:solidFill>
                  <a:srgbClr val="FF140C"/>
                </a:solidFill>
                <a:effectLst>
                  <a:glow rad="101600">
                    <a:srgbClr val="FFFFFF"/>
                  </a:glow>
                  <a:outerShdw blurRad="38100" dist="38100" dir="2700000" algn="tl">
                    <a:srgbClr val="000000">
                      <a:alpha val="43137"/>
                    </a:srgbClr>
                  </a:outerShdw>
                </a:effectLst>
                <a:uLnTx/>
                <a:uFillTx/>
                <a:latin typeface="Calibri" panose="020F0502020204030204"/>
                <a:ea typeface="+mn-ea"/>
                <a:cs typeface="+mn-cs"/>
              </a:rPr>
              <a:t> </a:t>
            </a:r>
          </a:p>
        </p:txBody>
      </p:sp>
      <p:sp>
        <p:nvSpPr>
          <p:cNvPr id="6" name="Rectangle 3"/>
          <p:cNvSpPr>
            <a:spLocks noChangeArrowheads="1"/>
          </p:cNvSpPr>
          <p:nvPr/>
        </p:nvSpPr>
        <p:spPr bwMode="auto">
          <a:xfrm>
            <a:off x="563999" y="4967015"/>
            <a:ext cx="4898226" cy="1200329"/>
          </a:xfrm>
          <a:prstGeom prst="rect">
            <a:avLst/>
          </a:prstGeom>
          <a:noFill/>
          <a:ln>
            <a:noFill/>
          </a:ln>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3600" b="1" i="0" u="none" strike="noStrike" kern="1200" cap="none" spc="0" normalizeH="0" baseline="0" noProof="0" dirty="0">
                <a:ln>
                  <a:noFill/>
                </a:ln>
                <a:solidFill>
                  <a:prstClr val="white"/>
                </a:solidFill>
                <a:effectLst>
                  <a:glow rad="101600">
                    <a:srgbClr val="6C0000">
                      <a:alpha val="60000"/>
                    </a:srgbClr>
                  </a:glow>
                  <a:outerShdw blurRad="38100" dist="38100" dir="2700000" algn="tl">
                    <a:srgbClr val="000000">
                      <a:alpha val="43137"/>
                    </a:srgbClr>
                  </a:outerShdw>
                </a:effectLst>
                <a:uLnTx/>
                <a:uFillTx/>
                <a:latin typeface="Agency FB" panose="020B0503020202020204" pitchFamily="34" charset="0"/>
                <a:ea typeface="+mn-ea"/>
                <a:cs typeface="+mn-cs"/>
              </a:rPr>
              <a:t> </a:t>
            </a:r>
            <a:r>
              <a:rPr kumimoji="0" lang="es-PE" sz="3600" b="1" i="0" u="none" strike="noStrike" kern="1200" cap="none" spc="0" normalizeH="0" baseline="0" noProof="0" dirty="0" smtClean="0">
                <a:ln w="18415" cmpd="sng">
                  <a:solidFill>
                    <a:srgbClr val="FFFFFF"/>
                  </a:solidFill>
                  <a:prstDash val="solid"/>
                </a:ln>
                <a:solidFill>
                  <a:srgbClr val="FFFFFF"/>
                </a:solidFill>
                <a:effectLst>
                  <a:glow rad="63500">
                    <a:srgbClr val="4472C4">
                      <a:satMod val="175000"/>
                      <a:alpha val="40000"/>
                    </a:srgbClr>
                  </a:glow>
                  <a:outerShdw blurRad="50800" dist="38100" algn="l" rotWithShape="0">
                    <a:prstClr val="black"/>
                  </a:outerShdw>
                </a:effectLst>
                <a:uLnTx/>
                <a:uFillTx/>
                <a:latin typeface="Agency FB" panose="020B0503020202020204" pitchFamily="34" charset="0"/>
                <a:ea typeface="+mn-ea"/>
                <a:cs typeface="+mn-cs"/>
              </a:rPr>
              <a:t>La </a:t>
            </a:r>
            <a:r>
              <a:rPr kumimoji="0" lang="es-PE" sz="3600" b="1" i="0" u="none" strike="noStrike" kern="1200" cap="none" spc="0" normalizeH="0" baseline="0" noProof="0" dirty="0">
                <a:ln w="18415" cmpd="sng">
                  <a:solidFill>
                    <a:srgbClr val="FFFFFF"/>
                  </a:solidFill>
                  <a:prstDash val="solid"/>
                </a:ln>
                <a:solidFill>
                  <a:srgbClr val="FFFFFF"/>
                </a:solidFill>
                <a:effectLst>
                  <a:glow rad="63500">
                    <a:srgbClr val="4472C4">
                      <a:satMod val="175000"/>
                      <a:alpha val="40000"/>
                    </a:srgbClr>
                  </a:glow>
                  <a:outerShdw blurRad="50800" dist="38100" algn="l" rotWithShape="0">
                    <a:prstClr val="black"/>
                  </a:outerShdw>
                </a:effectLst>
                <a:uLnTx/>
                <a:uFillTx/>
                <a:latin typeface="Agency FB" panose="020B0503020202020204" pitchFamily="34" charset="0"/>
                <a:ea typeface="+mn-ea"/>
                <a:cs typeface="+mn-cs"/>
              </a:rPr>
              <a:t>semilla cayó en tierra buena y dio fruto</a:t>
            </a:r>
            <a:r>
              <a:rPr kumimoji="0" lang="es-PE" sz="3600" b="1" i="0" u="none" strike="noStrike" kern="1200" cap="none" spc="0" normalizeH="0" baseline="0" noProof="0" dirty="0" smtClean="0">
                <a:ln w="18415" cmpd="sng">
                  <a:solidFill>
                    <a:srgbClr val="FFFFFF"/>
                  </a:solidFill>
                  <a:prstDash val="solid"/>
                </a:ln>
                <a:solidFill>
                  <a:srgbClr val="FFFFFF"/>
                </a:solidFill>
                <a:effectLst>
                  <a:glow rad="63500">
                    <a:srgbClr val="4472C4">
                      <a:satMod val="175000"/>
                      <a:alpha val="40000"/>
                    </a:srgbClr>
                  </a:glow>
                  <a:outerShdw blurRad="50800" dist="38100" algn="l" rotWithShape="0">
                    <a:prstClr val="black"/>
                  </a:outerShdw>
                </a:effectLst>
                <a:uLnTx/>
                <a:uFillTx/>
                <a:latin typeface="Agency FB" panose="020B0503020202020204" pitchFamily="34" charset="0"/>
                <a:ea typeface="+mn-ea"/>
                <a:cs typeface="+mn-cs"/>
              </a:rPr>
              <a:t>.</a:t>
            </a:r>
            <a:endParaRPr kumimoji="0" lang="ca-ES" sz="3600" b="1" i="0" u="none" strike="noStrike" kern="1200" cap="none" spc="0" normalizeH="0" baseline="0" noProof="0" dirty="0">
              <a:ln>
                <a:noFill/>
              </a:ln>
              <a:solidFill>
                <a:prstClr val="white"/>
              </a:solidFill>
              <a:effectLst>
                <a:glow rad="101600">
                  <a:srgbClr val="6C0000">
                    <a:alpha val="60000"/>
                  </a:srgbClr>
                </a:glow>
                <a:outerShdw blurRad="38100" dist="38100" dir="2700000" algn="tl">
                  <a:srgbClr val="000000">
                    <a:alpha val="43137"/>
                  </a:srgbClr>
                </a:outerShdw>
              </a:effectLst>
              <a:uLnTx/>
              <a:uFillTx/>
              <a:latin typeface="Agency FB" panose="020B0503020202020204" pitchFamily="34" charset="0"/>
              <a:ea typeface="+mn-ea"/>
              <a:cs typeface="+mn-cs"/>
            </a:endParaRPr>
          </a:p>
        </p:txBody>
      </p:sp>
    </p:spTree>
    <p:extLst>
      <p:ext uri="{BB962C8B-B14F-4D97-AF65-F5344CB8AC3E}">
        <p14:creationId xmlns:p14="http://schemas.microsoft.com/office/powerpoint/2010/main" val="203350138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9219"/>
                                        </p:tgtEl>
                                        <p:attrNameLst>
                                          <p:attrName>style.visibility</p:attrName>
                                        </p:attrNameLst>
                                      </p:cBhvr>
                                      <p:to>
                                        <p:strVal val="visible"/>
                                      </p:to>
                                    </p:set>
                                    <p:animEffect transition="in" filter="fade">
                                      <p:cBhvr>
                                        <p:cTn id="7" dur="1000"/>
                                        <p:tgtEl>
                                          <p:spTgt spid="9219"/>
                                        </p:tgtEl>
                                      </p:cBhvr>
                                    </p:animEffect>
                                    <p:anim calcmode="lin" valueType="num">
                                      <p:cBhvr>
                                        <p:cTn id="8" dur="1000" fill="hold"/>
                                        <p:tgtEl>
                                          <p:spTgt spid="9219"/>
                                        </p:tgtEl>
                                        <p:attrNameLst>
                                          <p:attrName>ppt_x</p:attrName>
                                        </p:attrNameLst>
                                      </p:cBhvr>
                                      <p:tavLst>
                                        <p:tav tm="0">
                                          <p:val>
                                            <p:strVal val="#ppt_x-.1"/>
                                          </p:val>
                                        </p:tav>
                                        <p:tav tm="100000">
                                          <p:val>
                                            <p:strVal val="#ppt_x"/>
                                          </p:val>
                                        </p:tav>
                                      </p:tavLst>
                                    </p:anim>
                                    <p:anim calcmode="lin" valueType="num">
                                      <p:cBhvr>
                                        <p:cTn id="9" dur="1000" fill="hold"/>
                                        <p:tgtEl>
                                          <p:spTgt spid="9219"/>
                                        </p:tgtEl>
                                        <p:attrNameLst>
                                          <p:attrName>ppt_y</p:attrName>
                                        </p:attrNameLst>
                                      </p:cBhvr>
                                      <p:tavLst>
                                        <p:tav tm="0">
                                          <p:val>
                                            <p:strVal val="#ppt_y"/>
                                          </p:val>
                                        </p:tav>
                                        <p:tav tm="100000">
                                          <p:val>
                                            <p:strVal val="#ppt_y"/>
                                          </p:val>
                                        </p:tav>
                                      </p:tavLst>
                                    </p:anim>
                                  </p:childTnLst>
                                </p:cTn>
                              </p:par>
                            </p:childTnLst>
                          </p:cTn>
                        </p:par>
                        <p:par>
                          <p:cTn id="10" fill="hold">
                            <p:stCondLst>
                              <p:cond delay="84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1"/>
                                          </p:val>
                                        </p:tav>
                                        <p:tav tm="100000">
                                          <p:val>
                                            <p:strVal val="#ppt_x"/>
                                          </p:val>
                                        </p:tav>
                                      </p:tavLst>
                                    </p:anim>
                                    <p:anim calcmode="lin" valueType="num">
                                      <p:cBhvr>
                                        <p:cTn id="15" dur="1000" fill="hold"/>
                                        <p:tgtEl>
                                          <p:spTgt spid="9"/>
                                        </p:tgtEl>
                                        <p:attrNameLst>
                                          <p:attrName>ppt_y</p:attrName>
                                        </p:attrNameLst>
                                      </p:cBhvr>
                                      <p:tavLst>
                                        <p:tav tm="0">
                                          <p:val>
                                            <p:strVal val="#ppt_y"/>
                                          </p:val>
                                        </p:tav>
                                        <p:tav tm="100000">
                                          <p:val>
                                            <p:strVal val="#ppt_y"/>
                                          </p:val>
                                        </p:tav>
                                      </p:tavLst>
                                    </p:anim>
                                  </p:childTnLst>
                                </p:cTn>
                              </p:par>
                            </p:childTnLst>
                          </p:cTn>
                        </p:par>
                        <p:par>
                          <p:cTn id="16" fill="hold">
                            <p:stCondLst>
                              <p:cond delay="9300"/>
                            </p:stCondLst>
                            <p:childTnLst>
                              <p:par>
                                <p:cTn id="17" presetID="40" presetClass="entr" presetSubtype="0" fill="hold" grpId="0" nodeType="afterEffect">
                                  <p:stCondLst>
                                    <p:cond delay="0"/>
                                  </p:stCondLst>
                                  <p:iterate type="lt">
                                    <p:tmPct val="10000"/>
                                  </p:iterate>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1"/>
                                          </p:val>
                                        </p:tav>
                                        <p:tav tm="100000">
                                          <p:val>
                                            <p:strVal val="#ppt_x"/>
                                          </p:val>
                                        </p:tav>
                                      </p:tavLst>
                                    </p:anim>
                                    <p:anim calcmode="lin" valueType="num">
                                      <p:cBhvr>
                                        <p:cTn id="21"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219"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5833" y="456764"/>
            <a:ext cx="8292737" cy="5978870"/>
          </a:xfrm>
          <a:prstGeom prst="rect">
            <a:avLst/>
          </a:prstGeom>
          <a:scene3d>
            <a:camera prst="orthographicFront"/>
            <a:lightRig rig="threePt" dir="t"/>
          </a:scene3d>
          <a:sp3d>
            <a:bevelT prst="convex"/>
          </a:sp3d>
        </p:spPr>
      </p:pic>
      <p:sp>
        <p:nvSpPr>
          <p:cNvPr id="18435" name="Rectangle 3"/>
          <p:cNvSpPr>
            <a:spLocks noChangeArrowheads="1"/>
          </p:cNvSpPr>
          <p:nvPr/>
        </p:nvSpPr>
        <p:spPr bwMode="auto">
          <a:xfrm>
            <a:off x="3143794" y="456764"/>
            <a:ext cx="5331977" cy="2862322"/>
          </a:xfrm>
          <a:prstGeom prst="rect">
            <a:avLst/>
          </a:prstGeom>
          <a:noFill/>
          <a:ln>
            <a:noFill/>
          </a:ln>
          <a:scene3d>
            <a:camera prst="orthographicFront"/>
            <a:lightRig rig="threePt" dir="t"/>
          </a:scene3d>
          <a:sp3d>
            <a:bevelT w="152400" h="50800" prst="softRound"/>
          </a:sp3d>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3600" b="0" i="0" u="none" strike="noStrike" kern="1200" cap="none" spc="0" normalizeH="0" baseline="0" noProof="0" dirty="0">
                <a:ln>
                  <a:noFill/>
                </a:ln>
                <a:solidFill>
                  <a:srgbClr val="FF0000"/>
                </a:solidFill>
                <a:effectLst>
                  <a:glow rad="101600">
                    <a:srgbClr val="FFFFFF"/>
                  </a:glow>
                  <a:outerShdw blurRad="38100" dist="38100" dir="2700000" algn="tl">
                    <a:srgbClr val="000000">
                      <a:alpha val="43137"/>
                    </a:srgbClr>
                  </a:outerShdw>
                </a:effectLst>
                <a:uLnTx/>
                <a:uFillTx/>
                <a:latin typeface="Agency FB" panose="020B0503020202020204" pitchFamily="34" charset="0"/>
                <a:ea typeface="Verdana" pitchFamily="34" charset="0"/>
                <a:cs typeface="Verdana" pitchFamily="34" charset="0"/>
              </a:rPr>
              <a:t> </a:t>
            </a:r>
            <a:r>
              <a:rPr kumimoji="0" lang="es-ES" sz="3600" b="1" i="0" u="none" strike="noStrike" kern="1200" cap="none" spc="0" normalizeH="0" baseline="0" noProof="0" dirty="0">
                <a:ln>
                  <a:noFill/>
                </a:ln>
                <a:solidFill>
                  <a:srgbClr val="FF0000"/>
                </a:solidFill>
                <a:effectLst>
                  <a:glow rad="101600">
                    <a:srgbClr val="FFFFFF"/>
                  </a:glow>
                  <a:outerShdw blurRad="38100" dist="38100" dir="2700000" algn="tl">
                    <a:srgbClr val="000000">
                      <a:alpha val="43137"/>
                    </a:srgbClr>
                  </a:outerShdw>
                </a:effectLst>
                <a:uLnTx/>
                <a:uFillTx/>
                <a:latin typeface="Agency FB" panose="020B0503020202020204" pitchFamily="34" charset="0"/>
                <a:ea typeface="Verdana" pitchFamily="34" charset="0"/>
                <a:cs typeface="Verdana" pitchFamily="34" charset="0"/>
              </a:rPr>
              <a:t>Coronas el año con tus bienes, tus caminos derraman abundancia; germinan los pastos del desierto y las colinas se engalanan de alegría. </a:t>
            </a:r>
            <a:endParaRPr kumimoji="0" lang="ca-ES" sz="3600" b="1" i="0" u="none" strike="noStrike" kern="1200" cap="none" spc="0" normalizeH="0" baseline="0" noProof="0" dirty="0">
              <a:ln>
                <a:noFill/>
              </a:ln>
              <a:solidFill>
                <a:srgbClr val="FF0000"/>
              </a:solidFill>
              <a:effectLst>
                <a:glow rad="101600">
                  <a:srgbClr val="FFFFFF"/>
                </a:glow>
                <a:outerShdw blurRad="38100" dist="38100" dir="2700000" algn="tl">
                  <a:srgbClr val="000000">
                    <a:alpha val="43137"/>
                  </a:srgbClr>
                </a:outerShdw>
              </a:effectLst>
              <a:uLnTx/>
              <a:uFillTx/>
              <a:latin typeface="Agency FB" panose="020B0503020202020204" pitchFamily="34" charset="0"/>
              <a:ea typeface="Verdana" pitchFamily="34" charset="0"/>
              <a:cs typeface="Verdana" pitchFamily="34" charset="0"/>
            </a:endParaRPr>
          </a:p>
        </p:txBody>
      </p:sp>
      <p:sp>
        <p:nvSpPr>
          <p:cNvPr id="5" name="Rectangle 3"/>
          <p:cNvSpPr>
            <a:spLocks noChangeArrowheads="1"/>
          </p:cNvSpPr>
          <p:nvPr/>
        </p:nvSpPr>
        <p:spPr bwMode="auto">
          <a:xfrm>
            <a:off x="3742627" y="4879929"/>
            <a:ext cx="4898226" cy="1200329"/>
          </a:xfrm>
          <a:prstGeom prst="rect">
            <a:avLst/>
          </a:prstGeom>
          <a:noFill/>
          <a:ln>
            <a:noFill/>
          </a:ln>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3600" b="1" i="0" u="none" strike="noStrike" kern="1200" cap="none" spc="0" normalizeH="0" baseline="0" noProof="0" dirty="0">
                <a:ln>
                  <a:noFill/>
                </a:ln>
                <a:solidFill>
                  <a:prstClr val="white"/>
                </a:solidFill>
                <a:effectLst>
                  <a:glow rad="101600">
                    <a:srgbClr val="6C0000">
                      <a:alpha val="60000"/>
                    </a:srgbClr>
                  </a:glow>
                  <a:outerShdw blurRad="38100" dist="38100" dir="2700000" algn="tl">
                    <a:srgbClr val="000000">
                      <a:alpha val="43137"/>
                    </a:srgbClr>
                  </a:outerShdw>
                </a:effectLst>
                <a:uLnTx/>
                <a:uFillTx/>
                <a:latin typeface="Agency FB" panose="020B0503020202020204" pitchFamily="34" charset="0"/>
                <a:ea typeface="+mn-ea"/>
                <a:cs typeface="+mn-cs"/>
              </a:rPr>
              <a:t> </a:t>
            </a:r>
            <a:r>
              <a:rPr kumimoji="0" lang="es-PE" sz="3600" b="1" i="0" u="none" strike="noStrike" kern="1200" cap="none" spc="0" normalizeH="0" baseline="0" noProof="0" dirty="0" smtClean="0">
                <a:ln w="18415" cmpd="sng">
                  <a:solidFill>
                    <a:srgbClr val="FFFFFF"/>
                  </a:solidFill>
                  <a:prstDash val="solid"/>
                </a:ln>
                <a:solidFill>
                  <a:srgbClr val="FFFFFF"/>
                </a:solidFill>
                <a:effectLst>
                  <a:glow rad="63500">
                    <a:srgbClr val="4472C4">
                      <a:satMod val="175000"/>
                      <a:alpha val="40000"/>
                    </a:srgbClr>
                  </a:glow>
                  <a:outerShdw blurRad="50800" dist="38100" algn="l" rotWithShape="0">
                    <a:prstClr val="black"/>
                  </a:outerShdw>
                </a:effectLst>
                <a:uLnTx/>
                <a:uFillTx/>
                <a:latin typeface="Agency FB" panose="020B0503020202020204" pitchFamily="34" charset="0"/>
                <a:ea typeface="+mn-ea"/>
                <a:cs typeface="+mn-cs"/>
              </a:rPr>
              <a:t>La </a:t>
            </a:r>
            <a:r>
              <a:rPr kumimoji="0" lang="es-PE" sz="3600" b="1" i="0" u="none" strike="noStrike" kern="1200" cap="none" spc="0" normalizeH="0" baseline="0" noProof="0" dirty="0">
                <a:ln w="18415" cmpd="sng">
                  <a:solidFill>
                    <a:srgbClr val="FFFFFF"/>
                  </a:solidFill>
                  <a:prstDash val="solid"/>
                </a:ln>
                <a:solidFill>
                  <a:srgbClr val="FFFFFF"/>
                </a:solidFill>
                <a:effectLst>
                  <a:glow rad="63500">
                    <a:srgbClr val="4472C4">
                      <a:satMod val="175000"/>
                      <a:alpha val="40000"/>
                    </a:srgbClr>
                  </a:glow>
                  <a:outerShdw blurRad="50800" dist="38100" algn="l" rotWithShape="0">
                    <a:prstClr val="black"/>
                  </a:outerShdw>
                </a:effectLst>
                <a:uLnTx/>
                <a:uFillTx/>
                <a:latin typeface="Agency FB" panose="020B0503020202020204" pitchFamily="34" charset="0"/>
                <a:ea typeface="+mn-ea"/>
                <a:cs typeface="+mn-cs"/>
              </a:rPr>
              <a:t>semilla cayó en tierra buena y dio fruto</a:t>
            </a:r>
            <a:r>
              <a:rPr kumimoji="0" lang="es-PE" sz="3600" b="1" i="0" u="none" strike="noStrike" kern="1200" cap="none" spc="0" normalizeH="0" baseline="0" noProof="0" dirty="0" smtClean="0">
                <a:ln w="18415" cmpd="sng">
                  <a:solidFill>
                    <a:srgbClr val="FFFFFF"/>
                  </a:solidFill>
                  <a:prstDash val="solid"/>
                </a:ln>
                <a:solidFill>
                  <a:srgbClr val="FFFFFF"/>
                </a:solidFill>
                <a:effectLst>
                  <a:glow rad="63500">
                    <a:srgbClr val="4472C4">
                      <a:satMod val="175000"/>
                      <a:alpha val="40000"/>
                    </a:srgbClr>
                  </a:glow>
                  <a:outerShdw blurRad="50800" dist="38100" algn="l" rotWithShape="0">
                    <a:prstClr val="black"/>
                  </a:outerShdw>
                </a:effectLst>
                <a:uLnTx/>
                <a:uFillTx/>
                <a:latin typeface="Agency FB" panose="020B0503020202020204" pitchFamily="34" charset="0"/>
                <a:ea typeface="+mn-ea"/>
                <a:cs typeface="+mn-cs"/>
              </a:rPr>
              <a:t>.</a:t>
            </a:r>
            <a:endParaRPr kumimoji="0" lang="ca-ES" sz="3600" b="1" i="0" u="none" strike="noStrike" kern="1200" cap="none" spc="0" normalizeH="0" baseline="0" noProof="0" dirty="0">
              <a:ln>
                <a:noFill/>
              </a:ln>
              <a:solidFill>
                <a:prstClr val="white"/>
              </a:solidFill>
              <a:effectLst>
                <a:glow rad="101600">
                  <a:srgbClr val="6C0000">
                    <a:alpha val="60000"/>
                  </a:srgbClr>
                </a:glow>
                <a:outerShdw blurRad="38100" dist="38100" dir="2700000" algn="tl">
                  <a:srgbClr val="000000">
                    <a:alpha val="43137"/>
                  </a:srgbClr>
                </a:outerShdw>
              </a:effectLst>
              <a:uLnTx/>
              <a:uFillTx/>
              <a:latin typeface="Agency FB" panose="020B0503020202020204" pitchFamily="34" charset="0"/>
              <a:ea typeface="+mn-ea"/>
              <a:cs typeface="+mn-cs"/>
            </a:endParaRPr>
          </a:p>
        </p:txBody>
      </p:sp>
    </p:spTree>
    <p:extLst>
      <p:ext uri="{BB962C8B-B14F-4D97-AF65-F5344CB8AC3E}">
        <p14:creationId xmlns:p14="http://schemas.microsoft.com/office/powerpoint/2010/main" val="96785722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8435"/>
                                        </p:tgtEl>
                                        <p:attrNameLst>
                                          <p:attrName>style.visibility</p:attrName>
                                        </p:attrNameLst>
                                      </p:cBhvr>
                                      <p:to>
                                        <p:strVal val="visible"/>
                                      </p:to>
                                    </p:set>
                                    <p:animEffect transition="in" filter="fade">
                                      <p:cBhvr>
                                        <p:cTn id="7" dur="1000"/>
                                        <p:tgtEl>
                                          <p:spTgt spid="18435"/>
                                        </p:tgtEl>
                                      </p:cBhvr>
                                    </p:animEffect>
                                    <p:anim calcmode="lin" valueType="num">
                                      <p:cBhvr>
                                        <p:cTn id="8" dur="1000" fill="hold"/>
                                        <p:tgtEl>
                                          <p:spTgt spid="18435"/>
                                        </p:tgtEl>
                                        <p:attrNameLst>
                                          <p:attrName>ppt_x</p:attrName>
                                        </p:attrNameLst>
                                      </p:cBhvr>
                                      <p:tavLst>
                                        <p:tav tm="0">
                                          <p:val>
                                            <p:strVal val="#ppt_x-.1"/>
                                          </p:val>
                                        </p:tav>
                                        <p:tav tm="100000">
                                          <p:val>
                                            <p:strVal val="#ppt_x"/>
                                          </p:val>
                                        </p:tav>
                                      </p:tavLst>
                                    </p:anim>
                                    <p:anim calcmode="lin" valueType="num">
                                      <p:cBhvr>
                                        <p:cTn id="9" dur="1000" fill="hold"/>
                                        <p:tgtEl>
                                          <p:spTgt spid="18435"/>
                                        </p:tgtEl>
                                        <p:attrNameLst>
                                          <p:attrName>ppt_y</p:attrName>
                                        </p:attrNameLst>
                                      </p:cBhvr>
                                      <p:tavLst>
                                        <p:tav tm="0">
                                          <p:val>
                                            <p:strVal val="#ppt_y"/>
                                          </p:val>
                                        </p:tav>
                                        <p:tav tm="100000">
                                          <p:val>
                                            <p:strVal val="#ppt_y"/>
                                          </p:val>
                                        </p:tav>
                                      </p:tavLst>
                                    </p:anim>
                                  </p:childTnLst>
                                </p:cTn>
                              </p:par>
                            </p:childTnLst>
                          </p:cTn>
                        </p:par>
                        <p:par>
                          <p:cTn id="10" fill="hold">
                            <p:stCondLst>
                              <p:cond delay="123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1"/>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0465" y="461554"/>
            <a:ext cx="8279398" cy="5992804"/>
          </a:xfrm>
          <a:prstGeom prst="rect">
            <a:avLst/>
          </a:prstGeom>
          <a:scene3d>
            <a:camera prst="orthographicFront"/>
            <a:lightRig rig="threePt" dir="t"/>
          </a:scene3d>
          <a:sp3d>
            <a:bevelT prst="convex"/>
          </a:sp3d>
        </p:spPr>
      </p:pic>
      <p:sp>
        <p:nvSpPr>
          <p:cNvPr id="5" name="Rectangle 3"/>
          <p:cNvSpPr>
            <a:spLocks noChangeArrowheads="1"/>
          </p:cNvSpPr>
          <p:nvPr/>
        </p:nvSpPr>
        <p:spPr bwMode="auto">
          <a:xfrm>
            <a:off x="3159154" y="4740592"/>
            <a:ext cx="4898226" cy="1200329"/>
          </a:xfrm>
          <a:prstGeom prst="rect">
            <a:avLst/>
          </a:prstGeom>
          <a:noFill/>
          <a:ln>
            <a:noFill/>
          </a:ln>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3600" b="1" i="0" u="none" strike="noStrike" kern="1200" cap="none" spc="0" normalizeH="0" baseline="0" noProof="0" dirty="0">
                <a:ln>
                  <a:noFill/>
                </a:ln>
                <a:solidFill>
                  <a:prstClr val="white"/>
                </a:solidFill>
                <a:effectLst>
                  <a:glow rad="101600">
                    <a:srgbClr val="6C0000">
                      <a:alpha val="60000"/>
                    </a:srgbClr>
                  </a:glow>
                  <a:outerShdw blurRad="38100" dist="38100" dir="2700000" algn="tl">
                    <a:srgbClr val="000000">
                      <a:alpha val="43137"/>
                    </a:srgbClr>
                  </a:outerShdw>
                </a:effectLst>
                <a:uLnTx/>
                <a:uFillTx/>
                <a:latin typeface="Agency FB" panose="020B0503020202020204" pitchFamily="34" charset="0"/>
                <a:ea typeface="+mn-ea"/>
                <a:cs typeface="+mn-cs"/>
              </a:rPr>
              <a:t> </a:t>
            </a:r>
            <a:r>
              <a:rPr kumimoji="0" lang="es-PE" sz="3600" b="1" i="0" u="none" strike="noStrike" kern="1200" cap="none" spc="0" normalizeH="0" baseline="0" noProof="0" dirty="0" smtClean="0">
                <a:ln w="18415" cmpd="sng">
                  <a:solidFill>
                    <a:srgbClr val="FFFFFF"/>
                  </a:solidFill>
                  <a:prstDash val="solid"/>
                </a:ln>
                <a:solidFill>
                  <a:srgbClr val="FFFF00"/>
                </a:solidFill>
                <a:effectLst>
                  <a:glow rad="63500">
                    <a:srgbClr val="4472C4">
                      <a:satMod val="175000"/>
                      <a:alpha val="40000"/>
                    </a:srgbClr>
                  </a:glow>
                  <a:outerShdw blurRad="50800" dist="38100" algn="l" rotWithShape="0">
                    <a:prstClr val="black"/>
                  </a:outerShdw>
                </a:effectLst>
                <a:uLnTx/>
                <a:uFillTx/>
                <a:latin typeface="Agency FB" panose="020B0503020202020204" pitchFamily="34" charset="0"/>
                <a:ea typeface="+mn-ea"/>
                <a:cs typeface="+mn-cs"/>
              </a:rPr>
              <a:t>La </a:t>
            </a:r>
            <a:r>
              <a:rPr kumimoji="0" lang="es-PE" sz="3600" b="1" i="0" u="none" strike="noStrike" kern="1200" cap="none" spc="0" normalizeH="0" baseline="0" noProof="0" dirty="0">
                <a:ln w="18415" cmpd="sng">
                  <a:solidFill>
                    <a:srgbClr val="FFFFFF"/>
                  </a:solidFill>
                  <a:prstDash val="solid"/>
                </a:ln>
                <a:solidFill>
                  <a:srgbClr val="FFFF00"/>
                </a:solidFill>
                <a:effectLst>
                  <a:glow rad="63500">
                    <a:srgbClr val="4472C4">
                      <a:satMod val="175000"/>
                      <a:alpha val="40000"/>
                    </a:srgbClr>
                  </a:glow>
                  <a:outerShdw blurRad="50800" dist="38100" algn="l" rotWithShape="0">
                    <a:prstClr val="black"/>
                  </a:outerShdw>
                </a:effectLst>
                <a:uLnTx/>
                <a:uFillTx/>
                <a:latin typeface="Agency FB" panose="020B0503020202020204" pitchFamily="34" charset="0"/>
                <a:ea typeface="+mn-ea"/>
                <a:cs typeface="+mn-cs"/>
              </a:rPr>
              <a:t>semilla cayó en tierra buena y dio fruto</a:t>
            </a:r>
            <a:r>
              <a:rPr kumimoji="0" lang="es-PE" sz="3600" b="1" i="0" u="none" strike="noStrike" kern="1200" cap="none" spc="0" normalizeH="0" baseline="0" noProof="0" dirty="0" smtClean="0">
                <a:ln w="18415" cmpd="sng">
                  <a:solidFill>
                    <a:srgbClr val="FFFFFF"/>
                  </a:solidFill>
                  <a:prstDash val="solid"/>
                </a:ln>
                <a:solidFill>
                  <a:srgbClr val="FFFF00"/>
                </a:solidFill>
                <a:effectLst>
                  <a:glow rad="63500">
                    <a:srgbClr val="4472C4">
                      <a:satMod val="175000"/>
                      <a:alpha val="40000"/>
                    </a:srgbClr>
                  </a:glow>
                  <a:outerShdw blurRad="50800" dist="38100" algn="l" rotWithShape="0">
                    <a:prstClr val="black"/>
                  </a:outerShdw>
                </a:effectLst>
                <a:uLnTx/>
                <a:uFillTx/>
                <a:latin typeface="Agency FB" panose="020B0503020202020204" pitchFamily="34" charset="0"/>
                <a:ea typeface="+mn-ea"/>
                <a:cs typeface="+mn-cs"/>
              </a:rPr>
              <a:t>.</a:t>
            </a:r>
            <a:endParaRPr kumimoji="0" lang="ca-ES" sz="3600" b="1" i="0" u="none" strike="noStrike" kern="1200" cap="none" spc="0" normalizeH="0" baseline="0" noProof="0" dirty="0">
              <a:ln>
                <a:noFill/>
              </a:ln>
              <a:solidFill>
                <a:srgbClr val="FFFF00"/>
              </a:solidFill>
              <a:effectLst>
                <a:glow rad="101600">
                  <a:srgbClr val="6C0000">
                    <a:alpha val="60000"/>
                  </a:srgbClr>
                </a:glow>
                <a:outerShdw blurRad="38100" dist="38100" dir="2700000" algn="tl">
                  <a:srgbClr val="000000">
                    <a:alpha val="43137"/>
                  </a:srgbClr>
                </a:outerShdw>
              </a:effectLst>
              <a:uLnTx/>
              <a:uFillTx/>
              <a:latin typeface="Agency FB" panose="020B0503020202020204" pitchFamily="34" charset="0"/>
              <a:ea typeface="+mn-ea"/>
              <a:cs typeface="+mn-cs"/>
            </a:endParaRPr>
          </a:p>
        </p:txBody>
      </p:sp>
      <p:sp>
        <p:nvSpPr>
          <p:cNvPr id="6" name="Rectangle 3"/>
          <p:cNvSpPr>
            <a:spLocks noChangeArrowheads="1"/>
          </p:cNvSpPr>
          <p:nvPr/>
        </p:nvSpPr>
        <p:spPr bwMode="auto">
          <a:xfrm>
            <a:off x="2019797" y="846747"/>
            <a:ext cx="6777812" cy="1754326"/>
          </a:xfrm>
          <a:prstGeom prst="rect">
            <a:avLst/>
          </a:prstGeom>
          <a:noFill/>
          <a:ln>
            <a:noFill/>
          </a:ln>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smtClean="0">
                <a:ln>
                  <a:noFill/>
                </a:ln>
                <a:solidFill>
                  <a:prstClr val="white"/>
                </a:solidFill>
                <a:effectLst>
                  <a:glow rad="101600">
                    <a:srgbClr val="6C0000">
                      <a:alpha val="60000"/>
                    </a:srgbClr>
                  </a:glow>
                  <a:outerShdw blurRad="38100" dist="38100" dir="2700000" algn="tl">
                    <a:srgbClr val="000000">
                      <a:alpha val="43137"/>
                    </a:srgbClr>
                  </a:outerShdw>
                </a:effectLst>
                <a:uLnTx/>
                <a:uFillTx/>
                <a:latin typeface="Agency FB" panose="020B0503020202020204" pitchFamily="34" charset="0"/>
                <a:ea typeface="+mn-ea"/>
                <a:cs typeface="Times New Roman" pitchFamily="18" charset="0"/>
              </a:rPr>
              <a:t>Las praderas se cubren 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smtClean="0">
                <a:ln>
                  <a:noFill/>
                </a:ln>
                <a:solidFill>
                  <a:prstClr val="white"/>
                </a:solidFill>
                <a:effectLst>
                  <a:glow rad="101600">
                    <a:srgbClr val="6C0000">
                      <a:alpha val="60000"/>
                    </a:srgbClr>
                  </a:glow>
                  <a:outerShdw blurRad="38100" dist="38100" dir="2700000" algn="tl">
                    <a:srgbClr val="000000">
                      <a:alpha val="43137"/>
                    </a:srgbClr>
                  </a:outerShdw>
                </a:effectLst>
                <a:uLnTx/>
                <a:uFillTx/>
                <a:latin typeface="Agency FB" panose="020B0503020202020204" pitchFamily="34" charset="0"/>
                <a:ea typeface="+mn-ea"/>
                <a:cs typeface="Times New Roman" pitchFamily="18" charset="0"/>
              </a:rPr>
              <a:t>rebaños y los  valles se visten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smtClean="0">
                <a:ln>
                  <a:noFill/>
                </a:ln>
                <a:solidFill>
                  <a:prstClr val="white"/>
                </a:solidFill>
                <a:effectLst>
                  <a:glow rad="101600">
                    <a:srgbClr val="6C0000">
                      <a:alpha val="60000"/>
                    </a:srgbClr>
                  </a:glow>
                  <a:outerShdw blurRad="38100" dist="38100" dir="2700000" algn="tl">
                    <a:srgbClr val="000000">
                      <a:alpha val="43137"/>
                    </a:srgbClr>
                  </a:outerShdw>
                </a:effectLst>
                <a:uLnTx/>
                <a:uFillTx/>
                <a:latin typeface="Agency FB" panose="020B0503020202020204" pitchFamily="34" charset="0"/>
                <a:ea typeface="+mn-ea"/>
                <a:cs typeface="Times New Roman" pitchFamily="18" charset="0"/>
              </a:rPr>
              <a:t>de trigales que aclaman y cantan.</a:t>
            </a:r>
            <a:endParaRPr kumimoji="0" lang="ca-ES" sz="3600" b="1" i="0" u="none" strike="noStrike" kern="1200" cap="none" spc="0" normalizeH="0" baseline="0" noProof="0" dirty="0">
              <a:ln>
                <a:noFill/>
              </a:ln>
              <a:solidFill>
                <a:prstClr val="white"/>
              </a:solidFill>
              <a:effectLst>
                <a:glow rad="101600">
                  <a:srgbClr val="6C0000">
                    <a:alpha val="60000"/>
                  </a:srgbClr>
                </a:glow>
                <a:outerShdw blurRad="38100" dist="38100" dir="2700000" algn="tl">
                  <a:srgbClr val="000000">
                    <a:alpha val="43137"/>
                  </a:srgbClr>
                </a:outerShdw>
              </a:effectLst>
              <a:uLnTx/>
              <a:uFillTx/>
              <a:latin typeface="Agency FB" panose="020B0503020202020204" pitchFamily="34" charset="0"/>
              <a:ea typeface="+mn-ea"/>
              <a:cs typeface="+mn-cs"/>
            </a:endParaRPr>
          </a:p>
        </p:txBody>
      </p:sp>
    </p:spTree>
    <p:extLst>
      <p:ext uri="{BB962C8B-B14F-4D97-AF65-F5344CB8AC3E}">
        <p14:creationId xmlns:p14="http://schemas.microsoft.com/office/powerpoint/2010/main" val="95275881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1"/>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childTnLst>
                                </p:cTn>
                              </p:par>
                            </p:childTnLst>
                          </p:cTn>
                        </p:par>
                        <p:par>
                          <p:cTn id="10" fill="hold">
                            <p:stCondLst>
                              <p:cond delay="83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1"/>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8012" y="367889"/>
            <a:ext cx="8355254" cy="6085162"/>
          </a:xfrm>
          <a:prstGeom prst="rect">
            <a:avLst/>
          </a:prstGeom>
          <a:scene3d>
            <a:camera prst="orthographicFront"/>
            <a:lightRig rig="threePt" dir="t"/>
          </a:scene3d>
          <a:sp3d>
            <a:bevelT prst="convex"/>
          </a:sp3d>
        </p:spPr>
      </p:pic>
      <p:sp>
        <p:nvSpPr>
          <p:cNvPr id="11" name="AutoShape 2"/>
          <p:cNvSpPr>
            <a:spLocks noChangeArrowheads="1"/>
          </p:cNvSpPr>
          <p:nvPr/>
        </p:nvSpPr>
        <p:spPr bwMode="auto">
          <a:xfrm>
            <a:off x="2387069" y="582725"/>
            <a:ext cx="3325754" cy="613089"/>
          </a:xfrm>
          <a:prstGeom prst="roundRect">
            <a:avLst>
              <a:gd name="adj" fmla="val 16667"/>
            </a:avLst>
          </a:prstGeom>
          <a:solidFill>
            <a:srgbClr val="92D050"/>
          </a:solidFill>
          <a:ln w="57150">
            <a:solidFill>
              <a:srgbClr val="F6EA9D"/>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C00000"/>
                </a:solidFill>
                <a:effectLst/>
                <a:uLnTx/>
                <a:uFillTx/>
                <a:latin typeface="Berlin Sans FB" panose="020E0602020502020306" pitchFamily="34" charset="0"/>
                <a:ea typeface="+mn-ea"/>
                <a:cs typeface="+mn-cs"/>
              </a:rPr>
              <a:t>CONTEMPLATIO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¿Qué me lleva a hacer el texto?</a:t>
            </a:r>
            <a:endParaRPr kumimoji="0" lang="es-PE" sz="4400" b="0"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7" name="6 Rectángulo"/>
          <p:cNvSpPr/>
          <p:nvPr/>
        </p:nvSpPr>
        <p:spPr>
          <a:xfrm>
            <a:off x="2752463" y="725525"/>
            <a:ext cx="184731" cy="4154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21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 name="Rectangle 13"/>
          <p:cNvSpPr>
            <a:spLocks noChangeArrowheads="1"/>
          </p:cNvSpPr>
          <p:nvPr/>
        </p:nvSpPr>
        <p:spPr bwMode="auto">
          <a:xfrm>
            <a:off x="2057454" y="1535454"/>
            <a:ext cx="6715811" cy="4289777"/>
          </a:xfrm>
          <a:prstGeom prst="rect">
            <a:avLst/>
          </a:prstGeom>
          <a:noFill/>
          <a:ln w="9525">
            <a:noFill/>
            <a:miter lim="800000"/>
            <a:headEnd/>
            <a:tailEnd/>
          </a:ln>
          <a:effectLst>
            <a:softEdge rad="317500"/>
          </a:effectLst>
        </p:spPr>
        <p:txBody>
          <a:bodyPr/>
          <a:lstStyle/>
          <a:p>
            <a:pPr marL="257175" marR="0" lvl="0" indent="-257175" algn="ctr" defTabSz="914400" rtl="0" eaLnBrk="1" fontAlgn="auto" latinLnBrk="0" hangingPunct="1">
              <a:lnSpc>
                <a:spcPct val="80000"/>
              </a:lnSpc>
              <a:spcBef>
                <a:spcPct val="20000"/>
              </a:spcBef>
              <a:spcAft>
                <a:spcPts val="0"/>
              </a:spcAft>
              <a:buClrTx/>
              <a:buSzTx/>
              <a:buFontTx/>
              <a:buNone/>
              <a:tabLst/>
              <a:defRPr/>
            </a:pPr>
            <a:r>
              <a:rPr kumimoji="0" lang="es-ES_tradnl" sz="2200" b="1" i="1"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Calibri" panose="020F0502020204030204"/>
                <a:ea typeface="+mn-ea"/>
                <a:cs typeface="+mn-cs"/>
              </a:rPr>
              <a:t>Motivación: </a:t>
            </a:r>
            <a:r>
              <a:rPr kumimoji="0" lang="es-PE" sz="22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Berlin Sans FB" panose="020E0602020502020306" pitchFamily="34" charset="0"/>
                <a:ea typeface="+mn-ea"/>
                <a:cs typeface="+mn-cs"/>
              </a:rPr>
              <a:t>San </a:t>
            </a:r>
            <a:r>
              <a:rPr kumimoji="0" lang="es-PE" sz="2200" b="0"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Berlin Sans FB" panose="020E0602020502020306" pitchFamily="34" charset="0"/>
                <a:ea typeface="+mn-ea"/>
                <a:cs typeface="+mn-cs"/>
              </a:rPr>
              <a:t>Vicente comenta con las Hijas de </a:t>
            </a:r>
            <a:endParaRPr kumimoji="0" lang="es-PE" sz="22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Berlin Sans FB" panose="020E0602020502020306" pitchFamily="34" charset="0"/>
              <a:ea typeface="+mn-ea"/>
              <a:cs typeface="+mn-cs"/>
            </a:endParaRPr>
          </a:p>
          <a:p>
            <a:pPr marL="257175" marR="0" lvl="0" indent="-257175" algn="ctr" defTabSz="914400" rtl="0" eaLnBrk="1" fontAlgn="auto" latinLnBrk="0" hangingPunct="1">
              <a:lnSpc>
                <a:spcPct val="80000"/>
              </a:lnSpc>
              <a:spcBef>
                <a:spcPct val="20000"/>
              </a:spcBef>
              <a:spcAft>
                <a:spcPts val="0"/>
              </a:spcAft>
              <a:buClrTx/>
              <a:buSzTx/>
              <a:buFontTx/>
              <a:buNone/>
              <a:tabLst/>
              <a:defRPr/>
            </a:pPr>
            <a:r>
              <a:rPr kumimoji="0" lang="es-PE" sz="22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Berlin Sans FB" panose="020E0602020502020306" pitchFamily="34" charset="0"/>
                <a:ea typeface="+mn-ea"/>
                <a:cs typeface="+mn-cs"/>
              </a:rPr>
              <a:t>la Caridad </a:t>
            </a:r>
            <a:r>
              <a:rPr kumimoji="0" lang="es-PE" sz="2200" b="0"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Berlin Sans FB" panose="020E0602020502020306" pitchFamily="34" charset="0"/>
                <a:ea typeface="+mn-ea"/>
                <a:cs typeface="+mn-cs"/>
              </a:rPr>
              <a:t>esta parábola</a:t>
            </a:r>
            <a:r>
              <a:rPr kumimoji="0" lang="es-PE" sz="22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Berlin Sans FB" panose="020E0602020502020306" pitchFamily="34" charset="0"/>
                <a:ea typeface="+mn-ea"/>
                <a:cs typeface="+mn-cs"/>
              </a:rPr>
              <a:t>:</a:t>
            </a:r>
          </a:p>
          <a:p>
            <a:pPr marL="257175" marR="0" lvl="0" indent="-257175" algn="ctr" defTabSz="914400" rtl="0" eaLnBrk="1" fontAlgn="auto" latinLnBrk="0" hangingPunct="1">
              <a:lnSpc>
                <a:spcPct val="80000"/>
              </a:lnSpc>
              <a:spcBef>
                <a:spcPct val="20000"/>
              </a:spcBef>
              <a:spcAft>
                <a:spcPts val="0"/>
              </a:spcAft>
              <a:buClrTx/>
              <a:buSzTx/>
              <a:buFontTx/>
              <a:buNone/>
              <a:tabLst/>
              <a:defRPr/>
            </a:pPr>
            <a:r>
              <a:rPr kumimoji="0" lang="es-PE" sz="2200" b="0"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Berlin Sans FB" panose="020E0602020502020306" pitchFamily="34" charset="0"/>
                <a:ea typeface="+mn-ea"/>
                <a:cs typeface="+mn-cs"/>
              </a:rPr>
              <a:t>Hay almas que escuchan la palabra de Dios y la reciben, pero las aves del cielo, que son las distracciones, se la llevan inmediatamente, como la semilla que cae en el camino y que se pierde porque no ha tenido ocasión de germinar. Apenas escuchada, se pierde, porque el primer pensamiento que se le ocurre al espíritu lo aparta de ella. Otras reciben esa palabra en sus corazones y hablan de ella en alguna ocasión, pero como la mortificación no había preparado antes sus corazones, cae en una tierra dura y sin labrar. </a:t>
            </a:r>
            <a:r>
              <a:rPr kumimoji="0" lang="es-PE" sz="22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Berlin Sans FB" panose="020E0602020502020306" pitchFamily="34" charset="0"/>
                <a:ea typeface="+mn-ea"/>
                <a:cs typeface="+mn-cs"/>
              </a:rPr>
              <a:t>La </a:t>
            </a:r>
            <a:r>
              <a:rPr kumimoji="0" lang="es-PE" sz="2200" b="0"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Berlin Sans FB" panose="020E0602020502020306" pitchFamily="34" charset="0"/>
                <a:ea typeface="+mn-ea"/>
                <a:cs typeface="+mn-cs"/>
              </a:rPr>
              <a:t>semilla germina verdaderamente y produce algunas matas, pero muere enseguida</a:t>
            </a:r>
            <a:r>
              <a:rPr kumimoji="0" lang="es-PE" sz="22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Berlin Sans FB" panose="020E0602020502020306" pitchFamily="34" charset="0"/>
                <a:ea typeface="+mn-ea"/>
                <a:cs typeface="+mn-cs"/>
              </a:rPr>
              <a:t>, sin </a:t>
            </a:r>
            <a:r>
              <a:rPr kumimoji="0" lang="es-PE" sz="2200" b="0"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Berlin Sans FB" panose="020E0602020502020306" pitchFamily="34" charset="0"/>
                <a:ea typeface="+mn-ea"/>
                <a:cs typeface="+mn-cs"/>
              </a:rPr>
              <a:t>producir ningún fruto. Otras almas se parecen a la semilla que cae en medio de espinas</a:t>
            </a:r>
            <a:r>
              <a:rPr kumimoji="0" lang="es-PE" sz="22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Berlin Sans FB" panose="020E0602020502020306" pitchFamily="34" charset="0"/>
                <a:ea typeface="+mn-ea"/>
                <a:cs typeface="+mn-cs"/>
              </a:rPr>
              <a:t>.  </a:t>
            </a:r>
          </a:p>
        </p:txBody>
      </p:sp>
      <p:sp>
        <p:nvSpPr>
          <p:cNvPr id="10" name="Rectangle 13"/>
          <p:cNvSpPr>
            <a:spLocks noChangeArrowheads="1"/>
          </p:cNvSpPr>
          <p:nvPr/>
        </p:nvSpPr>
        <p:spPr bwMode="auto">
          <a:xfrm>
            <a:off x="2897746" y="3043544"/>
            <a:ext cx="5611254" cy="2651063"/>
          </a:xfrm>
          <a:prstGeom prst="rect">
            <a:avLst/>
          </a:prstGeom>
          <a:noFill/>
          <a:ln w="9525">
            <a:noFill/>
            <a:miter lim="800000"/>
            <a:headEnd/>
            <a:tailEnd/>
          </a:ln>
          <a:effectLst>
            <a:softEdge rad="317500"/>
          </a:effectLst>
        </p:spPr>
        <p:txBody>
          <a:bodyPr/>
          <a:lstStyle/>
          <a:p>
            <a:pPr marL="257175" marR="0" lvl="0" indent="-257175" algn="ctr" defTabSz="914400" rtl="0" eaLnBrk="1" fontAlgn="auto" latinLnBrk="0" hangingPunct="1">
              <a:lnSpc>
                <a:spcPct val="80000"/>
              </a:lnSpc>
              <a:spcBef>
                <a:spcPct val="20000"/>
              </a:spcBef>
              <a:spcAft>
                <a:spcPts val="0"/>
              </a:spcAft>
              <a:buClrTx/>
              <a:buSzTx/>
              <a:buFontTx/>
              <a:buNone/>
              <a:tabLst/>
              <a:defRPr/>
            </a:pPr>
            <a:r>
              <a:rPr kumimoji="0" lang="es-PE" sz="2100" b="0" i="1" u="none" strike="noStrike" kern="1200" cap="none" spc="0" normalizeH="0" baseline="0" noProof="0" dirty="0">
                <a:ln>
                  <a:noFill/>
                </a:ln>
                <a:solidFill>
                  <a:prstClr val="white"/>
                </a:solidFill>
                <a:effectLst>
                  <a:glow rad="101600">
                    <a:srgbClr val="6C0000">
                      <a:alpha val="60000"/>
                    </a:srgbClr>
                  </a:glow>
                  <a:outerShdw blurRad="50800" dist="88900" dir="18900000" algn="bl" rotWithShape="0">
                    <a:prstClr val="black"/>
                  </a:outerShdw>
                </a:effectLst>
                <a:uLnTx/>
                <a:uFillTx/>
                <a:latin typeface="Calibri" panose="020F0502020204030204"/>
                <a:ea typeface="+mn-ea"/>
                <a:cs typeface="+mn-cs"/>
              </a:rPr>
              <a:t> </a:t>
            </a:r>
            <a:endParaRPr kumimoji="0" lang="es-ES" sz="2100" b="0" i="0" u="none" strike="noStrike" kern="1200" cap="none" spc="0" normalizeH="0" baseline="0" noProof="0" dirty="0">
              <a:ln>
                <a:noFill/>
              </a:ln>
              <a:solidFill>
                <a:prstClr val="white"/>
              </a:solidFill>
              <a:effectLst>
                <a:glow rad="101600">
                  <a:srgbClr val="6C0000">
                    <a:alpha val="60000"/>
                  </a:srgbClr>
                </a:glow>
                <a:outerShdw blurRad="50800" dist="88900" dir="18900000" algn="bl" rotWithShape="0">
                  <a:prstClr val="black"/>
                </a:outerShdw>
              </a:effectLst>
              <a:uLnTx/>
              <a:uFillTx/>
              <a:latin typeface="Calibri" panose="020F0502020204030204"/>
              <a:ea typeface="+mn-ea"/>
              <a:cs typeface="+mn-cs"/>
            </a:endParaRPr>
          </a:p>
        </p:txBody>
      </p:sp>
      <p:sp>
        <p:nvSpPr>
          <p:cNvPr id="3" name="Rectángulo 2"/>
          <p:cNvSpPr/>
          <p:nvPr/>
        </p:nvSpPr>
        <p:spPr>
          <a:xfrm>
            <a:off x="2197126" y="4871176"/>
            <a:ext cx="4572000" cy="30008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350" b="1" i="0" u="none" strike="noStrike" kern="1200" cap="none" spc="38" normalizeH="0" baseline="0" noProof="0" dirty="0">
              <a:ln w="11430"/>
              <a:solidFill>
                <a:srgbClr val="A80000"/>
              </a:solidFill>
              <a:effectLst>
                <a:glow rad="101600">
                  <a:srgbClr val="FFFFFF">
                    <a:alpha val="60000"/>
                  </a:srgbClr>
                </a:glow>
                <a:outerShdw blurRad="76200" dist="50800" dir="5400000" algn="tl" rotWithShape="0">
                  <a:srgbClr val="000000">
                    <a:alpha val="65000"/>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575590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childTnLst>
                          </p:cTn>
                        </p:par>
                        <p:par>
                          <p:cTn id="8" fill="hold">
                            <p:stCondLst>
                              <p:cond delay="2000"/>
                            </p:stCondLst>
                            <p:childTnLst>
                              <p:par>
                                <p:cTn id="9" presetID="40"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1"/>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6992" y="344424"/>
            <a:ext cx="8510016" cy="6169152"/>
          </a:xfrm>
          <a:prstGeom prst="rect">
            <a:avLst/>
          </a:prstGeom>
        </p:spPr>
      </p:pic>
      <p:sp>
        <p:nvSpPr>
          <p:cNvPr id="7" name="8 Rectángulo"/>
          <p:cNvSpPr/>
          <p:nvPr/>
        </p:nvSpPr>
        <p:spPr>
          <a:xfrm>
            <a:off x="1654629" y="2103480"/>
            <a:ext cx="6879771" cy="449353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2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Berlin Sans FB" panose="020E0602020502020306" pitchFamily="34" charset="0"/>
                <a:ea typeface="+mn-ea"/>
                <a:cs typeface="+mn-cs"/>
              </a:rPr>
              <a:t>Es </a:t>
            </a:r>
            <a:r>
              <a:rPr kumimoji="0" lang="es-PE" sz="2200" b="0"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Berlin Sans FB" panose="020E0602020502020306" pitchFamily="34" charset="0"/>
                <a:ea typeface="+mn-ea"/>
                <a:cs typeface="+mn-cs"/>
              </a:rPr>
              <a:t>verdad, mis queridas hermanas, que tienen que ir a los enfermos para llevarles el remedio, que el barrio donde trabajáis es muy grande y los enfermos son muchos; pero también es verdad que esto no tiene que perjudicar a las prácticas de sus reglas y especialmente a la oración, que es la que les dispone para recibir la palabra de Dios con fruto y con provecho. Hay entre ustedes almas buenas, llenas de estima </a:t>
            </a:r>
            <a:r>
              <a:rPr kumimoji="0" lang="es-PE" sz="22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Berlin Sans FB" panose="020E0602020502020306" pitchFamily="34" charset="0"/>
                <a:ea typeface="+mn-ea"/>
                <a:cs typeface="+mn-cs"/>
              </a:rPr>
              <a:t>por </a:t>
            </a:r>
            <a:r>
              <a:rPr kumimoji="0" lang="es-PE" sz="2200" b="0"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Berlin Sans FB" panose="020E0602020502020306" pitchFamily="34" charset="0"/>
                <a:ea typeface="+mn-ea"/>
                <a:cs typeface="+mn-cs"/>
              </a:rPr>
              <a:t>la palabra de Dios y convencidas de la necesidad que tienen </a:t>
            </a:r>
            <a:r>
              <a:rPr kumimoji="0" lang="es-PE" sz="22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Berlin Sans FB" panose="020E0602020502020306" pitchFamily="34" charset="0"/>
                <a:ea typeface="+mn-ea"/>
                <a:cs typeface="+mn-cs"/>
              </a:rPr>
              <a:t>de </a:t>
            </a:r>
            <a:r>
              <a:rPr kumimoji="0" lang="es-PE" sz="2200" b="0"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Berlin Sans FB" panose="020E0602020502020306" pitchFamily="34" charset="0"/>
                <a:ea typeface="+mn-ea"/>
                <a:cs typeface="+mn-cs"/>
              </a:rPr>
              <a:t>ser humildes, </a:t>
            </a:r>
            <a:r>
              <a:rPr kumimoji="0" lang="es-PE" sz="22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Berlin Sans FB" panose="020E0602020502020306" pitchFamily="34" charset="0"/>
                <a:ea typeface="+mn-ea"/>
                <a:cs typeface="+mn-cs"/>
              </a:rPr>
              <a:t>sumisas</a:t>
            </a:r>
            <a:r>
              <a:rPr kumimoji="0" lang="es-PE" sz="2200" b="0"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Berlin Sans FB" panose="020E0602020502020306" pitchFamily="34" charset="0"/>
                <a:ea typeface="+mn-ea"/>
                <a:cs typeface="+mn-cs"/>
              </a:rPr>
              <a:t>, mortificadas, tranquilas y sin </a:t>
            </a:r>
            <a:r>
              <a:rPr kumimoji="0" lang="es-PE" sz="22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Berlin Sans FB" panose="020E0602020502020306" pitchFamily="34" charset="0"/>
                <a:ea typeface="+mn-ea"/>
                <a:cs typeface="+mn-cs"/>
              </a:rPr>
              <a:t>prisas ni preocupaciones,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2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Berlin Sans FB" panose="020E0602020502020306" pitchFamily="34" charset="0"/>
                <a:ea typeface="+mn-ea"/>
                <a:cs typeface="+mn-cs"/>
              </a:rPr>
              <a:t>con </a:t>
            </a:r>
            <a:r>
              <a:rPr kumimoji="0" lang="es-PE" sz="2200" b="0"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Berlin Sans FB" panose="020E0602020502020306" pitchFamily="34" charset="0"/>
                <a:ea typeface="+mn-ea"/>
                <a:cs typeface="+mn-cs"/>
              </a:rPr>
              <a:t>una </a:t>
            </a:r>
            <a:r>
              <a:rPr kumimoji="0" lang="es-PE" sz="22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Berlin Sans FB" panose="020E0602020502020306" pitchFamily="34" charset="0"/>
                <a:ea typeface="+mn-ea"/>
                <a:cs typeface="+mn-cs"/>
              </a:rPr>
              <a:t>santa alegría </a:t>
            </a:r>
            <a:r>
              <a:rPr kumimoji="0" lang="es-PE" sz="2200" b="0"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Berlin Sans FB" panose="020E0602020502020306" pitchFamily="34" charset="0"/>
                <a:ea typeface="+mn-ea"/>
                <a:cs typeface="+mn-cs"/>
              </a:rPr>
              <a:t>que se </a:t>
            </a:r>
            <a:r>
              <a:rPr kumimoji="0" lang="es-PE" sz="22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Berlin Sans FB" panose="020E0602020502020306" pitchFamily="34" charset="0"/>
                <a:ea typeface="+mn-ea"/>
                <a:cs typeface="+mn-cs"/>
              </a:rPr>
              <a:t>basa en Dios </a:t>
            </a:r>
            <a:r>
              <a:rPr kumimoji="0" lang="es-PE" sz="2200" b="0"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Berlin Sans FB" panose="020E0602020502020306" pitchFamily="34" charset="0"/>
                <a:ea typeface="+mn-ea"/>
                <a:cs typeface="+mn-cs"/>
              </a:rPr>
              <a:t>y que </a:t>
            </a:r>
            <a:endParaRPr kumimoji="0" lang="es-PE" sz="22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Berlin Sans FB" panose="020E0602020502020306"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2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Berlin Sans FB" panose="020E0602020502020306" pitchFamily="34" charset="0"/>
                <a:ea typeface="+mn-ea"/>
                <a:cs typeface="+mn-cs"/>
              </a:rPr>
              <a:t>tiende </a:t>
            </a:r>
            <a:r>
              <a:rPr kumimoji="0" lang="es-PE" sz="2200" b="0"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Berlin Sans FB" panose="020E0602020502020306" pitchFamily="34" charset="0"/>
                <a:ea typeface="+mn-ea"/>
                <a:cs typeface="+mn-cs"/>
              </a:rPr>
              <a:t>hacia Dios. </a:t>
            </a:r>
            <a:r>
              <a:rPr kumimoji="0" lang="es-PE" sz="18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Berlin Sans FB" panose="020E0602020502020306" pitchFamily="34" charset="0"/>
                <a:ea typeface="+mn-ea"/>
                <a:cs typeface="+mn-cs"/>
              </a:rPr>
              <a:t>(S. Vicente de Paul IX</a:t>
            </a:r>
            <a:r>
              <a:rPr kumimoji="0" lang="es-PE" sz="1800" b="0"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Berlin Sans FB" panose="020E0602020502020306" pitchFamily="34" charset="0"/>
                <a:ea typeface="+mn-ea"/>
                <a:cs typeface="+mn-cs"/>
              </a:rPr>
              <a:t>, 366)</a:t>
            </a:r>
            <a:endParaRPr kumimoji="0" lang="es-PE" sz="2200" b="0"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Berlin Sans FB" panose="020E0602020502020306"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200" b="0" i="0" u="none" strike="noStrike" kern="1200" cap="none" spc="0" normalizeH="0" baseline="0" noProof="0" dirty="0">
              <a:ln>
                <a:noFill/>
              </a:ln>
              <a:solidFill>
                <a:prstClr val="white"/>
              </a:solidFill>
              <a:effectLst/>
              <a:uLnTx/>
              <a:uFillTx/>
              <a:latin typeface="Berlin Sans FB" panose="020E0602020502020306" pitchFamily="34" charset="0"/>
              <a:ea typeface="+mn-ea"/>
              <a:cs typeface="+mn-cs"/>
            </a:endParaRPr>
          </a:p>
        </p:txBody>
      </p:sp>
      <p:sp>
        <p:nvSpPr>
          <p:cNvPr id="9" name="8 Rectángulo"/>
          <p:cNvSpPr/>
          <p:nvPr/>
        </p:nvSpPr>
        <p:spPr>
          <a:xfrm>
            <a:off x="696689" y="401817"/>
            <a:ext cx="7759337" cy="178510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2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Berlin Sans FB" panose="020E0602020502020306" pitchFamily="34" charset="0"/>
                <a:ea typeface="+mn-ea"/>
                <a:cs typeface="+mn-cs"/>
              </a:rPr>
              <a:t> Es </a:t>
            </a:r>
            <a:r>
              <a:rPr kumimoji="0" lang="es-PE" sz="2200" b="0"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Berlin Sans FB" panose="020E0602020502020306" pitchFamily="34" charset="0"/>
                <a:ea typeface="+mn-ea"/>
                <a:cs typeface="+mn-cs"/>
              </a:rPr>
              <a:t>verdad que reciben esa divina palabra, </a:t>
            </a:r>
            <a:r>
              <a:rPr kumimoji="0" lang="es-PE" sz="22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Berlin Sans FB" panose="020E0602020502020306" pitchFamily="34" charset="0"/>
                <a:ea typeface="+mn-ea"/>
                <a:cs typeface="+mn-cs"/>
              </a:rPr>
              <a:t>pero las </a:t>
            </a:r>
            <a:r>
              <a:rPr kumimoji="0" lang="es-PE" sz="2200" b="0"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Berlin Sans FB" panose="020E0602020502020306" pitchFamily="34" charset="0"/>
                <a:ea typeface="+mn-ea"/>
                <a:cs typeface="+mn-cs"/>
              </a:rPr>
              <a:t>preocupaciones, el ajetreo y la prisa de que están llenas, sofocan la palabra que han recibido, pues como tienen un espíritu demasiado ocupado, no saben alimentarse de este santo alimento</a:t>
            </a:r>
            <a:r>
              <a:rPr kumimoji="0" lang="es-PE" sz="2200" b="0" i="0" u="none" strike="noStrike" kern="1200" cap="none" spc="0" normalizeH="0" baseline="0" noProof="0" dirty="0" smtClean="0">
                <a:ln>
                  <a:noFill/>
                </a:ln>
                <a:solidFill>
                  <a:prstClr val="white"/>
                </a:solidFill>
                <a:effectLst>
                  <a:glow rad="63500">
                    <a:prstClr val="black">
                      <a:alpha val="40000"/>
                    </a:prstClr>
                  </a:glow>
                  <a:outerShdw blurRad="50800" dist="38100" algn="l" rotWithShape="0">
                    <a:prstClr val="black"/>
                  </a:outerShdw>
                </a:effectLst>
                <a:uLnTx/>
                <a:uFillTx/>
                <a:latin typeface="Berlin Sans FB" panose="020E0602020502020306" pitchFamily="34" charset="0"/>
                <a:ea typeface="+mn-ea"/>
                <a:cs typeface="+mn-cs"/>
              </a:rPr>
              <a:t>.</a:t>
            </a:r>
            <a:endParaRPr kumimoji="0" lang="es-PE" sz="2200" b="0" i="0" u="none" strike="noStrike" kern="1200" cap="none" spc="0" normalizeH="0" baseline="0" noProof="0" dirty="0">
              <a:ln>
                <a:noFill/>
              </a:ln>
              <a:solidFill>
                <a:prstClr val="white"/>
              </a:solidFill>
              <a:effectLst>
                <a:glow rad="63500">
                  <a:prstClr val="black">
                    <a:alpha val="40000"/>
                  </a:prstClr>
                </a:glow>
                <a:outerShdw blurRad="50800" dist="38100" algn="l" rotWithShape="0">
                  <a:prstClr val="black"/>
                </a:outerShdw>
              </a:effectLst>
              <a:uLnTx/>
              <a:uFillTx/>
              <a:latin typeface="Berlin Sans FB" panose="020E0602020502020306" pitchFamily="34" charset="0"/>
              <a:ea typeface="+mn-ea"/>
              <a:cs typeface="+mn-cs"/>
            </a:endParaRPr>
          </a:p>
        </p:txBody>
      </p:sp>
      <p:sp>
        <p:nvSpPr>
          <p:cNvPr id="4" name="AutoShape 10" descr="daughters of charity of st vincent de paul | Update on the St. Vincent de Paul Image Archive - Vincentian History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4732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1"/>
                                          </p:val>
                                        </p:tav>
                                        <p:tav tm="100000">
                                          <p:val>
                                            <p:strVal val="#ppt_x"/>
                                          </p:val>
                                        </p:tav>
                                      </p:tavLst>
                                    </p:anim>
                                    <p:anim calcmode="lin" valueType="num">
                                      <p:cBhvr>
                                        <p:cTn id="9" dur="1000" fill="hold"/>
                                        <p:tgtEl>
                                          <p:spTgt spid="9"/>
                                        </p:tgtEl>
                                        <p:attrNameLst>
                                          <p:attrName>ppt_y</p:attrName>
                                        </p:attrNameLst>
                                      </p:cBhvr>
                                      <p:tavLst>
                                        <p:tav tm="0">
                                          <p:val>
                                            <p:strVal val="#ppt_y"/>
                                          </p:val>
                                        </p:tav>
                                        <p:tav tm="100000">
                                          <p:val>
                                            <p:strVal val="#ppt_y"/>
                                          </p:val>
                                        </p:tav>
                                      </p:tavLst>
                                    </p:anim>
                                  </p:childTnLst>
                                </p:cTn>
                              </p:par>
                            </p:childTnLst>
                          </p:cTn>
                        </p:par>
                        <p:par>
                          <p:cTn id="10" fill="hold">
                            <p:stCondLst>
                              <p:cond delay="210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1"/>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Black texture crown summer promotion poster background"/>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51665" y="418012"/>
            <a:ext cx="8222071" cy="60089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8"/>
          <p:cNvSpPr txBox="1">
            <a:spLocks noChangeArrowheads="1"/>
          </p:cNvSpPr>
          <p:nvPr/>
        </p:nvSpPr>
        <p:spPr bwMode="auto">
          <a:xfrm>
            <a:off x="60960" y="278404"/>
            <a:ext cx="3918047" cy="513057"/>
          </a:xfrm>
          <a:prstGeom prst="rect">
            <a:avLst/>
          </a:prstGeom>
          <a:noFill/>
          <a:ln w="9525">
            <a:noFill/>
            <a:miter lim="800000"/>
            <a:headEnd/>
            <a:tailEnd/>
          </a:ln>
          <a:effectLst/>
          <a:scene3d>
            <a:camera prst="orthographicFront"/>
            <a:lightRig rig="threePt" dir="t"/>
          </a:scene3d>
          <a:sp3d>
            <a:bevelT prst="convex"/>
          </a:sp3d>
        </p:spPr>
        <p:txBody>
          <a:bodyPr vert="horz" wrap="square" lIns="68580" tIns="34290" rIns="68580" bIns="3429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257175" marR="0" lvl="0" indent="-257175" algn="ctr" defTabSz="914400" rtl="0" eaLnBrk="1" fontAlgn="auto" latinLnBrk="0" hangingPunct="1">
              <a:lnSpc>
                <a:spcPct val="100000"/>
              </a:lnSpc>
              <a:spcBef>
                <a:spcPct val="20000"/>
              </a:spcBef>
              <a:spcAft>
                <a:spcPts val="0"/>
              </a:spcAft>
              <a:buClrTx/>
              <a:buSzTx/>
              <a:buFontTx/>
              <a:buNone/>
              <a:tabLst/>
              <a:defRPr/>
            </a:pPr>
            <a:r>
              <a:rPr kumimoji="0" lang="es-PE" sz="3600" b="1" i="0" u="none" strike="noStrike" kern="0" cap="none" spc="38" normalizeH="0" baseline="0" noProof="0" dirty="0">
                <a:ln w="11430"/>
                <a:solidFill>
                  <a:prstClr val="white"/>
                </a:solidFill>
                <a:effectLst>
                  <a:glow>
                    <a:prstClr val="black">
                      <a:alpha val="40000"/>
                    </a:prstClr>
                  </a:glow>
                  <a:outerShdw blurRad="50800" dist="38100" algn="l" rotWithShape="0">
                    <a:prstClr val="black"/>
                  </a:outerShdw>
                </a:effectLst>
                <a:uLnTx/>
                <a:uFillTx/>
                <a:latin typeface="Adobe Gothic Std B" pitchFamily="34" charset="-128"/>
                <a:ea typeface="Adobe Gothic Std B" pitchFamily="34" charset="-128"/>
                <a:cs typeface="+mn-cs"/>
              </a:rPr>
              <a:t>Compromiso:</a:t>
            </a:r>
            <a:endParaRPr kumimoji="0" lang="es-ES" sz="3600" b="1" i="0" u="none" strike="noStrike" kern="0" cap="none" spc="38" normalizeH="0" baseline="0" noProof="0" dirty="0">
              <a:ln w="11430"/>
              <a:solidFill>
                <a:prstClr val="white"/>
              </a:solidFill>
              <a:effectLst>
                <a:glow>
                  <a:prstClr val="black">
                    <a:alpha val="40000"/>
                  </a:prstClr>
                </a:glow>
                <a:outerShdw blurRad="50800" dist="38100" algn="l" rotWithShape="0">
                  <a:prstClr val="black"/>
                </a:outerShdw>
              </a:effectLst>
              <a:uLnTx/>
              <a:uFillTx/>
              <a:latin typeface="Adobe Gothic Std B" pitchFamily="34" charset="-128"/>
              <a:ea typeface="Adobe Gothic Std B" pitchFamily="34" charset="-128"/>
              <a:cs typeface="+mn-cs"/>
            </a:endParaRPr>
          </a:p>
        </p:txBody>
      </p:sp>
      <p:sp>
        <p:nvSpPr>
          <p:cNvPr id="5" name="Rectangle 8"/>
          <p:cNvSpPr txBox="1">
            <a:spLocks noChangeArrowheads="1"/>
          </p:cNvSpPr>
          <p:nvPr/>
        </p:nvSpPr>
        <p:spPr bwMode="auto">
          <a:xfrm>
            <a:off x="2264229" y="1608294"/>
            <a:ext cx="4746171" cy="2833073"/>
          </a:xfrm>
          <a:prstGeom prst="rect">
            <a:avLst/>
          </a:prstGeom>
          <a:noFill/>
          <a:ln w="9525">
            <a:noFill/>
            <a:miter lim="800000"/>
            <a:headEnd/>
            <a:tailEnd/>
          </a:ln>
          <a:effectLst/>
          <a:scene3d>
            <a:camera prst="orthographicFront"/>
            <a:lightRig rig="threePt" dir="t"/>
          </a:scene3d>
          <a:sp3d>
            <a:bevelT prst="convex"/>
          </a:sp3d>
        </p:spPr>
        <p:txBody>
          <a:bodyPr spcFirstLastPara="1" vert="horz" wrap="square" lIns="68580" tIns="34290" rIns="68580" bIns="3429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3000" b="1" i="0" u="none" strike="noStrike" kern="0" cap="none" spc="0" normalizeH="0" baseline="0" noProof="0" dirty="0">
                <a:ln w="6600">
                  <a:solidFill>
                    <a:srgbClr val="C00000"/>
                  </a:solidFill>
                  <a:prstDash val="solid"/>
                </a:ln>
                <a:solidFill>
                  <a:srgbClr val="FFFFFF"/>
                </a:solidFill>
                <a:effectLst>
                  <a:outerShdw dist="38100" dir="2700000" algn="tl" rotWithShape="0">
                    <a:srgbClr val="ED7D31"/>
                  </a:outerShdw>
                </a:effectLst>
                <a:uLnTx/>
                <a:uFillTx/>
                <a:latin typeface="Arial Narrow" panose="020B0606020202030204" pitchFamily="34" charset="0"/>
                <a:ea typeface="+mn-ea"/>
                <a:cs typeface="+mn-cs"/>
              </a:rPr>
              <a:t>   A lo largo de la semana, sembrar la </a:t>
            </a:r>
            <a:r>
              <a:rPr kumimoji="0" lang="es-PE" sz="3000" b="1" i="0" u="none" strike="noStrike" kern="0" cap="none" spc="0" normalizeH="0" baseline="0" noProof="0" dirty="0" smtClean="0">
                <a:ln w="6600">
                  <a:solidFill>
                    <a:srgbClr val="C00000"/>
                  </a:solidFill>
                  <a:prstDash val="solid"/>
                </a:ln>
                <a:solidFill>
                  <a:srgbClr val="FFFFFF"/>
                </a:solidFill>
                <a:effectLst>
                  <a:outerShdw dist="38100" dir="2700000" algn="tl" rotWithShape="0">
                    <a:srgbClr val="ED7D31"/>
                  </a:outerShdw>
                </a:effectLst>
                <a:uLnTx/>
                <a:uFillTx/>
                <a:latin typeface="Arial Narrow" panose="020B0606020202030204" pitchFamily="34" charset="0"/>
                <a:ea typeface="+mn-ea"/>
                <a:cs typeface="+mn-cs"/>
              </a:rPr>
              <a:t>Buena </a:t>
            </a:r>
            <a:r>
              <a:rPr kumimoji="0" lang="es-PE" sz="3000" b="1" i="0" u="none" strike="noStrike" kern="0" cap="none" spc="0" normalizeH="0" baseline="0" noProof="0" dirty="0">
                <a:ln w="6600">
                  <a:solidFill>
                    <a:srgbClr val="C00000"/>
                  </a:solidFill>
                  <a:prstDash val="solid"/>
                </a:ln>
                <a:solidFill>
                  <a:srgbClr val="FFFFFF"/>
                </a:solidFill>
                <a:effectLst>
                  <a:outerShdw dist="38100" dir="2700000" algn="tl" rotWithShape="0">
                    <a:srgbClr val="ED7D31"/>
                  </a:outerShdw>
                </a:effectLst>
                <a:uLnTx/>
                <a:uFillTx/>
                <a:latin typeface="Arial Narrow" panose="020B0606020202030204" pitchFamily="34" charset="0"/>
                <a:ea typeface="+mn-ea"/>
                <a:cs typeface="+mn-cs"/>
              </a:rPr>
              <a:t>Noticia de Jesús en alguna persona </a:t>
            </a:r>
            <a:r>
              <a:rPr kumimoji="0" lang="es-PE" sz="3000" b="1" i="0" u="none" strike="noStrike" kern="0" cap="none" spc="0" normalizeH="0" baseline="0" noProof="0" dirty="0" smtClean="0">
                <a:ln w="6600">
                  <a:solidFill>
                    <a:srgbClr val="C00000"/>
                  </a:solidFill>
                  <a:prstDash val="solid"/>
                </a:ln>
                <a:solidFill>
                  <a:srgbClr val="FFFFFF"/>
                </a:solidFill>
                <a:effectLst>
                  <a:outerShdw dist="38100" dir="2700000" algn="tl" rotWithShape="0">
                    <a:srgbClr val="ED7D31"/>
                  </a:outerShdw>
                </a:effectLst>
                <a:uLnTx/>
                <a:uFillTx/>
                <a:latin typeface="Arial Narrow" panose="020B0606020202030204" pitchFamily="34" charset="0"/>
                <a:ea typeface="+mn-ea"/>
                <a:cs typeface="+mn-cs"/>
              </a:rPr>
              <a:t>de </a:t>
            </a:r>
            <a:r>
              <a:rPr kumimoji="0" lang="es-PE" sz="3000" b="1" i="0" u="none" strike="noStrike" kern="0" cap="none" spc="0" normalizeH="0" baseline="0" noProof="0" dirty="0">
                <a:ln w="6600">
                  <a:solidFill>
                    <a:srgbClr val="C00000"/>
                  </a:solidFill>
                  <a:prstDash val="solid"/>
                </a:ln>
                <a:solidFill>
                  <a:srgbClr val="FFFFFF"/>
                </a:solidFill>
                <a:effectLst>
                  <a:outerShdw dist="38100" dir="2700000" algn="tl" rotWithShape="0">
                    <a:srgbClr val="ED7D31"/>
                  </a:outerShdw>
                </a:effectLst>
                <a:uLnTx/>
                <a:uFillTx/>
                <a:latin typeface="Arial Narrow" panose="020B0606020202030204" pitchFamily="34" charset="0"/>
                <a:ea typeface="+mn-ea"/>
                <a:cs typeface="+mn-cs"/>
              </a:rPr>
              <a:t>mi familia, trabajo, grupo, </a:t>
            </a:r>
            <a:r>
              <a:rPr kumimoji="0" lang="es-ES_tradnl" sz="3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 Narrow" panose="020B0606020202030204" pitchFamily="34" charset="0"/>
                <a:ea typeface="Times New Roman" panose="02020603050405020304" pitchFamily="18" charset="0"/>
                <a:cs typeface="Arial" panose="020B0604020202020204" pitchFamily="34" charset="0"/>
              </a:rPr>
              <a:t>animándola a producir frutos en este tiempo de prueba.</a:t>
            </a:r>
            <a:r>
              <a:rPr kumimoji="0" lang="es-PE" sz="3000" b="1" i="0" u="none" strike="noStrike" kern="0" cap="none" spc="0" normalizeH="0" baseline="0" noProof="0" dirty="0" smtClean="0">
                <a:ln w="6600">
                  <a:solidFill>
                    <a:srgbClr val="ED7D31"/>
                  </a:solidFill>
                  <a:prstDash val="solid"/>
                </a:ln>
                <a:solidFill>
                  <a:srgbClr val="FFFFFF"/>
                </a:solidFill>
                <a:effectLst>
                  <a:outerShdw dist="38100" dir="2700000" algn="tl" rotWithShape="0">
                    <a:srgbClr val="ED7D31"/>
                  </a:outerShdw>
                </a:effectLst>
                <a:uLnTx/>
                <a:uFillTx/>
                <a:latin typeface="Arial Narrow" panose="020B0606020202030204" pitchFamily="34" charset="0"/>
                <a:ea typeface="+mn-ea"/>
                <a:cs typeface="+mn-cs"/>
              </a:rPr>
              <a:t>.</a:t>
            </a:r>
            <a:endParaRPr kumimoji="0" lang="es-PE" sz="3000" b="1" i="0" u="none" strike="noStrike" kern="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174304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El sembrador – Misión Re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2959" y="437669"/>
            <a:ext cx="8283030" cy="5989257"/>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2" name="Rectangle 8"/>
          <p:cNvSpPr>
            <a:spLocks noChangeArrowheads="1"/>
          </p:cNvSpPr>
          <p:nvPr/>
        </p:nvSpPr>
        <p:spPr bwMode="auto">
          <a:xfrm>
            <a:off x="442959" y="1650980"/>
            <a:ext cx="5391784" cy="3957339"/>
          </a:xfrm>
          <a:prstGeom prst="rect">
            <a:avLst/>
          </a:prstGeom>
          <a:noFill/>
          <a:ln w="9525">
            <a:noFill/>
            <a:miter lim="800000"/>
            <a:headEnd/>
            <a:tailEnd/>
          </a:ln>
          <a:effectLst/>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600" b="1" i="0" u="none" strike="noStrike" kern="1200" cap="none" spc="38" normalizeH="0" baseline="0" noProof="0" dirty="0">
                <a:ln w="11430"/>
                <a:solidFill>
                  <a:srgbClr val="C00000"/>
                </a:solidFill>
                <a:effectLst>
                  <a:glow rad="139700">
                    <a:srgbClr val="FFFFCC"/>
                  </a:glow>
                  <a:outerShdw blurRad="76200" dist="50800" dir="5400000" algn="tl" rotWithShape="0">
                    <a:srgbClr val="000000">
                      <a:alpha val="65000"/>
                    </a:srgbClr>
                  </a:outerShdw>
                </a:effectLst>
                <a:uLnTx/>
                <a:uFillTx/>
                <a:latin typeface="Arial Rounded MT Bold" panose="020F0704030504030204" pitchFamily="34" charset="0"/>
                <a:ea typeface="+mn-ea"/>
                <a:cs typeface="+mn-cs"/>
              </a:rPr>
              <a:t>Jesús deposita toda su confianza en la llegada del Reino, seguro de que su Palabra no era estéril y anima </a:t>
            </a:r>
            <a:endParaRPr kumimoji="0" lang="es-PE" sz="2600" b="1" i="0" u="none" strike="noStrike" kern="1200" cap="none" spc="38" normalizeH="0" baseline="0" noProof="0" dirty="0" smtClean="0">
              <a:ln w="11430"/>
              <a:solidFill>
                <a:srgbClr val="C00000"/>
              </a:solidFill>
              <a:effectLst>
                <a:glow rad="139700">
                  <a:srgbClr val="FFFFCC"/>
                </a:glow>
                <a:outerShdw blurRad="76200" dist="50800" dir="5400000" algn="tl" rotWithShape="0">
                  <a:srgbClr val="000000">
                    <a:alpha val="65000"/>
                  </a:srgbClr>
                </a:outerShdw>
              </a:effectLst>
              <a:uLnTx/>
              <a:uFillTx/>
              <a:latin typeface="Arial Rounded MT Bold" panose="020F07040305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600" b="1" i="0" u="none" strike="noStrike" kern="1200" cap="none" spc="38" normalizeH="0" baseline="0" noProof="0" dirty="0" smtClean="0">
                <a:ln w="11430"/>
                <a:solidFill>
                  <a:srgbClr val="C00000"/>
                </a:solidFill>
                <a:effectLst>
                  <a:glow rad="139700">
                    <a:srgbClr val="FFFFCC"/>
                  </a:glow>
                  <a:outerShdw blurRad="76200" dist="50800" dir="5400000" algn="tl" rotWithShape="0">
                    <a:srgbClr val="000000">
                      <a:alpha val="65000"/>
                    </a:srgbClr>
                  </a:outerShdw>
                </a:effectLst>
                <a:uLnTx/>
                <a:uFillTx/>
                <a:latin typeface="Arial Rounded MT Bold" panose="020F0704030504030204" pitchFamily="34" charset="0"/>
                <a:ea typeface="+mn-ea"/>
                <a:cs typeface="+mn-cs"/>
              </a:rPr>
              <a:t>a sus </a:t>
            </a:r>
            <a:r>
              <a:rPr kumimoji="0" lang="es-PE" sz="2600" b="1" i="0" u="none" strike="noStrike" kern="1200" cap="none" spc="38" normalizeH="0" baseline="0" noProof="0" dirty="0">
                <a:ln w="11430"/>
                <a:solidFill>
                  <a:srgbClr val="C00000"/>
                </a:solidFill>
                <a:effectLst>
                  <a:glow rad="139700">
                    <a:srgbClr val="FFFFCC"/>
                  </a:glow>
                  <a:outerShdw blurRad="76200" dist="50800" dir="5400000" algn="tl" rotWithShape="0">
                    <a:srgbClr val="000000">
                      <a:alpha val="65000"/>
                    </a:srgbClr>
                  </a:outerShdw>
                </a:effectLst>
                <a:uLnTx/>
                <a:uFillTx/>
                <a:latin typeface="Arial Rounded MT Bold" panose="020F0704030504030204" pitchFamily="34" charset="0"/>
                <a:ea typeface="+mn-ea"/>
                <a:cs typeface="+mn-cs"/>
              </a:rPr>
              <a:t>discípulos a continuar sembrando. </a:t>
            </a:r>
            <a:r>
              <a:rPr kumimoji="0" lang="es-PE" sz="2600" b="1" i="0" u="none" strike="noStrike" kern="1200" cap="none" spc="38" normalizeH="0" baseline="0" noProof="0" dirty="0" smtClean="0">
                <a:ln w="11430"/>
                <a:solidFill>
                  <a:srgbClr val="C00000"/>
                </a:solidFill>
                <a:effectLst>
                  <a:glow rad="139700">
                    <a:srgbClr val="FFFFCC"/>
                  </a:glow>
                  <a:outerShdw blurRad="76200" dist="50800" dir="5400000" algn="tl" rotWithShape="0">
                    <a:srgbClr val="000000">
                      <a:alpha val="65000"/>
                    </a:srgbClr>
                  </a:outerShdw>
                </a:effectLst>
                <a:uLnTx/>
                <a:uFillTx/>
                <a:latin typeface="Arial Rounded MT Bold" panose="020F070403050403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600" b="1" i="0" u="none" strike="noStrike" kern="1200" cap="none" spc="38" normalizeH="0" baseline="0" noProof="0" dirty="0" smtClean="0">
                <a:ln w="11430"/>
                <a:solidFill>
                  <a:srgbClr val="C00000"/>
                </a:solidFill>
                <a:effectLst>
                  <a:glow rad="139700">
                    <a:srgbClr val="FFFFCC"/>
                  </a:glow>
                  <a:outerShdw blurRad="76200" dist="50800" dir="5400000" algn="tl" rotWithShape="0">
                    <a:srgbClr val="000000">
                      <a:alpha val="65000"/>
                    </a:srgbClr>
                  </a:outerShdw>
                </a:effectLst>
                <a:uLnTx/>
                <a:uFillTx/>
                <a:latin typeface="Arial Rounded MT Bold" panose="020F0704030504030204" pitchFamily="34" charset="0"/>
                <a:ea typeface="+mn-ea"/>
                <a:cs typeface="+mn-cs"/>
              </a:rPr>
              <a:t> El </a:t>
            </a:r>
            <a:r>
              <a:rPr kumimoji="0" lang="es-PE" sz="2600" b="1" i="0" u="none" strike="noStrike" kern="1200" cap="none" spc="38" normalizeH="0" baseline="0" noProof="0" dirty="0">
                <a:ln w="11430"/>
                <a:solidFill>
                  <a:srgbClr val="C00000"/>
                </a:solidFill>
                <a:effectLst>
                  <a:glow rad="139700">
                    <a:srgbClr val="FFFFCC"/>
                  </a:glow>
                  <a:outerShdw blurRad="76200" dist="50800" dir="5400000" algn="tl" rotWithShape="0">
                    <a:srgbClr val="000000">
                      <a:alpha val="65000"/>
                    </a:srgbClr>
                  </a:outerShdw>
                </a:effectLst>
                <a:uLnTx/>
                <a:uFillTx/>
                <a:latin typeface="Arial Rounded MT Bold" panose="020F0704030504030204" pitchFamily="34" charset="0"/>
                <a:ea typeface="+mn-ea"/>
                <a:cs typeface="+mn-cs"/>
              </a:rPr>
              <a:t>Señor siembra su semilla y, aunque quede enterrada,  no se perderá ni se ahogará el mensaje que nos transmite.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600" b="1" i="0" u="none" strike="noStrike" kern="1200" cap="none" spc="38" normalizeH="0" baseline="0" noProof="0" dirty="0">
              <a:ln w="11430"/>
              <a:solidFill>
                <a:srgbClr val="C00000"/>
              </a:solidFill>
              <a:effectLst>
                <a:glow rad="139700">
                  <a:srgbClr val="FFFFCC"/>
                </a:glow>
                <a:outerShdw blurRad="76200" dist="50800" dir="5400000" algn="tl" rotWithShape="0">
                  <a:srgbClr val="000000">
                    <a:alpha val="65000"/>
                  </a:srgbClr>
                </a:outerShdw>
              </a:effectLst>
              <a:uLnTx/>
              <a:uFillTx/>
              <a:latin typeface="Arial Rounded MT Bold" panose="020F07040305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2600" b="1" i="0" u="none" strike="noStrike" kern="1200" cap="none" spc="38" normalizeH="0" baseline="0" noProof="0" dirty="0">
              <a:ln w="11430"/>
              <a:solidFill>
                <a:srgbClr val="C00000"/>
              </a:solidFill>
              <a:effectLst>
                <a:glow rad="139700">
                  <a:srgbClr val="FFFFCC"/>
                </a:glow>
                <a:outerShdw blurRad="76200" dist="50800" dir="5400000" algn="tl" rotWithShape="0">
                  <a:srgbClr val="000000">
                    <a:alpha val="65000"/>
                  </a:srgbClr>
                </a:outerShdw>
              </a:effectLst>
              <a:uLnTx/>
              <a:uFillTx/>
              <a:latin typeface="Arial Rounded MT Bold" panose="020F0704030504030204" pitchFamily="34" charset="0"/>
              <a:ea typeface="+mn-ea"/>
              <a:cs typeface="+mn-cs"/>
            </a:endParaRPr>
          </a:p>
        </p:txBody>
      </p:sp>
      <p:sp>
        <p:nvSpPr>
          <p:cNvPr id="3" name="Rectángulo 2"/>
          <p:cNvSpPr/>
          <p:nvPr/>
        </p:nvSpPr>
        <p:spPr>
          <a:xfrm>
            <a:off x="2937382" y="437669"/>
            <a:ext cx="264935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800" b="1" i="0" u="none" strike="noStrike" kern="1200" cap="none" spc="38" normalizeH="0" baseline="0" noProof="0" dirty="0">
                <a:ln w="11430"/>
                <a:solidFill>
                  <a:srgbClr val="C00000"/>
                </a:solidFill>
                <a:effectLst>
                  <a:glow rad="139700">
                    <a:srgbClr val="FFFFCC"/>
                  </a:glow>
                  <a:outerShdw blurRad="76200" dist="50800" dir="5400000" algn="tl" rotWithShape="0">
                    <a:srgbClr val="000000">
                      <a:alpha val="65000"/>
                    </a:srgbClr>
                  </a:outerShdw>
                </a:effectLst>
                <a:uLnTx/>
                <a:uFillTx/>
                <a:latin typeface="Calibri" panose="020F0502020204030204"/>
                <a:ea typeface="+mn-ea"/>
                <a:cs typeface="+mn-cs"/>
              </a:rPr>
              <a:t>Ambientación: </a:t>
            </a:r>
            <a:endParaRPr kumimoji="0" lang="es-PE"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6317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2846" y="431056"/>
            <a:ext cx="8247015" cy="5995870"/>
          </a:xfrm>
          <a:prstGeom prst="rect">
            <a:avLst/>
          </a:prstGeom>
          <a:scene3d>
            <a:camera prst="orthographicFront"/>
            <a:lightRig rig="threePt" dir="t"/>
          </a:scene3d>
          <a:sp3d>
            <a:bevelT prst="angle"/>
          </a:sp3d>
        </p:spPr>
      </p:pic>
      <p:sp>
        <p:nvSpPr>
          <p:cNvPr id="5" name="Rectangle 6"/>
          <p:cNvSpPr txBox="1">
            <a:spLocks noChangeArrowheads="1"/>
          </p:cNvSpPr>
          <p:nvPr/>
        </p:nvSpPr>
        <p:spPr bwMode="auto">
          <a:xfrm>
            <a:off x="1209314" y="1084476"/>
            <a:ext cx="4171404" cy="4183045"/>
          </a:xfrm>
          <a:prstGeom prst="rect">
            <a:avLst/>
          </a:prstGeom>
          <a:noFill/>
          <a:ln w="9525">
            <a:noFill/>
            <a:miter lim="800000"/>
            <a:headEnd/>
            <a:tailEnd/>
          </a:ln>
          <a:effectLst/>
          <a:scene3d>
            <a:camera prst="orthographicFront"/>
            <a:lightRig rig="threePt" dir="t"/>
          </a:scene3d>
          <a:sp3d>
            <a:bevelT prst="slope"/>
          </a:sp3d>
        </p:spPr>
        <p:txBody>
          <a:bodyPr vert="horz" wrap="square" lIns="68580" tIns="34290" rIns="68580" bIns="3429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700" b="1" i="1" u="none" strike="noStrike" kern="1200" cap="none" spc="0" normalizeH="0" baseline="0" noProof="0" dirty="0">
                <a:ln>
                  <a:noFill/>
                </a:ln>
                <a:solidFill>
                  <a:prstClr val="white"/>
                </a:solidFill>
                <a:effectLst>
                  <a:glow rad="101600">
                    <a:srgbClr val="422100">
                      <a:alpha val="40000"/>
                    </a:srgbClr>
                  </a:glow>
                  <a:outerShdw blurRad="50800" dist="38100" algn="l" rotWithShape="0">
                    <a:prstClr val="black"/>
                  </a:outerShdw>
                </a:effectLst>
                <a:uLnTx/>
                <a:uFillTx/>
                <a:latin typeface="Arial" panose="020B0604020202020204" pitchFamily="34" charset="0"/>
                <a:ea typeface="Adobe Fan Heiti Std B" pitchFamily="34" charset="-128"/>
                <a:cs typeface="Arial" panose="020B0604020202020204" pitchFamily="34" charset="0"/>
              </a:rPr>
              <a:t>Señor, tú </a:t>
            </a:r>
            <a:r>
              <a:rPr kumimoji="0" lang="es-ES" sz="2700" b="1" i="1" u="none" strike="noStrike" kern="1200" cap="none" spc="0" normalizeH="0" baseline="0" noProof="0" dirty="0" smtClean="0">
                <a:ln>
                  <a:noFill/>
                </a:ln>
                <a:solidFill>
                  <a:prstClr val="white"/>
                </a:solidFill>
                <a:effectLst>
                  <a:glow rad="101600">
                    <a:srgbClr val="422100">
                      <a:alpha val="40000"/>
                    </a:srgbClr>
                  </a:glow>
                  <a:outerShdw blurRad="50800" dist="38100" algn="l" rotWithShape="0">
                    <a:prstClr val="black"/>
                  </a:outerShdw>
                </a:effectLst>
                <a:uLnTx/>
                <a:uFillTx/>
                <a:latin typeface="Arial" panose="020B0604020202020204" pitchFamily="34" charset="0"/>
                <a:ea typeface="Adobe Fan Heiti Std B" pitchFamily="34" charset="-128"/>
                <a:cs typeface="Arial" panose="020B0604020202020204" pitchFamily="34" charset="0"/>
              </a:rPr>
              <a:t>estás siempre con nosotros y no nos abandonas, permítenos no abandonarte a ti en el momento del sufrimiento, y más bien, saber entenderte y sentirte como Aquel que murió por nosotros para que resucitemos a una vida nueva. AMÉN </a:t>
            </a:r>
            <a:endParaRPr kumimoji="0" lang="es-PE" sz="2700" b="1" i="1" u="none" strike="noStrike" kern="1200" cap="none" spc="0" normalizeH="0" baseline="0" noProof="0" dirty="0">
              <a:ln>
                <a:noFill/>
              </a:ln>
              <a:solidFill>
                <a:prstClr val="white"/>
              </a:solidFill>
              <a:effectLst>
                <a:glow rad="101600">
                  <a:srgbClr val="422100">
                    <a:alpha val="40000"/>
                  </a:srgbClr>
                </a:glow>
                <a:outerShdw blurRad="50800" dist="38100" algn="l" rotWithShape="0">
                  <a:prstClr val="black"/>
                </a:outerShdw>
              </a:effectLst>
              <a:uLnTx/>
              <a:uFillTx/>
              <a:latin typeface="Arial" panose="020B0604020202020204" pitchFamily="34" charset="0"/>
              <a:ea typeface="Adobe Fan Heiti Std B" pitchFamily="34"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700" b="1" i="1" u="none" strike="noStrike" kern="1200" cap="none" spc="0" normalizeH="0" baseline="0" noProof="0" dirty="0">
              <a:ln>
                <a:noFill/>
              </a:ln>
              <a:solidFill>
                <a:prstClr val="white"/>
              </a:solidFill>
              <a:effectLst>
                <a:glow rad="101600">
                  <a:srgbClr val="422100">
                    <a:alpha val="40000"/>
                  </a:srgbClr>
                </a:glow>
                <a:outerShdw blurRad="50800" dist="38100" algn="l" rotWithShape="0">
                  <a:prstClr val="black"/>
                </a:outerShdw>
              </a:effectLst>
              <a:uLnTx/>
              <a:uFillTx/>
              <a:latin typeface="Arial" panose="020B0604020202020204" pitchFamily="34" charset="0"/>
              <a:ea typeface="Adobe Fan Heiti Std B" pitchFamily="34"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700" b="1" i="1" u="none" strike="noStrike" kern="1200" cap="none" spc="0" normalizeH="0" baseline="0" noProof="0" dirty="0">
              <a:ln>
                <a:noFill/>
              </a:ln>
              <a:solidFill>
                <a:prstClr val="white"/>
              </a:solidFill>
              <a:effectLst>
                <a:glow rad="101600">
                  <a:srgbClr val="422100">
                    <a:alpha val="40000"/>
                  </a:srgbClr>
                </a:glow>
                <a:outerShdw blurRad="50800" dist="38100" algn="l" rotWithShape="0">
                  <a:prstClr val="black"/>
                </a:outerShdw>
              </a:effectLst>
              <a:uLnTx/>
              <a:uFillTx/>
              <a:latin typeface="Arial" panose="020B0604020202020204" pitchFamily="34" charset="0"/>
              <a:ea typeface="Adobe Fan Heiti Std B" pitchFamily="34"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700" b="1" i="1" u="none" strike="noStrike" kern="1200" cap="none" spc="0" normalizeH="0" baseline="0" noProof="0" dirty="0">
              <a:ln>
                <a:noFill/>
              </a:ln>
              <a:solidFill>
                <a:prstClr val="white"/>
              </a:solidFill>
              <a:effectLst>
                <a:glow rad="101600">
                  <a:srgbClr val="422100">
                    <a:alpha val="40000"/>
                  </a:srgbClr>
                </a:glow>
                <a:outerShdw blurRad="50800" dist="38100" algn="l" rotWithShape="0">
                  <a:prstClr val="black"/>
                </a:outerShdw>
              </a:effectLst>
              <a:uLnTx/>
              <a:uFillTx/>
              <a:latin typeface="Arial" panose="020B0604020202020204" pitchFamily="34" charset="0"/>
              <a:ea typeface="Adobe Fan Heiti Std B" pitchFamily="34" charset="-128"/>
              <a:cs typeface="Arial" panose="020B0604020202020204" pitchFamily="34" charset="0"/>
            </a:endParaRPr>
          </a:p>
        </p:txBody>
      </p:sp>
    </p:spTree>
    <p:extLst>
      <p:ext uri="{BB962C8B-B14F-4D97-AF65-F5344CB8AC3E}">
        <p14:creationId xmlns:p14="http://schemas.microsoft.com/office/powerpoint/2010/main" val="231928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18 de Julio y 27 de Noviembre: Apariciones de la Virgen a Santa Catalina Labouré, París – Francia (1830) | Apariciones de Jesús y María"/>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52846" y="435430"/>
            <a:ext cx="8240806" cy="600020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383177" y="382396"/>
            <a:ext cx="7004189"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3200" b="1" i="0" u="none" strike="noStrike" kern="1200" cap="none" spc="50" normalizeH="0" baseline="0" noProof="0" smtClean="0">
                <a:ln w="9525" cmpd="sng">
                  <a:solidFill>
                    <a:srgbClr val="3E1F00"/>
                  </a:solidFill>
                  <a:prstDash val="solid"/>
                </a:ln>
                <a:solidFill>
                  <a:srgbClr val="70AD47">
                    <a:tint val="1000"/>
                  </a:srgbClr>
                </a:solidFill>
                <a:effectLst>
                  <a:glow rad="38100">
                    <a:srgbClr val="5B9BD5">
                      <a:alpha val="40000"/>
                    </a:srgbClr>
                  </a:glow>
                </a:effectLst>
                <a:uLnTx/>
                <a:uFillTx/>
                <a:latin typeface="Calibri" panose="020F0502020204030204"/>
                <a:ea typeface="+mn-ea"/>
                <a:cs typeface="+mn-cs"/>
              </a:rPr>
              <a:t>18 </a:t>
            </a:r>
            <a:r>
              <a:rPr kumimoji="0" lang="es-PE" sz="3200" b="1" i="0" u="none" strike="noStrike" kern="1200" cap="none" spc="50" normalizeH="0" baseline="0" noProof="0" dirty="0" smtClean="0">
                <a:ln w="9525" cmpd="sng">
                  <a:solidFill>
                    <a:srgbClr val="3E1F00"/>
                  </a:solidFill>
                  <a:prstDash val="solid"/>
                </a:ln>
                <a:solidFill>
                  <a:srgbClr val="70AD47">
                    <a:tint val="1000"/>
                  </a:srgbClr>
                </a:solidFill>
                <a:effectLst>
                  <a:glow rad="38100">
                    <a:srgbClr val="5B9BD5">
                      <a:alpha val="40000"/>
                    </a:srgbClr>
                  </a:glow>
                </a:effectLst>
                <a:uLnTx/>
                <a:uFillTx/>
                <a:latin typeface="Calibri" panose="020F0502020204030204"/>
                <a:ea typeface="+mn-ea"/>
                <a:cs typeface="+mn-cs"/>
              </a:rPr>
              <a:t>de Julio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3200" b="1" i="0" u="none" strike="noStrike" kern="1200" cap="none" spc="50" normalizeH="0" baseline="0" noProof="0" dirty="0" smtClean="0">
                <a:ln w="9525" cmpd="sng">
                  <a:solidFill>
                    <a:srgbClr val="3E1F00"/>
                  </a:solidFill>
                  <a:prstDash val="solid"/>
                </a:ln>
                <a:solidFill>
                  <a:srgbClr val="70AD47">
                    <a:tint val="1000"/>
                  </a:srgbClr>
                </a:solidFill>
                <a:effectLst>
                  <a:glow rad="38100">
                    <a:srgbClr val="5B9BD5">
                      <a:alpha val="40000"/>
                    </a:srgbClr>
                  </a:glow>
                </a:effectLst>
                <a:uLnTx/>
                <a:uFillTx/>
                <a:latin typeface="Calibri" panose="020F0502020204030204"/>
                <a:ea typeface="+mn-ea"/>
                <a:cs typeface="+mn-cs"/>
              </a:rPr>
              <a:t>190 años de la 1° Aparición 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3200" b="1" i="0" u="none" strike="noStrike" kern="1200" cap="none" spc="50" normalizeH="0" baseline="0" noProof="0" dirty="0" smtClean="0">
                <a:ln w="9525" cmpd="sng">
                  <a:solidFill>
                    <a:srgbClr val="3E1F00"/>
                  </a:solidFill>
                  <a:prstDash val="solid"/>
                </a:ln>
                <a:solidFill>
                  <a:srgbClr val="70AD47">
                    <a:tint val="1000"/>
                  </a:srgbClr>
                </a:solidFill>
                <a:effectLst>
                  <a:glow rad="38100">
                    <a:srgbClr val="5B9BD5">
                      <a:alpha val="40000"/>
                    </a:srgbClr>
                  </a:glow>
                </a:effectLst>
                <a:uLnTx/>
                <a:uFillTx/>
                <a:latin typeface="Calibri" panose="020F0502020204030204"/>
                <a:ea typeface="+mn-ea"/>
                <a:cs typeface="+mn-cs"/>
              </a:rPr>
              <a:t>la Santísima Virgen María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3200" b="1" i="0" u="none" strike="noStrike" kern="1200" cap="none" spc="50" normalizeH="0" baseline="0" noProof="0" dirty="0" smtClean="0">
                <a:ln w="9525" cmpd="sng">
                  <a:solidFill>
                    <a:srgbClr val="3E1F00"/>
                  </a:solidFill>
                  <a:prstDash val="solid"/>
                </a:ln>
                <a:solidFill>
                  <a:srgbClr val="70AD47">
                    <a:tint val="1000"/>
                  </a:srgbClr>
                </a:solidFill>
                <a:effectLst>
                  <a:glow rad="38100">
                    <a:srgbClr val="5B9BD5">
                      <a:alpha val="40000"/>
                    </a:srgbClr>
                  </a:glow>
                </a:effectLst>
                <a:uLnTx/>
                <a:uFillTx/>
                <a:latin typeface="Calibri" panose="020F0502020204030204"/>
                <a:ea typeface="+mn-ea"/>
                <a:cs typeface="+mn-cs"/>
              </a:rPr>
              <a:t> a Santa Catalina </a:t>
            </a:r>
            <a:r>
              <a:rPr kumimoji="0" lang="es-PE" sz="3200" b="1" i="0" u="none" strike="noStrike" kern="1200" cap="none" spc="50" normalizeH="0" baseline="0" noProof="0" dirty="0" err="1" smtClean="0">
                <a:ln w="9525" cmpd="sng">
                  <a:solidFill>
                    <a:srgbClr val="3E1F00"/>
                  </a:solidFill>
                  <a:prstDash val="solid"/>
                </a:ln>
                <a:solidFill>
                  <a:srgbClr val="70AD47">
                    <a:tint val="1000"/>
                  </a:srgbClr>
                </a:solidFill>
                <a:effectLst>
                  <a:glow rad="38100">
                    <a:srgbClr val="5B9BD5">
                      <a:alpha val="40000"/>
                    </a:srgbClr>
                  </a:glow>
                </a:effectLst>
                <a:uLnTx/>
                <a:uFillTx/>
                <a:latin typeface="Calibri" panose="020F0502020204030204"/>
                <a:ea typeface="+mn-ea"/>
                <a:cs typeface="+mn-cs"/>
              </a:rPr>
              <a:t>Labouré</a:t>
            </a:r>
            <a:r>
              <a:rPr kumimoji="0" lang="es-PE" sz="3200" b="1" i="0" u="none" strike="noStrike" kern="1200" cap="none" spc="50" normalizeH="0" baseline="0" noProof="0" dirty="0" smtClean="0">
                <a:ln w="9525" cmpd="sng">
                  <a:solidFill>
                    <a:srgbClr val="3E1F00"/>
                  </a:solidFill>
                  <a:prstDash val="solid"/>
                </a:ln>
                <a:solidFill>
                  <a:srgbClr val="70AD47">
                    <a:tint val="1000"/>
                  </a:srgbClr>
                </a:solidFill>
                <a:effectLst>
                  <a:glow rad="38100">
                    <a:srgbClr val="5B9BD5">
                      <a:alpha val="40000"/>
                    </a:srgbClr>
                  </a:glow>
                </a:effectLst>
                <a:uLnTx/>
                <a:uFillTx/>
                <a:latin typeface="Calibri" panose="020F0502020204030204"/>
                <a:ea typeface="+mn-ea"/>
                <a:cs typeface="+mn-cs"/>
              </a:rPr>
              <a:t>, </a:t>
            </a:r>
            <a:endParaRPr kumimoji="0" lang="es-PE" sz="3200" b="0" i="0" u="none" strike="noStrike" kern="1200" cap="none" spc="0" normalizeH="0" baseline="0" noProof="0" dirty="0">
              <a:ln w="9525" cmpd="sng">
                <a:solidFill>
                  <a:srgbClr val="3E1F00"/>
                </a:solidFill>
                <a:prstDash val="solid"/>
              </a:ln>
              <a:solidFill>
                <a:prstClr val="black"/>
              </a:solidFill>
              <a:effectLst/>
              <a:uLnTx/>
              <a:uFillTx/>
              <a:latin typeface="Calibri" panose="020F0502020204030204"/>
              <a:ea typeface="+mn-ea"/>
              <a:cs typeface="+mn-cs"/>
            </a:endParaRPr>
          </a:p>
        </p:txBody>
      </p:sp>
      <p:sp>
        <p:nvSpPr>
          <p:cNvPr id="8" name="Text Box 7"/>
          <p:cNvSpPr txBox="1">
            <a:spLocks noChangeArrowheads="1"/>
          </p:cNvSpPr>
          <p:nvPr/>
        </p:nvSpPr>
        <p:spPr bwMode="auto">
          <a:xfrm>
            <a:off x="2491855" y="6488668"/>
            <a:ext cx="4482206" cy="369332"/>
          </a:xfrm>
          <a:prstGeom prst="rect">
            <a:avLst/>
          </a:prstGeom>
          <a:solidFill>
            <a:srgbClr val="004F01"/>
          </a:solidFill>
          <a:ln w="9525">
            <a:noFill/>
            <a:miter lim="800000"/>
            <a:headEnd/>
            <a:tailEnd/>
          </a:ln>
          <a:scene3d>
            <a:camera prst="orthographicFront"/>
            <a:lightRig rig="threePt" dir="t"/>
          </a:scene3d>
          <a:sp3d>
            <a:bevelT w="152400" h="50800" prst="softRound"/>
          </a:sp3d>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Texto de </a:t>
            </a:r>
            <a:r>
              <a:rPr kumimoji="0" lang="es-PE" sz="9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Lectio</a:t>
            </a:r>
            <a:r>
              <a:rPr kumimoji="0" lang="es-PE"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Divina:  Padre César Chávez  </a:t>
            </a:r>
            <a:r>
              <a:rPr kumimoji="0" lang="es-PE" sz="9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Alva</a:t>
            </a:r>
            <a:r>
              <a:rPr kumimoji="0" lang="es-PE"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(Chuno) </a:t>
            </a:r>
            <a:r>
              <a:rPr kumimoji="0" lang="es-PE" sz="9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C.ongregación</a:t>
            </a:r>
            <a:r>
              <a:rPr kumimoji="0" lang="es-PE"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de la Misión.</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a:t>
            </a:r>
            <a:r>
              <a:rPr kumimoji="0" lang="es-PE" sz="9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Power</a:t>
            </a:r>
            <a:r>
              <a:rPr kumimoji="0" lang="es-PE"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Point :  Sor Pilar </a:t>
            </a:r>
            <a:r>
              <a:rPr kumimoji="0" lang="es-PE" sz="9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Caycho</a:t>
            </a:r>
            <a:r>
              <a:rPr kumimoji="0" lang="es-PE"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Vela  - Hija de la Caridad de San Vicente de </a:t>
            </a:r>
            <a:r>
              <a:rPr kumimoji="0" lang="es-PE" sz="9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Paúl</a:t>
            </a:r>
            <a:endParaRPr kumimoji="0" lang="es-PE" sz="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endParaRPr>
          </a:p>
        </p:txBody>
      </p:sp>
    </p:spTree>
    <p:extLst>
      <p:ext uri="{BB962C8B-B14F-4D97-AF65-F5344CB8AC3E}">
        <p14:creationId xmlns:p14="http://schemas.microsoft.com/office/powerpoint/2010/main" val="711270430"/>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0175" y="452963"/>
            <a:ext cx="8203563" cy="5965254"/>
          </a:xfrm>
          <a:prstGeom prst="rect">
            <a:avLst/>
          </a:prstGeom>
          <a:scene3d>
            <a:camera prst="orthographicFront"/>
            <a:lightRig rig="threePt" dir="t"/>
          </a:scene3d>
          <a:sp3d>
            <a:bevelT prst="relaxedInset"/>
          </a:sp3d>
        </p:spPr>
      </p:pic>
      <p:sp>
        <p:nvSpPr>
          <p:cNvPr id="6" name="5 Rectángulo"/>
          <p:cNvSpPr/>
          <p:nvPr/>
        </p:nvSpPr>
        <p:spPr>
          <a:xfrm>
            <a:off x="470175" y="452963"/>
            <a:ext cx="2322258" cy="392415"/>
          </a:xfrm>
          <a:prstGeom prst="rect">
            <a:avLst/>
          </a:prstGeom>
          <a:noFill/>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100" b="1" i="0" u="none" strike="noStrike" kern="1200" cap="none" spc="0" normalizeH="0" baseline="0" noProof="0" dirty="0">
                <a:ln w="6600">
                  <a:solidFill>
                    <a:srgbClr val="2A1304"/>
                  </a:solidFill>
                  <a:prstDash val="solid"/>
                </a:ln>
                <a:solidFill>
                  <a:srgbClr val="FFFFFF"/>
                </a:solidFill>
                <a:effectLst>
                  <a:outerShdw dist="38100" dir="2700000" algn="tl" rotWithShape="0">
                    <a:srgbClr val="ED7D31"/>
                  </a:outerShdw>
                </a:effectLst>
                <a:uLnTx/>
                <a:uFillTx/>
                <a:latin typeface="Berlin Sans FB" panose="020E0602020502020306" pitchFamily="34" charset="0"/>
                <a:ea typeface="+mn-ea"/>
                <a:cs typeface="+mn-cs"/>
              </a:rPr>
              <a:t>Oración inicial</a:t>
            </a:r>
            <a:endParaRPr kumimoji="0" lang="es-PE" sz="2100" b="1" i="0" u="none" strike="noStrike" kern="1200" cap="none" spc="0" normalizeH="0" baseline="0" noProof="0" dirty="0">
              <a:ln w="6600">
                <a:solidFill>
                  <a:srgbClr val="2A1304"/>
                </a:solidFill>
                <a:prstDash val="solid"/>
              </a:ln>
              <a:solidFill>
                <a:srgbClr val="FFFFFF"/>
              </a:solidFill>
              <a:effectLst>
                <a:outerShdw dist="38100" dir="2700000" algn="tl" rotWithShape="0">
                  <a:srgbClr val="ED7D31"/>
                </a:outerShdw>
              </a:effectLst>
              <a:uLnTx/>
              <a:uFillTx/>
              <a:latin typeface="Berlin Sans FB" panose="020E0602020502020306" pitchFamily="34" charset="0"/>
              <a:ea typeface="+mn-ea"/>
              <a:cs typeface="+mn-cs"/>
            </a:endParaRPr>
          </a:p>
        </p:txBody>
      </p:sp>
      <p:sp>
        <p:nvSpPr>
          <p:cNvPr id="7" name="Rectangle 5"/>
          <p:cNvSpPr>
            <a:spLocks noChangeArrowheads="1"/>
          </p:cNvSpPr>
          <p:nvPr/>
        </p:nvSpPr>
        <p:spPr bwMode="auto">
          <a:xfrm>
            <a:off x="388657" y="924583"/>
            <a:ext cx="4653606" cy="224676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000" b="0" i="0" u="none" strike="noStrike" kern="1200" cap="none" spc="0" normalizeH="0" baseline="0" noProof="0" dirty="0">
                <a:ln>
                  <a:noFill/>
                </a:ln>
                <a:solidFill>
                  <a:prstClr val="white"/>
                </a:solidFill>
                <a:effectLst>
                  <a:glow rad="63500">
                    <a:srgbClr val="043A04">
                      <a:alpha val="40000"/>
                    </a:srgbClr>
                  </a:glow>
                  <a:outerShdw blurRad="50800" dist="76200" algn="l" rotWithShape="0">
                    <a:prstClr val="black"/>
                  </a:outerShdw>
                </a:effectLst>
                <a:uLnTx/>
                <a:uFillTx/>
                <a:latin typeface="Verdana" panose="020B0604030504040204" pitchFamily="34" charset="0"/>
                <a:ea typeface="Verdana" panose="020B0604030504040204" pitchFamily="34" charset="0"/>
                <a:cs typeface="Verdana" panose="020B0604030504040204" pitchFamily="34" charset="0"/>
              </a:rPr>
              <a:t>En el principio existía la Palabra, oh Padre: la misma que ha puesto en nosotros su morada y su fuerza.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000" b="0" i="0" u="none" strike="noStrike" kern="1200" cap="none" spc="0" normalizeH="0" baseline="0" noProof="0" dirty="0">
                <a:ln>
                  <a:noFill/>
                </a:ln>
                <a:solidFill>
                  <a:prstClr val="white"/>
                </a:solidFill>
                <a:effectLst>
                  <a:glow rad="63500">
                    <a:srgbClr val="043A04">
                      <a:alpha val="40000"/>
                    </a:srgbClr>
                  </a:glow>
                  <a:outerShdw blurRad="50800" dist="76200" algn="l" rotWithShape="0">
                    <a:prstClr val="black"/>
                  </a:outerShdw>
                </a:effectLst>
                <a:uLnTx/>
                <a:uFillTx/>
                <a:latin typeface="Verdana" panose="020B0604030504040204" pitchFamily="34" charset="0"/>
                <a:ea typeface="Verdana" panose="020B0604030504040204" pitchFamily="34" charset="0"/>
                <a:cs typeface="Verdana" panose="020B0604030504040204" pitchFamily="34" charset="0"/>
              </a:rPr>
              <a:t>En el principio ha salido, como un sembrador para iluminar nuestras sombras y nuestra muerte. </a:t>
            </a:r>
          </a:p>
        </p:txBody>
      </p:sp>
      <p:sp>
        <p:nvSpPr>
          <p:cNvPr id="3" name="AutoShape 6" descr="El sembrador salió a sembrar. Al sembrar, una parte de las ..."/>
          <p:cNvSpPr>
            <a:spLocks noChangeAspect="1" noChangeArrowheads="1"/>
          </p:cNvSpPr>
          <p:nvPr/>
        </p:nvSpPr>
        <p:spPr bwMode="auto">
          <a:xfrm>
            <a:off x="236257" y="-23411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5"/>
          <p:cNvSpPr>
            <a:spLocks noChangeArrowheads="1"/>
          </p:cNvSpPr>
          <p:nvPr/>
        </p:nvSpPr>
        <p:spPr bwMode="auto">
          <a:xfrm>
            <a:off x="394278" y="3364297"/>
            <a:ext cx="8355356" cy="2862322"/>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000" b="0" i="0" u="none" strike="noStrike" kern="1200" cap="none" spc="0" normalizeH="0" baseline="0" noProof="0" dirty="0" smtClean="0">
                <a:ln>
                  <a:noFill/>
                </a:ln>
                <a:solidFill>
                  <a:prstClr val="white"/>
                </a:solidFill>
                <a:effectLst>
                  <a:glow rad="63500">
                    <a:srgbClr val="043A04">
                      <a:alpha val="40000"/>
                    </a:srgbClr>
                  </a:glow>
                  <a:outerShdw blurRad="50800" dist="76200" algn="l" rotWithShape="0">
                    <a:prstClr val="black"/>
                  </a:outerShdw>
                </a:effectLst>
                <a:uLnTx/>
                <a:uFillTx/>
                <a:latin typeface="Verdana" panose="020B0604030504040204" pitchFamily="34" charset="0"/>
                <a:ea typeface="Verdana" panose="020B0604030504040204" pitchFamily="34" charset="0"/>
                <a:cs typeface="Verdana" panose="020B0604030504040204" pitchFamily="34" charset="0"/>
              </a:rPr>
              <a:t>Jesús </a:t>
            </a:r>
            <a:r>
              <a:rPr kumimoji="0" lang="es-PE" sz="2000" b="0" i="0" u="none" strike="noStrike" kern="1200" cap="none" spc="0" normalizeH="0" baseline="0" noProof="0" dirty="0">
                <a:ln>
                  <a:noFill/>
                </a:ln>
                <a:solidFill>
                  <a:prstClr val="white"/>
                </a:solidFill>
                <a:effectLst>
                  <a:glow rad="63500">
                    <a:srgbClr val="043A04">
                      <a:alpha val="40000"/>
                    </a:srgbClr>
                  </a:glow>
                  <a:outerShdw blurRad="50800" dist="76200" algn="l" rotWithShape="0">
                    <a:prstClr val="black"/>
                  </a:outerShdw>
                </a:effectLst>
                <a:uLnTx/>
                <a:uFillTx/>
                <a:latin typeface="Verdana" panose="020B0604030504040204" pitchFamily="34" charset="0"/>
                <a:ea typeface="Verdana" panose="020B0604030504040204" pitchFamily="34" charset="0"/>
                <a:cs typeface="Verdana" panose="020B0604030504040204" pitchFamily="34" charset="0"/>
              </a:rPr>
              <a:t>es tu Palabra, Padre de la vida, </a:t>
            </a:r>
            <a:endParaRPr kumimoji="0" lang="es-PE" sz="2000" b="0" i="0" u="none" strike="noStrike" kern="1200" cap="none" spc="0" normalizeH="0" baseline="0" noProof="0" dirty="0" smtClean="0">
              <a:ln>
                <a:noFill/>
              </a:ln>
              <a:solidFill>
                <a:prstClr val="white"/>
              </a:solidFill>
              <a:effectLst>
                <a:glow rad="63500">
                  <a:srgbClr val="043A04">
                    <a:alpha val="40000"/>
                  </a:srgbClr>
                </a:glow>
                <a:outerShdw blurRad="50800" dist="76200" algn="l" rotWithShape="0">
                  <a:prstClr val="black"/>
                </a:outerShdw>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000" b="0" i="0" u="none" strike="noStrike" kern="1200" cap="none" spc="0" normalizeH="0" baseline="0" noProof="0" dirty="0" smtClean="0">
                <a:ln>
                  <a:noFill/>
                </a:ln>
                <a:solidFill>
                  <a:prstClr val="white"/>
                </a:solidFill>
                <a:effectLst>
                  <a:glow rad="63500">
                    <a:srgbClr val="043A04">
                      <a:alpha val="40000"/>
                    </a:srgbClr>
                  </a:glow>
                  <a:outerShdw blurRad="50800" dist="76200" algn="l" rotWithShape="0">
                    <a:prstClr val="black"/>
                  </a:outerShdw>
                </a:effectLst>
                <a:uLnTx/>
                <a:uFillTx/>
                <a:latin typeface="Verdana" panose="020B0604030504040204" pitchFamily="34" charset="0"/>
                <a:ea typeface="Verdana" panose="020B0604030504040204" pitchFamily="34" charset="0"/>
                <a:cs typeface="Verdana" panose="020B0604030504040204" pitchFamily="34" charset="0"/>
              </a:rPr>
              <a:t>pues </a:t>
            </a:r>
            <a:r>
              <a:rPr kumimoji="0" lang="es-PE" sz="2000" b="0" i="0" u="none" strike="noStrike" kern="1200" cap="none" spc="0" normalizeH="0" baseline="0" noProof="0" dirty="0">
                <a:ln>
                  <a:noFill/>
                </a:ln>
                <a:solidFill>
                  <a:prstClr val="white"/>
                </a:solidFill>
                <a:effectLst>
                  <a:glow rad="63500">
                    <a:srgbClr val="043A04">
                      <a:alpha val="40000"/>
                    </a:srgbClr>
                  </a:glow>
                  <a:outerShdw blurRad="50800" dist="76200" algn="l" rotWithShape="0">
                    <a:prstClr val="black"/>
                  </a:outerShdw>
                </a:effectLst>
                <a:uLnTx/>
                <a:uFillTx/>
                <a:latin typeface="Verdana" panose="020B0604030504040204" pitchFamily="34" charset="0"/>
                <a:ea typeface="Verdana" panose="020B0604030504040204" pitchFamily="34" charset="0"/>
                <a:cs typeface="Verdana" panose="020B0604030504040204" pitchFamily="34" charset="0"/>
              </a:rPr>
              <a:t>Tú has </a:t>
            </a:r>
            <a:r>
              <a:rPr kumimoji="0" lang="es-PE" sz="2000" b="0" i="0" u="none" strike="noStrike" kern="1200" cap="none" spc="0" normalizeH="0" baseline="0" noProof="0" dirty="0" smtClean="0">
                <a:ln>
                  <a:noFill/>
                </a:ln>
                <a:solidFill>
                  <a:prstClr val="white"/>
                </a:solidFill>
                <a:effectLst>
                  <a:glow rad="63500">
                    <a:srgbClr val="043A04">
                      <a:alpha val="40000"/>
                    </a:srgbClr>
                  </a:glow>
                  <a:outerShdw blurRad="50800" dist="76200" algn="l" rotWithShape="0">
                    <a:prstClr val="black"/>
                  </a:outerShdw>
                </a:effectLst>
                <a:uLnTx/>
                <a:uFillTx/>
                <a:latin typeface="Verdana" panose="020B0604030504040204" pitchFamily="34" charset="0"/>
                <a:ea typeface="Verdana" panose="020B0604030504040204" pitchFamily="34" charset="0"/>
                <a:cs typeface="Verdana" panose="020B0604030504040204" pitchFamily="34" charset="0"/>
              </a:rPr>
              <a:t>querido </a:t>
            </a:r>
            <a:r>
              <a:rPr kumimoji="0" lang="es-PE" sz="2000" b="0" i="0" u="none" strike="noStrike" kern="1200" cap="none" spc="0" normalizeH="0" baseline="0" noProof="0" dirty="0">
                <a:ln>
                  <a:noFill/>
                </a:ln>
                <a:solidFill>
                  <a:prstClr val="white"/>
                </a:solidFill>
                <a:effectLst>
                  <a:glow rad="63500">
                    <a:srgbClr val="043A04">
                      <a:alpha val="40000"/>
                    </a:srgbClr>
                  </a:glow>
                  <a:outerShdw blurRad="50800" dist="76200" algn="l" rotWithShape="0">
                    <a:prstClr val="black"/>
                  </a:outerShdw>
                </a:effectLst>
                <a:uLnTx/>
                <a:uFillTx/>
                <a:latin typeface="Verdana" panose="020B0604030504040204" pitchFamily="34" charset="0"/>
                <a:ea typeface="Verdana" panose="020B0604030504040204" pitchFamily="34" charset="0"/>
                <a:cs typeface="Verdana" panose="020B0604030504040204" pitchFamily="34" charset="0"/>
              </a:rPr>
              <a:t>que cayera en nuestra tierra, </a:t>
            </a:r>
            <a:endParaRPr kumimoji="0" lang="es-PE" sz="2000" b="0" i="0" u="none" strike="noStrike" kern="1200" cap="none" spc="0" normalizeH="0" baseline="0" noProof="0" dirty="0" smtClean="0">
              <a:ln>
                <a:noFill/>
              </a:ln>
              <a:solidFill>
                <a:prstClr val="white"/>
              </a:solidFill>
              <a:effectLst>
                <a:glow rad="63500">
                  <a:srgbClr val="043A04">
                    <a:alpha val="40000"/>
                  </a:srgbClr>
                </a:glow>
                <a:outerShdw blurRad="50800" dist="76200" algn="l" rotWithShape="0">
                  <a:prstClr val="black"/>
                </a:outerShdw>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000" b="0" i="0" u="none" strike="noStrike" kern="1200" cap="none" spc="0" normalizeH="0" baseline="0" noProof="0" dirty="0" smtClean="0">
                <a:ln>
                  <a:noFill/>
                </a:ln>
                <a:solidFill>
                  <a:prstClr val="white"/>
                </a:solidFill>
                <a:effectLst>
                  <a:glow rad="63500">
                    <a:srgbClr val="043A04">
                      <a:alpha val="40000"/>
                    </a:srgbClr>
                  </a:glow>
                  <a:outerShdw blurRad="50800" dist="76200" algn="l" rotWithShape="0">
                    <a:prstClr val="black"/>
                  </a:outerShdw>
                </a:effectLst>
                <a:uLnTx/>
                <a:uFillTx/>
                <a:latin typeface="Verdana" panose="020B0604030504040204" pitchFamily="34" charset="0"/>
                <a:ea typeface="Verdana" panose="020B0604030504040204" pitchFamily="34" charset="0"/>
                <a:cs typeface="Verdana" panose="020B0604030504040204" pitchFamily="34" charset="0"/>
              </a:rPr>
              <a:t>y </a:t>
            </a:r>
            <a:r>
              <a:rPr kumimoji="0" lang="es-PE" sz="2000" b="0" i="0" u="none" strike="noStrike" kern="1200" cap="none" spc="0" normalizeH="0" baseline="0" noProof="0" dirty="0">
                <a:ln>
                  <a:noFill/>
                </a:ln>
                <a:solidFill>
                  <a:prstClr val="white"/>
                </a:solidFill>
                <a:effectLst>
                  <a:glow rad="63500">
                    <a:srgbClr val="043A04">
                      <a:alpha val="40000"/>
                    </a:srgbClr>
                  </a:glow>
                  <a:outerShdw blurRad="50800" dist="76200" algn="l" rotWithShape="0">
                    <a:prstClr val="black"/>
                  </a:outerShdw>
                </a:effectLst>
                <a:uLnTx/>
                <a:uFillTx/>
                <a:latin typeface="Verdana" panose="020B0604030504040204" pitchFamily="34" charset="0"/>
                <a:ea typeface="Verdana" panose="020B0604030504040204" pitchFamily="34" charset="0"/>
                <a:cs typeface="Verdana" panose="020B0604030504040204" pitchFamily="34" charset="0"/>
              </a:rPr>
              <a:t>diera </a:t>
            </a:r>
            <a:r>
              <a:rPr kumimoji="0" lang="es-PE" sz="2000" b="0" i="0" u="none" strike="noStrike" kern="1200" cap="none" spc="0" normalizeH="0" baseline="0" noProof="0" dirty="0" smtClean="0">
                <a:ln>
                  <a:noFill/>
                </a:ln>
                <a:solidFill>
                  <a:prstClr val="white"/>
                </a:solidFill>
                <a:effectLst>
                  <a:glow rad="63500">
                    <a:srgbClr val="043A04">
                      <a:alpha val="40000"/>
                    </a:srgbClr>
                  </a:glow>
                  <a:outerShdw blurRad="50800" dist="76200" algn="l" rotWithShape="0">
                    <a:prstClr val="black"/>
                  </a:outerShdw>
                </a:effectLst>
                <a:uLnTx/>
                <a:uFillTx/>
                <a:latin typeface="Verdana" panose="020B0604030504040204" pitchFamily="34" charset="0"/>
                <a:ea typeface="Verdana" panose="020B0604030504040204" pitchFamily="34" charset="0"/>
                <a:cs typeface="Verdana" panose="020B0604030504040204" pitchFamily="34" charset="0"/>
              </a:rPr>
              <a:t>para </a:t>
            </a:r>
            <a:r>
              <a:rPr kumimoji="0" lang="es-PE" sz="2000" b="0" i="0" u="none" strike="noStrike" kern="1200" cap="none" spc="0" normalizeH="0" baseline="0" noProof="0" dirty="0">
                <a:ln>
                  <a:noFill/>
                </a:ln>
                <a:solidFill>
                  <a:prstClr val="white"/>
                </a:solidFill>
                <a:effectLst>
                  <a:glow rad="63500">
                    <a:srgbClr val="043A04">
                      <a:alpha val="40000"/>
                    </a:srgbClr>
                  </a:glow>
                  <a:outerShdw blurRad="50800" dist="76200" algn="l" rotWithShape="0">
                    <a:prstClr val="black"/>
                  </a:outerShdw>
                </a:effectLst>
                <a:uLnTx/>
                <a:uFillTx/>
                <a:latin typeface="Verdana" panose="020B0604030504040204" pitchFamily="34" charset="0"/>
                <a:ea typeface="Verdana" panose="020B0604030504040204" pitchFamily="34" charset="0"/>
                <a:cs typeface="Verdana" panose="020B0604030504040204" pitchFamily="34" charset="0"/>
              </a:rPr>
              <a:t>los </a:t>
            </a:r>
            <a:r>
              <a:rPr kumimoji="0" lang="es-PE" sz="2000" b="0" i="0" u="none" strike="noStrike" kern="1200" cap="none" spc="0" normalizeH="0" baseline="0" noProof="0" dirty="0" smtClean="0">
                <a:ln>
                  <a:noFill/>
                </a:ln>
                <a:solidFill>
                  <a:prstClr val="white"/>
                </a:solidFill>
                <a:effectLst>
                  <a:glow rad="63500">
                    <a:srgbClr val="043A04">
                      <a:alpha val="40000"/>
                    </a:srgbClr>
                  </a:glow>
                  <a:outerShdw blurRad="50800" dist="76200" algn="l" rotWithShape="0">
                    <a:prstClr val="black"/>
                  </a:outerShdw>
                </a:effectLst>
                <a:uLnTx/>
                <a:uFillTx/>
                <a:latin typeface="Verdana" panose="020B0604030504040204" pitchFamily="34" charset="0"/>
                <a:ea typeface="Verdana" panose="020B0604030504040204" pitchFamily="34" charset="0"/>
                <a:cs typeface="Verdana" panose="020B0604030504040204" pitchFamily="34" charset="0"/>
              </a:rPr>
              <a:t>hombres el </a:t>
            </a:r>
            <a:r>
              <a:rPr kumimoji="0" lang="es-PE" sz="2000" b="0" i="0" u="none" strike="noStrike" kern="1200" cap="none" spc="0" normalizeH="0" baseline="0" noProof="0" dirty="0">
                <a:ln>
                  <a:noFill/>
                </a:ln>
                <a:solidFill>
                  <a:prstClr val="white"/>
                </a:solidFill>
                <a:effectLst>
                  <a:glow rad="63500">
                    <a:srgbClr val="043A04">
                      <a:alpha val="40000"/>
                    </a:srgbClr>
                  </a:glow>
                  <a:outerShdw blurRad="50800" dist="76200" algn="l" rotWithShape="0">
                    <a:prstClr val="black"/>
                  </a:outerShdw>
                </a:effectLst>
                <a:uLnTx/>
                <a:uFillTx/>
                <a:latin typeface="Verdana" panose="020B0604030504040204" pitchFamily="34" charset="0"/>
                <a:ea typeface="Verdana" panose="020B0604030504040204" pitchFamily="34" charset="0"/>
                <a:cs typeface="Verdana" panose="020B0604030504040204" pitchFamily="34" charset="0"/>
              </a:rPr>
              <a:t>fruto de la redención.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000" b="0" i="0" u="none" strike="noStrike" kern="1200" cap="none" spc="0" normalizeH="0" baseline="0" noProof="0" dirty="0">
                <a:ln>
                  <a:noFill/>
                </a:ln>
                <a:solidFill>
                  <a:prstClr val="white"/>
                </a:solidFill>
                <a:effectLst>
                  <a:glow rad="63500">
                    <a:srgbClr val="043A04">
                      <a:alpha val="40000"/>
                    </a:srgbClr>
                  </a:glow>
                  <a:outerShdw blurRad="50800" dist="76200" algn="l" rotWithShape="0">
                    <a:prstClr val="black"/>
                  </a:outerShdw>
                </a:effectLst>
                <a:uLnTx/>
                <a:uFillTx/>
                <a:latin typeface="Verdana" panose="020B0604030504040204" pitchFamily="34" charset="0"/>
                <a:ea typeface="Verdana" panose="020B0604030504040204" pitchFamily="34" charset="0"/>
                <a:cs typeface="Verdana" panose="020B0604030504040204" pitchFamily="34" charset="0"/>
              </a:rPr>
              <a:t>Haz que la acojamos </a:t>
            </a:r>
            <a:r>
              <a:rPr kumimoji="0" lang="es-PE" sz="2000" b="0" i="0" u="none" strike="noStrike" kern="1200" cap="none" spc="0" normalizeH="0" baseline="0" noProof="0" dirty="0" smtClean="0">
                <a:ln>
                  <a:noFill/>
                </a:ln>
                <a:solidFill>
                  <a:prstClr val="white"/>
                </a:solidFill>
                <a:effectLst>
                  <a:glow rad="63500">
                    <a:srgbClr val="043A04">
                      <a:alpha val="40000"/>
                    </a:srgbClr>
                  </a:glow>
                  <a:outerShdw blurRad="50800" dist="76200" algn="l" rotWithShape="0">
                    <a:prstClr val="black"/>
                  </a:outerShdw>
                </a:effectLst>
                <a:uLnTx/>
                <a:uFillTx/>
                <a:latin typeface="Verdana" panose="020B0604030504040204" pitchFamily="34" charset="0"/>
                <a:ea typeface="Verdana" panose="020B0604030504040204" pitchFamily="34" charset="0"/>
                <a:cs typeface="Verdana" panose="020B0604030504040204" pitchFamily="34" charset="0"/>
              </a:rPr>
              <a:t>siempre con </a:t>
            </a:r>
            <a:r>
              <a:rPr kumimoji="0" lang="es-PE" sz="2000" b="0" i="0" u="none" strike="noStrike" kern="1200" cap="none" spc="0" normalizeH="0" baseline="0" noProof="0" dirty="0">
                <a:ln>
                  <a:noFill/>
                </a:ln>
                <a:solidFill>
                  <a:prstClr val="white"/>
                </a:solidFill>
                <a:effectLst>
                  <a:glow rad="63500">
                    <a:srgbClr val="043A04">
                      <a:alpha val="40000"/>
                    </a:srgbClr>
                  </a:glow>
                  <a:outerShdw blurRad="50800" dist="76200" algn="l" rotWithShape="0">
                    <a:prstClr val="black"/>
                  </a:outerShdw>
                </a:effectLst>
                <a:uLnTx/>
                <a:uFillTx/>
                <a:latin typeface="Verdana" panose="020B0604030504040204" pitchFamily="34" charset="0"/>
                <a:ea typeface="Verdana" panose="020B0604030504040204" pitchFamily="34" charset="0"/>
                <a:cs typeface="Verdana" panose="020B0604030504040204" pitchFamily="34" charset="0"/>
              </a:rPr>
              <a:t>un </a:t>
            </a:r>
            <a:endParaRPr kumimoji="0" lang="es-PE" sz="2000" b="0" i="0" u="none" strike="noStrike" kern="1200" cap="none" spc="0" normalizeH="0" baseline="0" noProof="0" dirty="0" smtClean="0">
              <a:ln>
                <a:noFill/>
              </a:ln>
              <a:solidFill>
                <a:prstClr val="white"/>
              </a:solidFill>
              <a:effectLst>
                <a:glow rad="63500">
                  <a:srgbClr val="043A04">
                    <a:alpha val="40000"/>
                  </a:srgbClr>
                </a:glow>
                <a:outerShdw blurRad="50800" dist="76200" algn="l" rotWithShape="0">
                  <a:prstClr val="black"/>
                </a:outerShdw>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000" b="0" i="0" u="none" strike="noStrike" kern="1200" cap="none" spc="0" normalizeH="0" baseline="0" noProof="0" dirty="0" smtClean="0">
                <a:ln>
                  <a:noFill/>
                </a:ln>
                <a:solidFill>
                  <a:prstClr val="white"/>
                </a:solidFill>
                <a:effectLst>
                  <a:glow rad="63500">
                    <a:srgbClr val="043A04">
                      <a:alpha val="40000"/>
                    </a:srgbClr>
                  </a:glow>
                  <a:outerShdw blurRad="50800" dist="76200" algn="l" rotWithShape="0">
                    <a:prstClr val="black"/>
                  </a:outerShdw>
                </a:effectLst>
                <a:uLnTx/>
                <a:uFillTx/>
                <a:latin typeface="Verdana" panose="020B0604030504040204" pitchFamily="34" charset="0"/>
                <a:ea typeface="Verdana" panose="020B0604030504040204" pitchFamily="34" charset="0"/>
                <a:cs typeface="Verdana" panose="020B0604030504040204" pitchFamily="34" charset="0"/>
              </a:rPr>
              <a:t>corazón abierto y generoso.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000" b="0" i="0" u="none" strike="noStrike" kern="1200" cap="none" spc="0" normalizeH="0" baseline="0" noProof="0" dirty="0" smtClean="0">
                <a:ln>
                  <a:noFill/>
                </a:ln>
                <a:solidFill>
                  <a:prstClr val="white"/>
                </a:solidFill>
                <a:effectLst>
                  <a:glow rad="63500">
                    <a:srgbClr val="043A04">
                      <a:alpha val="40000"/>
                    </a:srgbClr>
                  </a:glow>
                  <a:outerShdw blurRad="50800" dist="76200" algn="l" rotWithShape="0">
                    <a:prstClr val="black"/>
                  </a:outerShdw>
                </a:effectLst>
                <a:uLnTx/>
                <a:uFillTx/>
                <a:latin typeface="Verdana" panose="020B0604030504040204" pitchFamily="34" charset="0"/>
                <a:ea typeface="Verdana" panose="020B0604030504040204" pitchFamily="34" charset="0"/>
                <a:cs typeface="Verdana" panose="020B0604030504040204" pitchFamily="34" charset="0"/>
              </a:rPr>
              <a:t>Te </a:t>
            </a:r>
            <a:r>
              <a:rPr kumimoji="0" lang="es-PE" sz="2000" b="0" i="0" u="none" strike="noStrike" kern="1200" cap="none" spc="0" normalizeH="0" baseline="0" noProof="0" dirty="0">
                <a:ln>
                  <a:noFill/>
                </a:ln>
                <a:solidFill>
                  <a:prstClr val="white"/>
                </a:solidFill>
                <a:effectLst>
                  <a:glow rad="63500">
                    <a:srgbClr val="043A04">
                      <a:alpha val="40000"/>
                    </a:srgbClr>
                  </a:glow>
                  <a:outerShdw blurRad="50800" dist="76200" algn="l" rotWithShape="0">
                    <a:prstClr val="black"/>
                  </a:outerShdw>
                </a:effectLst>
                <a:uLnTx/>
                <a:uFillTx/>
                <a:latin typeface="Verdana" panose="020B0604030504040204" pitchFamily="34" charset="0"/>
                <a:ea typeface="Verdana" panose="020B0604030504040204" pitchFamily="34" charset="0"/>
                <a:cs typeface="Verdana" panose="020B0604030504040204" pitchFamily="34" charset="0"/>
              </a:rPr>
              <a:t>lo pedimos nosotros, el campo de tu heredad, </a:t>
            </a:r>
            <a:endParaRPr kumimoji="0" lang="es-PE" sz="2000" b="0" i="0" u="none" strike="noStrike" kern="1200" cap="none" spc="0" normalizeH="0" baseline="0" noProof="0" dirty="0" smtClean="0">
              <a:ln>
                <a:noFill/>
              </a:ln>
              <a:solidFill>
                <a:prstClr val="white"/>
              </a:solidFill>
              <a:effectLst>
                <a:glow rad="63500">
                  <a:srgbClr val="043A04">
                    <a:alpha val="40000"/>
                  </a:srgbClr>
                </a:glow>
                <a:outerShdw blurRad="50800" dist="76200" algn="l" rotWithShape="0">
                  <a:prstClr val="black"/>
                </a:outerShdw>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000" b="0" i="0" u="none" strike="noStrike" kern="1200" cap="none" spc="0" normalizeH="0" baseline="0" noProof="0" dirty="0" smtClean="0">
                <a:ln>
                  <a:noFill/>
                </a:ln>
                <a:solidFill>
                  <a:prstClr val="white"/>
                </a:solidFill>
                <a:effectLst>
                  <a:glow rad="63500">
                    <a:srgbClr val="043A04">
                      <a:alpha val="40000"/>
                    </a:srgbClr>
                  </a:glow>
                  <a:outerShdw blurRad="50800" dist="76200" algn="l" rotWithShape="0">
                    <a:prstClr val="black"/>
                  </a:outerShdw>
                </a:effectLst>
                <a:uLnTx/>
                <a:uFillTx/>
                <a:latin typeface="Verdana" panose="020B0604030504040204" pitchFamily="34" charset="0"/>
                <a:ea typeface="Verdana" panose="020B0604030504040204" pitchFamily="34" charset="0"/>
                <a:cs typeface="Verdana" panose="020B0604030504040204" pitchFamily="34" charset="0"/>
              </a:rPr>
              <a:t>la </a:t>
            </a:r>
            <a:r>
              <a:rPr kumimoji="0" lang="es-PE" sz="2000" b="0" i="0" u="none" strike="noStrike" kern="1200" cap="none" spc="0" normalizeH="0" baseline="0" noProof="0" dirty="0">
                <a:ln>
                  <a:noFill/>
                </a:ln>
                <a:solidFill>
                  <a:prstClr val="white"/>
                </a:solidFill>
                <a:effectLst>
                  <a:glow rad="63500">
                    <a:srgbClr val="043A04">
                      <a:alpha val="40000"/>
                    </a:srgbClr>
                  </a:glow>
                  <a:outerShdw blurRad="50800" dist="76200" algn="l" rotWithShape="0">
                    <a:prstClr val="black"/>
                  </a:outerShdw>
                </a:effectLst>
                <a:uLnTx/>
                <a:uFillTx/>
                <a:latin typeface="Verdana" panose="020B0604030504040204" pitchFamily="34" charset="0"/>
                <a:ea typeface="Verdana" panose="020B0604030504040204" pitchFamily="34" charset="0"/>
                <a:cs typeface="Verdana" panose="020B0604030504040204" pitchFamily="34" charset="0"/>
              </a:rPr>
              <a:t>tierra que Tú has destinado para dar frutos de vida eterna.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000" b="0" i="0" u="none" strike="noStrike" kern="1200" cap="none" spc="0" normalizeH="0" baseline="0" noProof="0" dirty="0">
                <a:ln>
                  <a:noFill/>
                </a:ln>
                <a:solidFill>
                  <a:prstClr val="white"/>
                </a:solidFill>
                <a:effectLst>
                  <a:glow rad="63500">
                    <a:srgbClr val="043A04">
                      <a:alpha val="40000"/>
                    </a:srgbClr>
                  </a:glow>
                  <a:outerShdw blurRad="50800" dist="76200" algn="l" rotWithShape="0">
                    <a:prstClr val="black"/>
                  </a:outerShdw>
                </a:effectLst>
                <a:uLnTx/>
                <a:uFillTx/>
                <a:latin typeface="Verdana" panose="020B0604030504040204" pitchFamily="34" charset="0"/>
                <a:ea typeface="Verdana" panose="020B0604030504040204" pitchFamily="34" charset="0"/>
                <a:cs typeface="Verdana" panose="020B0604030504040204" pitchFamily="34" charset="0"/>
              </a:rPr>
              <a:t>Padre, haz que hoy más que nunca atendamos a tu llamado: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000" b="0" i="0" u="none" strike="noStrike" kern="1200" cap="none" spc="0" normalizeH="0" baseline="0" noProof="0" dirty="0">
                <a:ln>
                  <a:noFill/>
                </a:ln>
                <a:solidFill>
                  <a:prstClr val="white"/>
                </a:solidFill>
                <a:effectLst>
                  <a:glow rad="63500">
                    <a:srgbClr val="043A04">
                      <a:alpha val="40000"/>
                    </a:srgbClr>
                  </a:glow>
                  <a:outerShdw blurRad="50800" dist="76200" algn="l" rotWithShape="0">
                    <a:prstClr val="black"/>
                  </a:outerShdw>
                </a:effectLst>
                <a:uLnTx/>
                <a:uFillTx/>
                <a:latin typeface="Verdana" panose="020B0604030504040204" pitchFamily="34" charset="0"/>
                <a:ea typeface="Verdana" panose="020B0604030504040204" pitchFamily="34" charset="0"/>
                <a:cs typeface="Verdana" panose="020B0604030504040204" pitchFamily="34" charset="0"/>
              </a:rPr>
              <a:t>Escuchen, y entonces tendrán vida. </a:t>
            </a:r>
            <a:r>
              <a:rPr kumimoji="0" lang="es-PE" sz="2000" b="0" i="0" u="none" strike="noStrike" kern="1200" cap="none" spc="0" normalizeH="0" baseline="0" noProof="0" dirty="0" smtClean="0">
                <a:ln>
                  <a:noFill/>
                </a:ln>
                <a:solidFill>
                  <a:prstClr val="white"/>
                </a:solidFill>
                <a:effectLst>
                  <a:glow rad="63500">
                    <a:srgbClr val="043A04">
                      <a:alpha val="40000"/>
                    </a:srgbClr>
                  </a:glow>
                  <a:outerShdw blurRad="50800" dist="76200" algn="l" rotWithShape="0">
                    <a:prstClr val="black"/>
                  </a:outerShdw>
                </a:effectLst>
                <a:uLnTx/>
                <a:uFillTx/>
                <a:latin typeface="Verdana" panose="020B0604030504040204" pitchFamily="34" charset="0"/>
                <a:ea typeface="Verdana" panose="020B0604030504040204" pitchFamily="34" charset="0"/>
                <a:cs typeface="Verdana" panose="020B0604030504040204" pitchFamily="34" charset="0"/>
              </a:rPr>
              <a:t>Amén</a:t>
            </a:r>
            <a:endParaRPr kumimoji="0" lang="es-PE" sz="1950" b="0" i="0" u="none" strike="noStrike" kern="1200" cap="none" spc="0" normalizeH="0" baseline="0" noProof="0" dirty="0">
              <a:ln>
                <a:noFill/>
              </a:ln>
              <a:solidFill>
                <a:prstClr val="white"/>
              </a:solidFill>
              <a:effectLst>
                <a:glow rad="63500">
                  <a:srgbClr val="043A04">
                    <a:alpha val="40000"/>
                  </a:srgbClr>
                </a:glow>
                <a:outerShdw blurRad="50800" dist="76200" algn="l" rotWithShape="0">
                  <a:prstClr val="black"/>
                </a:outerShdw>
              </a:effectLst>
              <a:uLnTx/>
              <a:uFillTx/>
              <a:latin typeface="Comic Sans MS" pitchFamily="66" charset="0"/>
              <a:ea typeface="+mn-ea"/>
              <a:cs typeface="+mn-cs"/>
            </a:endParaRPr>
          </a:p>
        </p:txBody>
      </p:sp>
    </p:spTree>
    <p:extLst>
      <p:ext uri="{BB962C8B-B14F-4D97-AF65-F5344CB8AC3E}">
        <p14:creationId xmlns:p14="http://schemas.microsoft.com/office/powerpoint/2010/main" val="424711324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wd">
                                    <p:tmPct val="10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 fill="hold"/>
                                        <p:tgtEl>
                                          <p:spTgt spid="7"/>
                                        </p:tgtEl>
                                        <p:attrNameLst>
                                          <p:attrName>ppt_x</p:attrName>
                                        </p:attrNameLst>
                                      </p:cBhvr>
                                      <p:tavLst>
                                        <p:tav tm="0">
                                          <p:val>
                                            <p:strVal val="0-#ppt_w/2"/>
                                          </p:val>
                                        </p:tav>
                                        <p:tav tm="100000">
                                          <p:val>
                                            <p:strVal val="#ppt_x"/>
                                          </p:val>
                                        </p:tav>
                                      </p:tavLst>
                                    </p:anim>
                                    <p:anim calcmode="lin" valueType="num">
                                      <p:cBhvr additive="base">
                                        <p:cTn id="8" dur="3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12000"/>
                            </p:stCondLst>
                            <p:childTnLst>
                              <p:par>
                                <p:cTn id="10" presetID="2" presetClass="entr" presetSubtype="9" fill="hold" grpId="0" nodeType="afterEffect">
                                  <p:stCondLst>
                                    <p:cond delay="0"/>
                                  </p:stCondLst>
                                  <p:iterate type="wd">
                                    <p:tmPct val="100000"/>
                                  </p:iterate>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300" fill="hold"/>
                                        <p:tgtEl>
                                          <p:spTgt spid="18"/>
                                        </p:tgtEl>
                                        <p:attrNameLst>
                                          <p:attrName>ppt_x</p:attrName>
                                        </p:attrNameLst>
                                      </p:cBhvr>
                                      <p:tavLst>
                                        <p:tav tm="0">
                                          <p:val>
                                            <p:strVal val="0-#ppt_w/2"/>
                                          </p:val>
                                        </p:tav>
                                        <p:tav tm="100000">
                                          <p:val>
                                            <p:strVal val="#ppt_x"/>
                                          </p:val>
                                        </p:tav>
                                      </p:tavLst>
                                    </p:anim>
                                    <p:anim calcmode="lin" valueType="num">
                                      <p:cBhvr additive="base">
                                        <p:cTn id="13" dur="3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4325" y="453107"/>
            <a:ext cx="8244246" cy="5938983"/>
          </a:xfrm>
          <a:prstGeom prst="rect">
            <a:avLst/>
          </a:prstGeom>
          <a:scene3d>
            <a:camera prst="orthographicFront"/>
            <a:lightRig rig="threePt" dir="t"/>
          </a:scene3d>
          <a:sp3d>
            <a:bevelT prst="convex"/>
          </a:sp3d>
        </p:spPr>
      </p:pic>
      <p:sp>
        <p:nvSpPr>
          <p:cNvPr id="8" name="Rectangle 9"/>
          <p:cNvSpPr txBox="1">
            <a:spLocks noChangeArrowheads="1"/>
          </p:cNvSpPr>
          <p:nvPr/>
        </p:nvSpPr>
        <p:spPr bwMode="auto">
          <a:xfrm>
            <a:off x="274792" y="4256870"/>
            <a:ext cx="8264637" cy="1499283"/>
          </a:xfrm>
          <a:prstGeom prst="rect">
            <a:avLst/>
          </a:prstGeom>
          <a:noFill/>
          <a:ln w="9525">
            <a:noFill/>
            <a:miter lim="800000"/>
            <a:headEnd/>
            <a:tailEnd/>
          </a:ln>
          <a:effectLst/>
        </p:spPr>
        <p:txBody>
          <a:bodyPr vert="horz" wrap="square" lIns="68580" tIns="34290" rIns="68580" bIns="34290" numCol="1" anchor="t" anchorCtr="0" compatLnSpc="1"/>
          <a:lstStyle/>
          <a:p>
            <a:pPr marL="257175" marR="0" lvl="0" indent="-257175" algn="ctr" defTabSz="914400" rtl="0" eaLnBrk="1" fontAlgn="auto" latinLnBrk="0" hangingPunct="1">
              <a:lnSpc>
                <a:spcPct val="100000"/>
              </a:lnSpc>
              <a:spcBef>
                <a:spcPct val="20000"/>
              </a:spcBef>
              <a:spcAft>
                <a:spcPts val="0"/>
              </a:spcAft>
              <a:buClrTx/>
              <a:buSzTx/>
              <a:buFontTx/>
              <a:buNone/>
              <a:tabLst/>
              <a:defRPr/>
            </a:pPr>
            <a:r>
              <a:rPr kumimoji="0" lang="es-PE" sz="2100" b="0" i="1" u="none" strike="noStrike" kern="0" cap="none" spc="0" normalizeH="0" baseline="0" noProof="0" dirty="0">
                <a:ln>
                  <a:noFill/>
                </a:ln>
                <a:solidFill>
                  <a:prstClr val="white"/>
                </a:solidFill>
                <a:effectLst>
                  <a:glow rad="63500">
                    <a:srgbClr val="1B000F">
                      <a:alpha val="40000"/>
                    </a:srgbClr>
                  </a:glow>
                  <a:outerShdw blurRad="50800" dist="38100" algn="l" rotWithShape="0">
                    <a:prstClr val="black"/>
                  </a:outerShdw>
                </a:effectLst>
                <a:uLnTx/>
                <a:uFillTx/>
                <a:latin typeface="Verdana" panose="020B0604030504040204" pitchFamily="34" charset="0"/>
                <a:ea typeface="Verdana" panose="020B0604030504040204" pitchFamily="34" charset="0"/>
                <a:cs typeface="Verdana" panose="020B0604030504040204" pitchFamily="34" charset="0"/>
              </a:rPr>
              <a:t>   </a:t>
            </a:r>
            <a:r>
              <a:rPr kumimoji="0" lang="es-PE" sz="2100" b="1" i="1" u="none" strike="noStrike" kern="0" cap="none" spc="0" normalizeH="0" baseline="0" noProof="0" dirty="0" smtClean="0">
                <a:ln>
                  <a:noFill/>
                </a:ln>
                <a:solidFill>
                  <a:prstClr val="white"/>
                </a:solidFill>
                <a:effectLst>
                  <a:glow rad="63500">
                    <a:srgbClr val="1B000F">
                      <a:alpha val="40000"/>
                    </a:srgbClr>
                  </a:glow>
                  <a:outerShdw blurRad="50800" dist="38100" algn="l" rotWithShape="0">
                    <a:prstClr val="black"/>
                  </a:outerShdw>
                </a:effectLst>
                <a:uLnTx/>
                <a:uFillTx/>
                <a:latin typeface="Verdana" panose="020B0604030504040204" pitchFamily="34" charset="0"/>
                <a:ea typeface="Verdana" panose="020B0604030504040204" pitchFamily="34" charset="0"/>
                <a:cs typeface="Verdana" panose="020B0604030504040204" pitchFamily="34" charset="0"/>
              </a:rPr>
              <a:t>Motivación</a:t>
            </a:r>
            <a:r>
              <a:rPr kumimoji="0" lang="es-PE" sz="2100" b="0" i="1" u="none" strike="noStrike" kern="0" cap="none" spc="0" normalizeH="0" baseline="0" noProof="0" dirty="0" smtClean="0">
                <a:ln>
                  <a:noFill/>
                </a:ln>
                <a:solidFill>
                  <a:prstClr val="white"/>
                </a:solidFill>
                <a:effectLst>
                  <a:glow rad="63500">
                    <a:srgbClr val="1B000F">
                      <a:alpha val="40000"/>
                    </a:srgbClr>
                  </a:glow>
                  <a:outerShdw blurRad="50800" dist="38100" algn="l" rotWithShape="0">
                    <a:prstClr val="black"/>
                  </a:outerShdw>
                </a:effectLst>
                <a:uLnTx/>
                <a:uFillTx/>
                <a:latin typeface="Verdana" panose="020B0604030504040204" pitchFamily="34" charset="0"/>
                <a:ea typeface="Verdana" panose="020B0604030504040204" pitchFamily="34" charset="0"/>
                <a:cs typeface="Verdana" panose="020B0604030504040204" pitchFamily="34" charset="0"/>
              </a:rPr>
              <a:t>: Jesús </a:t>
            </a:r>
            <a:r>
              <a:rPr kumimoji="0" lang="es-PE" sz="2100" b="0" i="1" u="none" strike="noStrike" kern="0" cap="none" spc="0" normalizeH="0" baseline="0" noProof="0" dirty="0">
                <a:ln>
                  <a:noFill/>
                </a:ln>
                <a:solidFill>
                  <a:prstClr val="white"/>
                </a:solidFill>
                <a:effectLst>
                  <a:glow rad="63500">
                    <a:srgbClr val="1B000F">
                      <a:alpha val="40000"/>
                    </a:srgbClr>
                  </a:glow>
                  <a:outerShdw blurRad="50800" dist="38100" algn="l" rotWithShape="0">
                    <a:prstClr val="black"/>
                  </a:outerShdw>
                </a:effectLst>
                <a:uLnTx/>
                <a:uFillTx/>
                <a:latin typeface="Verdana" panose="020B0604030504040204" pitchFamily="34" charset="0"/>
                <a:ea typeface="Verdana" panose="020B0604030504040204" pitchFamily="34" charset="0"/>
                <a:cs typeface="Verdana" panose="020B0604030504040204" pitchFamily="34" charset="0"/>
              </a:rPr>
              <a:t>habla a sus discípulos por medio de parábolas; la de hoy pretende que entendamos que estamos llamados a ser tierra buena, constantes en escuchar la Palabra y en hacerla fructificar para el bien de todos. Recibámosla como tierra buena en la que pueda dar fruto abundante. Escuchemos. </a:t>
            </a:r>
          </a:p>
          <a:p>
            <a:pPr marL="257175" marR="0" lvl="0" indent="-257175" algn="ctr" defTabSz="914400" rtl="0" eaLnBrk="1" fontAlgn="auto" latinLnBrk="0" hangingPunct="1">
              <a:lnSpc>
                <a:spcPct val="100000"/>
              </a:lnSpc>
              <a:spcBef>
                <a:spcPct val="20000"/>
              </a:spcBef>
              <a:spcAft>
                <a:spcPts val="0"/>
              </a:spcAft>
              <a:buClrTx/>
              <a:buSzTx/>
              <a:buFontTx/>
              <a:buNone/>
              <a:tabLst/>
              <a:defRPr/>
            </a:pPr>
            <a:endParaRPr kumimoji="0" lang="es-PE" sz="2100" b="0" i="1" u="none" strike="noStrike" kern="0" cap="none" spc="0" normalizeH="0" baseline="0" noProof="0" dirty="0">
              <a:ln>
                <a:noFill/>
              </a:ln>
              <a:solidFill>
                <a:prstClr val="white"/>
              </a:solidFill>
              <a:effectLst>
                <a:glow rad="63500">
                  <a:srgbClr val="1B000F">
                    <a:alpha val="40000"/>
                  </a:srgbClr>
                </a:glow>
                <a:outerShdw blurRad="50800" dist="38100" algn="l" rotWithShape="0">
                  <a:prstClr val="black"/>
                </a:outerShdw>
              </a:effectLst>
              <a:uLnTx/>
              <a:uFillTx/>
              <a:latin typeface="Verdana" panose="020B0604030504040204" pitchFamily="34" charset="0"/>
              <a:ea typeface="Verdana" panose="020B0604030504040204" pitchFamily="34" charset="0"/>
              <a:cs typeface="Verdana" panose="020B0604030504040204" pitchFamily="34" charset="0"/>
            </a:endParaRPr>
          </a:p>
          <a:p>
            <a:pPr marL="257175" marR="0" lvl="0" indent="-257175" algn="ctr" defTabSz="914400" rtl="0" eaLnBrk="1" fontAlgn="auto" latinLnBrk="0" hangingPunct="1">
              <a:lnSpc>
                <a:spcPct val="100000"/>
              </a:lnSpc>
              <a:spcBef>
                <a:spcPct val="20000"/>
              </a:spcBef>
              <a:spcAft>
                <a:spcPts val="0"/>
              </a:spcAft>
              <a:buClrTx/>
              <a:buSzTx/>
              <a:buFontTx/>
              <a:buNone/>
              <a:tabLst/>
              <a:defRPr/>
            </a:pPr>
            <a:endParaRPr kumimoji="0" lang="es-ES_tradnl" sz="2100" b="0" i="1" u="none" strike="noStrike" kern="0" cap="none" spc="0" normalizeH="0" baseline="0" noProof="0" dirty="0">
              <a:ln>
                <a:noFill/>
              </a:ln>
              <a:solidFill>
                <a:prstClr val="white"/>
              </a:solidFill>
              <a:effectLst>
                <a:glow rad="63500">
                  <a:srgbClr val="1B000F">
                    <a:alpha val="40000"/>
                  </a:srgbClr>
                </a:glow>
                <a:outerShdw blurRad="50800" dist="38100" algn="l" rotWithShape="0">
                  <a:prstClr val="black"/>
                </a:outerShdw>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 name="AutoShape 2"/>
          <p:cNvSpPr>
            <a:spLocks noChangeArrowheads="1"/>
          </p:cNvSpPr>
          <p:nvPr/>
        </p:nvSpPr>
        <p:spPr bwMode="auto">
          <a:xfrm>
            <a:off x="638497" y="557610"/>
            <a:ext cx="2688178" cy="1044766"/>
          </a:xfrm>
          <a:prstGeom prst="roundRect">
            <a:avLst>
              <a:gd name="adj" fmla="val 16667"/>
            </a:avLst>
          </a:prstGeom>
          <a:solidFill>
            <a:srgbClr val="A6D86E"/>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9E0000"/>
                </a:solidFill>
                <a:effectLst>
                  <a:outerShdw blurRad="38100" dist="38100" dir="2700000" algn="tl">
                    <a:srgbClr val="000000">
                      <a:alpha val="43137"/>
                    </a:srgbClr>
                  </a:outerShdw>
                </a:effectLst>
                <a:uLnTx/>
                <a:uFillTx/>
                <a:latin typeface="Calibri" panose="020F0502020204030204"/>
                <a:ea typeface="+mn-ea"/>
                <a:cs typeface="Times New Roman" pitchFamily="18" charset="0"/>
              </a:rPr>
              <a:t>   LECTIO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Times New Roman" pitchFamily="18" charset="0"/>
              </a:rPr>
              <a:t>¿Qué dice el texto?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Times New Roman" pitchFamily="18" charset="0"/>
              </a:rPr>
              <a:t>    Mateo 13, 1-23</a:t>
            </a:r>
            <a:endParaRPr kumimoji="0" lang="es-PE"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095731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52845" y="470263"/>
            <a:ext cx="8247017" cy="5947954"/>
          </a:xfrm>
          <a:prstGeom prst="rect">
            <a:avLst/>
          </a:prstGeom>
        </p:spPr>
      </p:pic>
      <p:sp>
        <p:nvSpPr>
          <p:cNvPr id="3074" name="Rectangle 2"/>
          <p:cNvSpPr>
            <a:spLocks noChangeArrowheads="1"/>
          </p:cNvSpPr>
          <p:nvPr/>
        </p:nvSpPr>
        <p:spPr bwMode="auto">
          <a:xfrm>
            <a:off x="669758" y="4534455"/>
            <a:ext cx="748731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a:noFill/>
                </a:ln>
                <a:solidFill>
                  <a:prstClr val="white"/>
                </a:solidFill>
                <a:effectLst>
                  <a:glow rad="63500">
                    <a:srgbClr val="4472C4">
                      <a:satMod val="175000"/>
                      <a:alpha val="40000"/>
                    </a:srgbClr>
                  </a:glow>
                  <a:outerShdw blurRad="50800" dist="38100" algn="l" rotWithShape="0">
                    <a:prstClr val="black"/>
                  </a:outerShdw>
                </a:effectLst>
                <a:uLnTx/>
                <a:uFillTx/>
                <a:latin typeface="Arial Narrow" panose="020B0606020202030204" pitchFamily="34" charset="0"/>
                <a:ea typeface="+mn-ea"/>
                <a:cs typeface="+mn-cs"/>
              </a:rPr>
              <a:t>Aquel </a:t>
            </a:r>
            <a:r>
              <a:rPr kumimoji="0" lang="es-ES" sz="2800" b="1" i="0" u="none" strike="noStrike" kern="1200" cap="none" spc="0" normalizeH="0" baseline="0" noProof="0" dirty="0">
                <a:ln>
                  <a:noFill/>
                </a:ln>
                <a:solidFill>
                  <a:prstClr val="white"/>
                </a:solidFill>
                <a:effectLst>
                  <a:glow rad="63500">
                    <a:srgbClr val="4472C4">
                      <a:satMod val="175000"/>
                      <a:alpha val="40000"/>
                    </a:srgbClr>
                  </a:glow>
                  <a:outerShdw blurRad="50800" dist="38100" algn="l" rotWithShape="0">
                    <a:prstClr val="black"/>
                  </a:outerShdw>
                </a:effectLst>
                <a:uLnTx/>
                <a:uFillTx/>
                <a:latin typeface="Arial Narrow" panose="020B0606020202030204" pitchFamily="34" charset="0"/>
                <a:ea typeface="+mn-ea"/>
                <a:cs typeface="+mn-cs"/>
              </a:rPr>
              <a:t>día salió Jesús de casa y se sentó junto a orillas del mar. </a:t>
            </a:r>
            <a:r>
              <a:rPr kumimoji="0" lang="es-PE" sz="2800" b="1" i="0" u="none" strike="noStrike" kern="1200" cap="none" spc="0" normalizeH="0" baseline="0" noProof="0" dirty="0">
                <a:ln>
                  <a:noFill/>
                </a:ln>
                <a:solidFill>
                  <a:prstClr val="white"/>
                </a:solidFill>
                <a:effectLst>
                  <a:glow rad="63500">
                    <a:srgbClr val="4472C4">
                      <a:satMod val="175000"/>
                      <a:alpha val="40000"/>
                    </a:srgbClr>
                  </a:glow>
                  <a:outerShdw blurRad="50800" dist="38100" algn="l" rotWithShape="0">
                    <a:prstClr val="black"/>
                  </a:outerShdw>
                </a:effectLst>
                <a:uLnTx/>
                <a:uFillTx/>
                <a:latin typeface="Arial Narrow" panose="020B0606020202030204" pitchFamily="34" charset="0"/>
                <a:ea typeface="+mn-ea"/>
                <a:cs typeface="+mn-cs"/>
              </a:rPr>
              <a:t> </a:t>
            </a:r>
            <a:r>
              <a:rPr kumimoji="0" lang="es-PE" sz="2800" b="1" i="0" u="none" strike="noStrike" kern="1200" cap="none" spc="0" normalizeH="0" baseline="0" noProof="0" dirty="0" smtClean="0">
                <a:ln>
                  <a:noFill/>
                </a:ln>
                <a:solidFill>
                  <a:prstClr val="white"/>
                </a:solidFill>
                <a:effectLst>
                  <a:glow rad="63500">
                    <a:srgbClr val="4472C4">
                      <a:satMod val="175000"/>
                      <a:alpha val="40000"/>
                    </a:srgbClr>
                  </a:glow>
                  <a:outerShdw blurRad="50800" dist="38100" algn="l" rotWithShape="0">
                    <a:prstClr val="black"/>
                  </a:outerShdw>
                </a:effectLst>
                <a:uLnTx/>
                <a:uFillTx/>
                <a:latin typeface="Arial Narrow" panose="020B0606020202030204" pitchFamily="34" charset="0"/>
                <a:ea typeface="+mn-ea"/>
                <a:cs typeface="+mn-cs"/>
              </a:rPr>
              <a:t>Y </a:t>
            </a:r>
            <a:r>
              <a:rPr kumimoji="0" lang="es-PE" sz="2800" b="1" i="0" u="none" strike="noStrike" kern="1200" cap="none" spc="0" normalizeH="0" baseline="0" noProof="0" dirty="0">
                <a:ln>
                  <a:noFill/>
                </a:ln>
                <a:solidFill>
                  <a:prstClr val="white"/>
                </a:solidFill>
                <a:effectLst>
                  <a:glow rad="63500">
                    <a:srgbClr val="4472C4">
                      <a:satMod val="175000"/>
                      <a:alpha val="40000"/>
                    </a:srgbClr>
                  </a:glow>
                  <a:outerShdw blurRad="50800" dist="38100" algn="l" rotWithShape="0">
                    <a:prstClr val="black"/>
                  </a:outerShdw>
                </a:effectLst>
                <a:uLnTx/>
                <a:uFillTx/>
                <a:latin typeface="Arial Narrow" panose="020B0606020202030204" pitchFamily="34" charset="0"/>
                <a:ea typeface="+mn-ea"/>
                <a:cs typeface="+mn-cs"/>
              </a:rPr>
              <a:t>acudió a él tanta gente, que tuvo que subirse a una </a:t>
            </a:r>
            <a:r>
              <a:rPr kumimoji="0" lang="es-PE" sz="2800" b="1" i="0" u="none" strike="noStrike" kern="1200" cap="none" spc="0" normalizeH="0" baseline="0" noProof="0" dirty="0" smtClean="0">
                <a:ln>
                  <a:noFill/>
                </a:ln>
                <a:solidFill>
                  <a:prstClr val="white"/>
                </a:solidFill>
                <a:effectLst>
                  <a:glow rad="63500">
                    <a:srgbClr val="4472C4">
                      <a:satMod val="175000"/>
                      <a:alpha val="40000"/>
                    </a:srgbClr>
                  </a:glow>
                  <a:outerShdw blurRad="50800" dist="38100" algn="l" rotWithShape="0">
                    <a:prstClr val="black"/>
                  </a:outerShdw>
                </a:effectLst>
                <a:uLnTx/>
                <a:uFillTx/>
                <a:latin typeface="Arial Narrow" panose="020B0606020202030204" pitchFamily="34" charset="0"/>
                <a:ea typeface="+mn-ea"/>
                <a:cs typeface="+mn-cs"/>
              </a:rPr>
              <a:t>barca; </a:t>
            </a:r>
            <a:r>
              <a:rPr kumimoji="0" lang="es-PE" sz="2800" b="1" i="0" u="none" strike="noStrike" kern="1200" cap="none" spc="0" normalizeH="0" baseline="0" noProof="0" dirty="0">
                <a:ln>
                  <a:noFill/>
                </a:ln>
                <a:solidFill>
                  <a:prstClr val="white"/>
                </a:solidFill>
                <a:effectLst>
                  <a:glow rad="63500">
                    <a:srgbClr val="4472C4">
                      <a:satMod val="175000"/>
                      <a:alpha val="40000"/>
                    </a:srgbClr>
                  </a:glow>
                  <a:outerShdw blurRad="50800" dist="38100" algn="l" rotWithShape="0">
                    <a:prstClr val="black"/>
                  </a:outerShdw>
                </a:effectLst>
                <a:uLnTx/>
                <a:uFillTx/>
                <a:latin typeface="Arial Narrow" panose="020B0606020202030204" pitchFamily="34" charset="0"/>
                <a:ea typeface="+mn-ea"/>
                <a:cs typeface="+mn-cs"/>
              </a:rPr>
              <a:t>se sentó, y la gente se quedó de pie en la orilla. </a:t>
            </a:r>
            <a:endParaRPr kumimoji="0" lang="es-ES" sz="2800" b="1" i="0" u="none" strike="noStrike" kern="1200" cap="none" spc="0" normalizeH="0" baseline="0" noProof="0" dirty="0">
              <a:ln>
                <a:noFill/>
              </a:ln>
              <a:solidFill>
                <a:prstClr val="white"/>
              </a:solidFill>
              <a:effectLst>
                <a:glow rad="63500">
                  <a:srgbClr val="4472C4">
                    <a:satMod val="175000"/>
                    <a:alpha val="40000"/>
                  </a:srgbClr>
                </a:glow>
                <a:outerShdw blurRad="50800" dist="38100" algn="l" rotWithShape="0">
                  <a:prstClr val="black"/>
                </a:outerShdw>
              </a:effectLst>
              <a:uLnTx/>
              <a:uFillTx/>
              <a:latin typeface="Arial Narrow" panose="020B0606020202030204" pitchFamily="34" charset="0"/>
              <a:ea typeface="+mn-ea"/>
              <a:cs typeface="+mn-cs"/>
            </a:endParaRPr>
          </a:p>
        </p:txBody>
      </p:sp>
      <p:sp>
        <p:nvSpPr>
          <p:cNvPr id="4" name="3 Rectángulo"/>
          <p:cNvSpPr/>
          <p:nvPr/>
        </p:nvSpPr>
        <p:spPr>
          <a:xfrm>
            <a:off x="6086490" y="667849"/>
            <a:ext cx="2726585" cy="4154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100" b="1" i="0" u="none" strike="noStrike" kern="1200" cap="none" spc="0" normalizeH="0" baseline="0" noProof="0" dirty="0" smtClean="0">
                <a:ln>
                  <a:noFill/>
                </a:ln>
                <a:solidFill>
                  <a:srgbClr val="ED7D31">
                    <a:lumMod val="75000"/>
                  </a:srgbClr>
                </a:solidFill>
                <a:effectLst>
                  <a:outerShdw blurRad="38100" dist="38100" dir="2700000" algn="tl">
                    <a:srgbClr val="000000">
                      <a:alpha val="43137"/>
                    </a:srgbClr>
                  </a:outerShdw>
                </a:effectLst>
                <a:uLnTx/>
                <a:uFillTx/>
                <a:latin typeface="Georgia" pitchFamily="18" charset="0"/>
                <a:ea typeface="+mn-ea"/>
                <a:cs typeface="+mn-cs"/>
              </a:rPr>
              <a:t>Mateo </a:t>
            </a:r>
            <a:r>
              <a:rPr kumimoji="0" lang="es-ES" sz="20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Georgia" pitchFamily="18" charset="0"/>
                <a:ea typeface="+mn-ea"/>
                <a:cs typeface="+mn-cs"/>
              </a:rPr>
              <a:t>13, 1-23</a:t>
            </a:r>
          </a:p>
        </p:txBody>
      </p:sp>
    </p:spTree>
    <p:extLst>
      <p:ext uri="{BB962C8B-B14F-4D97-AF65-F5344CB8AC3E}">
        <p14:creationId xmlns:p14="http://schemas.microsoft.com/office/powerpoint/2010/main" val="37373726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wd">
                                    <p:tmPct val="10000"/>
                                  </p:iterate>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2000" fill="hold"/>
                                        <p:tgtEl>
                                          <p:spTgt spid="3074"/>
                                        </p:tgtEl>
                                        <p:attrNameLst>
                                          <p:attrName>ppt_x</p:attrName>
                                        </p:attrNameLst>
                                      </p:cBhvr>
                                      <p:tavLst>
                                        <p:tav tm="0">
                                          <p:val>
                                            <p:strVal val="#ppt_x"/>
                                          </p:val>
                                        </p:tav>
                                        <p:tav tm="100000">
                                          <p:val>
                                            <p:strVal val="#ppt_x"/>
                                          </p:val>
                                        </p:tav>
                                      </p:tavLst>
                                    </p:anim>
                                    <p:anim calcmode="lin" valueType="num">
                                      <p:cBhvr additive="base">
                                        <p:cTn id="8" dur="20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582" y="445957"/>
            <a:ext cx="8238836" cy="5966085"/>
          </a:xfrm>
          <a:prstGeom prst="rect">
            <a:avLst/>
          </a:prstGeom>
        </p:spPr>
      </p:pic>
      <p:sp>
        <p:nvSpPr>
          <p:cNvPr id="9" name="1 Rectángulo"/>
          <p:cNvSpPr/>
          <p:nvPr/>
        </p:nvSpPr>
        <p:spPr>
          <a:xfrm>
            <a:off x="452581" y="445957"/>
            <a:ext cx="5199281" cy="267765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a:noFill/>
                </a:ln>
                <a:solidFill>
                  <a:srgbClr val="5B9BD5">
                    <a:lumMod val="50000"/>
                  </a:srgbClr>
                </a:solidFill>
                <a:effectLst>
                  <a:outerShdw blurRad="50800" dist="38100" algn="l" rotWithShape="0">
                    <a:prstClr val="black"/>
                  </a:outerShdw>
                </a:effectLst>
                <a:uLnTx/>
                <a:uFillTx/>
                <a:latin typeface="Arial Narrow" panose="020B0606020202030204" pitchFamily="34" charset="0"/>
                <a:ea typeface="+mn-ea"/>
                <a:cs typeface="+mn-cs"/>
              </a:rPr>
              <a:t>Les </a:t>
            </a:r>
            <a:r>
              <a:rPr kumimoji="0" lang="es-PE" sz="2800" b="1" i="0" u="none" strike="noStrike" kern="1200" cap="none" spc="0" normalizeH="0" baseline="0" noProof="0" dirty="0" smtClean="0">
                <a:ln>
                  <a:noFill/>
                </a:ln>
                <a:solidFill>
                  <a:srgbClr val="5B9BD5">
                    <a:lumMod val="50000"/>
                  </a:srgbClr>
                </a:solidFill>
                <a:effectLst>
                  <a:outerShdw blurRad="50800" dist="38100" algn="l" rotWithShape="0">
                    <a:prstClr val="black"/>
                  </a:outerShdw>
                </a:effectLst>
                <a:uLnTx/>
                <a:uFillTx/>
                <a:latin typeface="Arial Narrow" panose="020B0606020202030204" pitchFamily="34" charset="0"/>
                <a:ea typeface="+mn-ea"/>
                <a:cs typeface="+mn-cs"/>
              </a:rPr>
              <a:t>habló mucho rato en parábolas. Les decía: </a:t>
            </a:r>
            <a:r>
              <a:rPr kumimoji="0" lang="es-PE" sz="2800" b="1" i="1" u="none" strike="noStrike" kern="1200" cap="none" spc="0" normalizeH="0" baseline="0" noProof="0" dirty="0" smtClean="0">
                <a:ln>
                  <a:noFill/>
                </a:ln>
                <a:solidFill>
                  <a:srgbClr val="5B9BD5">
                    <a:lumMod val="50000"/>
                  </a:srgbClr>
                </a:solidFill>
                <a:effectLst>
                  <a:outerShdw blurRad="50800" dist="38100" algn="l" rotWithShape="0">
                    <a:prstClr val="black"/>
                  </a:outerShdw>
                </a:effectLst>
                <a:uLnTx/>
                <a:uFillTx/>
                <a:latin typeface="Arial Narrow" panose="020B0606020202030204" pitchFamily="34" charset="0"/>
                <a:ea typeface="+mn-ea"/>
                <a:cs typeface="+mn-cs"/>
              </a:rPr>
              <a:t>Salió el sembrador a sembrar. </a:t>
            </a:r>
            <a:r>
              <a:rPr kumimoji="0" lang="es-ES" sz="2800" b="1" i="1" u="none" strike="noStrike" kern="1200" cap="none" spc="0" normalizeH="0" baseline="30000" noProof="0" dirty="0" smtClean="0">
                <a:ln>
                  <a:noFill/>
                </a:ln>
                <a:solidFill>
                  <a:srgbClr val="5B9BD5">
                    <a:lumMod val="50000"/>
                  </a:srgbClr>
                </a:solidFill>
                <a:effectLst>
                  <a:outerShdw blurRad="50800" dist="38100" algn="l" rotWithShape="0">
                    <a:prstClr val="black"/>
                  </a:outerShdw>
                </a:effectLst>
                <a:uLnTx/>
                <a:uFillTx/>
                <a:latin typeface="Arial Narrow" panose="020B0606020202030204" pitchFamily="34" charset="0"/>
                <a:ea typeface="+mn-ea"/>
                <a:cs typeface="+mn-cs"/>
              </a:rPr>
              <a:t> </a:t>
            </a:r>
            <a:r>
              <a:rPr kumimoji="0" lang="es-PE" sz="2800" b="1" i="1" u="none" strike="noStrike" kern="1200" cap="none" spc="0" normalizeH="0" baseline="0" noProof="0" dirty="0" smtClean="0">
                <a:ln>
                  <a:noFill/>
                </a:ln>
                <a:solidFill>
                  <a:srgbClr val="5B9BD5">
                    <a:lumMod val="50000"/>
                  </a:srgbClr>
                </a:solidFill>
                <a:effectLst>
                  <a:outerShdw blurRad="50800" dist="38100" algn="l" rotWithShape="0">
                    <a:prstClr val="black"/>
                  </a:outerShdw>
                </a:effectLst>
                <a:uLnTx/>
                <a:uFillTx/>
                <a:latin typeface="Arial Narrow" panose="020B0606020202030204" pitchFamily="34" charset="0"/>
                <a:ea typeface="+mn-ea"/>
                <a:cs typeface="+mn-cs"/>
              </a:rPr>
              <a:t>Al </a:t>
            </a:r>
            <a:r>
              <a:rPr kumimoji="0" lang="es-PE" sz="2800" b="1" i="1" u="none" strike="noStrike" kern="1200" cap="none" spc="0" normalizeH="0" baseline="0" noProof="0" dirty="0">
                <a:ln>
                  <a:noFill/>
                </a:ln>
                <a:solidFill>
                  <a:srgbClr val="5B9BD5">
                    <a:lumMod val="50000"/>
                  </a:srgbClr>
                </a:solidFill>
                <a:effectLst>
                  <a:outerShdw blurRad="50800" dist="38100" algn="l" rotWithShape="0">
                    <a:prstClr val="black"/>
                  </a:outerShdw>
                </a:effectLst>
                <a:uLnTx/>
                <a:uFillTx/>
                <a:latin typeface="Arial Narrow" panose="020B0606020202030204" pitchFamily="34" charset="0"/>
                <a:ea typeface="+mn-ea"/>
                <a:cs typeface="+mn-cs"/>
              </a:rPr>
              <a:t>sembrar, una parte de la semilla cayó al borde del </a:t>
            </a:r>
            <a:r>
              <a:rPr kumimoji="0" lang="es-PE" sz="2800" b="1" i="1" u="none" strike="noStrike" kern="1200" cap="none" spc="0" normalizeH="0" baseline="0" noProof="0" dirty="0" smtClean="0">
                <a:ln>
                  <a:noFill/>
                </a:ln>
                <a:solidFill>
                  <a:srgbClr val="5B9BD5">
                    <a:lumMod val="50000"/>
                  </a:srgbClr>
                </a:solidFill>
                <a:effectLst>
                  <a:outerShdw blurRad="50800" dist="38100" algn="l" rotWithShape="0">
                    <a:prstClr val="black"/>
                  </a:outerShdw>
                </a:effectLst>
                <a:uLnTx/>
                <a:uFillTx/>
                <a:latin typeface="Arial Narrow" panose="020B0606020202030204" pitchFamily="34" charset="0"/>
                <a:ea typeface="+mn-ea"/>
                <a:cs typeface="+mn-cs"/>
              </a:rPr>
              <a:t>camino; </a:t>
            </a:r>
            <a:r>
              <a:rPr kumimoji="0" lang="es-PE" sz="2800" b="1" i="1" u="none" strike="noStrike" kern="1200" cap="none" spc="0" normalizeH="0" baseline="0" noProof="0" dirty="0">
                <a:ln>
                  <a:noFill/>
                </a:ln>
                <a:solidFill>
                  <a:srgbClr val="5B9BD5">
                    <a:lumMod val="50000"/>
                  </a:srgbClr>
                </a:solidFill>
                <a:effectLst>
                  <a:outerShdw blurRad="50800" dist="38100" algn="l" rotWithShape="0">
                    <a:prstClr val="black"/>
                  </a:outerShdw>
                </a:effectLst>
                <a:uLnTx/>
                <a:uFillTx/>
                <a:latin typeface="Arial Narrow" panose="020B0606020202030204" pitchFamily="34" charset="0"/>
                <a:ea typeface="+mn-ea"/>
                <a:cs typeface="+mn-cs"/>
              </a:rPr>
              <a:t>vinieron los pájaros y se la comieron</a:t>
            </a:r>
            <a:r>
              <a:rPr kumimoji="0" lang="es-PE" sz="2800" b="1" i="1" u="none" strike="noStrike" kern="1200" cap="none" spc="0" normalizeH="0" baseline="0" noProof="0" dirty="0" smtClean="0">
                <a:ln>
                  <a:noFill/>
                </a:ln>
                <a:solidFill>
                  <a:srgbClr val="5B9BD5">
                    <a:lumMod val="50000"/>
                  </a:srgbClr>
                </a:solidFill>
                <a:effectLst>
                  <a:outerShdw blurRad="50800" dist="38100" algn="l" rotWithShape="0">
                    <a:prstClr val="black"/>
                  </a:outerShdw>
                </a:effectLst>
                <a:uLnTx/>
                <a:uFillTx/>
                <a:latin typeface="Arial Narrow" panose="020B0606020202030204" pitchFamily="34" charset="0"/>
                <a:ea typeface="+mn-ea"/>
                <a:cs typeface="+mn-cs"/>
              </a:rPr>
              <a:t>.</a:t>
            </a:r>
            <a:endParaRPr kumimoji="0" lang="es-ES" sz="2800" b="1" i="1" u="none" strike="noStrike" kern="1200" cap="none" spc="0" normalizeH="0" baseline="0" noProof="0" dirty="0">
              <a:ln>
                <a:noFill/>
              </a:ln>
              <a:solidFill>
                <a:srgbClr val="5B9BD5">
                  <a:lumMod val="50000"/>
                </a:srgbClr>
              </a:solidFill>
              <a:effectLst>
                <a:outerShdw blurRad="50800" dist="38100" algn="l" rotWithShape="0">
                  <a:prstClr val="black"/>
                </a:outerShdw>
              </a:effectLst>
              <a:uLnTx/>
              <a:uFillTx/>
              <a:latin typeface="Arial Narrow" panose="020B0606020202030204" pitchFamily="34" charset="0"/>
              <a:ea typeface="+mn-ea"/>
              <a:cs typeface="+mn-cs"/>
            </a:endParaRPr>
          </a:p>
        </p:txBody>
      </p:sp>
      <p:sp>
        <p:nvSpPr>
          <p:cNvPr id="119812" name="Rectangle 4"/>
          <p:cNvSpPr>
            <a:spLocks noChangeArrowheads="1"/>
          </p:cNvSpPr>
          <p:nvPr/>
        </p:nvSpPr>
        <p:spPr bwMode="auto">
          <a:xfrm>
            <a:off x="-2020439" y="4621906"/>
            <a:ext cx="7407050" cy="415498"/>
          </a:xfrm>
          <a:prstGeom prst="rect">
            <a:avLst/>
          </a:prstGeom>
          <a:noFill/>
          <a:ln w="9525">
            <a:noFill/>
            <a:miter lim="800000"/>
            <a:headEnd/>
            <a:tailEnd/>
          </a:ln>
          <a:effectLst/>
          <a:extLst>
            <a:ext uri="{909E8E84-426E-40DD-AFC4-6F175D3DCCD1}">
              <a14:hiddenFill xmlns:a14="http://schemas.microsoft.com/office/drawing/2010/main">
                <a:solidFill>
                  <a:srgbClr val="6666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100" b="0" i="1" u="none" strike="noStrike" kern="1200" cap="none" spc="0" normalizeH="0" baseline="0" noProof="0" dirty="0">
              <a:ln>
                <a:noFill/>
              </a:ln>
              <a:solidFill>
                <a:srgbClr val="C00000"/>
              </a:solidFill>
              <a:effectLst>
                <a:glow rad="101600">
                  <a:srgbClr val="FFFFFF"/>
                </a:glow>
                <a:outerShdw blurRad="38100" dist="38100" dir="2700000" algn="tl">
                  <a:srgbClr val="000000">
                    <a:alpha val="43137"/>
                  </a:srgbClr>
                </a:outerShdw>
              </a:effectLst>
              <a:uLnTx/>
              <a:uFillTx/>
              <a:latin typeface="Verdana" pitchFamily="34" charset="0"/>
              <a:ea typeface="+mn-ea"/>
              <a:cs typeface="+mn-cs"/>
            </a:endParaRPr>
          </a:p>
        </p:txBody>
      </p:sp>
    </p:spTree>
    <p:extLst>
      <p:ext uri="{BB962C8B-B14F-4D97-AF65-F5344CB8AC3E}">
        <p14:creationId xmlns:p14="http://schemas.microsoft.com/office/powerpoint/2010/main" val="36423549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nodePh="1">
                                  <p:stCondLst>
                                    <p:cond delay="0"/>
                                  </p:stCondLst>
                                  <p:endCondLst>
                                    <p:cond evt="begin" delay="0">
                                      <p:tn val="5"/>
                                    </p:cond>
                                  </p:endCondLst>
                                  <p:iterate type="wd">
                                    <p:tmPct val="10000"/>
                                  </p:iterate>
                                  <p:childTnLst>
                                    <p:set>
                                      <p:cBhvr>
                                        <p:cTn id="6" dur="1" fill="hold">
                                          <p:stCondLst>
                                            <p:cond delay="0"/>
                                          </p:stCondLst>
                                        </p:cTn>
                                        <p:tgtEl>
                                          <p:spTgt spid="119812"/>
                                        </p:tgtEl>
                                        <p:attrNameLst>
                                          <p:attrName>style.visibility</p:attrName>
                                        </p:attrNameLst>
                                      </p:cBhvr>
                                      <p:to>
                                        <p:strVal val="visible"/>
                                      </p:to>
                                    </p:set>
                                    <p:anim calcmode="lin" valueType="num">
                                      <p:cBhvr>
                                        <p:cTn id="7" dur="2000" fill="hold"/>
                                        <p:tgtEl>
                                          <p:spTgt spid="119812"/>
                                        </p:tgtEl>
                                        <p:attrNameLst>
                                          <p:attrName>ppt_w</p:attrName>
                                        </p:attrNameLst>
                                      </p:cBhvr>
                                      <p:tavLst>
                                        <p:tav tm="0">
                                          <p:val>
                                            <p:fltVal val="0"/>
                                          </p:val>
                                        </p:tav>
                                        <p:tav tm="100000">
                                          <p:val>
                                            <p:strVal val="#ppt_w"/>
                                          </p:val>
                                        </p:tav>
                                      </p:tavLst>
                                    </p:anim>
                                    <p:anim calcmode="lin" valueType="num">
                                      <p:cBhvr>
                                        <p:cTn id="8" dur="2000" fill="hold"/>
                                        <p:tgtEl>
                                          <p:spTgt spid="119812"/>
                                        </p:tgtEl>
                                        <p:attrNameLst>
                                          <p:attrName>ppt_h</p:attrName>
                                        </p:attrNameLst>
                                      </p:cBhvr>
                                      <p:tavLst>
                                        <p:tav tm="0">
                                          <p:val>
                                            <p:fltVal val="0"/>
                                          </p:val>
                                        </p:tav>
                                        <p:tav tm="100000">
                                          <p:val>
                                            <p:strVal val="#ppt_h"/>
                                          </p:val>
                                        </p:tav>
                                      </p:tavLst>
                                    </p:anim>
                                    <p:anim calcmode="lin" valueType="num">
                                      <p:cBhvr>
                                        <p:cTn id="9" dur="2000" fill="hold"/>
                                        <p:tgtEl>
                                          <p:spTgt spid="11981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1981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2" presetClass="entr" presetSubtype="4" fill="hold" grpId="0" nodeType="afterEffect">
                                  <p:stCondLst>
                                    <p:cond delay="0"/>
                                  </p:stCondLst>
                                  <p:iterate type="wd">
                                    <p:tmPct val="10000"/>
                                  </p:iterate>
                                  <p:childTnLst>
                                    <p:set>
                                      <p:cBhvr>
                                        <p:cTn id="13" dur="1" fill="hold">
                                          <p:stCondLst>
                                            <p:cond delay="0"/>
                                          </p:stCondLst>
                                        </p:cTn>
                                        <p:tgtEl>
                                          <p:spTgt spid="9"/>
                                        </p:tgtEl>
                                        <p:attrNameLst>
                                          <p:attrName>style.visibility</p:attrName>
                                        </p:attrNameLst>
                                      </p:cBhvr>
                                      <p:to>
                                        <p:strVal val="visible"/>
                                      </p:to>
                                    </p:set>
                                    <p:anim calcmode="lin" valueType="num">
                                      <p:cBhvr additive="base">
                                        <p:cTn id="14" dur="2000" fill="hold"/>
                                        <p:tgtEl>
                                          <p:spTgt spid="9"/>
                                        </p:tgtEl>
                                        <p:attrNameLst>
                                          <p:attrName>ppt_x</p:attrName>
                                        </p:attrNameLst>
                                      </p:cBhvr>
                                      <p:tavLst>
                                        <p:tav tm="0">
                                          <p:val>
                                            <p:strVal val="#ppt_x"/>
                                          </p:val>
                                        </p:tav>
                                        <p:tav tm="100000">
                                          <p:val>
                                            <p:strVal val="#ppt_x"/>
                                          </p:val>
                                        </p:tav>
                                      </p:tavLst>
                                    </p:anim>
                                    <p:anim calcmode="lin" valueType="num">
                                      <p:cBhvr additive="base">
                                        <p:cTn id="15"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98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2723" y="407997"/>
            <a:ext cx="8192306" cy="6010220"/>
          </a:xfrm>
          <a:prstGeom prst="rect">
            <a:avLst/>
          </a:prstGeom>
        </p:spPr>
      </p:pic>
      <p:sp>
        <p:nvSpPr>
          <p:cNvPr id="5" name="Rectangle 2"/>
          <p:cNvSpPr>
            <a:spLocks noChangeArrowheads="1"/>
          </p:cNvSpPr>
          <p:nvPr/>
        </p:nvSpPr>
        <p:spPr bwMode="auto">
          <a:xfrm>
            <a:off x="548639" y="528034"/>
            <a:ext cx="796834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800" b="1" i="0" u="none" strike="noStrike" kern="1200" cap="none" spc="50" normalizeH="0" baseline="0" noProof="0" dirty="0" smtClean="0">
                <a:ln w="9525" cmpd="sng">
                  <a:solidFill>
                    <a:srgbClr val="2A1304"/>
                  </a:solidFill>
                  <a:prstDash val="solid"/>
                </a:ln>
                <a:solidFill>
                  <a:srgbClr val="70AD47">
                    <a:tint val="1000"/>
                  </a:srgbClr>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Otras terminaron en camino </a:t>
            </a:r>
            <a:r>
              <a:rPr kumimoji="0" lang="es-PE" sz="2800" b="1" i="0" u="none" strike="noStrike" kern="1200" cap="none" spc="50" normalizeH="0" baseline="0" noProof="0" dirty="0">
                <a:ln w="9525" cmpd="sng">
                  <a:solidFill>
                    <a:srgbClr val="2A1304"/>
                  </a:solidFill>
                  <a:prstDash val="solid"/>
                </a:ln>
                <a:solidFill>
                  <a:srgbClr val="70AD47">
                    <a:tint val="1000"/>
                  </a:srgbClr>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pedregoso, donde apenas tenía tierra, y como la tierra no era </a:t>
            </a:r>
            <a:r>
              <a:rPr kumimoji="0" lang="es-PE" sz="2800" b="1" i="0" u="none" strike="noStrike" kern="1200" cap="none" spc="50" normalizeH="0" baseline="0" noProof="0" dirty="0" smtClean="0">
                <a:ln w="9525" cmpd="sng">
                  <a:solidFill>
                    <a:srgbClr val="2A1304"/>
                  </a:solidFill>
                  <a:prstDash val="solid"/>
                </a:ln>
                <a:solidFill>
                  <a:srgbClr val="70AD47">
                    <a:tint val="1000"/>
                  </a:srgbClr>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profunda, brotaron en seguida; pero </a:t>
            </a:r>
            <a:r>
              <a:rPr kumimoji="0" lang="es-PE" sz="2800" b="1" i="0" u="none" strike="noStrike" kern="1200" cap="none" spc="50" normalizeH="0" baseline="0" noProof="0" dirty="0">
                <a:ln w="9525" cmpd="sng">
                  <a:solidFill>
                    <a:srgbClr val="2A1304"/>
                  </a:solidFill>
                  <a:prstDash val="solid"/>
                </a:ln>
                <a:solidFill>
                  <a:srgbClr val="70AD47">
                    <a:tint val="1000"/>
                  </a:srgbClr>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en cuanto salió el </a:t>
            </a:r>
            <a:r>
              <a:rPr kumimoji="0" lang="es-PE" sz="2800" b="1" i="0" u="none" strike="noStrike" kern="1200" cap="none" spc="50" normalizeH="0" baseline="0" noProof="0" dirty="0" smtClean="0">
                <a:ln w="9525" cmpd="sng">
                  <a:solidFill>
                    <a:srgbClr val="2A1304"/>
                  </a:solidFill>
                  <a:prstDash val="solid"/>
                </a:ln>
                <a:solidFill>
                  <a:srgbClr val="70AD47">
                    <a:tint val="1000"/>
                  </a:srgbClr>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sol, </a:t>
            </a:r>
            <a:r>
              <a:rPr kumimoji="0" lang="es-PE" sz="2800" b="1" i="0" u="none" strike="noStrike" kern="1200" cap="none" spc="50" normalizeH="0" baseline="0" noProof="0" dirty="0">
                <a:ln w="9525" cmpd="sng">
                  <a:solidFill>
                    <a:srgbClr val="2A1304"/>
                  </a:solidFill>
                  <a:prstDash val="solid"/>
                </a:ln>
                <a:solidFill>
                  <a:srgbClr val="70AD47">
                    <a:tint val="1000"/>
                  </a:srgbClr>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rPr>
              <a:t>se marchitaron y por falta de raíz se secaron. </a:t>
            </a:r>
            <a:endParaRPr kumimoji="0" lang="es-ES" sz="2800" b="1" i="0" u="none" strike="noStrike" kern="1200" cap="none" spc="50" normalizeH="0" baseline="0" noProof="0" dirty="0">
              <a:ln w="9525" cmpd="sng">
                <a:solidFill>
                  <a:srgbClr val="2A1304"/>
                </a:solidFill>
                <a:prstDash val="solid"/>
              </a:ln>
              <a:solidFill>
                <a:srgbClr val="70AD47">
                  <a:tint val="1000"/>
                </a:srgbClr>
              </a:solidFill>
              <a:effectLst>
                <a:glow rad="63500">
                  <a:prstClr val="black">
                    <a:alpha val="40000"/>
                  </a:prstClr>
                </a:glow>
                <a:outerShdw blurRad="50800" dist="38100" algn="l" rotWithShape="0">
                  <a:prstClr val="black"/>
                </a:outerShdw>
              </a:effectLst>
              <a:uLnTx/>
              <a:uFillTx/>
              <a:latin typeface="Arial Narrow" panose="020B0606020202030204" pitchFamily="34" charset="0"/>
              <a:ea typeface="+mn-ea"/>
              <a:cs typeface="+mn-cs"/>
            </a:endParaRPr>
          </a:p>
        </p:txBody>
      </p:sp>
      <p:sp>
        <p:nvSpPr>
          <p:cNvPr id="7" name="Rectangle 2"/>
          <p:cNvSpPr>
            <a:spLocks noChangeArrowheads="1"/>
          </p:cNvSpPr>
          <p:nvPr/>
        </p:nvSpPr>
        <p:spPr bwMode="auto">
          <a:xfrm>
            <a:off x="3902902" y="3208856"/>
            <a:ext cx="451336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38" normalizeH="0" baseline="0" noProof="0" dirty="0">
                <a:ln w="11430"/>
                <a:solidFill>
                  <a:srgbClr val="C00000"/>
                </a:solidFill>
                <a:effectLst>
                  <a:glow rad="101600">
                    <a:srgbClr val="FFFFFF">
                      <a:alpha val="60000"/>
                    </a:srgbClr>
                  </a:glow>
                  <a:outerShdw blurRad="76200" dist="50800" dir="5400000" algn="tl" rotWithShape="0">
                    <a:srgbClr val="000000">
                      <a:alpha val="65000"/>
                    </a:srgbClr>
                  </a:outerShdw>
                </a:effectLst>
                <a:uLnTx/>
                <a:uFillTx/>
                <a:latin typeface="Georgia" pitchFamily="18" charset="0"/>
                <a:ea typeface="+mn-ea"/>
                <a:cs typeface="+mn-cs"/>
              </a:rPr>
              <a:t> </a:t>
            </a:r>
            <a:endParaRPr kumimoji="0" lang="es-ES" sz="2400" b="1" i="0" u="none" strike="noStrike" kern="1200" cap="none" spc="38" normalizeH="0" baseline="0" noProof="0" dirty="0">
              <a:ln w="11430"/>
              <a:solidFill>
                <a:srgbClr val="C00000"/>
              </a:solidFill>
              <a:effectLst>
                <a:glow rad="101600">
                  <a:srgbClr val="FFFFFF">
                    <a:alpha val="60000"/>
                  </a:srgbClr>
                </a:glow>
                <a:outerShdw blurRad="76200" dist="50800" dir="5400000" algn="tl" rotWithShape="0">
                  <a:srgbClr val="000000">
                    <a:alpha val="65000"/>
                  </a:srgbClr>
                </a:outerShdw>
              </a:effectLst>
              <a:uLnTx/>
              <a:uFillTx/>
              <a:latin typeface="Georgia" pitchFamily="18" charset="0"/>
              <a:ea typeface="+mn-ea"/>
              <a:cs typeface="+mn-cs"/>
            </a:endParaRPr>
          </a:p>
        </p:txBody>
      </p:sp>
    </p:spTree>
    <p:extLst>
      <p:ext uri="{BB962C8B-B14F-4D97-AF65-F5344CB8AC3E}">
        <p14:creationId xmlns:p14="http://schemas.microsoft.com/office/powerpoint/2010/main" val="21282575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2" presetClass="entr" presetSubtype="12" fill="hold" grpId="0" nodeType="afterEffect">
                                  <p:stCondLst>
                                    <p:cond delay="0"/>
                                  </p:stCondLst>
                                  <p:iterate type="wd">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2000" fill="hold"/>
                                        <p:tgtEl>
                                          <p:spTgt spid="5"/>
                                        </p:tgtEl>
                                        <p:attrNameLst>
                                          <p:attrName>ppt_x</p:attrName>
                                        </p:attrNameLst>
                                      </p:cBhvr>
                                      <p:tavLst>
                                        <p:tav tm="0">
                                          <p:val>
                                            <p:strVal val="0-#ppt_w/2"/>
                                          </p:val>
                                        </p:tav>
                                        <p:tav tm="100000">
                                          <p:val>
                                            <p:strVal val="#ppt_x"/>
                                          </p:val>
                                        </p:tav>
                                      </p:tavLst>
                                    </p:anim>
                                    <p:anim calcmode="lin" valueType="num">
                                      <p:cBhvr additive="base">
                                        <p:cTn id="15"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3.2|4.|3.4|3.2|2.9|2.5|4.2"/>
</p:tagLst>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1773</Words>
  <Application>Microsoft Office PowerPoint</Application>
  <PresentationFormat>Presentación en pantalla (4:3)</PresentationFormat>
  <Paragraphs>117</Paragraphs>
  <Slides>41</Slides>
  <Notes>1</Notes>
  <HiddenSlides>0</HiddenSlides>
  <MMClips>0</MMClips>
  <ScaleCrop>false</ScaleCrop>
  <HeadingPairs>
    <vt:vector size="6" baseType="variant">
      <vt:variant>
        <vt:lpstr>Fuentes usadas</vt:lpstr>
      </vt:variant>
      <vt:variant>
        <vt:i4>21</vt:i4>
      </vt:variant>
      <vt:variant>
        <vt:lpstr>Tema</vt:lpstr>
      </vt:variant>
      <vt:variant>
        <vt:i4>1</vt:i4>
      </vt:variant>
      <vt:variant>
        <vt:lpstr>Títulos de diapositiva</vt:lpstr>
      </vt:variant>
      <vt:variant>
        <vt:i4>41</vt:i4>
      </vt:variant>
    </vt:vector>
  </HeadingPairs>
  <TitlesOfParts>
    <vt:vector size="63" baseType="lpstr">
      <vt:lpstr>Adobe Fan Heiti Std B</vt:lpstr>
      <vt:lpstr>Adobe Gothic Std B</vt:lpstr>
      <vt:lpstr>Agency FB</vt:lpstr>
      <vt:lpstr>AR ESSENCE</vt:lpstr>
      <vt:lpstr>Arial</vt:lpstr>
      <vt:lpstr>Arial Black</vt:lpstr>
      <vt:lpstr>Arial Narrow</vt:lpstr>
      <vt:lpstr>Arial Rounded MT Bold</vt:lpstr>
      <vt:lpstr>Berlin Sans FB</vt:lpstr>
      <vt:lpstr>Calibri</vt:lpstr>
      <vt:lpstr>Calibri Light</vt:lpstr>
      <vt:lpstr>Candara</vt:lpstr>
      <vt:lpstr>Comic Sans MS</vt:lpstr>
      <vt:lpstr>Georgia</vt:lpstr>
      <vt:lpstr>GeoSlab703 Md BT</vt:lpstr>
      <vt:lpstr>Poor Richard</vt:lpstr>
      <vt:lpstr>Segoe UI</vt:lpstr>
      <vt:lpstr>Sitka Text</vt:lpstr>
      <vt:lpstr>Times New Roman</vt:lpstr>
      <vt:lpstr>Verdana</vt:lpstr>
      <vt:lpstr>Wingdings</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2</cp:revision>
  <dcterms:created xsi:type="dcterms:W3CDTF">2020-07-06T17:47:57Z</dcterms:created>
  <dcterms:modified xsi:type="dcterms:W3CDTF">2020-07-06T17:50:43Z</dcterms:modified>
</cp:coreProperties>
</file>