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4" r:id="rId3"/>
    <p:sldId id="264" r:id="rId4"/>
    <p:sldId id="293" r:id="rId5"/>
    <p:sldId id="265" r:id="rId6"/>
    <p:sldId id="258" r:id="rId7"/>
    <p:sldId id="270" r:id="rId8"/>
    <p:sldId id="259" r:id="rId9"/>
    <p:sldId id="272" r:id="rId10"/>
    <p:sldId id="271" r:id="rId11"/>
    <p:sldId id="295" r:id="rId12"/>
    <p:sldId id="274" r:id="rId13"/>
    <p:sldId id="275" r:id="rId14"/>
    <p:sldId id="276" r:id="rId15"/>
    <p:sldId id="277" r:id="rId16"/>
    <p:sldId id="292" r:id="rId17"/>
    <p:sldId id="278" r:id="rId18"/>
    <p:sldId id="288" r:id="rId19"/>
    <p:sldId id="281" r:id="rId20"/>
    <p:sldId id="282" r:id="rId21"/>
    <p:sldId id="297" r:id="rId22"/>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0F2E"/>
    <a:srgbClr val="0000B0"/>
    <a:srgbClr val="AC0494"/>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9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36F291-AF60-4F1A-9E01-F207A75C4A6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a:extLst>
              <a:ext uri="{FF2B5EF4-FFF2-40B4-BE49-F238E27FC236}">
                <a16:creationId xmlns:a16="http://schemas.microsoft.com/office/drawing/2014/main" id="{89C04F2B-D108-4D38-A30E-431A3A432F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a:extLst>
              <a:ext uri="{FF2B5EF4-FFF2-40B4-BE49-F238E27FC236}">
                <a16:creationId xmlns:a16="http://schemas.microsoft.com/office/drawing/2014/main" id="{14599550-C1B4-40C2-839C-7573B40E05EF}"/>
              </a:ext>
            </a:extLst>
          </p:cNvPr>
          <p:cNvSpPr>
            <a:spLocks noGrp="1"/>
          </p:cNvSpPr>
          <p:nvPr>
            <p:ph type="dt" sz="half" idx="10"/>
          </p:nvPr>
        </p:nvSpPr>
        <p:spPr/>
        <p:txBody>
          <a:bodyPr/>
          <a:lstStyle/>
          <a:p>
            <a:fld id="{281EB2E0-527F-4AF4-8827-B5090ED0A39C}" type="datetimeFigureOut">
              <a:rPr lang="es-PE" smtClean="0"/>
              <a:t>09/06/2020</a:t>
            </a:fld>
            <a:endParaRPr lang="es-PE"/>
          </a:p>
        </p:txBody>
      </p:sp>
      <p:sp>
        <p:nvSpPr>
          <p:cNvPr id="5" name="Marcador de pie de página 4">
            <a:extLst>
              <a:ext uri="{FF2B5EF4-FFF2-40B4-BE49-F238E27FC236}">
                <a16:creationId xmlns:a16="http://schemas.microsoft.com/office/drawing/2014/main" id="{5FE4752A-C7B7-435E-8C8D-BBF56161BA09}"/>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2DAA9D5C-C0EE-488A-A7C5-4F3867FFF73C}"/>
              </a:ext>
            </a:extLst>
          </p:cNvPr>
          <p:cNvSpPr>
            <a:spLocks noGrp="1"/>
          </p:cNvSpPr>
          <p:nvPr>
            <p:ph type="sldNum" sz="quarter" idx="12"/>
          </p:nvPr>
        </p:nvSpPr>
        <p:spPr/>
        <p:txBody>
          <a:bodyPr/>
          <a:lstStyle/>
          <a:p>
            <a:fld id="{13A3652B-BC8E-4B6E-95D6-10EB90959AFF}" type="slidenum">
              <a:rPr lang="es-PE" smtClean="0"/>
              <a:t>‹Nº›</a:t>
            </a:fld>
            <a:endParaRPr lang="es-PE"/>
          </a:p>
        </p:txBody>
      </p:sp>
    </p:spTree>
    <p:extLst>
      <p:ext uri="{BB962C8B-B14F-4D97-AF65-F5344CB8AC3E}">
        <p14:creationId xmlns:p14="http://schemas.microsoft.com/office/powerpoint/2010/main" val="3489712128"/>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55F43A-AE60-4831-969F-9A826C53A309}"/>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3815B10D-E83D-4B15-A1CC-E4335BFDE90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79C33C5C-7AD2-4DFB-BB8A-28C0E81F0698}"/>
              </a:ext>
            </a:extLst>
          </p:cNvPr>
          <p:cNvSpPr>
            <a:spLocks noGrp="1"/>
          </p:cNvSpPr>
          <p:nvPr>
            <p:ph type="dt" sz="half" idx="10"/>
          </p:nvPr>
        </p:nvSpPr>
        <p:spPr/>
        <p:txBody>
          <a:bodyPr/>
          <a:lstStyle/>
          <a:p>
            <a:fld id="{281EB2E0-527F-4AF4-8827-B5090ED0A39C}" type="datetimeFigureOut">
              <a:rPr lang="es-PE" smtClean="0"/>
              <a:t>09/06/2020</a:t>
            </a:fld>
            <a:endParaRPr lang="es-PE"/>
          </a:p>
        </p:txBody>
      </p:sp>
      <p:sp>
        <p:nvSpPr>
          <p:cNvPr id="5" name="Marcador de pie de página 4">
            <a:extLst>
              <a:ext uri="{FF2B5EF4-FFF2-40B4-BE49-F238E27FC236}">
                <a16:creationId xmlns:a16="http://schemas.microsoft.com/office/drawing/2014/main" id="{501D3215-24DE-4D04-9409-C7C140A1A36B}"/>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D44B1786-877F-4FEE-8696-AD0C1D43BCC7}"/>
              </a:ext>
            </a:extLst>
          </p:cNvPr>
          <p:cNvSpPr>
            <a:spLocks noGrp="1"/>
          </p:cNvSpPr>
          <p:nvPr>
            <p:ph type="sldNum" sz="quarter" idx="12"/>
          </p:nvPr>
        </p:nvSpPr>
        <p:spPr/>
        <p:txBody>
          <a:bodyPr/>
          <a:lstStyle/>
          <a:p>
            <a:fld id="{13A3652B-BC8E-4B6E-95D6-10EB90959AFF}" type="slidenum">
              <a:rPr lang="es-PE" smtClean="0"/>
              <a:t>‹Nº›</a:t>
            </a:fld>
            <a:endParaRPr lang="es-PE"/>
          </a:p>
        </p:txBody>
      </p:sp>
    </p:spTree>
    <p:extLst>
      <p:ext uri="{BB962C8B-B14F-4D97-AF65-F5344CB8AC3E}">
        <p14:creationId xmlns:p14="http://schemas.microsoft.com/office/powerpoint/2010/main" val="457340277"/>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060601E-ACF1-4B32-83B8-E2016AD33E3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06E1C9E4-E5F9-4645-8C7B-BC0B01AF6A9E}"/>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433B6244-5A3B-4C35-8ABE-3A326801D1DB}"/>
              </a:ext>
            </a:extLst>
          </p:cNvPr>
          <p:cNvSpPr>
            <a:spLocks noGrp="1"/>
          </p:cNvSpPr>
          <p:nvPr>
            <p:ph type="dt" sz="half" idx="10"/>
          </p:nvPr>
        </p:nvSpPr>
        <p:spPr/>
        <p:txBody>
          <a:bodyPr/>
          <a:lstStyle/>
          <a:p>
            <a:fld id="{281EB2E0-527F-4AF4-8827-B5090ED0A39C}" type="datetimeFigureOut">
              <a:rPr lang="es-PE" smtClean="0"/>
              <a:t>09/06/2020</a:t>
            </a:fld>
            <a:endParaRPr lang="es-PE"/>
          </a:p>
        </p:txBody>
      </p:sp>
      <p:sp>
        <p:nvSpPr>
          <p:cNvPr id="5" name="Marcador de pie de página 4">
            <a:extLst>
              <a:ext uri="{FF2B5EF4-FFF2-40B4-BE49-F238E27FC236}">
                <a16:creationId xmlns:a16="http://schemas.microsoft.com/office/drawing/2014/main" id="{6B93BAEB-F42E-4C55-B46E-1A6705EC7476}"/>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0A7564C8-B632-49DD-8D8A-77FFC74B32D1}"/>
              </a:ext>
            </a:extLst>
          </p:cNvPr>
          <p:cNvSpPr>
            <a:spLocks noGrp="1"/>
          </p:cNvSpPr>
          <p:nvPr>
            <p:ph type="sldNum" sz="quarter" idx="12"/>
          </p:nvPr>
        </p:nvSpPr>
        <p:spPr/>
        <p:txBody>
          <a:bodyPr/>
          <a:lstStyle/>
          <a:p>
            <a:fld id="{13A3652B-BC8E-4B6E-95D6-10EB90959AFF}" type="slidenum">
              <a:rPr lang="es-PE" smtClean="0"/>
              <a:t>‹Nº›</a:t>
            </a:fld>
            <a:endParaRPr lang="es-PE"/>
          </a:p>
        </p:txBody>
      </p:sp>
    </p:spTree>
    <p:extLst>
      <p:ext uri="{BB962C8B-B14F-4D97-AF65-F5344CB8AC3E}">
        <p14:creationId xmlns:p14="http://schemas.microsoft.com/office/powerpoint/2010/main" val="260576061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8C89AC-D556-46A8-A1DC-A4A76166310E}"/>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8284D50F-8586-4BBE-8F53-B5AE99F40FE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4174DD80-C158-422C-A994-E4FF20901207}"/>
              </a:ext>
            </a:extLst>
          </p:cNvPr>
          <p:cNvSpPr>
            <a:spLocks noGrp="1"/>
          </p:cNvSpPr>
          <p:nvPr>
            <p:ph type="dt" sz="half" idx="10"/>
          </p:nvPr>
        </p:nvSpPr>
        <p:spPr/>
        <p:txBody>
          <a:bodyPr/>
          <a:lstStyle/>
          <a:p>
            <a:fld id="{281EB2E0-527F-4AF4-8827-B5090ED0A39C}" type="datetimeFigureOut">
              <a:rPr lang="es-PE" smtClean="0"/>
              <a:t>09/06/2020</a:t>
            </a:fld>
            <a:endParaRPr lang="es-PE"/>
          </a:p>
        </p:txBody>
      </p:sp>
      <p:sp>
        <p:nvSpPr>
          <p:cNvPr id="5" name="Marcador de pie de página 4">
            <a:extLst>
              <a:ext uri="{FF2B5EF4-FFF2-40B4-BE49-F238E27FC236}">
                <a16:creationId xmlns:a16="http://schemas.microsoft.com/office/drawing/2014/main" id="{DFBF01CB-A66C-48AF-AAFF-42ACE0660CB7}"/>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DA14B74D-838B-4396-AA3E-335789ABD398}"/>
              </a:ext>
            </a:extLst>
          </p:cNvPr>
          <p:cNvSpPr>
            <a:spLocks noGrp="1"/>
          </p:cNvSpPr>
          <p:nvPr>
            <p:ph type="sldNum" sz="quarter" idx="12"/>
          </p:nvPr>
        </p:nvSpPr>
        <p:spPr/>
        <p:txBody>
          <a:bodyPr/>
          <a:lstStyle/>
          <a:p>
            <a:fld id="{13A3652B-BC8E-4B6E-95D6-10EB90959AFF}" type="slidenum">
              <a:rPr lang="es-PE" smtClean="0"/>
              <a:t>‹Nº›</a:t>
            </a:fld>
            <a:endParaRPr lang="es-PE"/>
          </a:p>
        </p:txBody>
      </p:sp>
    </p:spTree>
    <p:extLst>
      <p:ext uri="{BB962C8B-B14F-4D97-AF65-F5344CB8AC3E}">
        <p14:creationId xmlns:p14="http://schemas.microsoft.com/office/powerpoint/2010/main" val="1508524888"/>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50B9B5-4EA4-4DAF-B827-DC5CC82AE46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F0C93D0E-4E59-4A8B-9765-3B5C07E92B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DD31E8F-9806-4CAD-A506-F24CE90F83A4}"/>
              </a:ext>
            </a:extLst>
          </p:cNvPr>
          <p:cNvSpPr>
            <a:spLocks noGrp="1"/>
          </p:cNvSpPr>
          <p:nvPr>
            <p:ph type="dt" sz="half" idx="10"/>
          </p:nvPr>
        </p:nvSpPr>
        <p:spPr/>
        <p:txBody>
          <a:bodyPr/>
          <a:lstStyle/>
          <a:p>
            <a:fld id="{281EB2E0-527F-4AF4-8827-B5090ED0A39C}" type="datetimeFigureOut">
              <a:rPr lang="es-PE" smtClean="0"/>
              <a:t>09/06/2020</a:t>
            </a:fld>
            <a:endParaRPr lang="es-PE"/>
          </a:p>
        </p:txBody>
      </p:sp>
      <p:sp>
        <p:nvSpPr>
          <p:cNvPr id="5" name="Marcador de pie de página 4">
            <a:extLst>
              <a:ext uri="{FF2B5EF4-FFF2-40B4-BE49-F238E27FC236}">
                <a16:creationId xmlns:a16="http://schemas.microsoft.com/office/drawing/2014/main" id="{5ABED95F-E1F8-4AC0-A6ED-2A78BB3FF5B3}"/>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5D3F2201-07CC-4A73-A968-19FD5BA69A11}"/>
              </a:ext>
            </a:extLst>
          </p:cNvPr>
          <p:cNvSpPr>
            <a:spLocks noGrp="1"/>
          </p:cNvSpPr>
          <p:nvPr>
            <p:ph type="sldNum" sz="quarter" idx="12"/>
          </p:nvPr>
        </p:nvSpPr>
        <p:spPr/>
        <p:txBody>
          <a:bodyPr/>
          <a:lstStyle/>
          <a:p>
            <a:fld id="{13A3652B-BC8E-4B6E-95D6-10EB90959AFF}" type="slidenum">
              <a:rPr lang="es-PE" smtClean="0"/>
              <a:t>‹Nº›</a:t>
            </a:fld>
            <a:endParaRPr lang="es-PE"/>
          </a:p>
        </p:txBody>
      </p:sp>
    </p:spTree>
    <p:extLst>
      <p:ext uri="{BB962C8B-B14F-4D97-AF65-F5344CB8AC3E}">
        <p14:creationId xmlns:p14="http://schemas.microsoft.com/office/powerpoint/2010/main" val="3078615742"/>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B48A63-E48F-44C8-B393-730A1BA13C04}"/>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04AFF949-0376-485B-8813-4AEF6C64512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a:extLst>
              <a:ext uri="{FF2B5EF4-FFF2-40B4-BE49-F238E27FC236}">
                <a16:creationId xmlns:a16="http://schemas.microsoft.com/office/drawing/2014/main" id="{0E49AB88-3812-465C-9DCC-18AB4835745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a:extLst>
              <a:ext uri="{FF2B5EF4-FFF2-40B4-BE49-F238E27FC236}">
                <a16:creationId xmlns:a16="http://schemas.microsoft.com/office/drawing/2014/main" id="{C857E910-A1A8-42F7-9217-3DF43A3AFF36}"/>
              </a:ext>
            </a:extLst>
          </p:cNvPr>
          <p:cNvSpPr>
            <a:spLocks noGrp="1"/>
          </p:cNvSpPr>
          <p:nvPr>
            <p:ph type="dt" sz="half" idx="10"/>
          </p:nvPr>
        </p:nvSpPr>
        <p:spPr/>
        <p:txBody>
          <a:bodyPr/>
          <a:lstStyle/>
          <a:p>
            <a:fld id="{281EB2E0-527F-4AF4-8827-B5090ED0A39C}" type="datetimeFigureOut">
              <a:rPr lang="es-PE" smtClean="0"/>
              <a:t>09/06/2020</a:t>
            </a:fld>
            <a:endParaRPr lang="es-PE"/>
          </a:p>
        </p:txBody>
      </p:sp>
      <p:sp>
        <p:nvSpPr>
          <p:cNvPr id="6" name="Marcador de pie de página 5">
            <a:extLst>
              <a:ext uri="{FF2B5EF4-FFF2-40B4-BE49-F238E27FC236}">
                <a16:creationId xmlns:a16="http://schemas.microsoft.com/office/drawing/2014/main" id="{2D2B0176-20E5-4061-9177-5732FEDD8380}"/>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52823E20-26F1-4144-A3F2-8B60F89AE8FE}"/>
              </a:ext>
            </a:extLst>
          </p:cNvPr>
          <p:cNvSpPr>
            <a:spLocks noGrp="1"/>
          </p:cNvSpPr>
          <p:nvPr>
            <p:ph type="sldNum" sz="quarter" idx="12"/>
          </p:nvPr>
        </p:nvSpPr>
        <p:spPr/>
        <p:txBody>
          <a:bodyPr/>
          <a:lstStyle/>
          <a:p>
            <a:fld id="{13A3652B-BC8E-4B6E-95D6-10EB90959AFF}" type="slidenum">
              <a:rPr lang="es-PE" smtClean="0"/>
              <a:t>‹Nº›</a:t>
            </a:fld>
            <a:endParaRPr lang="es-PE"/>
          </a:p>
        </p:txBody>
      </p:sp>
    </p:spTree>
    <p:extLst>
      <p:ext uri="{BB962C8B-B14F-4D97-AF65-F5344CB8AC3E}">
        <p14:creationId xmlns:p14="http://schemas.microsoft.com/office/powerpoint/2010/main" val="2443488177"/>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8EB675-3847-4882-A015-C207242F9DB4}"/>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434B892F-8B34-46F1-A13B-38B4939973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318AA06-6914-421C-BD34-CAED3D5713E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a:extLst>
              <a:ext uri="{FF2B5EF4-FFF2-40B4-BE49-F238E27FC236}">
                <a16:creationId xmlns:a16="http://schemas.microsoft.com/office/drawing/2014/main" id="{6D53EC6F-A9A5-44C3-8B23-45CCA0858D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93BA196-EA0F-4A87-A859-DDB61B8A1C8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a:extLst>
              <a:ext uri="{FF2B5EF4-FFF2-40B4-BE49-F238E27FC236}">
                <a16:creationId xmlns:a16="http://schemas.microsoft.com/office/drawing/2014/main" id="{066DFF71-DAE7-45E0-8EED-ED9A5A7909EF}"/>
              </a:ext>
            </a:extLst>
          </p:cNvPr>
          <p:cNvSpPr>
            <a:spLocks noGrp="1"/>
          </p:cNvSpPr>
          <p:nvPr>
            <p:ph type="dt" sz="half" idx="10"/>
          </p:nvPr>
        </p:nvSpPr>
        <p:spPr/>
        <p:txBody>
          <a:bodyPr/>
          <a:lstStyle/>
          <a:p>
            <a:fld id="{281EB2E0-527F-4AF4-8827-B5090ED0A39C}" type="datetimeFigureOut">
              <a:rPr lang="es-PE" smtClean="0"/>
              <a:t>09/06/2020</a:t>
            </a:fld>
            <a:endParaRPr lang="es-PE"/>
          </a:p>
        </p:txBody>
      </p:sp>
      <p:sp>
        <p:nvSpPr>
          <p:cNvPr id="8" name="Marcador de pie de página 7">
            <a:extLst>
              <a:ext uri="{FF2B5EF4-FFF2-40B4-BE49-F238E27FC236}">
                <a16:creationId xmlns:a16="http://schemas.microsoft.com/office/drawing/2014/main" id="{B64CE24A-C56E-439C-8050-E2E66F33E987}"/>
              </a:ext>
            </a:extLst>
          </p:cNvPr>
          <p:cNvSpPr>
            <a:spLocks noGrp="1"/>
          </p:cNvSpPr>
          <p:nvPr>
            <p:ph type="ftr" sz="quarter" idx="11"/>
          </p:nvPr>
        </p:nvSpPr>
        <p:spPr/>
        <p:txBody>
          <a:bodyPr/>
          <a:lstStyle/>
          <a:p>
            <a:endParaRPr lang="es-PE"/>
          </a:p>
        </p:txBody>
      </p:sp>
      <p:sp>
        <p:nvSpPr>
          <p:cNvPr id="9" name="Marcador de número de diapositiva 8">
            <a:extLst>
              <a:ext uri="{FF2B5EF4-FFF2-40B4-BE49-F238E27FC236}">
                <a16:creationId xmlns:a16="http://schemas.microsoft.com/office/drawing/2014/main" id="{61422712-72DE-4740-BD7F-1F7333165150}"/>
              </a:ext>
            </a:extLst>
          </p:cNvPr>
          <p:cNvSpPr>
            <a:spLocks noGrp="1"/>
          </p:cNvSpPr>
          <p:nvPr>
            <p:ph type="sldNum" sz="quarter" idx="12"/>
          </p:nvPr>
        </p:nvSpPr>
        <p:spPr/>
        <p:txBody>
          <a:bodyPr/>
          <a:lstStyle/>
          <a:p>
            <a:fld id="{13A3652B-BC8E-4B6E-95D6-10EB90959AFF}" type="slidenum">
              <a:rPr lang="es-PE" smtClean="0"/>
              <a:t>‹Nº›</a:t>
            </a:fld>
            <a:endParaRPr lang="es-PE"/>
          </a:p>
        </p:txBody>
      </p:sp>
    </p:spTree>
    <p:extLst>
      <p:ext uri="{BB962C8B-B14F-4D97-AF65-F5344CB8AC3E}">
        <p14:creationId xmlns:p14="http://schemas.microsoft.com/office/powerpoint/2010/main" val="3075313051"/>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0308BC-8AB0-4AFC-9E56-D9BA49F55FCD}"/>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a16="http://schemas.microsoft.com/office/drawing/2014/main" id="{72D27E15-D930-40EE-9BAC-E484D6255F70}"/>
              </a:ext>
            </a:extLst>
          </p:cNvPr>
          <p:cNvSpPr>
            <a:spLocks noGrp="1"/>
          </p:cNvSpPr>
          <p:nvPr>
            <p:ph type="dt" sz="half" idx="10"/>
          </p:nvPr>
        </p:nvSpPr>
        <p:spPr/>
        <p:txBody>
          <a:bodyPr/>
          <a:lstStyle/>
          <a:p>
            <a:fld id="{281EB2E0-527F-4AF4-8827-B5090ED0A39C}" type="datetimeFigureOut">
              <a:rPr lang="es-PE" smtClean="0"/>
              <a:t>09/06/2020</a:t>
            </a:fld>
            <a:endParaRPr lang="es-PE"/>
          </a:p>
        </p:txBody>
      </p:sp>
      <p:sp>
        <p:nvSpPr>
          <p:cNvPr id="4" name="Marcador de pie de página 3">
            <a:extLst>
              <a:ext uri="{FF2B5EF4-FFF2-40B4-BE49-F238E27FC236}">
                <a16:creationId xmlns:a16="http://schemas.microsoft.com/office/drawing/2014/main" id="{FBB5F48E-3B45-424A-B167-9FAF67BDB58B}"/>
              </a:ext>
            </a:extLst>
          </p:cNvPr>
          <p:cNvSpPr>
            <a:spLocks noGrp="1"/>
          </p:cNvSpPr>
          <p:nvPr>
            <p:ph type="ftr" sz="quarter" idx="11"/>
          </p:nvPr>
        </p:nvSpPr>
        <p:spPr/>
        <p:txBody>
          <a:bodyPr/>
          <a:lstStyle/>
          <a:p>
            <a:endParaRPr lang="es-PE"/>
          </a:p>
        </p:txBody>
      </p:sp>
      <p:sp>
        <p:nvSpPr>
          <p:cNvPr id="5" name="Marcador de número de diapositiva 4">
            <a:extLst>
              <a:ext uri="{FF2B5EF4-FFF2-40B4-BE49-F238E27FC236}">
                <a16:creationId xmlns:a16="http://schemas.microsoft.com/office/drawing/2014/main" id="{F2DA7FB0-F550-4332-9147-057621657FEF}"/>
              </a:ext>
            </a:extLst>
          </p:cNvPr>
          <p:cNvSpPr>
            <a:spLocks noGrp="1"/>
          </p:cNvSpPr>
          <p:nvPr>
            <p:ph type="sldNum" sz="quarter" idx="12"/>
          </p:nvPr>
        </p:nvSpPr>
        <p:spPr/>
        <p:txBody>
          <a:bodyPr/>
          <a:lstStyle/>
          <a:p>
            <a:fld id="{13A3652B-BC8E-4B6E-95D6-10EB90959AFF}" type="slidenum">
              <a:rPr lang="es-PE" smtClean="0"/>
              <a:t>‹Nº›</a:t>
            </a:fld>
            <a:endParaRPr lang="es-PE"/>
          </a:p>
        </p:txBody>
      </p:sp>
    </p:spTree>
    <p:extLst>
      <p:ext uri="{BB962C8B-B14F-4D97-AF65-F5344CB8AC3E}">
        <p14:creationId xmlns:p14="http://schemas.microsoft.com/office/powerpoint/2010/main" val="1401576850"/>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4B114A8-B19F-4CDA-8F5C-A7DED19D25C7}"/>
              </a:ext>
            </a:extLst>
          </p:cNvPr>
          <p:cNvSpPr>
            <a:spLocks noGrp="1"/>
          </p:cNvSpPr>
          <p:nvPr>
            <p:ph type="dt" sz="half" idx="10"/>
          </p:nvPr>
        </p:nvSpPr>
        <p:spPr/>
        <p:txBody>
          <a:bodyPr/>
          <a:lstStyle/>
          <a:p>
            <a:fld id="{281EB2E0-527F-4AF4-8827-B5090ED0A39C}" type="datetimeFigureOut">
              <a:rPr lang="es-PE" smtClean="0"/>
              <a:t>09/06/2020</a:t>
            </a:fld>
            <a:endParaRPr lang="es-PE"/>
          </a:p>
        </p:txBody>
      </p:sp>
      <p:sp>
        <p:nvSpPr>
          <p:cNvPr id="3" name="Marcador de pie de página 2">
            <a:extLst>
              <a:ext uri="{FF2B5EF4-FFF2-40B4-BE49-F238E27FC236}">
                <a16:creationId xmlns:a16="http://schemas.microsoft.com/office/drawing/2014/main" id="{10AE65A2-1493-4E42-8238-26829355907E}"/>
              </a:ext>
            </a:extLst>
          </p:cNvPr>
          <p:cNvSpPr>
            <a:spLocks noGrp="1"/>
          </p:cNvSpPr>
          <p:nvPr>
            <p:ph type="ftr" sz="quarter" idx="11"/>
          </p:nvPr>
        </p:nvSpPr>
        <p:spPr/>
        <p:txBody>
          <a:bodyPr/>
          <a:lstStyle/>
          <a:p>
            <a:endParaRPr lang="es-PE"/>
          </a:p>
        </p:txBody>
      </p:sp>
      <p:sp>
        <p:nvSpPr>
          <p:cNvPr id="4" name="Marcador de número de diapositiva 3">
            <a:extLst>
              <a:ext uri="{FF2B5EF4-FFF2-40B4-BE49-F238E27FC236}">
                <a16:creationId xmlns:a16="http://schemas.microsoft.com/office/drawing/2014/main" id="{E2AC3303-F691-403F-9135-4116CFAA5B16}"/>
              </a:ext>
            </a:extLst>
          </p:cNvPr>
          <p:cNvSpPr>
            <a:spLocks noGrp="1"/>
          </p:cNvSpPr>
          <p:nvPr>
            <p:ph type="sldNum" sz="quarter" idx="12"/>
          </p:nvPr>
        </p:nvSpPr>
        <p:spPr/>
        <p:txBody>
          <a:bodyPr/>
          <a:lstStyle/>
          <a:p>
            <a:fld id="{13A3652B-BC8E-4B6E-95D6-10EB90959AFF}" type="slidenum">
              <a:rPr lang="es-PE" smtClean="0"/>
              <a:t>‹Nº›</a:t>
            </a:fld>
            <a:endParaRPr lang="es-PE"/>
          </a:p>
        </p:txBody>
      </p:sp>
    </p:spTree>
    <p:extLst>
      <p:ext uri="{BB962C8B-B14F-4D97-AF65-F5344CB8AC3E}">
        <p14:creationId xmlns:p14="http://schemas.microsoft.com/office/powerpoint/2010/main" val="2664541886"/>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8F881D-2603-4E88-ADA4-4C2072C8B7C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C42BA17F-D362-4A93-BE5C-93955DDD1D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id="{5BF9E1FF-821E-4E2F-ADCF-8624BCCCBA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5962AE9-0CA2-421B-A76F-E6DEE8DCD75A}"/>
              </a:ext>
            </a:extLst>
          </p:cNvPr>
          <p:cNvSpPr>
            <a:spLocks noGrp="1"/>
          </p:cNvSpPr>
          <p:nvPr>
            <p:ph type="dt" sz="half" idx="10"/>
          </p:nvPr>
        </p:nvSpPr>
        <p:spPr/>
        <p:txBody>
          <a:bodyPr/>
          <a:lstStyle/>
          <a:p>
            <a:fld id="{281EB2E0-527F-4AF4-8827-B5090ED0A39C}" type="datetimeFigureOut">
              <a:rPr lang="es-PE" smtClean="0"/>
              <a:t>09/06/2020</a:t>
            </a:fld>
            <a:endParaRPr lang="es-PE"/>
          </a:p>
        </p:txBody>
      </p:sp>
      <p:sp>
        <p:nvSpPr>
          <p:cNvPr id="6" name="Marcador de pie de página 5">
            <a:extLst>
              <a:ext uri="{FF2B5EF4-FFF2-40B4-BE49-F238E27FC236}">
                <a16:creationId xmlns:a16="http://schemas.microsoft.com/office/drawing/2014/main" id="{F9A7C7C7-7DCE-4437-A945-E051945D2448}"/>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F07E5B61-70F9-4D49-96F8-3CBFFB6E9024}"/>
              </a:ext>
            </a:extLst>
          </p:cNvPr>
          <p:cNvSpPr>
            <a:spLocks noGrp="1"/>
          </p:cNvSpPr>
          <p:nvPr>
            <p:ph type="sldNum" sz="quarter" idx="12"/>
          </p:nvPr>
        </p:nvSpPr>
        <p:spPr/>
        <p:txBody>
          <a:bodyPr/>
          <a:lstStyle/>
          <a:p>
            <a:fld id="{13A3652B-BC8E-4B6E-95D6-10EB90959AFF}" type="slidenum">
              <a:rPr lang="es-PE" smtClean="0"/>
              <a:t>‹Nº›</a:t>
            </a:fld>
            <a:endParaRPr lang="es-PE"/>
          </a:p>
        </p:txBody>
      </p:sp>
    </p:spTree>
    <p:extLst>
      <p:ext uri="{BB962C8B-B14F-4D97-AF65-F5344CB8AC3E}">
        <p14:creationId xmlns:p14="http://schemas.microsoft.com/office/powerpoint/2010/main" val="704486658"/>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185D42-2B26-48AE-98D4-99C38EC6CC3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41C59BF0-0E4E-47C6-8E23-4A796A6859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a:extLst>
              <a:ext uri="{FF2B5EF4-FFF2-40B4-BE49-F238E27FC236}">
                <a16:creationId xmlns:a16="http://schemas.microsoft.com/office/drawing/2014/main" id="{05F0C0A3-F833-490C-83A6-7E29EB9295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ACFCBA6-0AFA-4155-9236-2F7624EF0A49}"/>
              </a:ext>
            </a:extLst>
          </p:cNvPr>
          <p:cNvSpPr>
            <a:spLocks noGrp="1"/>
          </p:cNvSpPr>
          <p:nvPr>
            <p:ph type="dt" sz="half" idx="10"/>
          </p:nvPr>
        </p:nvSpPr>
        <p:spPr/>
        <p:txBody>
          <a:bodyPr/>
          <a:lstStyle/>
          <a:p>
            <a:fld id="{281EB2E0-527F-4AF4-8827-B5090ED0A39C}" type="datetimeFigureOut">
              <a:rPr lang="es-PE" smtClean="0"/>
              <a:t>09/06/2020</a:t>
            </a:fld>
            <a:endParaRPr lang="es-PE"/>
          </a:p>
        </p:txBody>
      </p:sp>
      <p:sp>
        <p:nvSpPr>
          <p:cNvPr id="6" name="Marcador de pie de página 5">
            <a:extLst>
              <a:ext uri="{FF2B5EF4-FFF2-40B4-BE49-F238E27FC236}">
                <a16:creationId xmlns:a16="http://schemas.microsoft.com/office/drawing/2014/main" id="{DEE059CA-5CA7-4233-AC70-A2D4583000EE}"/>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9A771788-2147-40B1-B57B-D63173C348C4}"/>
              </a:ext>
            </a:extLst>
          </p:cNvPr>
          <p:cNvSpPr>
            <a:spLocks noGrp="1"/>
          </p:cNvSpPr>
          <p:nvPr>
            <p:ph type="sldNum" sz="quarter" idx="12"/>
          </p:nvPr>
        </p:nvSpPr>
        <p:spPr/>
        <p:txBody>
          <a:bodyPr/>
          <a:lstStyle/>
          <a:p>
            <a:fld id="{13A3652B-BC8E-4B6E-95D6-10EB90959AFF}" type="slidenum">
              <a:rPr lang="es-PE" smtClean="0"/>
              <a:t>‹Nº›</a:t>
            </a:fld>
            <a:endParaRPr lang="es-PE"/>
          </a:p>
        </p:txBody>
      </p:sp>
    </p:spTree>
    <p:extLst>
      <p:ext uri="{BB962C8B-B14F-4D97-AF65-F5344CB8AC3E}">
        <p14:creationId xmlns:p14="http://schemas.microsoft.com/office/powerpoint/2010/main" val="4272133757"/>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9030546-3A56-40CB-984E-5694158DD7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1DCC2585-3AE8-4C5D-9D40-11C8C0DA9B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346ED100-AF78-4EB7-B387-E8266798A6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1EB2E0-527F-4AF4-8827-B5090ED0A39C}" type="datetimeFigureOut">
              <a:rPr lang="es-PE" smtClean="0"/>
              <a:t>09/06/2020</a:t>
            </a:fld>
            <a:endParaRPr lang="es-PE"/>
          </a:p>
        </p:txBody>
      </p:sp>
      <p:sp>
        <p:nvSpPr>
          <p:cNvPr id="5" name="Marcador de pie de página 4">
            <a:extLst>
              <a:ext uri="{FF2B5EF4-FFF2-40B4-BE49-F238E27FC236}">
                <a16:creationId xmlns:a16="http://schemas.microsoft.com/office/drawing/2014/main" id="{45823FB7-4B94-421E-BA3B-2C8770F77B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a:extLst>
              <a:ext uri="{FF2B5EF4-FFF2-40B4-BE49-F238E27FC236}">
                <a16:creationId xmlns:a16="http://schemas.microsoft.com/office/drawing/2014/main" id="{03EB62CB-0BE5-4FF5-AB06-0BEFD0B5F4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A3652B-BC8E-4B6E-95D6-10EB90959AFF}" type="slidenum">
              <a:rPr lang="es-PE" smtClean="0"/>
              <a:t>‹Nº›</a:t>
            </a:fld>
            <a:endParaRPr lang="es-PE"/>
          </a:p>
        </p:txBody>
      </p:sp>
    </p:spTree>
    <p:extLst>
      <p:ext uri="{BB962C8B-B14F-4D97-AF65-F5344CB8AC3E}">
        <p14:creationId xmlns:p14="http://schemas.microsoft.com/office/powerpoint/2010/main" val="15614719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4000"/>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E8A864-26C8-4AD8-826F-9B0651266A7A}"/>
              </a:ext>
            </a:extLst>
          </p:cNvPr>
          <p:cNvSpPr>
            <a:spLocks noGrp="1"/>
          </p:cNvSpPr>
          <p:nvPr>
            <p:ph type="ctrTitle"/>
          </p:nvPr>
        </p:nvSpPr>
        <p:spPr>
          <a:xfrm>
            <a:off x="2456488" y="546035"/>
            <a:ext cx="8708571" cy="2202804"/>
          </a:xfrm>
        </p:spPr>
        <p:txBody>
          <a:bodyPr>
            <a:normAutofit/>
          </a:bodyPr>
          <a:lstStyle/>
          <a:p>
            <a:r>
              <a:rPr lang="es-PE" sz="7200" b="1" dirty="0">
                <a:ln w="9525">
                  <a:solidFill>
                    <a:srgbClr val="000066"/>
                  </a:solidFill>
                  <a:prstDash val="solid"/>
                </a:ln>
                <a:solidFill>
                  <a:srgbClr val="000066"/>
                </a:solidFill>
                <a:effectLst>
                  <a:glow rad="63500">
                    <a:schemeClr val="accent4">
                      <a:satMod val="175000"/>
                      <a:alpha val="40000"/>
                    </a:schemeClr>
                  </a:glow>
                </a:effectLst>
                <a:latin typeface="Book Antiqua" panose="02040602050305030304" pitchFamily="18" charset="0"/>
                <a:cs typeface="Aldhabi" panose="01000000000000000000" pitchFamily="2" charset="-78"/>
              </a:rPr>
              <a:t>La espiritualidad</a:t>
            </a:r>
            <a:br>
              <a:rPr lang="es-PE" sz="7200" b="1" dirty="0">
                <a:ln w="9525">
                  <a:solidFill>
                    <a:srgbClr val="000066"/>
                  </a:solidFill>
                  <a:prstDash val="solid"/>
                </a:ln>
                <a:solidFill>
                  <a:srgbClr val="000066"/>
                </a:solidFill>
                <a:effectLst>
                  <a:glow rad="63500">
                    <a:schemeClr val="accent4">
                      <a:satMod val="175000"/>
                      <a:alpha val="40000"/>
                    </a:schemeClr>
                  </a:glow>
                </a:effectLst>
                <a:latin typeface="Book Antiqua" panose="02040602050305030304" pitchFamily="18" charset="0"/>
                <a:cs typeface="Aldhabi" panose="01000000000000000000" pitchFamily="2" charset="-78"/>
              </a:rPr>
            </a:br>
            <a:r>
              <a:rPr lang="es-PE" sz="7200" b="1" dirty="0">
                <a:ln w="9525">
                  <a:solidFill>
                    <a:srgbClr val="000066"/>
                  </a:solidFill>
                  <a:prstDash val="solid"/>
                </a:ln>
                <a:solidFill>
                  <a:srgbClr val="000066"/>
                </a:solidFill>
                <a:effectLst>
                  <a:glow rad="63500">
                    <a:schemeClr val="accent4">
                      <a:satMod val="175000"/>
                      <a:alpha val="40000"/>
                    </a:schemeClr>
                  </a:glow>
                </a:effectLst>
                <a:latin typeface="Book Antiqua" panose="02040602050305030304" pitchFamily="18" charset="0"/>
                <a:cs typeface="Aldhabi" panose="01000000000000000000" pitchFamily="2" charset="-78"/>
              </a:rPr>
              <a:t> de Santa Luisa</a:t>
            </a:r>
          </a:p>
        </p:txBody>
      </p:sp>
      <p:sp>
        <p:nvSpPr>
          <p:cNvPr id="3" name="Subtítulo 2">
            <a:extLst>
              <a:ext uri="{FF2B5EF4-FFF2-40B4-BE49-F238E27FC236}">
                <a16:creationId xmlns:a16="http://schemas.microsoft.com/office/drawing/2014/main" id="{FA6C0EA4-251C-4EC3-8769-3E34B78382A8}"/>
              </a:ext>
            </a:extLst>
          </p:cNvPr>
          <p:cNvSpPr>
            <a:spLocks noGrp="1"/>
          </p:cNvSpPr>
          <p:nvPr>
            <p:ph type="subTitle" idx="1"/>
          </p:nvPr>
        </p:nvSpPr>
        <p:spPr>
          <a:xfrm>
            <a:off x="4876800" y="4550228"/>
            <a:ext cx="6288259" cy="1761738"/>
          </a:xfrm>
          <a:prstGeom prst="homePlate">
            <a:avLst/>
          </a:prstGeom>
          <a:ln>
            <a:solidFill>
              <a:srgbClr val="000066"/>
            </a:solidFill>
          </a:ln>
          <a:effectLst>
            <a:outerShdw blurRad="50800" dist="38100" dir="13500000" algn="b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ormAutofit fontScale="55000" lnSpcReduction="20000"/>
          </a:bodyPr>
          <a:lstStyle/>
          <a:p>
            <a:endParaRPr lang="es-PE" sz="2900" dirty="0">
              <a:solidFill>
                <a:srgbClr val="0000B0"/>
              </a:solidFill>
              <a:effectLst>
                <a:outerShdw blurRad="50800" dist="38100" dir="10800000" algn="r" rotWithShape="0">
                  <a:prstClr val="black">
                    <a:alpha val="40000"/>
                  </a:prstClr>
                </a:outerShdw>
              </a:effectLst>
              <a:latin typeface="Bahnschrift Condensed" panose="020B0502040204020203" pitchFamily="34" charset="0"/>
            </a:endParaRPr>
          </a:p>
          <a:p>
            <a:r>
              <a:rPr lang="es-PE" sz="8800" dirty="0">
                <a:solidFill>
                  <a:srgbClr val="0000B0"/>
                </a:solidFill>
                <a:effectLst>
                  <a:outerShdw blurRad="50800" dist="38100" dir="10800000" algn="r" rotWithShape="0">
                    <a:prstClr val="black">
                      <a:alpha val="40000"/>
                    </a:prstClr>
                  </a:outerShdw>
                </a:effectLst>
                <a:latin typeface="Bahnschrift Condensed" panose="020B0502040204020203" pitchFamily="34" charset="0"/>
              </a:rPr>
              <a:t>Una espiritualidad </a:t>
            </a:r>
          </a:p>
          <a:p>
            <a:r>
              <a:rPr lang="es-PE" sz="8800" dirty="0">
                <a:solidFill>
                  <a:srgbClr val="0000B0"/>
                </a:solidFill>
                <a:effectLst>
                  <a:outerShdw blurRad="50800" dist="38100" dir="10800000" algn="r" rotWithShape="0">
                    <a:prstClr val="black">
                      <a:alpha val="40000"/>
                    </a:prstClr>
                  </a:outerShdw>
                </a:effectLst>
                <a:latin typeface="Bahnschrift Condensed" panose="020B0502040204020203" pitchFamily="34" charset="0"/>
              </a:rPr>
              <a:t>para nuestro tiempo</a:t>
            </a:r>
          </a:p>
        </p:txBody>
      </p:sp>
      <p:pic>
        <p:nvPicPr>
          <p:cNvPr id="5" name="Imagen 4">
            <a:extLst>
              <a:ext uri="{FF2B5EF4-FFF2-40B4-BE49-F238E27FC236}">
                <a16:creationId xmlns:a16="http://schemas.microsoft.com/office/drawing/2014/main" id="{56A56493-B799-4029-8EFD-FF28A74EDD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786" y="1379118"/>
            <a:ext cx="6417415" cy="5478882"/>
          </a:xfrm>
          <a:prstGeom prst="rect">
            <a:avLst/>
          </a:prstGeom>
          <a:ln>
            <a:noFill/>
          </a:ln>
          <a:effectLst>
            <a:outerShdw blurRad="190500" algn="tl" rotWithShape="0">
              <a:srgbClr val="000000">
                <a:alpha val="70000"/>
              </a:srgbClr>
            </a:outerShdw>
          </a:effectLst>
        </p:spPr>
      </p:pic>
      <p:pic>
        <p:nvPicPr>
          <p:cNvPr id="7" name="Imagen 6"/>
          <p:cNvPicPr>
            <a:picLocks noChangeAspect="1"/>
          </p:cNvPicPr>
          <p:nvPr/>
        </p:nvPicPr>
        <p:blipFill>
          <a:blip r:embed="rId4"/>
          <a:stretch>
            <a:fillRect/>
          </a:stretch>
        </p:blipFill>
        <p:spPr>
          <a:xfrm>
            <a:off x="7215994" y="3056115"/>
            <a:ext cx="1185934" cy="1494112"/>
          </a:xfrm>
          <a:prstGeom prst="ellipse">
            <a:avLst/>
          </a:prstGeom>
          <a:ln>
            <a:noFill/>
          </a:ln>
          <a:effectLst>
            <a:softEdge rad="12700"/>
          </a:effectLst>
        </p:spPr>
      </p:pic>
    </p:spTree>
    <p:extLst>
      <p:ext uri="{BB962C8B-B14F-4D97-AF65-F5344CB8AC3E}">
        <p14:creationId xmlns:p14="http://schemas.microsoft.com/office/powerpoint/2010/main" val="32965004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fade">
                                      <p:cBhvr>
                                        <p:cTn id="13" dur="500"/>
                                        <p:tgtEl>
                                          <p:spTgt spid="3">
                                            <p:bg/>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alphaModFix amt="35000"/>
          </a:blip>
          <a:tile tx="0" ty="0" sx="100000" sy="100000" flip="none" algn="tl"/>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1D5B9BC-6EC6-4DE6-8C5B-1A844CDE361E}"/>
              </a:ext>
            </a:extLst>
          </p:cNvPr>
          <p:cNvSpPr>
            <a:spLocks noGrp="1"/>
          </p:cNvSpPr>
          <p:nvPr>
            <p:ph idx="1"/>
          </p:nvPr>
        </p:nvSpPr>
        <p:spPr>
          <a:xfrm>
            <a:off x="348343" y="680135"/>
            <a:ext cx="6724773" cy="5844182"/>
          </a:xfrm>
        </p:spPr>
        <p:style>
          <a:lnRef idx="2">
            <a:schemeClr val="accent4"/>
          </a:lnRef>
          <a:fillRef idx="1">
            <a:schemeClr val="lt1"/>
          </a:fillRef>
          <a:effectRef idx="0">
            <a:schemeClr val="accent4"/>
          </a:effectRef>
          <a:fontRef idx="minor">
            <a:schemeClr val="dk1"/>
          </a:fontRef>
        </p:style>
        <p:txBody>
          <a:bodyPr>
            <a:normAutofit/>
          </a:bodyPr>
          <a:lstStyle/>
          <a:p>
            <a:pPr marL="0" indent="0" algn="ctr">
              <a:buNone/>
            </a:pPr>
            <a:r>
              <a:rPr lang="es-ES_tradnl" sz="3600" dirty="0">
                <a:solidFill>
                  <a:srgbClr val="000F2E"/>
                </a:solidFill>
                <a:latin typeface="Book Antiqua" panose="02040602050305030304" pitchFamily="18" charset="0"/>
              </a:rPr>
              <a:t>Luisa de Marillac ha ido recorriendo su camino espiritual bajo diversas orientaciones, recibidas de los que el Señor le puso en el camino como acompañantes. También Vicente de Paúl había recorrido su propio camino, acompañado igualmente por quienes el Señor le envió en su proceso de conversión.</a:t>
            </a:r>
            <a:endParaRPr lang="es-PE" sz="3600" dirty="0">
              <a:solidFill>
                <a:srgbClr val="000F2E"/>
              </a:solidFill>
              <a:latin typeface="Book Antiqua" panose="02040602050305030304" pitchFamily="18" charset="0"/>
            </a:endParaRPr>
          </a:p>
          <a:p>
            <a:pPr algn="ctr"/>
            <a:endParaRPr lang="es-PE" sz="3600" dirty="0">
              <a:solidFill>
                <a:srgbClr val="000F2E"/>
              </a:solidFill>
              <a:latin typeface="Book Antiqua" panose="02040602050305030304" pitchFamily="18" charset="0"/>
            </a:endParaRPr>
          </a:p>
        </p:txBody>
      </p:sp>
      <p:sp>
        <p:nvSpPr>
          <p:cNvPr id="4" name="Rectángulo 3">
            <a:extLst>
              <a:ext uri="{FF2B5EF4-FFF2-40B4-BE49-F238E27FC236}">
                <a16:creationId xmlns:a16="http://schemas.microsoft.com/office/drawing/2014/main" id="{AE3F71EC-E86D-4AAE-AA7E-CE52A83EAA20}"/>
              </a:ext>
            </a:extLst>
          </p:cNvPr>
          <p:cNvSpPr/>
          <p:nvPr/>
        </p:nvSpPr>
        <p:spPr>
          <a:xfrm rot="20817776">
            <a:off x="7753005" y="1033933"/>
            <a:ext cx="3675003" cy="4710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2" name="Imagen 1">
            <a:extLst>
              <a:ext uri="{FF2B5EF4-FFF2-40B4-BE49-F238E27FC236}">
                <a16:creationId xmlns:a16="http://schemas.microsoft.com/office/drawing/2014/main" id="{BE0C15B6-9BF8-43FB-A6B0-6F9A52BDCEE6}"/>
              </a:ext>
            </a:extLst>
          </p:cNvPr>
          <p:cNvPicPr>
            <a:picLocks noChangeAspect="1"/>
          </p:cNvPicPr>
          <p:nvPr/>
        </p:nvPicPr>
        <p:blipFill>
          <a:blip r:embed="rId3"/>
          <a:stretch>
            <a:fillRect/>
          </a:stretch>
        </p:blipFill>
        <p:spPr>
          <a:xfrm flipH="1">
            <a:off x="8183423" y="1187152"/>
            <a:ext cx="2988333" cy="4041153"/>
          </a:xfrm>
          <a:prstGeom prst="rect">
            <a:avLst/>
          </a:prstGeom>
          <a:solidFill>
            <a:srgbClr val="FFFFFF">
              <a:shade val="85000"/>
            </a:srgbClr>
          </a:solidFill>
          <a:ln w="88900" cap="sq">
            <a:solidFill>
              <a:schemeClr val="accent4">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5686764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75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7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1000"/>
            <a:lum/>
          </a:blip>
          <a:srcRect/>
          <a:stretch>
            <a:fillRect t="-6000" b="-6000"/>
          </a:stretch>
        </a:blip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2A198A31-C99A-491B-B69B-A796B11C431A}"/>
              </a:ext>
            </a:extLst>
          </p:cNvPr>
          <p:cNvSpPr>
            <a:spLocks noGrp="1"/>
          </p:cNvSpPr>
          <p:nvPr>
            <p:ph type="title"/>
          </p:nvPr>
        </p:nvSpPr>
        <p:spPr>
          <a:xfrm>
            <a:off x="936674" y="2348669"/>
            <a:ext cx="10515600" cy="2476549"/>
          </a:xfrm>
        </p:spPr>
        <p:txBody>
          <a:bodyPr>
            <a:normAutofit/>
          </a:bodyPr>
          <a:lstStyle/>
          <a:p>
            <a:pPr algn="ctr"/>
            <a:r>
              <a:rPr lang="es-PE" sz="6000" b="1" dirty="0">
                <a:solidFill>
                  <a:srgbClr val="000F2E"/>
                </a:solidFill>
                <a:latin typeface="Book Antiqua" panose="02040602050305030304" pitchFamily="18" charset="0"/>
              </a:rPr>
              <a:t>Algunos acentos                                                en su experiencia espiritual</a:t>
            </a:r>
          </a:p>
        </p:txBody>
      </p:sp>
    </p:spTree>
    <p:extLst>
      <p:ext uri="{BB962C8B-B14F-4D97-AF65-F5344CB8AC3E}">
        <p14:creationId xmlns:p14="http://schemas.microsoft.com/office/powerpoint/2010/main" val="109004845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t="-9000" b="-9000"/>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6C20AC9-62E8-44CA-B0E4-472F8EF64D8F}"/>
              </a:ext>
            </a:extLst>
          </p:cNvPr>
          <p:cNvSpPr>
            <a:spLocks noGrp="1"/>
          </p:cNvSpPr>
          <p:nvPr>
            <p:ph idx="1"/>
          </p:nvPr>
        </p:nvSpPr>
        <p:spPr>
          <a:xfrm>
            <a:off x="718458" y="805543"/>
            <a:ext cx="10885714" cy="5733831"/>
          </a:xfrm>
        </p:spPr>
        <p:txBody>
          <a:bodyPr>
            <a:normAutofit/>
          </a:bodyPr>
          <a:lstStyle/>
          <a:p>
            <a:pPr marL="514350" indent="-514350">
              <a:buAutoNum type="arabicPeriod"/>
            </a:pPr>
            <a:r>
              <a:rPr lang="es-ES_tradnl" sz="3200" dirty="0">
                <a:effectLst>
                  <a:glow rad="101600">
                    <a:schemeClr val="bg1">
                      <a:alpha val="76000"/>
                    </a:schemeClr>
                  </a:glow>
                </a:effectLst>
                <a:latin typeface="Book Antiqua" panose="02040602050305030304" pitchFamily="18" charset="0"/>
              </a:rPr>
              <a:t>La experiencia de ser sólo y totalmente de Dios y decidirse a hacer su Voluntad.</a:t>
            </a:r>
          </a:p>
          <a:p>
            <a:pPr marL="514350" indent="-514350">
              <a:buAutoNum type="arabicPeriod"/>
            </a:pPr>
            <a:r>
              <a:rPr lang="es-ES_tradnl" sz="3200" dirty="0">
                <a:effectLst>
                  <a:glow rad="101600">
                    <a:schemeClr val="bg1">
                      <a:alpha val="76000"/>
                    </a:schemeClr>
                  </a:glow>
                </a:effectLst>
                <a:latin typeface="Book Antiqua" panose="02040602050305030304" pitchFamily="18" charset="0"/>
              </a:rPr>
              <a:t>La experiencia de vivir, desde el bautismo, en seguimiento de Jesucristo, identificándose con Él en sus pensamientos, palabras, actitudes y acciones.</a:t>
            </a:r>
          </a:p>
          <a:p>
            <a:pPr marL="514350" indent="-514350">
              <a:buAutoNum type="arabicPeriod"/>
            </a:pPr>
            <a:r>
              <a:rPr lang="es-ES_tradnl" sz="3200" dirty="0">
                <a:effectLst>
                  <a:glow rad="101600">
                    <a:schemeClr val="bg1">
                      <a:alpha val="76000"/>
                    </a:schemeClr>
                  </a:glow>
                </a:effectLst>
                <a:latin typeface="Book Antiqua" panose="02040602050305030304" pitchFamily="18" charset="0"/>
              </a:rPr>
              <a:t>La experiencia de Jesús Crucificado que urge a amar a los últimos, a todos los crucificados de la historia.</a:t>
            </a:r>
          </a:p>
          <a:p>
            <a:pPr marL="514350" indent="-514350">
              <a:buAutoNum type="arabicPeriod"/>
            </a:pPr>
            <a:r>
              <a:rPr lang="es-ES" sz="3200" dirty="0">
                <a:effectLst>
                  <a:glow rad="101600">
                    <a:schemeClr val="bg1">
                      <a:alpha val="76000"/>
                    </a:schemeClr>
                  </a:glow>
                </a:effectLst>
                <a:latin typeface="Book Antiqua" panose="02040602050305030304" pitchFamily="18" charset="0"/>
              </a:rPr>
              <a:t>La experiencia de encuentro con Cristo en los pobres y de servicio a los pobres como miembros de Jesús.</a:t>
            </a:r>
          </a:p>
          <a:p>
            <a:pPr marL="514350" indent="-514350">
              <a:buAutoNum type="arabicPeriod"/>
            </a:pPr>
            <a:r>
              <a:rPr lang="es-ES_tradnl" sz="3200" dirty="0">
                <a:effectLst>
                  <a:glow rad="101600">
                    <a:schemeClr val="bg1">
                      <a:alpha val="76000"/>
                    </a:schemeClr>
                  </a:glow>
                </a:effectLst>
                <a:latin typeface="Book Antiqua" panose="02040602050305030304" pitchFamily="18" charset="0"/>
              </a:rPr>
              <a:t>La experiencia de ser Iglesia, vivir y sentir con la Iglesia y compartir con los laicos la Misión de la Iglesia.</a:t>
            </a:r>
            <a:endParaRPr lang="es-PE" sz="3200" dirty="0">
              <a:effectLst>
                <a:glow rad="101600">
                  <a:schemeClr val="bg1">
                    <a:alpha val="76000"/>
                  </a:schemeClr>
                </a:glow>
              </a:effectLst>
              <a:latin typeface="Book Antiqua" panose="02040602050305030304" pitchFamily="18" charset="0"/>
            </a:endParaRPr>
          </a:p>
          <a:p>
            <a:endParaRPr lang="es-PE" sz="3200" dirty="0">
              <a:effectLst>
                <a:glow rad="101600">
                  <a:schemeClr val="bg1">
                    <a:alpha val="76000"/>
                  </a:schemeClr>
                </a:glow>
              </a:effectLst>
              <a:latin typeface="Book Antiqua" panose="02040602050305030304" pitchFamily="18" charset="0"/>
            </a:endParaRPr>
          </a:p>
        </p:txBody>
      </p:sp>
    </p:spTree>
    <p:extLst>
      <p:ext uri="{BB962C8B-B14F-4D97-AF65-F5344CB8AC3E}">
        <p14:creationId xmlns:p14="http://schemas.microsoft.com/office/powerpoint/2010/main" val="336573505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1000"/>
            <a:lum/>
          </a:blip>
          <a:srcRect/>
          <a:stretch>
            <a:fillRect l="-1000" r="-1000"/>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23B9268-2232-4DA1-8CA3-56868A4FA16D}"/>
              </a:ext>
            </a:extLst>
          </p:cNvPr>
          <p:cNvSpPr>
            <a:spLocks noGrp="1"/>
          </p:cNvSpPr>
          <p:nvPr>
            <p:ph idx="1"/>
          </p:nvPr>
        </p:nvSpPr>
        <p:spPr>
          <a:xfrm>
            <a:off x="576944" y="746257"/>
            <a:ext cx="11027228" cy="5785172"/>
          </a:xfrm>
        </p:spPr>
        <p:txBody>
          <a:bodyPr>
            <a:normAutofit/>
          </a:bodyPr>
          <a:lstStyle/>
          <a:p>
            <a:pPr marL="0" indent="0">
              <a:buNone/>
            </a:pPr>
            <a:r>
              <a:rPr lang="es-ES_tradnl" sz="3200" dirty="0">
                <a:effectLst>
                  <a:glow rad="101600">
                    <a:schemeClr val="bg1">
                      <a:alpha val="60000"/>
                    </a:schemeClr>
                  </a:glow>
                </a:effectLst>
                <a:latin typeface="Bookman Old Style" panose="02050604050505020204" pitchFamily="18" charset="0"/>
              </a:rPr>
              <a:t>6. La experiencia de la oración como forma de vida.</a:t>
            </a:r>
          </a:p>
          <a:p>
            <a:pPr marL="0" indent="0">
              <a:buNone/>
            </a:pPr>
            <a:r>
              <a:rPr lang="es-ES_tradnl" sz="3200" dirty="0">
                <a:effectLst>
                  <a:glow rad="101600">
                    <a:schemeClr val="bg1">
                      <a:alpha val="60000"/>
                    </a:schemeClr>
                  </a:glow>
                </a:effectLst>
                <a:latin typeface="Bookman Old Style" panose="02050604050505020204" pitchFamily="18" charset="0"/>
              </a:rPr>
              <a:t>7. La experiencia de la Eucaristía, tesoro y herencia de Jesús, el Señor.</a:t>
            </a:r>
          </a:p>
          <a:p>
            <a:pPr marL="0" indent="0">
              <a:buNone/>
            </a:pPr>
            <a:r>
              <a:rPr lang="es-ES_tradnl" sz="3200" dirty="0">
                <a:effectLst>
                  <a:glow rad="101600">
                    <a:schemeClr val="bg1">
                      <a:alpha val="60000"/>
                    </a:schemeClr>
                  </a:glow>
                </a:effectLst>
                <a:latin typeface="Bookman Old Style" panose="02050604050505020204" pitchFamily="18" charset="0"/>
              </a:rPr>
              <a:t>8. La experiencia de la presencia y acción del Espíritu Santo.</a:t>
            </a:r>
            <a:endParaRPr lang="es-PE" sz="3200" dirty="0">
              <a:effectLst>
                <a:glow rad="101600">
                  <a:schemeClr val="bg1">
                    <a:alpha val="60000"/>
                  </a:schemeClr>
                </a:glow>
              </a:effectLst>
              <a:latin typeface="Bookman Old Style" panose="02050604050505020204" pitchFamily="18" charset="0"/>
            </a:endParaRPr>
          </a:p>
          <a:p>
            <a:pPr marL="0" indent="0">
              <a:buNone/>
            </a:pPr>
            <a:r>
              <a:rPr lang="es-ES_tradnl" sz="3200" dirty="0">
                <a:effectLst>
                  <a:glow rad="101600">
                    <a:schemeClr val="bg1">
                      <a:alpha val="60000"/>
                    </a:schemeClr>
                  </a:glow>
                </a:effectLst>
                <a:latin typeface="Bookman Old Style" panose="02050604050505020204" pitchFamily="18" charset="0"/>
              </a:rPr>
              <a:t>9. La experiencia de la Virgen María como Maestra de vida espiritual y Única Madre de la Compañía.</a:t>
            </a:r>
            <a:endParaRPr lang="es-PE" sz="3200" dirty="0">
              <a:effectLst>
                <a:glow rad="101600">
                  <a:schemeClr val="bg1">
                    <a:alpha val="60000"/>
                  </a:schemeClr>
                </a:glow>
              </a:effectLst>
              <a:latin typeface="Bookman Old Style" panose="02050604050505020204" pitchFamily="18" charset="0"/>
            </a:endParaRPr>
          </a:p>
          <a:p>
            <a:pPr marL="0" indent="0">
              <a:buNone/>
            </a:pPr>
            <a:r>
              <a:rPr lang="es-ES_tradnl" sz="3200" dirty="0">
                <a:effectLst>
                  <a:glow rad="101600">
                    <a:schemeClr val="bg1">
                      <a:alpha val="60000"/>
                    </a:schemeClr>
                  </a:glow>
                </a:effectLst>
                <a:latin typeface="Bookman Old Style" panose="02050604050505020204" pitchFamily="18" charset="0"/>
              </a:rPr>
              <a:t>10</a:t>
            </a:r>
            <a:r>
              <a:rPr lang="es-ES" sz="3200" dirty="0">
                <a:effectLst>
                  <a:glow rad="101600">
                    <a:schemeClr val="bg1">
                      <a:alpha val="60000"/>
                    </a:schemeClr>
                  </a:glow>
                </a:effectLst>
                <a:latin typeface="Bookman Old Style" panose="02050604050505020204" pitchFamily="18" charset="0"/>
              </a:rPr>
              <a:t>. La experiencia de la comunidad que sigue al Señor y le sirve en los pobres construida cada día por la unión, la cordialidad y la suave caridad.</a:t>
            </a:r>
            <a:endParaRPr lang="es-PE" sz="3200" dirty="0">
              <a:effectLst>
                <a:glow rad="101600">
                  <a:schemeClr val="bg1">
                    <a:alpha val="60000"/>
                  </a:schemeClr>
                </a:glow>
              </a:effectLst>
              <a:latin typeface="Bookman Old Style" panose="02050604050505020204" pitchFamily="18" charset="0"/>
            </a:endParaRPr>
          </a:p>
          <a:p>
            <a:endParaRPr lang="es-PE" sz="3200" dirty="0">
              <a:effectLst>
                <a:glow rad="101600">
                  <a:schemeClr val="bg1">
                    <a:alpha val="60000"/>
                  </a:schemeClr>
                </a:glow>
              </a:effectLst>
              <a:latin typeface="Bookman Old Style" panose="02050604050505020204" pitchFamily="18" charset="0"/>
            </a:endParaRPr>
          </a:p>
        </p:txBody>
      </p:sp>
    </p:spTree>
    <p:extLst>
      <p:ext uri="{BB962C8B-B14F-4D97-AF65-F5344CB8AC3E}">
        <p14:creationId xmlns:p14="http://schemas.microsoft.com/office/powerpoint/2010/main" val="1105081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alphaModFix amt="39000"/>
          </a:blip>
          <a:tile tx="0" ty="0" sx="100000" sy="100000" flip="none" algn="tl"/>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AC6A41-DCCB-4E19-A7F8-346E59198AE1}"/>
              </a:ext>
            </a:extLst>
          </p:cNvPr>
          <p:cNvSpPr>
            <a:spLocks noGrp="1"/>
          </p:cNvSpPr>
          <p:nvPr>
            <p:ph type="title"/>
          </p:nvPr>
        </p:nvSpPr>
        <p:spPr>
          <a:xfrm>
            <a:off x="751113" y="365125"/>
            <a:ext cx="10515600" cy="1325563"/>
          </a:xfrm>
        </p:spPr>
        <p:txBody>
          <a:bodyPr>
            <a:noAutofit/>
          </a:bodyPr>
          <a:lstStyle/>
          <a:p>
            <a:r>
              <a:rPr lang="es-PE" sz="3600" b="1" dirty="0">
                <a:solidFill>
                  <a:srgbClr val="000066"/>
                </a:solidFill>
                <a:effectLst>
                  <a:outerShdw blurRad="38100" dist="38100" dir="2700000" algn="tl">
                    <a:srgbClr val="000000">
                      <a:alpha val="43137"/>
                    </a:srgbClr>
                  </a:outerShdw>
                </a:effectLst>
                <a:latin typeface="Book Antiqua" panose="02040602050305030304" pitchFamily="18" charset="0"/>
              </a:rPr>
              <a:t>1. La experiencia de ser sólo y totalmente de Dios y decidirse a hacer su Voluntad.</a:t>
            </a:r>
          </a:p>
        </p:txBody>
      </p:sp>
      <p:sp>
        <p:nvSpPr>
          <p:cNvPr id="3" name="Marcador de contenido 2">
            <a:extLst>
              <a:ext uri="{FF2B5EF4-FFF2-40B4-BE49-F238E27FC236}">
                <a16:creationId xmlns:a16="http://schemas.microsoft.com/office/drawing/2014/main" id="{3970814F-CCDE-471B-9C51-0B02752E3022}"/>
              </a:ext>
            </a:extLst>
          </p:cNvPr>
          <p:cNvSpPr>
            <a:spLocks noGrp="1"/>
          </p:cNvSpPr>
          <p:nvPr>
            <p:ph idx="1"/>
          </p:nvPr>
        </p:nvSpPr>
        <p:spPr>
          <a:xfrm>
            <a:off x="649356" y="1740856"/>
            <a:ext cx="10911271" cy="4752019"/>
          </a:xfrm>
        </p:spPr>
        <p:style>
          <a:lnRef idx="2">
            <a:schemeClr val="accent1"/>
          </a:lnRef>
          <a:fillRef idx="1">
            <a:schemeClr val="lt1"/>
          </a:fillRef>
          <a:effectRef idx="0">
            <a:schemeClr val="accent1"/>
          </a:effectRef>
          <a:fontRef idx="minor">
            <a:schemeClr val="dk1"/>
          </a:fontRef>
        </p:style>
        <p:txBody>
          <a:bodyPr>
            <a:noAutofit/>
          </a:bodyPr>
          <a:lstStyle/>
          <a:p>
            <a:pPr algn="ctr"/>
            <a:r>
              <a:rPr lang="es-ES" sz="3200" dirty="0">
                <a:latin typeface="Bookman Old Style" panose="02050604050505020204" pitchFamily="18" charset="0"/>
              </a:rPr>
              <a:t>La vida de Luisa de Marillac sólo se entiende desde esta relación con Dios: ha querido ser toda de Dios, sólo de Dios. Dios es su TODO:</a:t>
            </a:r>
            <a:r>
              <a:rPr lang="es-ES" sz="3200" i="1" dirty="0">
                <a:latin typeface="Bookman Old Style" panose="02050604050505020204" pitchFamily="18" charset="0"/>
              </a:rPr>
              <a:t> “…oh Dios mío, Tú eres mi Dios y mi todo, así te reconozco y adoro, único y verdadero Dios en tres Personas, ahora y por toda la eternidad</a:t>
            </a:r>
            <a:r>
              <a:rPr lang="es-ES" sz="3200" dirty="0">
                <a:latin typeface="Bookman Old Style" panose="02050604050505020204" pitchFamily="18" charset="0"/>
              </a:rPr>
              <a:t>”. </a:t>
            </a:r>
            <a:r>
              <a:rPr lang="es-PE" sz="3200" dirty="0">
                <a:latin typeface="Bookman Old Style" panose="02050604050505020204" pitchFamily="18" charset="0"/>
              </a:rPr>
              <a:t>(</a:t>
            </a:r>
            <a:r>
              <a:rPr lang="it-IT" sz="3200" dirty="0">
                <a:latin typeface="Bookman Old Style" panose="02050604050505020204" pitchFamily="18" charset="0"/>
              </a:rPr>
              <a:t>E. 4)</a:t>
            </a:r>
          </a:p>
          <a:p>
            <a:pPr algn="ctr"/>
            <a:r>
              <a:rPr lang="es-PE" sz="3200" dirty="0">
                <a:latin typeface="Bookman Old Style" panose="02050604050505020204" pitchFamily="18" charset="0"/>
              </a:rPr>
              <a:t>Luisa ha sido una persona que ha entendido que la voluntad de Dios es manifestada por las orientaciones de quienes el Señor ha puesto en el camino para orientarla.</a:t>
            </a:r>
          </a:p>
        </p:txBody>
      </p:sp>
    </p:spTree>
    <p:extLst>
      <p:ext uri="{BB962C8B-B14F-4D97-AF65-F5344CB8AC3E}">
        <p14:creationId xmlns:p14="http://schemas.microsoft.com/office/powerpoint/2010/main" val="132639354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1000"/>
                                        <p:tgtEl>
                                          <p:spTgt spid="3">
                                            <p:bg/>
                                          </p:spTgt>
                                        </p:tgtEl>
                                      </p:cBhvr>
                                    </p:animEffect>
                                    <p:anim calcmode="lin" valueType="num">
                                      <p:cBhvr>
                                        <p:cTn id="13" dur="1000" fill="hold"/>
                                        <p:tgtEl>
                                          <p:spTgt spid="3">
                                            <p:bg/>
                                          </p:spTgt>
                                        </p:tgtEl>
                                        <p:attrNameLst>
                                          <p:attrName>ppt_x</p:attrName>
                                        </p:attrNameLst>
                                      </p:cBhvr>
                                      <p:tavLst>
                                        <p:tav tm="0">
                                          <p:val>
                                            <p:strVal val="#ppt_x"/>
                                          </p:val>
                                        </p:tav>
                                        <p:tav tm="100000">
                                          <p:val>
                                            <p:strVal val="#ppt_x"/>
                                          </p:val>
                                        </p:tav>
                                      </p:tavLst>
                                    </p:anim>
                                    <p:anim calcmode="lin" valueType="num">
                                      <p:cBhvr>
                                        <p:cTn id="14"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t="-9000" b="-9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CBA18B-0D2D-4DE5-A9AA-338529FC1027}"/>
              </a:ext>
            </a:extLst>
          </p:cNvPr>
          <p:cNvSpPr>
            <a:spLocks noGrp="1"/>
          </p:cNvSpPr>
          <p:nvPr>
            <p:ph type="title"/>
          </p:nvPr>
        </p:nvSpPr>
        <p:spPr>
          <a:xfrm>
            <a:off x="1128856" y="564777"/>
            <a:ext cx="9934286" cy="2138589"/>
          </a:xfrm>
        </p:spPr>
        <p:style>
          <a:lnRef idx="2">
            <a:schemeClr val="accent1"/>
          </a:lnRef>
          <a:fillRef idx="1">
            <a:schemeClr val="lt1"/>
          </a:fillRef>
          <a:effectRef idx="0">
            <a:schemeClr val="accent1"/>
          </a:effectRef>
          <a:fontRef idx="minor">
            <a:schemeClr val="dk1"/>
          </a:fontRef>
        </p:style>
        <p:txBody>
          <a:bodyPr>
            <a:noAutofit/>
          </a:bodyPr>
          <a:lstStyle/>
          <a:p>
            <a:pPr algn="ctr"/>
            <a:r>
              <a:rPr lang="es-PE" sz="3600" b="1" dirty="0">
                <a:solidFill>
                  <a:srgbClr val="000066"/>
                </a:solidFill>
                <a:latin typeface="Book Antiqua" panose="02040602050305030304" pitchFamily="18" charset="0"/>
              </a:rPr>
              <a:t>2. La experiencia de vivir, desde el bautismo, en seguimiento de Jesucristo, identificándose con Él en sus pensamientos, palabras, actitudes y acciones.</a:t>
            </a:r>
          </a:p>
        </p:txBody>
      </p:sp>
      <p:sp>
        <p:nvSpPr>
          <p:cNvPr id="3" name="Marcador de contenido 2">
            <a:extLst>
              <a:ext uri="{FF2B5EF4-FFF2-40B4-BE49-F238E27FC236}">
                <a16:creationId xmlns:a16="http://schemas.microsoft.com/office/drawing/2014/main" id="{63FF9A3A-AF6E-4BB7-A713-32F5A76B80D3}"/>
              </a:ext>
            </a:extLst>
          </p:cNvPr>
          <p:cNvSpPr>
            <a:spLocks noGrp="1"/>
          </p:cNvSpPr>
          <p:nvPr>
            <p:ph idx="1"/>
          </p:nvPr>
        </p:nvSpPr>
        <p:spPr>
          <a:xfrm>
            <a:off x="769572" y="3021236"/>
            <a:ext cx="10652855" cy="3433352"/>
          </a:xfrm>
        </p:spPr>
        <p:style>
          <a:lnRef idx="2">
            <a:schemeClr val="accent1"/>
          </a:lnRef>
          <a:fillRef idx="1">
            <a:schemeClr val="lt1"/>
          </a:fillRef>
          <a:effectRef idx="0">
            <a:schemeClr val="accent1"/>
          </a:effectRef>
          <a:fontRef idx="minor">
            <a:schemeClr val="dk1"/>
          </a:fontRef>
        </p:style>
        <p:txBody>
          <a:bodyPr>
            <a:normAutofit/>
          </a:bodyPr>
          <a:lstStyle/>
          <a:p>
            <a:pPr marL="0" indent="0" algn="ctr">
              <a:buNone/>
            </a:pPr>
            <a:endParaRPr lang="es-PE" sz="1400" dirty="0">
              <a:latin typeface="Bookman Old Style" panose="02050604050505020204" pitchFamily="18" charset="0"/>
            </a:endParaRPr>
          </a:p>
          <a:p>
            <a:pPr marL="0" indent="0" algn="ctr">
              <a:buNone/>
            </a:pPr>
            <a:r>
              <a:rPr lang="es-PE" sz="3200" dirty="0">
                <a:latin typeface="Bookman Old Style" panose="02050604050505020204" pitchFamily="18" charset="0"/>
              </a:rPr>
              <a:t>“… en el día de mi sagrado bautismo fui consagrada y dedicada a mi Dios para ser su hija,… confieso y renuevo la sagrada profesión hecha en mi nombre a mi Dios en mi bautismo, y me resuelvo irrevocablemente a servirle y a amarle con más fidelidad entregándome por completo a Él…” (E.4)</a:t>
            </a:r>
          </a:p>
          <a:p>
            <a:pPr algn="ctr"/>
            <a:endParaRPr lang="es-PE" sz="3200" dirty="0">
              <a:latin typeface="Bookman Old Style" panose="02050604050505020204" pitchFamily="18" charset="0"/>
            </a:endParaRPr>
          </a:p>
        </p:txBody>
      </p:sp>
    </p:spTree>
    <p:extLst>
      <p:ext uri="{BB962C8B-B14F-4D97-AF65-F5344CB8AC3E}">
        <p14:creationId xmlns:p14="http://schemas.microsoft.com/office/powerpoint/2010/main" val="4993298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ipe(left)">
                                      <p:cBhvr>
                                        <p:cTn id="12" dur="125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125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2000"/>
            <a:lum/>
          </a:blip>
          <a:srcRect/>
          <a:stretch>
            <a:fillRect t="-9000" b="-9000"/>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D0EEEE1-468D-4DBF-8BD2-40020A8847F6}"/>
              </a:ext>
            </a:extLst>
          </p:cNvPr>
          <p:cNvSpPr>
            <a:spLocks noGrp="1"/>
          </p:cNvSpPr>
          <p:nvPr>
            <p:ph idx="1"/>
          </p:nvPr>
        </p:nvSpPr>
        <p:spPr>
          <a:xfrm>
            <a:off x="914400" y="1189054"/>
            <a:ext cx="10297886" cy="5081117"/>
          </a:xfrm>
        </p:spPr>
        <p:txBody>
          <a:bodyPr>
            <a:normAutofit/>
          </a:bodyPr>
          <a:lstStyle/>
          <a:p>
            <a:pPr marL="0" indent="0" algn="just">
              <a:buNone/>
            </a:pPr>
            <a:r>
              <a:rPr lang="es-PE" sz="3600" i="1" dirty="0">
                <a:effectLst>
                  <a:glow rad="101600">
                    <a:schemeClr val="bg1">
                      <a:alpha val="60000"/>
                    </a:schemeClr>
                  </a:glow>
                </a:effectLst>
                <a:latin typeface="Book Antiqua" panose="02040602050305030304" pitchFamily="18" charset="0"/>
              </a:rPr>
              <a:t>“Vivamos, pues, como muertas en Jesucristo y por lo tanto, ya no más resistencia a Jesús, no más acciones que por Jesús, no ya más pensamientos que en Jesús, en una palabra, no ya más vida que para Jesús y el prójimo, para que en este amor unitivo ame yo todo lo que Jesús ama, para que por este amor cuyo centro es el amor eterno de Dios por sus creaturas, alcance de su bondad las gracias que su misericordia quiere concederme.” (E. 69)</a:t>
            </a:r>
          </a:p>
        </p:txBody>
      </p:sp>
    </p:spTree>
    <p:extLst>
      <p:ext uri="{BB962C8B-B14F-4D97-AF65-F5344CB8AC3E}">
        <p14:creationId xmlns:p14="http://schemas.microsoft.com/office/powerpoint/2010/main" val="1052340070"/>
      </p:ext>
    </p:extLst>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6000"/>
            <a:lum/>
          </a:blip>
          <a:srcRect/>
          <a:stretch>
            <a:fillRect t="-14000" b="-14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C38D6B-FA93-4628-8BE6-ABE3C715A626}"/>
              </a:ext>
            </a:extLst>
          </p:cNvPr>
          <p:cNvSpPr>
            <a:spLocks noGrp="1"/>
          </p:cNvSpPr>
          <p:nvPr>
            <p:ph type="title"/>
          </p:nvPr>
        </p:nvSpPr>
        <p:spPr>
          <a:xfrm>
            <a:off x="1217751" y="605757"/>
            <a:ext cx="9756498" cy="1529880"/>
          </a:xfrm>
        </p:spPr>
        <p:style>
          <a:lnRef idx="2">
            <a:schemeClr val="accent1"/>
          </a:lnRef>
          <a:fillRef idx="1">
            <a:schemeClr val="lt1"/>
          </a:fillRef>
          <a:effectRef idx="0">
            <a:schemeClr val="accent1"/>
          </a:effectRef>
          <a:fontRef idx="minor">
            <a:schemeClr val="dk1"/>
          </a:fontRef>
        </p:style>
        <p:txBody>
          <a:bodyPr>
            <a:noAutofit/>
          </a:bodyPr>
          <a:lstStyle/>
          <a:p>
            <a:pPr algn="ctr"/>
            <a:r>
              <a:rPr lang="es-PE" sz="3600" b="1" dirty="0">
                <a:solidFill>
                  <a:srgbClr val="000066"/>
                </a:solidFill>
                <a:latin typeface="Book Antiqua" panose="02040602050305030304" pitchFamily="18" charset="0"/>
              </a:rPr>
              <a:t>3. La experiencia de Jesús Crucificado que urge a amar a los últimos, a todos los crucificados de la historia.</a:t>
            </a:r>
          </a:p>
        </p:txBody>
      </p:sp>
      <p:sp>
        <p:nvSpPr>
          <p:cNvPr id="3" name="Marcador de contenido 2">
            <a:extLst>
              <a:ext uri="{FF2B5EF4-FFF2-40B4-BE49-F238E27FC236}">
                <a16:creationId xmlns:a16="http://schemas.microsoft.com/office/drawing/2014/main" id="{A2A8B35C-F0D8-45F0-8231-AD9FD5984169}"/>
              </a:ext>
            </a:extLst>
          </p:cNvPr>
          <p:cNvSpPr>
            <a:spLocks noGrp="1"/>
          </p:cNvSpPr>
          <p:nvPr>
            <p:ph idx="1"/>
          </p:nvPr>
        </p:nvSpPr>
        <p:spPr>
          <a:xfrm>
            <a:off x="1021975" y="2483224"/>
            <a:ext cx="10467895" cy="3984172"/>
          </a:xfrm>
        </p:spPr>
        <p:style>
          <a:lnRef idx="2">
            <a:schemeClr val="accent1"/>
          </a:lnRef>
          <a:fillRef idx="1">
            <a:schemeClr val="lt1"/>
          </a:fillRef>
          <a:effectRef idx="0">
            <a:schemeClr val="accent1"/>
          </a:effectRef>
          <a:fontRef idx="minor">
            <a:schemeClr val="dk1"/>
          </a:fontRef>
        </p:style>
        <p:txBody>
          <a:bodyPr>
            <a:noAutofit/>
          </a:bodyPr>
          <a:lstStyle/>
          <a:p>
            <a:pPr marL="0" indent="0" algn="ctr">
              <a:buNone/>
            </a:pPr>
            <a:r>
              <a:rPr lang="es-ES" sz="3200" dirty="0">
                <a:latin typeface="Bookman Old Style" panose="02050604050505020204" pitchFamily="18" charset="0"/>
              </a:rPr>
              <a:t>En su personal experiencia espiritual, resulta especialmente querida a Santa Luisa la identificación con Jesús, su </a:t>
            </a:r>
            <a:r>
              <a:rPr lang="es-ES" sz="3200" b="1" i="1" dirty="0">
                <a:latin typeface="Bookman Old Style" panose="02050604050505020204" pitchFamily="18" charset="0"/>
              </a:rPr>
              <a:t>Señor Crucificado</a:t>
            </a:r>
            <a:r>
              <a:rPr lang="es-ES" sz="3200" dirty="0">
                <a:latin typeface="Bookman Old Style" panose="02050604050505020204" pitchFamily="18" charset="0"/>
              </a:rPr>
              <a:t>. El proceso de «abajamiento» de Dios, que quiere acercarse a los hombres, se inicia con la encarnación y llega a su culminación en la Cruz. </a:t>
            </a:r>
            <a:r>
              <a:rPr lang="es-ES" sz="3200" i="1" dirty="0">
                <a:latin typeface="Bookman Old Style" panose="02050604050505020204" pitchFamily="18" charset="0"/>
              </a:rPr>
              <a:t>Cristo clavado en la cruz es quien nos atrae a su amor y a la santidad de vida que de nosotros  espera.</a:t>
            </a:r>
            <a:endParaRPr lang="es-PE" sz="3200" dirty="0">
              <a:latin typeface="Bookman Old Style" panose="02050604050505020204" pitchFamily="18" charset="0"/>
            </a:endParaRPr>
          </a:p>
        </p:txBody>
      </p:sp>
    </p:spTree>
    <p:extLst>
      <p:ext uri="{BB962C8B-B14F-4D97-AF65-F5344CB8AC3E}">
        <p14:creationId xmlns:p14="http://schemas.microsoft.com/office/powerpoint/2010/main" val="9268443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1000"/>
                                        <p:tgtEl>
                                          <p:spTgt spid="3">
                                            <p:bg/>
                                          </p:spTgt>
                                        </p:tgtEl>
                                      </p:cBhvr>
                                    </p:animEffect>
                                    <p:anim calcmode="lin" valueType="num">
                                      <p:cBhvr>
                                        <p:cTn id="13" dur="1000" fill="hold"/>
                                        <p:tgtEl>
                                          <p:spTgt spid="3">
                                            <p:bg/>
                                          </p:spTgt>
                                        </p:tgtEl>
                                        <p:attrNameLst>
                                          <p:attrName>ppt_x</p:attrName>
                                        </p:attrNameLst>
                                      </p:cBhvr>
                                      <p:tavLst>
                                        <p:tav tm="0">
                                          <p:val>
                                            <p:strVal val="#ppt_x"/>
                                          </p:val>
                                        </p:tav>
                                        <p:tav tm="100000">
                                          <p:val>
                                            <p:strVal val="#ppt_x"/>
                                          </p:val>
                                        </p:tav>
                                      </p:tavLst>
                                    </p:anim>
                                    <p:anim calcmode="lin" valueType="num">
                                      <p:cBhvr>
                                        <p:cTn id="14"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9000"/>
            <a:lum/>
          </a:blip>
          <a:srcRect/>
          <a:stretch>
            <a:fillRect l="-6000" r="-6000"/>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00540DB-BDD2-4101-B72A-D272AB1E41B4}"/>
              </a:ext>
            </a:extLst>
          </p:cNvPr>
          <p:cNvSpPr>
            <a:spLocks noGrp="1"/>
          </p:cNvSpPr>
          <p:nvPr>
            <p:ph idx="1"/>
          </p:nvPr>
        </p:nvSpPr>
        <p:spPr>
          <a:xfrm>
            <a:off x="1357785" y="1298713"/>
            <a:ext cx="9476429" cy="4691269"/>
          </a:xfrm>
        </p:spPr>
        <p:txBody>
          <a:bodyPr>
            <a:noAutofit/>
          </a:bodyPr>
          <a:lstStyle/>
          <a:p>
            <a:pPr marL="0" indent="0" algn="ctr">
              <a:buNone/>
            </a:pPr>
            <a:r>
              <a:rPr lang="es-PE" sz="3700" dirty="0">
                <a:effectLst>
                  <a:glow rad="101600">
                    <a:schemeClr val="bg1">
                      <a:alpha val="60000"/>
                    </a:schemeClr>
                  </a:glow>
                </a:effectLst>
                <a:latin typeface="Bookman Old Style" panose="02050604050505020204" pitchFamily="18" charset="0"/>
              </a:rPr>
              <a:t>“El me ha concedido tantas gracias como la de darme a conocer que su santa voluntad era que yo fuese a El por la cruz, que su bondad ha querido que yo tuviese desde mi mismo nacimiento y no habiéndome dejado casi nunca en toda mi edad (de mi vida) sin ocasiones de sufrimiento” (E. 19)</a:t>
            </a:r>
          </a:p>
        </p:txBody>
      </p:sp>
    </p:spTree>
    <p:extLst>
      <p:ext uri="{BB962C8B-B14F-4D97-AF65-F5344CB8AC3E}">
        <p14:creationId xmlns:p14="http://schemas.microsoft.com/office/powerpoint/2010/main" val="113002212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8000"/>
            <a:lum/>
          </a:blip>
          <a:srcRect/>
          <a:stretch>
            <a:fillRect l="-7000" r="-7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724ACE-B6AE-4B5A-97B9-4675A12FEE14}"/>
              </a:ext>
            </a:extLst>
          </p:cNvPr>
          <p:cNvSpPr>
            <a:spLocks noGrp="1"/>
          </p:cNvSpPr>
          <p:nvPr>
            <p:ph type="title"/>
          </p:nvPr>
        </p:nvSpPr>
        <p:spPr>
          <a:xfrm>
            <a:off x="1021976" y="454540"/>
            <a:ext cx="10201446" cy="1325563"/>
          </a:xfrm>
        </p:spPr>
        <p:style>
          <a:lnRef idx="2">
            <a:schemeClr val="accent1"/>
          </a:lnRef>
          <a:fillRef idx="1">
            <a:schemeClr val="lt1"/>
          </a:fillRef>
          <a:effectRef idx="0">
            <a:schemeClr val="accent1"/>
          </a:effectRef>
          <a:fontRef idx="minor">
            <a:schemeClr val="dk1"/>
          </a:fontRef>
        </p:style>
        <p:txBody>
          <a:bodyPr>
            <a:noAutofit/>
          </a:bodyPr>
          <a:lstStyle/>
          <a:p>
            <a:pPr algn="ctr"/>
            <a:r>
              <a:rPr lang="es-PE" sz="3600" b="1" dirty="0">
                <a:solidFill>
                  <a:srgbClr val="000066"/>
                </a:solidFill>
                <a:effectLst>
                  <a:outerShdw blurRad="38100" dist="38100" dir="2700000" algn="tl">
                    <a:srgbClr val="000000">
                      <a:alpha val="43137"/>
                    </a:srgbClr>
                  </a:outerShdw>
                </a:effectLst>
                <a:latin typeface="Book Antiqua" panose="02040602050305030304" pitchFamily="18" charset="0"/>
              </a:rPr>
              <a:t>4. La experiencia de la oración como                 forma de vida.</a:t>
            </a:r>
          </a:p>
        </p:txBody>
      </p:sp>
      <p:sp>
        <p:nvSpPr>
          <p:cNvPr id="3" name="Marcador de contenido 2">
            <a:extLst>
              <a:ext uri="{FF2B5EF4-FFF2-40B4-BE49-F238E27FC236}">
                <a16:creationId xmlns:a16="http://schemas.microsoft.com/office/drawing/2014/main" id="{23042FB5-72DE-4A4E-96CD-7A768DE37AAE}"/>
              </a:ext>
            </a:extLst>
          </p:cNvPr>
          <p:cNvSpPr>
            <a:spLocks noGrp="1"/>
          </p:cNvSpPr>
          <p:nvPr>
            <p:ph idx="1"/>
          </p:nvPr>
        </p:nvSpPr>
        <p:spPr>
          <a:xfrm>
            <a:off x="652891" y="2480340"/>
            <a:ext cx="10886217" cy="3562301"/>
          </a:xfrm>
        </p:spPr>
        <p:style>
          <a:lnRef idx="2">
            <a:schemeClr val="accent1"/>
          </a:lnRef>
          <a:fillRef idx="1">
            <a:schemeClr val="lt1"/>
          </a:fillRef>
          <a:effectRef idx="0">
            <a:schemeClr val="accent1"/>
          </a:effectRef>
          <a:fontRef idx="minor">
            <a:schemeClr val="dk1"/>
          </a:fontRef>
        </p:style>
        <p:txBody>
          <a:bodyPr>
            <a:normAutofit/>
          </a:bodyPr>
          <a:lstStyle/>
          <a:p>
            <a:pPr algn="ctr"/>
            <a:r>
              <a:rPr lang="es-ES" sz="3200" dirty="0">
                <a:latin typeface="Bookman Old Style" panose="02050604050505020204" pitchFamily="18" charset="0"/>
              </a:rPr>
              <a:t>Sabemos que la oración es pieza decisiva de la experiencia creyente; y que </a:t>
            </a:r>
            <a:r>
              <a:rPr lang="es-ES" sz="3200" b="1" dirty="0">
                <a:latin typeface="Bookman Old Style" panose="02050604050505020204" pitchFamily="18" charset="0"/>
              </a:rPr>
              <a:t>sin oración la vida cristiana languidece y el compromiso decae</a:t>
            </a:r>
            <a:r>
              <a:rPr lang="es-ES" sz="3200" dirty="0">
                <a:latin typeface="Bookman Old Style" panose="02050604050505020204" pitchFamily="18" charset="0"/>
              </a:rPr>
              <a:t>. </a:t>
            </a:r>
          </a:p>
          <a:p>
            <a:pPr algn="ctr" hangingPunct="0"/>
            <a:r>
              <a:rPr lang="es-PE" sz="3200" dirty="0">
                <a:latin typeface="Bookman Old Style" panose="02050604050505020204" pitchFamily="18" charset="0"/>
              </a:rPr>
              <a:t>La oración de Santa Luisa de Marillac se sostenía con la meditación de la Palabra de Dios y con las lecturas de los maestros espirituales del tiempo.</a:t>
            </a:r>
          </a:p>
          <a:p>
            <a:pPr marL="0" indent="0" algn="ctr" hangingPunct="0">
              <a:buNone/>
            </a:pPr>
            <a:endParaRPr lang="es-PE" sz="3200" dirty="0">
              <a:latin typeface="Bookman Old Style" panose="02050604050505020204" pitchFamily="18" charset="0"/>
            </a:endParaRPr>
          </a:p>
        </p:txBody>
      </p:sp>
    </p:spTree>
    <p:extLst>
      <p:ext uri="{BB962C8B-B14F-4D97-AF65-F5344CB8AC3E}">
        <p14:creationId xmlns:p14="http://schemas.microsoft.com/office/powerpoint/2010/main" val="7181195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1000"/>
                                        <p:tgtEl>
                                          <p:spTgt spid="3">
                                            <p:bg/>
                                          </p:spTgt>
                                        </p:tgtEl>
                                      </p:cBhvr>
                                    </p:animEffect>
                                    <p:anim calcmode="lin" valueType="num">
                                      <p:cBhvr>
                                        <p:cTn id="13" dur="1000" fill="hold"/>
                                        <p:tgtEl>
                                          <p:spTgt spid="3">
                                            <p:bg/>
                                          </p:spTgt>
                                        </p:tgtEl>
                                        <p:attrNameLst>
                                          <p:attrName>ppt_x</p:attrName>
                                        </p:attrNameLst>
                                      </p:cBhvr>
                                      <p:tavLst>
                                        <p:tav tm="0">
                                          <p:val>
                                            <p:strVal val="#ppt_x"/>
                                          </p:val>
                                        </p:tav>
                                        <p:tav tm="100000">
                                          <p:val>
                                            <p:strVal val="#ppt_x"/>
                                          </p:val>
                                        </p:tav>
                                      </p:tavLst>
                                    </p:anim>
                                    <p:anim calcmode="lin" valueType="num">
                                      <p:cBhvr>
                                        <p:cTn id="14"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1000"/>
            <a:lum/>
          </a:blip>
          <a:srcRect/>
          <a:stretch>
            <a:fillRect t="-54000" b="-72000"/>
          </a:stretch>
        </a:blip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1F8FB109-5CFA-4BB8-AED2-7201FE6EF5C3}"/>
              </a:ext>
            </a:extLst>
          </p:cNvPr>
          <p:cNvSpPr txBox="1">
            <a:spLocks/>
          </p:cNvSpPr>
          <p:nvPr/>
        </p:nvSpPr>
        <p:spPr>
          <a:xfrm>
            <a:off x="675415" y="448808"/>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b="1" dirty="0">
                <a:ln>
                  <a:solidFill>
                    <a:srgbClr val="000066"/>
                  </a:solidFill>
                </a:ln>
                <a:effectLst>
                  <a:glow rad="139700">
                    <a:schemeClr val="bg1">
                      <a:alpha val="76000"/>
                    </a:schemeClr>
                  </a:glow>
                </a:effectLst>
                <a:latin typeface="Century751 BT" panose="02040503050505020304" pitchFamily="18" charset="0"/>
              </a:rPr>
              <a:t>De las Conferencias espirituales a las Hijas de la Caridad</a:t>
            </a:r>
          </a:p>
        </p:txBody>
      </p:sp>
      <p:sp>
        <p:nvSpPr>
          <p:cNvPr id="5" name="Marcador de contenido 2">
            <a:extLst>
              <a:ext uri="{FF2B5EF4-FFF2-40B4-BE49-F238E27FC236}">
                <a16:creationId xmlns:a16="http://schemas.microsoft.com/office/drawing/2014/main" id="{AA7B72B2-72F9-4CA5-8DB9-E4F307764818}"/>
              </a:ext>
            </a:extLst>
          </p:cNvPr>
          <p:cNvSpPr txBox="1">
            <a:spLocks/>
          </p:cNvSpPr>
          <p:nvPr/>
        </p:nvSpPr>
        <p:spPr>
          <a:xfrm>
            <a:off x="6278588" y="5011622"/>
            <a:ext cx="5477984" cy="1592824"/>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PE" sz="4400" b="1" dirty="0">
                <a:ln>
                  <a:solidFill>
                    <a:srgbClr val="000066"/>
                  </a:solidFill>
                </a:ln>
                <a:effectLst>
                  <a:glow rad="139700">
                    <a:schemeClr val="bg1">
                      <a:alpha val="76000"/>
                    </a:schemeClr>
                  </a:glow>
                </a:effectLst>
                <a:latin typeface="Century751 BT" panose="02040503050505020304" pitchFamily="18" charset="0"/>
                <a:ea typeface="+mj-ea"/>
                <a:cs typeface="+mj-cs"/>
              </a:rPr>
              <a:t>CONFERENCIAS DEL </a:t>
            </a:r>
          </a:p>
          <a:p>
            <a:pPr marL="0" indent="0" algn="ctr">
              <a:buFont typeface="Arial" panose="020B0604020202020204" pitchFamily="34" charset="0"/>
              <a:buNone/>
            </a:pPr>
            <a:r>
              <a:rPr lang="es-PE" sz="4400" b="1" dirty="0">
                <a:ln>
                  <a:solidFill>
                    <a:srgbClr val="000066"/>
                  </a:solidFill>
                </a:ln>
                <a:effectLst>
                  <a:glow rad="139700">
                    <a:schemeClr val="bg1">
                      <a:alpha val="76000"/>
                    </a:schemeClr>
                  </a:glow>
                </a:effectLst>
                <a:latin typeface="Century751 BT" panose="02040503050505020304" pitchFamily="18" charset="0"/>
                <a:ea typeface="+mj-ea"/>
                <a:cs typeface="+mj-cs"/>
              </a:rPr>
              <a:t>3 DE JULIO y </a:t>
            </a:r>
          </a:p>
          <a:p>
            <a:pPr marL="0" indent="0" algn="ctr">
              <a:buFont typeface="Arial" panose="020B0604020202020204" pitchFamily="34" charset="0"/>
              <a:buNone/>
            </a:pPr>
            <a:r>
              <a:rPr lang="es-PE" sz="4400" b="1" dirty="0">
                <a:ln>
                  <a:solidFill>
                    <a:srgbClr val="000066"/>
                  </a:solidFill>
                </a:ln>
                <a:effectLst>
                  <a:glow rad="139700">
                    <a:schemeClr val="bg1">
                      <a:alpha val="76000"/>
                    </a:schemeClr>
                  </a:glow>
                </a:effectLst>
                <a:latin typeface="Century751 BT" panose="02040503050505020304" pitchFamily="18" charset="0"/>
                <a:ea typeface="+mj-ea"/>
                <a:cs typeface="+mj-cs"/>
              </a:rPr>
              <a:t>24 DE JULIO DE 1660</a:t>
            </a:r>
          </a:p>
          <a:p>
            <a:pPr algn="ctr"/>
            <a:endParaRPr lang="es-PE" sz="3200" b="1" dirty="0">
              <a:latin typeface="Bell MT" panose="02020503060305020303" pitchFamily="18" charset="0"/>
            </a:endParaRPr>
          </a:p>
        </p:txBody>
      </p:sp>
    </p:spTree>
    <p:extLst>
      <p:ext uri="{BB962C8B-B14F-4D97-AF65-F5344CB8AC3E}">
        <p14:creationId xmlns:p14="http://schemas.microsoft.com/office/powerpoint/2010/main" val="38399606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8000"/>
            <a:lum/>
          </a:blip>
          <a:srcRect/>
          <a:stretch>
            <a:fillRect t="-9000" b="-9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27AFF0-8CD7-463F-A39B-6EE32DE752F0}"/>
              </a:ext>
            </a:extLst>
          </p:cNvPr>
          <p:cNvSpPr>
            <a:spLocks noGrp="1"/>
          </p:cNvSpPr>
          <p:nvPr>
            <p:ph type="title"/>
          </p:nvPr>
        </p:nvSpPr>
        <p:spPr>
          <a:xfrm>
            <a:off x="530087" y="450200"/>
            <a:ext cx="11184835" cy="1325563"/>
          </a:xfrm>
        </p:spPr>
        <p:style>
          <a:lnRef idx="2">
            <a:schemeClr val="accent1"/>
          </a:lnRef>
          <a:fillRef idx="1">
            <a:schemeClr val="lt1"/>
          </a:fillRef>
          <a:effectRef idx="0">
            <a:schemeClr val="accent1"/>
          </a:effectRef>
          <a:fontRef idx="minor">
            <a:schemeClr val="dk1"/>
          </a:fontRef>
        </p:style>
        <p:txBody>
          <a:bodyPr>
            <a:normAutofit/>
          </a:bodyPr>
          <a:lstStyle/>
          <a:p>
            <a:pPr algn="ctr"/>
            <a:r>
              <a:rPr lang="es-PE" sz="3600" b="1" dirty="0">
                <a:solidFill>
                  <a:srgbClr val="000066"/>
                </a:solidFill>
                <a:effectLst>
                  <a:outerShdw blurRad="38100" dist="38100" dir="2700000" algn="tl">
                    <a:srgbClr val="000000">
                      <a:alpha val="43137"/>
                    </a:srgbClr>
                  </a:outerShdw>
                </a:effectLst>
                <a:latin typeface="Book Antiqua" panose="02040602050305030304" pitchFamily="18" charset="0"/>
              </a:rPr>
              <a:t>5</a:t>
            </a:r>
            <a:r>
              <a:rPr lang="es-PE" sz="3600" b="1" dirty="0">
                <a:solidFill>
                  <a:srgbClr val="000066"/>
                </a:solidFill>
                <a:effectLst>
                  <a:outerShdw blurRad="38100" dist="38100" dir="2700000" algn="tl">
                    <a:srgbClr val="000000">
                      <a:alpha val="43137"/>
                    </a:srgbClr>
                  </a:outerShdw>
                </a:effectLst>
                <a:latin typeface="Book Antiqua" panose="02040602050305030304" pitchFamily="18" charset="0"/>
                <a:ea typeface="+mn-ea"/>
                <a:cs typeface="+mn-cs"/>
              </a:rPr>
              <a:t>. La experiencia de la presencia y acción del Espíritu Santo.</a:t>
            </a:r>
          </a:p>
        </p:txBody>
      </p:sp>
      <p:sp>
        <p:nvSpPr>
          <p:cNvPr id="3" name="Marcador de contenido 2">
            <a:extLst>
              <a:ext uri="{FF2B5EF4-FFF2-40B4-BE49-F238E27FC236}">
                <a16:creationId xmlns:a16="http://schemas.microsoft.com/office/drawing/2014/main" id="{60507EAF-C58F-4997-8747-A21FC07DFC0C}"/>
              </a:ext>
            </a:extLst>
          </p:cNvPr>
          <p:cNvSpPr>
            <a:spLocks noGrp="1"/>
          </p:cNvSpPr>
          <p:nvPr>
            <p:ph idx="1"/>
          </p:nvPr>
        </p:nvSpPr>
        <p:spPr>
          <a:xfrm>
            <a:off x="530087" y="2416629"/>
            <a:ext cx="11184836" cy="3927900"/>
          </a:xfrm>
        </p:spPr>
        <p:style>
          <a:lnRef idx="2">
            <a:schemeClr val="accent1"/>
          </a:lnRef>
          <a:fillRef idx="1">
            <a:schemeClr val="lt1"/>
          </a:fillRef>
          <a:effectRef idx="0">
            <a:schemeClr val="accent1"/>
          </a:effectRef>
          <a:fontRef idx="minor">
            <a:schemeClr val="dk1"/>
          </a:fontRef>
        </p:style>
        <p:txBody>
          <a:bodyPr>
            <a:noAutofit/>
          </a:bodyPr>
          <a:lstStyle/>
          <a:p>
            <a:pPr marL="0" indent="0" algn="ctr">
              <a:buNone/>
            </a:pPr>
            <a:r>
              <a:rPr lang="es-ES_tradnl" sz="3200" dirty="0">
                <a:latin typeface="Bookman Old Style" panose="02050604050505020204" pitchFamily="18" charset="0"/>
              </a:rPr>
              <a:t>Luisa de Marillac ha experimentado la iluminación del Espíritu Santo. Y ha sabido reconocerla como acción del Espíritu Santo. Dos acontecimientos han resultado decisivos en su vida: uno más personal y el otro más externo; ambos con amplias repercusiones apostólicas. Los dos en torno a la fiesta de Pentecostés: el día de Pentecostés de 1623 y la víspera de Pentecostés de 1642.</a:t>
            </a:r>
            <a:endParaRPr lang="es-PE" sz="3200" dirty="0">
              <a:latin typeface="Bookman Old Style" panose="02050604050505020204" pitchFamily="18" charset="0"/>
            </a:endParaRPr>
          </a:p>
          <a:p>
            <a:pPr marL="0" indent="0" algn="ctr">
              <a:buNone/>
            </a:pPr>
            <a:endParaRPr lang="es-PE" sz="3200" dirty="0">
              <a:latin typeface="Bookman Old Style" panose="02050604050505020204" pitchFamily="18" charset="0"/>
            </a:endParaRPr>
          </a:p>
        </p:txBody>
      </p:sp>
    </p:spTree>
    <p:extLst>
      <p:ext uri="{BB962C8B-B14F-4D97-AF65-F5344CB8AC3E}">
        <p14:creationId xmlns:p14="http://schemas.microsoft.com/office/powerpoint/2010/main" val="680138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fade">
                                      <p:cBhvr>
                                        <p:cTn id="14" dur="1000"/>
                                        <p:tgtEl>
                                          <p:spTgt spid="3">
                                            <p:bg/>
                                          </p:spTgt>
                                        </p:tgtEl>
                                      </p:cBhvr>
                                    </p:animEffect>
                                    <p:anim calcmode="lin" valueType="num">
                                      <p:cBhvr>
                                        <p:cTn id="15" dur="1000" fill="hold"/>
                                        <p:tgtEl>
                                          <p:spTgt spid="3">
                                            <p:bg/>
                                          </p:spTgt>
                                        </p:tgtEl>
                                        <p:attrNameLst>
                                          <p:attrName>ppt_x</p:attrName>
                                        </p:attrNameLst>
                                      </p:cBhvr>
                                      <p:tavLst>
                                        <p:tav tm="0">
                                          <p:val>
                                            <p:strVal val="#ppt_x"/>
                                          </p:val>
                                        </p:tav>
                                        <p:tav tm="100000">
                                          <p:val>
                                            <p:strVal val="#ppt_x"/>
                                          </p:val>
                                        </p:tav>
                                      </p:tavLst>
                                    </p:anim>
                                    <p:anim calcmode="lin" valueType="num">
                                      <p:cBhvr>
                                        <p:cTn id="16"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6" name="Título 1"/>
          <p:cNvSpPr>
            <a:spLocks noGrp="1"/>
          </p:cNvSpPr>
          <p:nvPr>
            <p:ph type="title"/>
          </p:nvPr>
        </p:nvSpPr>
        <p:spPr>
          <a:xfrm>
            <a:off x="4218214" y="413657"/>
            <a:ext cx="3069771" cy="841602"/>
          </a:xfrm>
        </p:spPr>
        <p:style>
          <a:lnRef idx="2">
            <a:schemeClr val="accent1"/>
          </a:lnRef>
          <a:fillRef idx="1">
            <a:schemeClr val="lt1"/>
          </a:fillRef>
          <a:effectRef idx="0">
            <a:schemeClr val="accent1"/>
          </a:effectRef>
          <a:fontRef idx="minor">
            <a:schemeClr val="dk1"/>
          </a:fontRef>
        </p:style>
        <p:txBody>
          <a:bodyPr/>
          <a:lstStyle/>
          <a:p>
            <a:pPr algn="ctr"/>
            <a:r>
              <a:rPr lang="es-ES" b="1" dirty="0">
                <a:solidFill>
                  <a:srgbClr val="000066"/>
                </a:solidFill>
                <a:latin typeface="Book Antiqua" panose="02040602050305030304" pitchFamily="18" charset="0"/>
              </a:rPr>
              <a:t>Oración </a:t>
            </a:r>
            <a:endParaRPr lang="es-PE" b="1" dirty="0">
              <a:solidFill>
                <a:srgbClr val="000066"/>
              </a:solidFill>
              <a:latin typeface="Book Antiqua" panose="02040602050305030304" pitchFamily="18" charset="0"/>
            </a:endParaRPr>
          </a:p>
        </p:txBody>
      </p:sp>
      <p:sp>
        <p:nvSpPr>
          <p:cNvPr id="7" name="Marcador de contenido 2"/>
          <p:cNvSpPr>
            <a:spLocks noGrp="1"/>
          </p:cNvSpPr>
          <p:nvPr>
            <p:ph idx="1"/>
          </p:nvPr>
        </p:nvSpPr>
        <p:spPr>
          <a:xfrm>
            <a:off x="522514" y="1560060"/>
            <a:ext cx="11146971" cy="5026252"/>
          </a:xfrm>
        </p:spPr>
        <p:style>
          <a:lnRef idx="2">
            <a:schemeClr val="accent1"/>
          </a:lnRef>
          <a:fillRef idx="1">
            <a:schemeClr val="lt1"/>
          </a:fillRef>
          <a:effectRef idx="0">
            <a:schemeClr val="accent1"/>
          </a:effectRef>
          <a:fontRef idx="minor">
            <a:schemeClr val="dk1"/>
          </a:fontRef>
        </p:style>
        <p:txBody>
          <a:bodyPr>
            <a:noAutofit/>
          </a:bodyPr>
          <a:lstStyle/>
          <a:p>
            <a:pPr marL="0" indent="0" algn="ctr">
              <a:buNone/>
            </a:pPr>
            <a:r>
              <a:rPr lang="es-ES" sz="3200" dirty="0">
                <a:solidFill>
                  <a:srgbClr val="000066"/>
                </a:solidFill>
                <a:latin typeface="Book Antiqua" panose="02040602050305030304" pitchFamily="18" charset="0"/>
              </a:rPr>
              <a:t>Dios todopoderoso y eterno, que has llenado de caridad  a San Vicente y a Santa Luisa: escucha nuestra oración y concédenos tu amor. A ejemplo de ellos, haznos reconocer y servir a Jesucristo, tu Hijo, en nuestros hermanos pobres. Siguiendo sus enseñanzas haz que aprendamos a amar con el sudor de nuestra frente y  el esfuerzo de nuestros brazos, en humildad, sencillez y caridad.</a:t>
            </a:r>
          </a:p>
          <a:p>
            <a:pPr marL="0" indent="0" algn="ctr">
              <a:buNone/>
            </a:pPr>
            <a:r>
              <a:rPr lang="es-ES" sz="3200" dirty="0">
                <a:solidFill>
                  <a:srgbClr val="000066"/>
                </a:solidFill>
                <a:latin typeface="Book Antiqua" panose="02040602050305030304" pitchFamily="18" charset="0"/>
              </a:rPr>
              <a:t>Por su intercesión libra nuestros corazones de la vanidad y el egoísmo. Haznos recordar que todos, un día, seremos “examinados en el amor”. Por Jesucristo, Nuestro Señor. Amén</a:t>
            </a:r>
            <a:endParaRPr lang="es-PE" sz="3200" dirty="0">
              <a:solidFill>
                <a:srgbClr val="000066"/>
              </a:solidFill>
              <a:latin typeface="Book Antiqua" panose="02040602050305030304" pitchFamily="18" charset="0"/>
            </a:endParaRPr>
          </a:p>
        </p:txBody>
      </p:sp>
    </p:spTree>
    <p:extLst>
      <p:ext uri="{BB962C8B-B14F-4D97-AF65-F5344CB8AC3E}">
        <p14:creationId xmlns:p14="http://schemas.microsoft.com/office/powerpoint/2010/main" val="2633624716"/>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9000"/>
            <a:lum/>
          </a:blip>
          <a:srcRect/>
          <a:stretch>
            <a:fillRect t="-39000" b="-39000"/>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68DBBA2-583B-43E5-A22F-8C9103466C8A}"/>
              </a:ext>
            </a:extLst>
          </p:cNvPr>
          <p:cNvSpPr>
            <a:spLocks noGrp="1"/>
          </p:cNvSpPr>
          <p:nvPr>
            <p:ph idx="1"/>
          </p:nvPr>
        </p:nvSpPr>
        <p:spPr>
          <a:xfrm>
            <a:off x="912055" y="696686"/>
            <a:ext cx="10719581" cy="3309257"/>
          </a:xfrm>
          <a:prstGeom prst="wedgeRectCallout">
            <a:avLst>
              <a:gd name="adj1" fmla="val -56375"/>
              <a:gd name="adj2" fmla="val -52552"/>
            </a:avLst>
          </a:prstGeom>
          <a:solidFill>
            <a:srgbClr val="FFCCCC"/>
          </a:solidFill>
          <a:ln>
            <a:solidFill>
              <a:srgbClr val="0000B0"/>
            </a:solidFill>
          </a:ln>
          <a:effectLst>
            <a:outerShdw blurRad="50800" dist="38100" dir="13500000" algn="br" rotWithShape="0">
              <a:prstClr val="black">
                <a:alpha val="40000"/>
              </a:prstClr>
            </a:outerShdw>
          </a:effectLst>
        </p:spPr>
        <p:txBody>
          <a:bodyPr>
            <a:noAutofit/>
          </a:bodyPr>
          <a:lstStyle/>
          <a:p>
            <a:pPr marL="0" indent="0" algn="ctr">
              <a:buNone/>
            </a:pPr>
            <a:r>
              <a:rPr lang="es-PE" sz="3200" i="1" dirty="0">
                <a:solidFill>
                  <a:srgbClr val="000F2E"/>
                </a:solidFill>
                <a:latin typeface="Bookman Old Style" panose="02050604050505020204" pitchFamily="18" charset="0"/>
              </a:rPr>
              <a:t>“La verdad es que nunca he visto a una persona con tanta prudencia como ella. La tenía en muy alto grado y desearía con todo mi corazón que la Compañía tuviera esta virtud. La prudencia consiste en ver los medios, los tiempos, los lugares en que hemos de hacer las advertencias y cómo hemos de comportarnos en todas las cosas. </a:t>
            </a:r>
          </a:p>
        </p:txBody>
      </p:sp>
      <p:sp>
        <p:nvSpPr>
          <p:cNvPr id="4" name="Marcador de contenido 2">
            <a:extLst>
              <a:ext uri="{FF2B5EF4-FFF2-40B4-BE49-F238E27FC236}">
                <a16:creationId xmlns:a16="http://schemas.microsoft.com/office/drawing/2014/main" id="{668DBBA2-583B-43E5-A22F-8C9103466C8A}"/>
              </a:ext>
            </a:extLst>
          </p:cNvPr>
          <p:cNvSpPr txBox="1">
            <a:spLocks/>
          </p:cNvSpPr>
          <p:nvPr/>
        </p:nvSpPr>
        <p:spPr>
          <a:xfrm>
            <a:off x="912055" y="4650568"/>
            <a:ext cx="10719581" cy="1670719"/>
          </a:xfrm>
          <a:prstGeom prst="wedgeRectCallout">
            <a:avLst>
              <a:gd name="adj1" fmla="val -55360"/>
              <a:gd name="adj2" fmla="val -53801"/>
            </a:avLst>
          </a:prstGeom>
          <a:solidFill>
            <a:srgbClr val="FFCCCC"/>
          </a:solidFill>
          <a:ln>
            <a:solidFill>
              <a:srgbClr val="0000B0"/>
            </a:solidFill>
          </a:ln>
          <a:effectLst>
            <a:outerShdw blurRad="50800" dist="38100" dir="13500000" algn="br" rotWithShape="0">
              <a:prstClr val="black">
                <a:alpha val="40000"/>
              </a:prstClr>
            </a:outerShdw>
          </a:effec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PE" sz="3200" i="1" dirty="0">
                <a:solidFill>
                  <a:srgbClr val="000F2E"/>
                </a:solidFill>
                <a:latin typeface="Bookman Old Style" panose="02050604050505020204" pitchFamily="18" charset="0"/>
              </a:rPr>
              <a:t>“Os diré esto, hijas mías: esta efusión de corazón no todas las percibían; pero yo sé muy bien que les tenía mucho cariño a todas.”</a:t>
            </a:r>
          </a:p>
          <a:p>
            <a:pPr marL="0" indent="0" algn="ctr">
              <a:buNone/>
            </a:pPr>
            <a:endParaRPr lang="es-PE" sz="3200" i="1" dirty="0">
              <a:solidFill>
                <a:srgbClr val="000F2E"/>
              </a:solidFill>
              <a:latin typeface="Bookman Old Style" panose="02050604050505020204" pitchFamily="18" charset="0"/>
            </a:endParaRPr>
          </a:p>
        </p:txBody>
      </p:sp>
    </p:spTree>
    <p:extLst>
      <p:ext uri="{BB962C8B-B14F-4D97-AF65-F5344CB8AC3E}">
        <p14:creationId xmlns:p14="http://schemas.microsoft.com/office/powerpoint/2010/main" val="406002446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3000"/>
            <a:lum/>
          </a:blip>
          <a:srcRect/>
          <a:stretch>
            <a:fillRect t="-39000" b="-39000"/>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D9A7EF0-4A40-4AAC-B200-BDF4F40E744A}"/>
              </a:ext>
            </a:extLst>
          </p:cNvPr>
          <p:cNvSpPr>
            <a:spLocks noGrp="1"/>
          </p:cNvSpPr>
          <p:nvPr>
            <p:ph idx="1"/>
          </p:nvPr>
        </p:nvSpPr>
        <p:spPr>
          <a:xfrm>
            <a:off x="947057" y="4022425"/>
            <a:ext cx="10584766" cy="2425148"/>
          </a:xfrm>
          <a:prstGeom prst="wedgeRectCallout">
            <a:avLst>
              <a:gd name="adj1" fmla="val -56005"/>
              <a:gd name="adj2" fmla="val -43944"/>
            </a:avLst>
          </a:prstGeom>
          <a:solidFill>
            <a:srgbClr val="FFCCCC"/>
          </a:solidFill>
          <a:effectLst>
            <a:outerShdw blurRad="50800" dist="38100" dir="2700000" algn="tl" rotWithShape="0">
              <a:prstClr val="black">
                <a:alpha val="40000"/>
              </a:prstClr>
            </a:outerShdw>
          </a:effectLst>
        </p:spPr>
        <p:txBody>
          <a:bodyPr>
            <a:normAutofit/>
          </a:bodyPr>
          <a:lstStyle/>
          <a:p>
            <a:pPr marL="0" indent="0" algn="ctr">
              <a:buNone/>
            </a:pPr>
            <a:r>
              <a:rPr lang="es-PE" sz="3000" i="1" dirty="0">
                <a:solidFill>
                  <a:srgbClr val="000F2E"/>
                </a:solidFill>
                <a:latin typeface="Bookman Old Style" panose="02050604050505020204" pitchFamily="18" charset="0"/>
              </a:rPr>
              <a:t>“…tiene que animar a hacer lo mismo, a adquirir esa humildad, esa caridad, esa paciencia, esa firmeza en su forma de gobernar, acordándoos de cómo tendía en todas las cosas a conformar sus acciones con las de Nuestro Señor.”</a:t>
            </a:r>
            <a:endParaRPr lang="es-PE" dirty="0">
              <a:latin typeface="Bookman Old Style" panose="02050604050505020204" pitchFamily="18" charset="0"/>
            </a:endParaRPr>
          </a:p>
        </p:txBody>
      </p:sp>
      <p:sp>
        <p:nvSpPr>
          <p:cNvPr id="5" name="Marcador de contenido 2">
            <a:extLst>
              <a:ext uri="{FF2B5EF4-FFF2-40B4-BE49-F238E27FC236}">
                <a16:creationId xmlns:a16="http://schemas.microsoft.com/office/drawing/2014/main" id="{1D9A7EF0-4A40-4AAC-B200-BDF4F40E744A}"/>
              </a:ext>
            </a:extLst>
          </p:cNvPr>
          <p:cNvSpPr txBox="1">
            <a:spLocks/>
          </p:cNvSpPr>
          <p:nvPr/>
        </p:nvSpPr>
        <p:spPr>
          <a:xfrm>
            <a:off x="947057" y="631371"/>
            <a:ext cx="10584766" cy="3039481"/>
          </a:xfrm>
          <a:prstGeom prst="wedgeRectCallout">
            <a:avLst>
              <a:gd name="adj1" fmla="val -56005"/>
              <a:gd name="adj2" fmla="val -43944"/>
            </a:avLst>
          </a:prstGeom>
          <a:solidFill>
            <a:srgbClr val="FFCCCC"/>
          </a:solidFill>
          <a:effectLst>
            <a:outerShdw blurRad="50800" dist="38100" dir="5400000" algn="t" rotWithShape="0">
              <a:prstClr val="black">
                <a:alpha val="40000"/>
              </a:prstClr>
            </a:outerShdw>
          </a:effec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s-PE" dirty="0">
              <a:latin typeface="Bookman Old Style" panose="02050604050505020204" pitchFamily="18" charset="0"/>
            </a:endParaRPr>
          </a:p>
          <a:p>
            <a:pPr algn="just"/>
            <a:r>
              <a:rPr lang="es-PE" sz="3000" i="1" dirty="0">
                <a:solidFill>
                  <a:srgbClr val="000F2E"/>
                </a:solidFill>
                <a:latin typeface="Bookman Old Style" panose="02050604050505020204" pitchFamily="18" charset="0"/>
              </a:rPr>
              <a:t>“Mirad pues, hijas mías, cómo el Hijo de Dios tuvo este espíritu y cómo os ha dejado esta virtud que la señorita Le Gras ha observado siempre desde hace veinticinco años: pobreza en vuestros hábitos, en vuestro sustento, en todo lo necesario para subsistir…”</a:t>
            </a:r>
          </a:p>
        </p:txBody>
      </p:sp>
    </p:spTree>
    <p:extLst>
      <p:ext uri="{BB962C8B-B14F-4D97-AF65-F5344CB8AC3E}">
        <p14:creationId xmlns:p14="http://schemas.microsoft.com/office/powerpoint/2010/main" val="1188680029"/>
      </p:ext>
    </p:extLst>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fade">
                                      <p:cBhvr>
                                        <p:cTn id="14" dur="1000"/>
                                        <p:tgtEl>
                                          <p:spTgt spid="3">
                                            <p:bg/>
                                          </p:spTgt>
                                        </p:tgtEl>
                                      </p:cBhvr>
                                    </p:animEffect>
                                    <p:anim calcmode="lin" valueType="num">
                                      <p:cBhvr>
                                        <p:cTn id="15" dur="1000" fill="hold"/>
                                        <p:tgtEl>
                                          <p:spTgt spid="3">
                                            <p:bg/>
                                          </p:spTgt>
                                        </p:tgtEl>
                                        <p:attrNameLst>
                                          <p:attrName>ppt_x</p:attrName>
                                        </p:attrNameLst>
                                      </p:cBhvr>
                                      <p:tavLst>
                                        <p:tav tm="0">
                                          <p:val>
                                            <p:strVal val="#ppt_x"/>
                                          </p:val>
                                        </p:tav>
                                        <p:tav tm="100000">
                                          <p:val>
                                            <p:strVal val="#ppt_x"/>
                                          </p:val>
                                        </p:tav>
                                      </p:tavLst>
                                    </p:anim>
                                    <p:anim calcmode="lin" valueType="num">
                                      <p:cBhvr>
                                        <p:cTn id="16"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4000"/>
            <a:lum/>
          </a:blip>
          <a:srcRect/>
          <a:stretch>
            <a:fillRect t="-39000" b="-39000"/>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3ABF9D7-FF89-4A9F-8A22-008B6BDBDC3E}"/>
              </a:ext>
            </a:extLst>
          </p:cNvPr>
          <p:cNvSpPr>
            <a:spLocks noGrp="1"/>
          </p:cNvSpPr>
          <p:nvPr>
            <p:ph idx="1"/>
          </p:nvPr>
        </p:nvSpPr>
        <p:spPr>
          <a:xfrm>
            <a:off x="881742" y="477077"/>
            <a:ext cx="10504715" cy="6016487"/>
          </a:xfrm>
          <a:prstGeom prst="wedgeRectCallout">
            <a:avLst>
              <a:gd name="adj1" fmla="val -57272"/>
              <a:gd name="adj2" fmla="val -48724"/>
            </a:avLst>
          </a:prstGeom>
          <a:solidFill>
            <a:srgbClr val="FFCCCC"/>
          </a:solidFill>
          <a:effectLst>
            <a:outerShdw blurRad="50800" dist="38100" dir="16200000" rotWithShape="0">
              <a:prstClr val="black">
                <a:alpha val="40000"/>
              </a:prstClr>
            </a:outerShdw>
          </a:effectLst>
        </p:spPr>
        <p:txBody>
          <a:bodyPr>
            <a:normAutofit/>
          </a:bodyPr>
          <a:lstStyle/>
          <a:p>
            <a:pPr marL="0" indent="0" algn="just">
              <a:buNone/>
            </a:pPr>
            <a:endParaRPr lang="es-PE" sz="1600" dirty="0">
              <a:latin typeface="Bookman Old Style" panose="02050604050505020204" pitchFamily="18" charset="0"/>
            </a:endParaRPr>
          </a:p>
          <a:p>
            <a:pPr marL="0" indent="0" algn="just">
              <a:buNone/>
            </a:pPr>
            <a:endParaRPr lang="es-PE" sz="1050" dirty="0">
              <a:latin typeface="Bookman Old Style" panose="02050604050505020204" pitchFamily="18" charset="0"/>
            </a:endParaRPr>
          </a:p>
          <a:p>
            <a:pPr marL="0" indent="0" algn="just">
              <a:buNone/>
            </a:pPr>
            <a:r>
              <a:rPr lang="es-PE" sz="3200" dirty="0">
                <a:latin typeface="Bookman Old Style" panose="02050604050505020204" pitchFamily="18" charset="0"/>
              </a:rPr>
              <a:t>“</a:t>
            </a:r>
            <a:r>
              <a:rPr lang="es-PE" sz="3200" i="1" dirty="0">
                <a:solidFill>
                  <a:srgbClr val="000F2E"/>
                </a:solidFill>
                <a:latin typeface="Bookman Old Style" panose="02050604050505020204" pitchFamily="18" charset="0"/>
              </a:rPr>
              <a:t>A veces me ponía a pensar delante de Dios y me decía: «Señor, tú quieres que hablemos de tu sierva», ya que era obra de tus manos; y me preguntaba: «¿Qué es lo que has visto durante los treinta y ocho años que la has conocido? ¿Qué has visto en  ella?». Se me ocurrieron algunas pequeñas notas de imperfección, pero pecados mortales... ¡eso jamás! Le resultaba insoportable el más pequeño átomo de movimiento de la carne. Era un alma pura en todas las cosas, pura en su juventud, pura en su matrimonio, pura en su viudez.”</a:t>
            </a:r>
          </a:p>
        </p:txBody>
      </p:sp>
    </p:spTree>
    <p:extLst>
      <p:ext uri="{BB962C8B-B14F-4D97-AF65-F5344CB8AC3E}">
        <p14:creationId xmlns:p14="http://schemas.microsoft.com/office/powerpoint/2010/main" val="686321961"/>
      </p:ext>
    </p:extLst>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1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9000"/>
            <a:lum/>
          </a:blip>
          <a:srcRect/>
          <a:stretch>
            <a:fillRect t="-6000" b="-6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02B817-4324-466F-AE87-3C779422837D}"/>
              </a:ext>
            </a:extLst>
          </p:cNvPr>
          <p:cNvSpPr>
            <a:spLocks noGrp="1"/>
          </p:cNvSpPr>
          <p:nvPr>
            <p:ph type="title"/>
          </p:nvPr>
        </p:nvSpPr>
        <p:spPr>
          <a:xfrm>
            <a:off x="975666" y="2857500"/>
            <a:ext cx="10515600" cy="4000500"/>
          </a:xfrm>
        </p:spPr>
        <p:txBody>
          <a:bodyPr>
            <a:noAutofit/>
          </a:bodyPr>
          <a:lstStyle/>
          <a:p>
            <a:pPr algn="ctr"/>
            <a:r>
              <a:rPr lang="es-PE" sz="7200" dirty="0">
                <a:effectLst>
                  <a:outerShdw blurRad="38100" dist="38100" dir="2700000" algn="tl">
                    <a:srgbClr val="000000">
                      <a:alpha val="43137"/>
                    </a:srgbClr>
                  </a:outerShdw>
                </a:effectLst>
                <a:latin typeface="Book Antiqua" panose="02040602050305030304" pitchFamily="18" charset="0"/>
              </a:rPr>
              <a:t>¡Qué poco se necesita para ser santa: </a:t>
            </a:r>
            <a:br>
              <a:rPr lang="es-PE" sz="7200" dirty="0">
                <a:effectLst>
                  <a:outerShdw blurRad="38100" dist="38100" dir="2700000" algn="tl">
                    <a:srgbClr val="000000">
                      <a:alpha val="43137"/>
                    </a:srgbClr>
                  </a:outerShdw>
                </a:effectLst>
                <a:latin typeface="Book Antiqua" panose="02040602050305030304" pitchFamily="18" charset="0"/>
              </a:rPr>
            </a:br>
            <a:r>
              <a:rPr lang="es-PE" sz="7200" dirty="0">
                <a:effectLst>
                  <a:outerShdw blurRad="38100" dist="38100" dir="2700000" algn="tl">
                    <a:srgbClr val="000000">
                      <a:alpha val="43137"/>
                    </a:srgbClr>
                  </a:outerShdw>
                </a:effectLst>
                <a:latin typeface="Book Antiqua" panose="02040602050305030304" pitchFamily="18" charset="0"/>
              </a:rPr>
              <a:t>hacer en todo la voluntad de Dios! (SVP)</a:t>
            </a:r>
            <a:br>
              <a:rPr lang="es-PE" sz="7200" dirty="0">
                <a:effectLst>
                  <a:outerShdw blurRad="38100" dist="38100" dir="2700000" algn="tl">
                    <a:srgbClr val="000000">
                      <a:alpha val="43137"/>
                    </a:srgbClr>
                  </a:outerShdw>
                </a:effectLst>
                <a:latin typeface="Book Antiqua" panose="02040602050305030304" pitchFamily="18" charset="0"/>
              </a:rPr>
            </a:br>
            <a:endParaRPr lang="es-PE" sz="7200" dirty="0">
              <a:effectLst>
                <a:outerShdw blurRad="38100" dist="38100" dir="2700000" algn="tl">
                  <a:srgbClr val="000000">
                    <a:alpha val="43137"/>
                  </a:srgbClr>
                </a:outerShdw>
              </a:effectLst>
              <a:latin typeface="Book Antiqua" panose="02040602050305030304" pitchFamily="18" charset="0"/>
            </a:endParaRPr>
          </a:p>
        </p:txBody>
      </p:sp>
    </p:spTree>
    <p:extLst>
      <p:ext uri="{BB962C8B-B14F-4D97-AF65-F5344CB8AC3E}">
        <p14:creationId xmlns:p14="http://schemas.microsoft.com/office/powerpoint/2010/main" val="20637363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A27419-0EEA-4144-A2B1-810E1E9A8311}"/>
              </a:ext>
            </a:extLst>
          </p:cNvPr>
          <p:cNvSpPr>
            <a:spLocks noGrp="1"/>
          </p:cNvSpPr>
          <p:nvPr>
            <p:ph type="title"/>
          </p:nvPr>
        </p:nvSpPr>
        <p:spPr>
          <a:xfrm>
            <a:off x="0" y="0"/>
            <a:ext cx="10515600" cy="710974"/>
          </a:xfrm>
        </p:spPr>
        <p:style>
          <a:lnRef idx="2">
            <a:schemeClr val="accent1"/>
          </a:lnRef>
          <a:fillRef idx="1">
            <a:schemeClr val="lt1"/>
          </a:fillRef>
          <a:effectRef idx="0">
            <a:schemeClr val="accent1"/>
          </a:effectRef>
          <a:fontRef idx="minor">
            <a:schemeClr val="dk1"/>
          </a:fontRef>
        </p:style>
        <p:txBody>
          <a:bodyPr>
            <a:normAutofit/>
          </a:bodyPr>
          <a:lstStyle/>
          <a:p>
            <a:r>
              <a:rPr lang="es-PE" sz="2400" dirty="0">
                <a:latin typeface="Bookman Old Style" panose="02050604050505020204" pitchFamily="18" charset="0"/>
              </a:rPr>
              <a:t>De </a:t>
            </a:r>
            <a:r>
              <a:rPr lang="es-ES_tradnl" sz="2400" i="1" dirty="0" err="1">
                <a:latin typeface="Bookman Old Style" panose="02050604050505020204" pitchFamily="18" charset="0"/>
              </a:rPr>
              <a:t>Petite</a:t>
            </a:r>
            <a:r>
              <a:rPr lang="es-ES_tradnl" sz="2400" i="1" dirty="0">
                <a:latin typeface="Bookman Old Style" panose="02050604050505020204" pitchFamily="18" charset="0"/>
              </a:rPr>
              <a:t> vie de Louise de Marillac</a:t>
            </a:r>
            <a:r>
              <a:rPr lang="es-ES_tradnl" sz="2400" dirty="0">
                <a:latin typeface="Bookman Old Style" panose="02050604050505020204" pitchFamily="18" charset="0"/>
              </a:rPr>
              <a:t>, de Sor Elisabeth Charpy:</a:t>
            </a:r>
            <a:endParaRPr lang="es-PE" sz="2400" dirty="0">
              <a:latin typeface="Bookman Old Style" panose="02050604050505020204" pitchFamily="18" charset="0"/>
            </a:endParaRPr>
          </a:p>
        </p:txBody>
      </p:sp>
      <p:sp>
        <p:nvSpPr>
          <p:cNvPr id="3" name="Marcador de contenido 2">
            <a:extLst>
              <a:ext uri="{FF2B5EF4-FFF2-40B4-BE49-F238E27FC236}">
                <a16:creationId xmlns:a16="http://schemas.microsoft.com/office/drawing/2014/main" id="{9CF494B2-9FC0-4574-BAA5-DF8EA8FC2C9E}"/>
              </a:ext>
            </a:extLst>
          </p:cNvPr>
          <p:cNvSpPr>
            <a:spLocks noGrp="1"/>
          </p:cNvSpPr>
          <p:nvPr>
            <p:ph idx="1"/>
          </p:nvPr>
        </p:nvSpPr>
        <p:spPr>
          <a:xfrm>
            <a:off x="500744" y="1415143"/>
            <a:ext cx="10689770" cy="5203371"/>
          </a:xfrm>
        </p:spPr>
        <p:style>
          <a:lnRef idx="2">
            <a:schemeClr val="accent1"/>
          </a:lnRef>
          <a:fillRef idx="1">
            <a:schemeClr val="lt1"/>
          </a:fillRef>
          <a:effectRef idx="0">
            <a:schemeClr val="accent1"/>
          </a:effectRef>
          <a:fontRef idx="minor">
            <a:schemeClr val="dk1"/>
          </a:fontRef>
        </p:style>
        <p:txBody>
          <a:bodyPr>
            <a:noAutofit/>
          </a:bodyPr>
          <a:lstStyle/>
          <a:p>
            <a:pPr marL="0" indent="0" algn="ctr">
              <a:buNone/>
            </a:pPr>
            <a:r>
              <a:rPr lang="es-PE" sz="3500" dirty="0">
                <a:latin typeface="Bookman Old Style" panose="02050604050505020204" pitchFamily="18" charset="0"/>
              </a:rPr>
              <a:t>“La amistad vivida por Vicente de Paúl y Luisa de Marillac se ha fundado en la autenticidad, es decir, en la aceptación profunda de la identidad del otro, en el reconocimiento y en el respeto de sus diversidades. Nacida de la obediencia en una relación voluntaria complementaria de colaboración, alcanzando la serenidad de la edad avanzada en una relación de comunión, esta amistad es un admirable recorrido de santidad, rebosante de humanidad” (p. 114).</a:t>
            </a:r>
          </a:p>
          <a:p>
            <a:pPr algn="ctr"/>
            <a:endParaRPr lang="es-PE" sz="3500" dirty="0">
              <a:latin typeface="Bookman Old Style" panose="02050604050505020204" pitchFamily="18" charset="0"/>
            </a:endParaRPr>
          </a:p>
          <a:p>
            <a:pPr algn="ctr"/>
            <a:endParaRPr lang="es-PE" sz="3500" dirty="0">
              <a:latin typeface="Bookman Old Style" panose="02050604050505020204" pitchFamily="18" charset="0"/>
            </a:endParaRPr>
          </a:p>
        </p:txBody>
      </p:sp>
    </p:spTree>
    <p:extLst>
      <p:ext uri="{BB962C8B-B14F-4D97-AF65-F5344CB8AC3E}">
        <p14:creationId xmlns:p14="http://schemas.microsoft.com/office/powerpoint/2010/main" val="412044815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wipe(left)">
                                      <p:cBhvr>
                                        <p:cTn id="14" dur="750"/>
                                        <p:tgtEl>
                                          <p:spTgt spid="3">
                                            <p:bg/>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left)">
                                      <p:cBhvr>
                                        <p:cTn id="19" dur="7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9000"/>
            <a:lum/>
          </a:blip>
          <a:srcRect/>
          <a:stretch>
            <a:fillRect/>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65BC38C-D693-42FF-A334-45365F99CB18}"/>
              </a:ext>
            </a:extLst>
          </p:cNvPr>
          <p:cNvSpPr>
            <a:spLocks noGrp="1"/>
          </p:cNvSpPr>
          <p:nvPr>
            <p:ph idx="1"/>
          </p:nvPr>
        </p:nvSpPr>
        <p:spPr>
          <a:xfrm>
            <a:off x="195942" y="4680856"/>
            <a:ext cx="11821887" cy="2131423"/>
          </a:xfrm>
          <a:gradFill flip="none" rotWithShape="1">
            <a:gsLst>
              <a:gs pos="0">
                <a:schemeClr val="accent2">
                  <a:lumMod val="110000"/>
                  <a:satMod val="105000"/>
                  <a:tint val="67000"/>
                  <a:alpha val="80000"/>
                </a:schemeClr>
              </a:gs>
              <a:gs pos="38000">
                <a:schemeClr val="accent2">
                  <a:lumMod val="105000"/>
                  <a:satMod val="103000"/>
                  <a:tint val="73000"/>
                  <a:alpha val="28000"/>
                </a:schemeClr>
              </a:gs>
              <a:gs pos="100000">
                <a:schemeClr val="accent2">
                  <a:lumMod val="105000"/>
                  <a:satMod val="109000"/>
                  <a:tint val="81000"/>
                </a:schemeClr>
              </a:gs>
            </a:gsLst>
            <a:path path="rect">
              <a:fillToRect t="100000" r="100000"/>
            </a:path>
            <a:tileRect l="-100000" b="-100000"/>
          </a:gradFill>
        </p:spPr>
        <p:style>
          <a:lnRef idx="1">
            <a:schemeClr val="accent2"/>
          </a:lnRef>
          <a:fillRef idx="2">
            <a:schemeClr val="accent2"/>
          </a:fillRef>
          <a:effectRef idx="1">
            <a:schemeClr val="accent2"/>
          </a:effectRef>
          <a:fontRef idx="minor">
            <a:schemeClr val="dk1"/>
          </a:fontRef>
        </p:style>
        <p:txBody>
          <a:bodyPr>
            <a:noAutofit/>
          </a:bodyPr>
          <a:lstStyle/>
          <a:p>
            <a:pPr marL="0" indent="0" algn="ctr">
              <a:buNone/>
            </a:pPr>
            <a:r>
              <a:rPr lang="es-PE" sz="6600" b="1" dirty="0">
                <a:solidFill>
                  <a:srgbClr val="000066"/>
                </a:solidFill>
                <a:effectLst>
                  <a:glow rad="101600">
                    <a:schemeClr val="accent4">
                      <a:satMod val="175000"/>
                      <a:alpha val="40000"/>
                    </a:schemeClr>
                  </a:glow>
                </a:effectLst>
                <a:latin typeface="Book Antiqua" panose="02040602050305030304" pitchFamily="18" charset="0"/>
              </a:rPr>
              <a:t>Espiritualidad de Santa Luisa</a:t>
            </a:r>
          </a:p>
          <a:p>
            <a:pPr marL="0" indent="0" algn="ctr">
              <a:buNone/>
            </a:pPr>
            <a:r>
              <a:rPr lang="es-PE" sz="6600" b="1" dirty="0">
                <a:solidFill>
                  <a:srgbClr val="000066"/>
                </a:solidFill>
                <a:effectLst>
                  <a:glow rad="101600">
                    <a:schemeClr val="accent4">
                      <a:satMod val="175000"/>
                      <a:alpha val="40000"/>
                    </a:schemeClr>
                  </a:glow>
                </a:effectLst>
                <a:latin typeface="Book Antiqua" panose="02040602050305030304" pitchFamily="18" charset="0"/>
              </a:rPr>
              <a:t>Espiritualidad vicentina </a:t>
            </a:r>
          </a:p>
        </p:txBody>
      </p:sp>
    </p:spTree>
    <p:extLst>
      <p:ext uri="{BB962C8B-B14F-4D97-AF65-F5344CB8AC3E}">
        <p14:creationId xmlns:p14="http://schemas.microsoft.com/office/powerpoint/2010/main" val="13619958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alphaModFix amt="35000"/>
          </a:blip>
          <a:tile tx="0" ty="0" sx="100000" sy="100000" flip="none" algn="tl"/>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94E1EEF-0874-4C53-9CC8-7F75CA16FADC}"/>
              </a:ext>
            </a:extLst>
          </p:cNvPr>
          <p:cNvSpPr>
            <a:spLocks noGrp="1"/>
          </p:cNvSpPr>
          <p:nvPr>
            <p:ph idx="1"/>
          </p:nvPr>
        </p:nvSpPr>
        <p:spPr>
          <a:xfrm>
            <a:off x="658585" y="195943"/>
            <a:ext cx="10874829" cy="6662057"/>
          </a:xfrm>
        </p:spPr>
        <p:txBody>
          <a:bodyPr>
            <a:normAutofit fontScale="92500"/>
          </a:bodyPr>
          <a:lstStyle/>
          <a:p>
            <a:pPr marL="0" indent="0" algn="ctr">
              <a:buNone/>
            </a:pPr>
            <a:r>
              <a:rPr lang="es-ES_tradnl" sz="3200" b="1" dirty="0">
                <a:latin typeface="Bookman Old Style" panose="02050604050505020204" pitchFamily="18" charset="0"/>
              </a:rPr>
              <a:t>El P. Robert Maloney describe así la espiritualidad:  </a:t>
            </a:r>
            <a:r>
              <a:rPr lang="es-ES_tradnl" sz="1500" dirty="0">
                <a:latin typeface="Bookman Old Style" panose="02050604050505020204" pitchFamily="18" charset="0"/>
              </a:rPr>
              <a:t> </a:t>
            </a:r>
            <a:endParaRPr lang="es-ES_tradnl" sz="600" dirty="0">
              <a:latin typeface="Bookman Old Style" panose="02050604050505020204" pitchFamily="18" charset="0"/>
            </a:endParaRPr>
          </a:p>
          <a:p>
            <a:pPr marL="0" indent="0" algn="ctr">
              <a:lnSpc>
                <a:spcPct val="110000"/>
              </a:lnSpc>
              <a:buNone/>
            </a:pPr>
            <a:r>
              <a:rPr lang="es-ES_tradnl" sz="3200" dirty="0">
                <a:latin typeface="Bookman Old Style" panose="02050604050505020204" pitchFamily="18" charset="0"/>
              </a:rPr>
              <a:t>              “</a:t>
            </a:r>
            <a:r>
              <a:rPr lang="es-ES_tradnl" sz="3200" i="1" dirty="0">
                <a:latin typeface="Bookman Old Style" panose="02050604050505020204" pitchFamily="18" charset="0"/>
              </a:rPr>
              <a:t>Es, por un lado, el modo propio que tiene una  persona de enraizarse en Dios;                                                por otro, la manera peculiar                                                        de relacionarse con el mundo.</a:t>
            </a:r>
          </a:p>
          <a:p>
            <a:pPr marL="0" indent="0" algn="ctr">
              <a:lnSpc>
                <a:spcPct val="110000"/>
              </a:lnSpc>
              <a:buNone/>
            </a:pPr>
            <a:r>
              <a:rPr lang="es-ES_tradnl" sz="3200" i="1" dirty="0">
                <a:latin typeface="Bookman Old Style" panose="02050604050505020204" pitchFamily="18" charset="0"/>
              </a:rPr>
              <a:t> Es la intuición que fundamenta la acción,                                         una visión que genera energía y                                                          la orienta en una dirección determinada,                                 haciendo que la persona se trascienda a sí misma.                   Para el cristiano, es un modo de ver a Cristo, de vivir en Él, modo que dirige las energías de la persona al servicio del Reino. Es una visión y una fuerza dinámica”</a:t>
            </a:r>
            <a:r>
              <a:rPr lang="es-ES_tradnl" sz="3200" dirty="0">
                <a:latin typeface="Bookman Old Style" panose="02050604050505020204" pitchFamily="18" charset="0"/>
              </a:rPr>
              <a:t>. (p.15)</a:t>
            </a:r>
            <a:endParaRPr lang="es-PE" sz="3200" dirty="0">
              <a:latin typeface="Bookman Old Style" panose="02050604050505020204" pitchFamily="18" charset="0"/>
            </a:endParaRPr>
          </a:p>
          <a:p>
            <a:endParaRPr lang="es-PE" dirty="0">
              <a:latin typeface="Bookman Old Style" panose="02050604050505020204" pitchFamily="18" charset="0"/>
            </a:endParaRPr>
          </a:p>
        </p:txBody>
      </p:sp>
      <p:pic>
        <p:nvPicPr>
          <p:cNvPr id="2050" name="Picture 2" descr="El P. Robert P. Maloney, C. M., nuevo Consejero Espiritual ..."/>
          <p:cNvPicPr>
            <a:picLocks noChangeAspect="1" noChangeArrowheads="1"/>
          </p:cNvPicPr>
          <p:nvPr/>
        </p:nvPicPr>
        <p:blipFill rotWithShape="1">
          <a:blip r:embed="rId3">
            <a:extLst>
              <a:ext uri="{28A0092B-C50C-407E-A947-70E740481C1C}">
                <a14:useLocalDpi xmlns:a14="http://schemas.microsoft.com/office/drawing/2010/main" val="0"/>
              </a:ext>
            </a:extLst>
          </a:blip>
          <a:srcRect l="25369"/>
          <a:stretch/>
        </p:blipFill>
        <p:spPr bwMode="auto">
          <a:xfrm flipH="1">
            <a:off x="-142232" y="783772"/>
            <a:ext cx="2570464" cy="30099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746508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897</TotalTime>
  <Words>1549</Words>
  <Application>Microsoft Office PowerPoint</Application>
  <PresentationFormat>Panorámica</PresentationFormat>
  <Paragraphs>54</Paragraphs>
  <Slides>21</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21</vt:i4>
      </vt:variant>
    </vt:vector>
  </HeadingPairs>
  <TitlesOfParts>
    <vt:vector size="30" baseType="lpstr">
      <vt:lpstr>Arial</vt:lpstr>
      <vt:lpstr>Bahnschrift Condensed</vt:lpstr>
      <vt:lpstr>Bell MT</vt:lpstr>
      <vt:lpstr>Book Antiqua</vt:lpstr>
      <vt:lpstr>Bookman Old Style</vt:lpstr>
      <vt:lpstr>Calibri</vt:lpstr>
      <vt:lpstr>Calibri Light</vt:lpstr>
      <vt:lpstr>Century751 BT</vt:lpstr>
      <vt:lpstr>Tema de Office</vt:lpstr>
      <vt:lpstr>La espiritualidad  de Santa Luisa</vt:lpstr>
      <vt:lpstr>Presentación de PowerPoint</vt:lpstr>
      <vt:lpstr>Presentación de PowerPoint</vt:lpstr>
      <vt:lpstr>Presentación de PowerPoint</vt:lpstr>
      <vt:lpstr>Presentación de PowerPoint</vt:lpstr>
      <vt:lpstr>¡Qué poco se necesita para ser santa:  hacer en todo la voluntad de Dios! (SVP) </vt:lpstr>
      <vt:lpstr>De Petite vie de Louise de Marillac, de Sor Elisabeth Charpy:</vt:lpstr>
      <vt:lpstr>Presentación de PowerPoint</vt:lpstr>
      <vt:lpstr>Presentación de PowerPoint</vt:lpstr>
      <vt:lpstr>Presentación de PowerPoint</vt:lpstr>
      <vt:lpstr>Algunos acentos                                                en su experiencia espiritual</vt:lpstr>
      <vt:lpstr>Presentación de PowerPoint</vt:lpstr>
      <vt:lpstr>Presentación de PowerPoint</vt:lpstr>
      <vt:lpstr>1. La experiencia de ser sólo y totalmente de Dios y decidirse a hacer su Voluntad.</vt:lpstr>
      <vt:lpstr>2. La experiencia de vivir, desde el bautismo, en seguimiento de Jesucristo, identificándose con Él en sus pensamientos, palabras, actitudes y acciones.</vt:lpstr>
      <vt:lpstr>Presentación de PowerPoint</vt:lpstr>
      <vt:lpstr>3. La experiencia de Jesús Crucificado que urge a amar a los últimos, a todos los crucificados de la historia.</vt:lpstr>
      <vt:lpstr>Presentación de PowerPoint</vt:lpstr>
      <vt:lpstr>4. La experiencia de la oración como                 forma de vida.</vt:lpstr>
      <vt:lpstr>5. La experiencia de la presencia y acción del Espíritu Santo.</vt:lpstr>
      <vt:lpstr>Oración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Teresa Milagros Hostia Rodriguez</dc:creator>
  <cp:lastModifiedBy>Teresa Milagros Hostia Rodriguez</cp:lastModifiedBy>
  <cp:revision>106</cp:revision>
  <dcterms:created xsi:type="dcterms:W3CDTF">2020-06-07T16:08:16Z</dcterms:created>
  <dcterms:modified xsi:type="dcterms:W3CDTF">2020-06-09T15:28:41Z</dcterms:modified>
</cp:coreProperties>
</file>