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338" r:id="rId2"/>
    <p:sldId id="366" r:id="rId3"/>
    <p:sldId id="370" r:id="rId4"/>
    <p:sldId id="357" r:id="rId5"/>
    <p:sldId id="360" r:id="rId6"/>
    <p:sldId id="359" r:id="rId7"/>
    <p:sldId id="358" r:id="rId8"/>
    <p:sldId id="367" r:id="rId9"/>
    <p:sldId id="348" r:id="rId10"/>
    <p:sldId id="340" r:id="rId11"/>
    <p:sldId id="297" r:id="rId12"/>
  </p:sldIdLst>
  <p:sldSz cx="9144000" cy="6858000" type="screen4x3"/>
  <p:notesSz cx="6858000" cy="91440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0099"/>
    <a:srgbClr val="D46E12"/>
    <a:srgbClr val="8E4A0C"/>
    <a:srgbClr val="FFFF66"/>
    <a:srgbClr val="6A0608"/>
    <a:srgbClr val="E26AB7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A0388A62-4462-44D2-8899-46DD515F84A1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s-ES"/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629F25E3-7C01-4471-A869-BDF47617687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s-PE" altLang="es-PE"/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51FA520D-A0F9-4A00-BDBD-379F6C47622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s-PE" altLang="es-PE"/>
            </a:p>
          </p:txBody>
        </p:sp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47C81979-02F6-4C31-AA0F-22CFA933C86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s-PE" altLang="es-PE"/>
            </a:p>
          </p:txBody>
        </p:sp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19C74A83-9272-4209-BF10-7AD7B76A3C3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s-PE" altLang="es-PE"/>
            </a:p>
          </p:txBody>
        </p:sp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3DE26441-DC0C-4021-A7C3-7C303439033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s-PE" altLang="es-PE"/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56D7C5E4-9EDF-4797-B290-761AB9A0FA2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s-ES"/>
            </a:p>
          </p:txBody>
        </p:sp>
        <p:sp>
          <p:nvSpPr>
            <p:cNvPr id="12" name="Rectangle 10">
              <a:extLst>
                <a:ext uri="{FF2B5EF4-FFF2-40B4-BE49-F238E27FC236}">
                  <a16:creationId xmlns:a16="http://schemas.microsoft.com/office/drawing/2014/main" id="{66A791E5-C15B-4100-822F-B5E8152B029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s-ES"/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6B1BABDA-FECD-4F6D-8237-BAD7B52AC36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s-PE" altLang="es-PE"/>
            </a:p>
          </p:txBody>
        </p:sp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C1755362-02CB-42BD-8492-F1E51B4117E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s-PE" altLang="es-PE"/>
            </a:p>
          </p:txBody>
        </p:sp>
        <p:sp>
          <p:nvSpPr>
            <p:cNvPr id="15" name="Rectangle 13">
              <a:extLst>
                <a:ext uri="{FF2B5EF4-FFF2-40B4-BE49-F238E27FC236}">
                  <a16:creationId xmlns:a16="http://schemas.microsoft.com/office/drawing/2014/main" id="{EE1D4D4D-DFD1-47C3-B248-2D95A88EDC7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s-PE" altLang="es-PE"/>
            </a:p>
          </p:txBody>
        </p:sp>
        <p:sp>
          <p:nvSpPr>
            <p:cNvPr id="16" name="Rectangle 14">
              <a:extLst>
                <a:ext uri="{FF2B5EF4-FFF2-40B4-BE49-F238E27FC236}">
                  <a16:creationId xmlns:a16="http://schemas.microsoft.com/office/drawing/2014/main" id="{86717963-4CDB-4E8D-811D-6013EEBEF3D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s-PE" altLang="es-PE"/>
            </a:p>
          </p:txBody>
        </p:sp>
        <p:sp>
          <p:nvSpPr>
            <p:cNvPr id="17" name="Rectangle 15">
              <a:extLst>
                <a:ext uri="{FF2B5EF4-FFF2-40B4-BE49-F238E27FC236}">
                  <a16:creationId xmlns:a16="http://schemas.microsoft.com/office/drawing/2014/main" id="{D613DAB9-32CF-4540-B619-F02CE0F854AC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s-ES"/>
            </a:p>
          </p:txBody>
        </p:sp>
        <p:sp>
          <p:nvSpPr>
            <p:cNvPr id="18" name="Rectangle 16">
              <a:extLst>
                <a:ext uri="{FF2B5EF4-FFF2-40B4-BE49-F238E27FC236}">
                  <a16:creationId xmlns:a16="http://schemas.microsoft.com/office/drawing/2014/main" id="{2B4BB8B9-4ED6-4B55-BE67-EB5546FD532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s-PE" altLang="es-PE"/>
            </a:p>
          </p:txBody>
        </p:sp>
        <p:sp>
          <p:nvSpPr>
            <p:cNvPr id="19" name="Rectangle 17">
              <a:extLst>
                <a:ext uri="{FF2B5EF4-FFF2-40B4-BE49-F238E27FC236}">
                  <a16:creationId xmlns:a16="http://schemas.microsoft.com/office/drawing/2014/main" id="{1ED7CDDE-6A5B-4411-9C41-BCB39E4C01B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s-ES"/>
            </a:p>
          </p:txBody>
        </p:sp>
        <p:sp>
          <p:nvSpPr>
            <p:cNvPr id="20" name="Rectangle 18">
              <a:extLst>
                <a:ext uri="{FF2B5EF4-FFF2-40B4-BE49-F238E27FC236}">
                  <a16:creationId xmlns:a16="http://schemas.microsoft.com/office/drawing/2014/main" id="{D7F2034F-7E47-49F5-8080-EB62AB833D2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s-PE" altLang="es-PE"/>
            </a:p>
          </p:txBody>
        </p:sp>
        <p:sp>
          <p:nvSpPr>
            <p:cNvPr id="21" name="Rectangle 19">
              <a:extLst>
                <a:ext uri="{FF2B5EF4-FFF2-40B4-BE49-F238E27FC236}">
                  <a16:creationId xmlns:a16="http://schemas.microsoft.com/office/drawing/2014/main" id="{1B887C0C-399C-4D45-9912-1DFC02A6A05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s-ES"/>
            </a:p>
          </p:txBody>
        </p:sp>
        <p:sp>
          <p:nvSpPr>
            <p:cNvPr id="22" name="Rectangle 20">
              <a:extLst>
                <a:ext uri="{FF2B5EF4-FFF2-40B4-BE49-F238E27FC236}">
                  <a16:creationId xmlns:a16="http://schemas.microsoft.com/office/drawing/2014/main" id="{2EFDA4E2-5CFA-43AA-B145-629E12F44B50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s-PE" altLang="es-PE"/>
            </a:p>
          </p:txBody>
        </p:sp>
        <p:sp>
          <p:nvSpPr>
            <p:cNvPr id="23" name="Rectangle 21">
              <a:extLst>
                <a:ext uri="{FF2B5EF4-FFF2-40B4-BE49-F238E27FC236}">
                  <a16:creationId xmlns:a16="http://schemas.microsoft.com/office/drawing/2014/main" id="{BF488183-C1FE-4904-BEEC-3FBF51766987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s-PE" altLang="es-PE"/>
            </a:p>
          </p:txBody>
        </p:sp>
        <p:sp>
          <p:nvSpPr>
            <p:cNvPr id="2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23">
              <a:extLst>
                <a:ext uri="{FF2B5EF4-FFF2-40B4-BE49-F238E27FC236}">
                  <a16:creationId xmlns:a16="http://schemas.microsoft.com/office/drawing/2014/main" id="{C4B604F2-A75E-460F-BEB5-3C2A825A7600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s-ES"/>
            </a:p>
          </p:txBody>
        </p:sp>
      </p:grpSp>
      <p:sp>
        <p:nvSpPr>
          <p:cNvPr id="121880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121881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26" name="Rectangle 26">
            <a:extLst>
              <a:ext uri="{FF2B5EF4-FFF2-40B4-BE49-F238E27FC236}">
                <a16:creationId xmlns:a16="http://schemas.microsoft.com/office/drawing/2014/main" id="{B7B5556C-7E2F-4CD2-868A-56AE626BA264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7" name="Rectangle 27">
            <a:extLst>
              <a:ext uri="{FF2B5EF4-FFF2-40B4-BE49-F238E27FC236}">
                <a16:creationId xmlns:a16="http://schemas.microsoft.com/office/drawing/2014/main" id="{B462E8E6-D5D6-410C-8716-7C1DCCD307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8" name="Rectangle 28">
            <a:extLst>
              <a:ext uri="{FF2B5EF4-FFF2-40B4-BE49-F238E27FC236}">
                <a16:creationId xmlns:a16="http://schemas.microsoft.com/office/drawing/2014/main" id="{2399FDF1-B710-4AD9-AC9E-7F91AD77A6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DF3F7-9E22-48B1-A357-DFC41FA1693F}" type="slidenum">
              <a:rPr lang="es-ES" altLang="es-PE"/>
              <a:pPr>
                <a:defRPr/>
              </a:pPr>
              <a:t>‹Nº›</a:t>
            </a:fld>
            <a:endParaRPr lang="es-ES" altLang="es-PE"/>
          </a:p>
        </p:txBody>
      </p:sp>
    </p:spTree>
    <p:extLst>
      <p:ext uri="{BB962C8B-B14F-4D97-AF65-F5344CB8AC3E}">
        <p14:creationId xmlns:p14="http://schemas.microsoft.com/office/powerpoint/2010/main" val="16939157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EDCE8905-548D-4FA9-8059-72A7EA42842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38414117-8CB0-40C7-805B-D3EA60A7BA8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E917B-90A4-42FE-B3BE-2E5B5B46D165}" type="slidenum">
              <a:rPr lang="es-ES" altLang="es-PE"/>
              <a:pPr>
                <a:defRPr/>
              </a:pPr>
              <a:t>‹Nº›</a:t>
            </a:fld>
            <a:endParaRPr lang="es-ES" altLang="es-PE"/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53C36304-8FD9-4CE3-8D16-ADFC1D8EF89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997280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EDCE8905-548D-4FA9-8059-72A7EA42842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38414117-8CB0-40C7-805B-D3EA60A7BA8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8AF62-785D-4EAB-8687-E6776DE16DA0}" type="slidenum">
              <a:rPr lang="es-ES" altLang="es-PE"/>
              <a:pPr>
                <a:defRPr/>
              </a:pPr>
              <a:t>‹Nº›</a:t>
            </a:fld>
            <a:endParaRPr lang="es-ES" altLang="es-PE"/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53C36304-8FD9-4CE3-8D16-ADFC1D8EF89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687333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EDCE8905-548D-4FA9-8059-72A7EA42842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38414117-8CB0-40C7-805B-D3EA60A7BA8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B0CB14-EF4B-4732-A2EB-13FF17585413}" type="slidenum">
              <a:rPr lang="es-ES" altLang="es-PE"/>
              <a:pPr>
                <a:defRPr/>
              </a:pPr>
              <a:t>‹Nº›</a:t>
            </a:fld>
            <a:endParaRPr lang="es-ES" altLang="es-PE"/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53C36304-8FD9-4CE3-8D16-ADFC1D8EF89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469659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26">
            <a:extLst>
              <a:ext uri="{FF2B5EF4-FFF2-40B4-BE49-F238E27FC236}">
                <a16:creationId xmlns:a16="http://schemas.microsoft.com/office/drawing/2014/main" id="{EDCE8905-548D-4FA9-8059-72A7EA42842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38414117-8CB0-40C7-805B-D3EA60A7BA8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51CC3-E957-4081-B4A6-A43B35A606E4}" type="slidenum">
              <a:rPr lang="es-ES" altLang="es-PE"/>
              <a:pPr>
                <a:defRPr/>
              </a:pPr>
              <a:t>‹Nº›</a:t>
            </a:fld>
            <a:endParaRPr lang="es-ES" altLang="es-PE"/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53C36304-8FD9-4CE3-8D16-ADFC1D8EF89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840278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EDCE8905-548D-4FA9-8059-72A7EA42842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27">
            <a:extLst>
              <a:ext uri="{FF2B5EF4-FFF2-40B4-BE49-F238E27FC236}">
                <a16:creationId xmlns:a16="http://schemas.microsoft.com/office/drawing/2014/main" id="{38414117-8CB0-40C7-805B-D3EA60A7BA8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D41CF-FE09-4F44-AEC3-2278872D55E0}" type="slidenum">
              <a:rPr lang="es-ES" altLang="es-PE"/>
              <a:pPr>
                <a:defRPr/>
              </a:pPr>
              <a:t>‹Nº›</a:t>
            </a:fld>
            <a:endParaRPr lang="es-ES" altLang="es-PE"/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53C36304-8FD9-4CE3-8D16-ADFC1D8EF89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9862560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EDCE8905-548D-4FA9-8059-72A7EA42842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27">
            <a:extLst>
              <a:ext uri="{FF2B5EF4-FFF2-40B4-BE49-F238E27FC236}">
                <a16:creationId xmlns:a16="http://schemas.microsoft.com/office/drawing/2014/main" id="{38414117-8CB0-40C7-805B-D3EA60A7BA8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766E4-931C-4845-B538-372EF1FEF82A}" type="slidenum">
              <a:rPr lang="es-ES" altLang="es-PE"/>
              <a:pPr>
                <a:defRPr/>
              </a:pPr>
              <a:t>‹Nº›</a:t>
            </a:fld>
            <a:endParaRPr lang="es-ES" altLang="es-PE"/>
          </a:p>
        </p:txBody>
      </p:sp>
      <p:sp>
        <p:nvSpPr>
          <p:cNvPr id="9" name="Rectangle 28">
            <a:extLst>
              <a:ext uri="{FF2B5EF4-FFF2-40B4-BE49-F238E27FC236}">
                <a16:creationId xmlns:a16="http://schemas.microsoft.com/office/drawing/2014/main" id="{53C36304-8FD9-4CE3-8D16-ADFC1D8EF89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6152844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26">
            <a:extLst>
              <a:ext uri="{FF2B5EF4-FFF2-40B4-BE49-F238E27FC236}">
                <a16:creationId xmlns:a16="http://schemas.microsoft.com/office/drawing/2014/main" id="{EDCE8905-548D-4FA9-8059-72A7EA42842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27">
            <a:extLst>
              <a:ext uri="{FF2B5EF4-FFF2-40B4-BE49-F238E27FC236}">
                <a16:creationId xmlns:a16="http://schemas.microsoft.com/office/drawing/2014/main" id="{38414117-8CB0-40C7-805B-D3EA60A7BA8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B4235-0A4B-4E7F-AAB3-5DC6E4DCCBC4}" type="slidenum">
              <a:rPr lang="es-ES" altLang="es-PE"/>
              <a:pPr>
                <a:defRPr/>
              </a:pPr>
              <a:t>‹Nº›</a:t>
            </a:fld>
            <a:endParaRPr lang="es-ES" altLang="es-PE"/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53C36304-8FD9-4CE3-8D16-ADFC1D8EF89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229378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>
            <a:extLst>
              <a:ext uri="{FF2B5EF4-FFF2-40B4-BE49-F238E27FC236}">
                <a16:creationId xmlns:a16="http://schemas.microsoft.com/office/drawing/2014/main" id="{EDCE8905-548D-4FA9-8059-72A7EA42842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27">
            <a:extLst>
              <a:ext uri="{FF2B5EF4-FFF2-40B4-BE49-F238E27FC236}">
                <a16:creationId xmlns:a16="http://schemas.microsoft.com/office/drawing/2014/main" id="{38414117-8CB0-40C7-805B-D3EA60A7BA8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4F2FA-8DE4-44AF-BF4A-56B6BCD7AEE5}" type="slidenum">
              <a:rPr lang="es-ES" altLang="es-PE"/>
              <a:pPr>
                <a:defRPr/>
              </a:pPr>
              <a:t>‹Nº›</a:t>
            </a:fld>
            <a:endParaRPr lang="es-ES" altLang="es-PE"/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53C36304-8FD9-4CE3-8D16-ADFC1D8EF89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027330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EDCE8905-548D-4FA9-8059-72A7EA42842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27">
            <a:extLst>
              <a:ext uri="{FF2B5EF4-FFF2-40B4-BE49-F238E27FC236}">
                <a16:creationId xmlns:a16="http://schemas.microsoft.com/office/drawing/2014/main" id="{38414117-8CB0-40C7-805B-D3EA60A7BA8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1ACAC-A62A-42AD-A876-81E9C0E9F479}" type="slidenum">
              <a:rPr lang="es-ES" altLang="es-PE"/>
              <a:pPr>
                <a:defRPr/>
              </a:pPr>
              <a:t>‹Nº›</a:t>
            </a:fld>
            <a:endParaRPr lang="es-ES" altLang="es-PE"/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53C36304-8FD9-4CE3-8D16-ADFC1D8EF89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9945702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26">
            <a:extLst>
              <a:ext uri="{FF2B5EF4-FFF2-40B4-BE49-F238E27FC236}">
                <a16:creationId xmlns:a16="http://schemas.microsoft.com/office/drawing/2014/main" id="{EDCE8905-548D-4FA9-8059-72A7EA42842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27">
            <a:extLst>
              <a:ext uri="{FF2B5EF4-FFF2-40B4-BE49-F238E27FC236}">
                <a16:creationId xmlns:a16="http://schemas.microsoft.com/office/drawing/2014/main" id="{38414117-8CB0-40C7-805B-D3EA60A7BA8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212137-634B-44B3-A8B2-0915685E21D4}" type="slidenum">
              <a:rPr lang="es-ES" altLang="es-PE"/>
              <a:pPr>
                <a:defRPr/>
              </a:pPr>
              <a:t>‹Nº›</a:t>
            </a:fld>
            <a:endParaRPr lang="es-ES" altLang="es-PE"/>
          </a:p>
        </p:txBody>
      </p:sp>
      <p:sp>
        <p:nvSpPr>
          <p:cNvPr id="7" name="Rectangle 28">
            <a:extLst>
              <a:ext uri="{FF2B5EF4-FFF2-40B4-BE49-F238E27FC236}">
                <a16:creationId xmlns:a16="http://schemas.microsoft.com/office/drawing/2014/main" id="{53C36304-8FD9-4CE3-8D16-ADFC1D8EF890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926018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120835" name="Rectangle 3">
              <a:extLst>
                <a:ext uri="{FF2B5EF4-FFF2-40B4-BE49-F238E27FC236}">
                  <a16:creationId xmlns:a16="http://schemas.microsoft.com/office/drawing/2014/main" id="{024B6CD5-ECD9-4303-B6F1-7E2392D05406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s-ES"/>
            </a:p>
          </p:txBody>
        </p:sp>
        <p:sp>
          <p:nvSpPr>
            <p:cNvPr id="1033" name="Rectangle 4">
              <a:extLst>
                <a:ext uri="{FF2B5EF4-FFF2-40B4-BE49-F238E27FC236}">
                  <a16:creationId xmlns:a16="http://schemas.microsoft.com/office/drawing/2014/main" id="{9FFA3A92-A10B-462F-A2F7-87E4ADE748FE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s-PE" altLang="es-PE"/>
            </a:p>
          </p:txBody>
        </p:sp>
        <p:sp>
          <p:nvSpPr>
            <p:cNvPr id="1034" name="Rectangle 5">
              <a:extLst>
                <a:ext uri="{FF2B5EF4-FFF2-40B4-BE49-F238E27FC236}">
                  <a16:creationId xmlns:a16="http://schemas.microsoft.com/office/drawing/2014/main" id="{F479A7FB-2502-487E-B310-68122AFD6DE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s-PE" altLang="es-PE"/>
            </a:p>
          </p:txBody>
        </p:sp>
        <p:sp>
          <p:nvSpPr>
            <p:cNvPr id="1035" name="Rectangle 6">
              <a:extLst>
                <a:ext uri="{FF2B5EF4-FFF2-40B4-BE49-F238E27FC236}">
                  <a16:creationId xmlns:a16="http://schemas.microsoft.com/office/drawing/2014/main" id="{5415F52D-71AD-463C-A511-ACCB4AFA4AE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s-PE" altLang="es-PE"/>
            </a:p>
          </p:txBody>
        </p:sp>
        <p:sp>
          <p:nvSpPr>
            <p:cNvPr id="1036" name="Rectangle 7">
              <a:extLst>
                <a:ext uri="{FF2B5EF4-FFF2-40B4-BE49-F238E27FC236}">
                  <a16:creationId xmlns:a16="http://schemas.microsoft.com/office/drawing/2014/main" id="{D9F4A915-EEE8-4E35-9B10-323994C3471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s-PE" altLang="es-PE"/>
            </a:p>
          </p:txBody>
        </p:sp>
        <p:sp>
          <p:nvSpPr>
            <p:cNvPr id="1037" name="Rectangle 8">
              <a:extLst>
                <a:ext uri="{FF2B5EF4-FFF2-40B4-BE49-F238E27FC236}">
                  <a16:creationId xmlns:a16="http://schemas.microsoft.com/office/drawing/2014/main" id="{4CBF6B3C-7F44-4536-983C-4107EDD89FA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s-PE" altLang="es-PE"/>
            </a:p>
          </p:txBody>
        </p:sp>
        <p:sp>
          <p:nvSpPr>
            <p:cNvPr id="120841" name="Rectangle 9">
              <a:extLst>
                <a:ext uri="{FF2B5EF4-FFF2-40B4-BE49-F238E27FC236}">
                  <a16:creationId xmlns:a16="http://schemas.microsoft.com/office/drawing/2014/main" id="{CE07E4D5-A77D-464D-9348-116D71C29759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s-ES"/>
            </a:p>
          </p:txBody>
        </p:sp>
        <p:sp>
          <p:nvSpPr>
            <p:cNvPr id="120842" name="Rectangle 10">
              <a:extLst>
                <a:ext uri="{FF2B5EF4-FFF2-40B4-BE49-F238E27FC236}">
                  <a16:creationId xmlns:a16="http://schemas.microsoft.com/office/drawing/2014/main" id="{51F134CD-E22A-4F70-898F-3C75FE5AE0A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s-ES"/>
            </a:p>
          </p:txBody>
        </p:sp>
        <p:sp>
          <p:nvSpPr>
            <p:cNvPr id="1040" name="Rectangle 11">
              <a:extLst>
                <a:ext uri="{FF2B5EF4-FFF2-40B4-BE49-F238E27FC236}">
                  <a16:creationId xmlns:a16="http://schemas.microsoft.com/office/drawing/2014/main" id="{A76BB555-2275-47BA-8898-BB6137A7663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s-PE" altLang="es-PE"/>
            </a:p>
          </p:txBody>
        </p:sp>
        <p:sp>
          <p:nvSpPr>
            <p:cNvPr id="1041" name="Rectangle 12">
              <a:extLst>
                <a:ext uri="{FF2B5EF4-FFF2-40B4-BE49-F238E27FC236}">
                  <a16:creationId xmlns:a16="http://schemas.microsoft.com/office/drawing/2014/main" id="{635AE545-5CF9-43B4-A8BC-A4E412ACF16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s-PE" altLang="es-PE"/>
            </a:p>
          </p:txBody>
        </p:sp>
        <p:sp>
          <p:nvSpPr>
            <p:cNvPr id="1042" name="Rectangle 13">
              <a:extLst>
                <a:ext uri="{FF2B5EF4-FFF2-40B4-BE49-F238E27FC236}">
                  <a16:creationId xmlns:a16="http://schemas.microsoft.com/office/drawing/2014/main" id="{7C1F0301-97CD-418C-8168-D5C087A0043F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s-PE" altLang="es-PE"/>
            </a:p>
          </p:txBody>
        </p:sp>
        <p:sp>
          <p:nvSpPr>
            <p:cNvPr id="1043" name="Rectangle 14">
              <a:extLst>
                <a:ext uri="{FF2B5EF4-FFF2-40B4-BE49-F238E27FC236}">
                  <a16:creationId xmlns:a16="http://schemas.microsoft.com/office/drawing/2014/main" id="{2BF88587-8F5E-4551-9C36-C065B49DC97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s-PE" altLang="es-PE"/>
            </a:p>
          </p:txBody>
        </p:sp>
        <p:sp>
          <p:nvSpPr>
            <p:cNvPr id="120847" name="Rectangle 15">
              <a:extLst>
                <a:ext uri="{FF2B5EF4-FFF2-40B4-BE49-F238E27FC236}">
                  <a16:creationId xmlns:a16="http://schemas.microsoft.com/office/drawing/2014/main" id="{3A0B94CA-84EE-43CA-A57C-ACF6855579FD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s-ES"/>
            </a:p>
          </p:txBody>
        </p:sp>
        <p:sp>
          <p:nvSpPr>
            <p:cNvPr id="1045" name="Rectangle 16">
              <a:extLst>
                <a:ext uri="{FF2B5EF4-FFF2-40B4-BE49-F238E27FC236}">
                  <a16:creationId xmlns:a16="http://schemas.microsoft.com/office/drawing/2014/main" id="{DBB85824-1900-4BF5-AFFE-4EAF9C330C94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s-PE" altLang="es-PE"/>
            </a:p>
          </p:txBody>
        </p:sp>
        <p:sp>
          <p:nvSpPr>
            <p:cNvPr id="120849" name="Rectangle 17">
              <a:extLst>
                <a:ext uri="{FF2B5EF4-FFF2-40B4-BE49-F238E27FC236}">
                  <a16:creationId xmlns:a16="http://schemas.microsoft.com/office/drawing/2014/main" id="{763F4D92-7AE8-4814-B22E-2CE9D775CE1B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s-ES"/>
            </a:p>
          </p:txBody>
        </p:sp>
        <p:sp>
          <p:nvSpPr>
            <p:cNvPr id="1047" name="Rectangle 18">
              <a:extLst>
                <a:ext uri="{FF2B5EF4-FFF2-40B4-BE49-F238E27FC236}">
                  <a16:creationId xmlns:a16="http://schemas.microsoft.com/office/drawing/2014/main" id="{4504EEFE-A680-4C4E-9AB3-9E2FB429C215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s-PE" altLang="es-PE"/>
            </a:p>
          </p:txBody>
        </p:sp>
        <p:sp>
          <p:nvSpPr>
            <p:cNvPr id="120851" name="Rectangle 19">
              <a:extLst>
                <a:ext uri="{FF2B5EF4-FFF2-40B4-BE49-F238E27FC236}">
                  <a16:creationId xmlns:a16="http://schemas.microsoft.com/office/drawing/2014/main" id="{9452301E-9931-4EF3-8D67-41CB07FF7D0A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>
                <a:defRPr/>
              </a:pPr>
              <a:endParaRPr lang="es-ES"/>
            </a:p>
          </p:txBody>
        </p:sp>
        <p:sp>
          <p:nvSpPr>
            <p:cNvPr id="1049" name="Rectangle 20">
              <a:extLst>
                <a:ext uri="{FF2B5EF4-FFF2-40B4-BE49-F238E27FC236}">
                  <a16:creationId xmlns:a16="http://schemas.microsoft.com/office/drawing/2014/main" id="{F4F7E0B8-0BEA-4970-A34D-BEB780D158C8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s-PE" altLang="es-PE"/>
            </a:p>
          </p:txBody>
        </p:sp>
        <p:sp>
          <p:nvSpPr>
            <p:cNvPr id="1050" name="Rectangle 21">
              <a:extLst>
                <a:ext uri="{FF2B5EF4-FFF2-40B4-BE49-F238E27FC236}">
                  <a16:creationId xmlns:a16="http://schemas.microsoft.com/office/drawing/2014/main" id="{E68C70D2-35C3-4EB8-9A26-463BC3CC6623}"/>
                </a:ext>
              </a:extLst>
            </p:cNvPr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s-PE" altLang="es-PE"/>
            </a:p>
          </p:txBody>
        </p:sp>
        <p:sp>
          <p:nvSpPr>
            <p:cNvPr id="1051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>
                <a:gd name="T0" fmla="*/ 5700 w 5760"/>
                <a:gd name="T1" fmla="*/ 86 h 445"/>
                <a:gd name="T2" fmla="*/ 5508 w 5760"/>
                <a:gd name="T3" fmla="*/ 86 h 445"/>
                <a:gd name="T4" fmla="*/ 5454 w 5760"/>
                <a:gd name="T5" fmla="*/ 76 h 445"/>
                <a:gd name="T6" fmla="*/ 5448 w 5760"/>
                <a:gd name="T7" fmla="*/ 65 h 445"/>
                <a:gd name="T8" fmla="*/ 5442 w 5760"/>
                <a:gd name="T9" fmla="*/ 44 h 445"/>
                <a:gd name="T10" fmla="*/ 5414 w 5760"/>
                <a:gd name="T11" fmla="*/ 18 h 445"/>
                <a:gd name="T12" fmla="*/ 5332 w 5760"/>
                <a:gd name="T13" fmla="*/ 7 h 445"/>
                <a:gd name="T14" fmla="*/ 5051 w 5760"/>
                <a:gd name="T15" fmla="*/ 22 h 445"/>
                <a:gd name="T16" fmla="*/ 4986 w 5760"/>
                <a:gd name="T17" fmla="*/ 55 h 445"/>
                <a:gd name="T18" fmla="*/ 4854 w 5760"/>
                <a:gd name="T19" fmla="*/ 102 h 445"/>
                <a:gd name="T20" fmla="*/ 4740 w 5760"/>
                <a:gd name="T21" fmla="*/ 112 h 445"/>
                <a:gd name="T22" fmla="*/ 4662 w 5760"/>
                <a:gd name="T23" fmla="*/ 91 h 445"/>
                <a:gd name="T24" fmla="*/ 4598 w 5760"/>
                <a:gd name="T25" fmla="*/ 25 h 445"/>
                <a:gd name="T26" fmla="*/ 4514 w 5760"/>
                <a:gd name="T27" fmla="*/ 9 h 445"/>
                <a:gd name="T28" fmla="*/ 4410 w 5760"/>
                <a:gd name="T29" fmla="*/ 39 h 445"/>
                <a:gd name="T30" fmla="*/ 4236 w 5760"/>
                <a:gd name="T31" fmla="*/ 81 h 445"/>
                <a:gd name="T32" fmla="*/ 4020 w 5760"/>
                <a:gd name="T33" fmla="*/ 102 h 445"/>
                <a:gd name="T34" fmla="*/ 3810 w 5760"/>
                <a:gd name="T35" fmla="*/ 102 h 445"/>
                <a:gd name="T36" fmla="*/ 3654 w 5760"/>
                <a:gd name="T37" fmla="*/ 76 h 445"/>
                <a:gd name="T38" fmla="*/ 3594 w 5760"/>
                <a:gd name="T39" fmla="*/ 50 h 445"/>
                <a:gd name="T40" fmla="*/ 3528 w 5760"/>
                <a:gd name="T41" fmla="*/ 44 h 445"/>
                <a:gd name="T42" fmla="*/ 3480 w 5760"/>
                <a:gd name="T43" fmla="*/ 55 h 445"/>
                <a:gd name="T44" fmla="*/ 3420 w 5760"/>
                <a:gd name="T45" fmla="*/ 76 h 445"/>
                <a:gd name="T46" fmla="*/ 3048 w 5760"/>
                <a:gd name="T47" fmla="*/ 112 h 445"/>
                <a:gd name="T48" fmla="*/ 2844 w 5760"/>
                <a:gd name="T49" fmla="*/ 128 h 445"/>
                <a:gd name="T50" fmla="*/ 2742 w 5760"/>
                <a:gd name="T51" fmla="*/ 117 h 445"/>
                <a:gd name="T52" fmla="*/ 2710 w 5760"/>
                <a:gd name="T53" fmla="*/ 56 h 445"/>
                <a:gd name="T54" fmla="*/ 2658 w 5760"/>
                <a:gd name="T55" fmla="*/ 50 h 445"/>
                <a:gd name="T56" fmla="*/ 2558 w 5760"/>
                <a:gd name="T57" fmla="*/ 95 h 445"/>
                <a:gd name="T58" fmla="*/ 2444 w 5760"/>
                <a:gd name="T59" fmla="*/ 109 h 445"/>
                <a:gd name="T60" fmla="*/ 2322 w 5760"/>
                <a:gd name="T61" fmla="*/ 91 h 445"/>
                <a:gd name="T62" fmla="*/ 2274 w 5760"/>
                <a:gd name="T63" fmla="*/ 70 h 445"/>
                <a:gd name="T64" fmla="*/ 2185 w 5760"/>
                <a:gd name="T65" fmla="*/ 3 h 445"/>
                <a:gd name="T66" fmla="*/ 2048 w 5760"/>
                <a:gd name="T67" fmla="*/ 64 h 445"/>
                <a:gd name="T68" fmla="*/ 1794 w 5760"/>
                <a:gd name="T69" fmla="*/ 102 h 445"/>
                <a:gd name="T70" fmla="*/ 1560 w 5760"/>
                <a:gd name="T71" fmla="*/ 91 h 445"/>
                <a:gd name="T72" fmla="*/ 1482 w 5760"/>
                <a:gd name="T73" fmla="*/ 76 h 445"/>
                <a:gd name="T74" fmla="*/ 1428 w 5760"/>
                <a:gd name="T75" fmla="*/ 50 h 445"/>
                <a:gd name="T76" fmla="*/ 1374 w 5760"/>
                <a:gd name="T77" fmla="*/ 44 h 445"/>
                <a:gd name="T78" fmla="*/ 1308 w 5760"/>
                <a:gd name="T79" fmla="*/ 55 h 445"/>
                <a:gd name="T80" fmla="*/ 1140 w 5760"/>
                <a:gd name="T81" fmla="*/ 107 h 445"/>
                <a:gd name="T82" fmla="*/ 948 w 5760"/>
                <a:gd name="T83" fmla="*/ 143 h 445"/>
                <a:gd name="T84" fmla="*/ 708 w 5760"/>
                <a:gd name="T85" fmla="*/ 138 h 445"/>
                <a:gd name="T86" fmla="*/ 534 w 5760"/>
                <a:gd name="T87" fmla="*/ 96 h 445"/>
                <a:gd name="T88" fmla="*/ 444 w 5760"/>
                <a:gd name="T89" fmla="*/ 55 h 445"/>
                <a:gd name="T90" fmla="*/ 396 w 5760"/>
                <a:gd name="T91" fmla="*/ 34 h 445"/>
                <a:gd name="T92" fmla="*/ 378 w 5760"/>
                <a:gd name="T93" fmla="*/ 39 h 445"/>
                <a:gd name="T94" fmla="*/ 342 w 5760"/>
                <a:gd name="T95" fmla="*/ 70 h 445"/>
                <a:gd name="T96" fmla="*/ 288 w 5760"/>
                <a:gd name="T97" fmla="*/ 96 h 445"/>
                <a:gd name="T98" fmla="*/ 192 w 5760"/>
                <a:gd name="T99" fmla="*/ 112 h 445"/>
                <a:gd name="T100" fmla="*/ 90 w 5760"/>
                <a:gd name="T101" fmla="*/ 112 h 445"/>
                <a:gd name="T102" fmla="*/ 0 w 5760"/>
                <a:gd name="T103" fmla="*/ 96 h 445"/>
                <a:gd name="T104" fmla="*/ 5760 w 5760"/>
                <a:gd name="T105" fmla="*/ 445 h 44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195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0855" name="Freeform 23">
              <a:extLst>
                <a:ext uri="{FF2B5EF4-FFF2-40B4-BE49-F238E27FC236}">
                  <a16:creationId xmlns:a16="http://schemas.microsoft.com/office/drawing/2014/main" id="{B7C2C21F-50BF-4F73-ACB5-214B7E2B3C81}"/>
                </a:ext>
              </a:extLst>
            </p:cNvPr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s-ES"/>
            </a:p>
          </p:txBody>
        </p:sp>
      </p:grpSp>
      <p:sp>
        <p:nvSpPr>
          <p:cNvPr id="120856" name="Rectangle 24">
            <a:extLst>
              <a:ext uri="{FF2B5EF4-FFF2-40B4-BE49-F238E27FC236}">
                <a16:creationId xmlns:a16="http://schemas.microsoft.com/office/drawing/2014/main" id="{F2A479BE-1CF3-4E38-86D0-4B806DD3E5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20857" name="Rectangle 25">
            <a:extLst>
              <a:ext uri="{FF2B5EF4-FFF2-40B4-BE49-F238E27FC236}">
                <a16:creationId xmlns:a16="http://schemas.microsoft.com/office/drawing/2014/main" id="{68D81B92-4449-474E-BFF8-8A19DEC4F9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20858" name="Rectangle 26">
            <a:extLst>
              <a:ext uri="{FF2B5EF4-FFF2-40B4-BE49-F238E27FC236}">
                <a16:creationId xmlns:a16="http://schemas.microsoft.com/office/drawing/2014/main" id="{EDCE8905-548D-4FA9-8059-72A7EA42842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0859" name="Rectangle 27">
            <a:extLst>
              <a:ext uri="{FF2B5EF4-FFF2-40B4-BE49-F238E27FC236}">
                <a16:creationId xmlns:a16="http://schemas.microsoft.com/office/drawing/2014/main" id="{38414117-8CB0-40C7-805B-D3EA60A7BA8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859C9785-E4CB-468E-9DC6-060B95C78192}" type="slidenum">
              <a:rPr lang="es-ES" altLang="es-PE"/>
              <a:pPr>
                <a:defRPr/>
              </a:pPr>
              <a:t>‹Nº›</a:t>
            </a:fld>
            <a:endParaRPr lang="es-ES" altLang="es-PE"/>
          </a:p>
        </p:txBody>
      </p:sp>
      <p:sp>
        <p:nvSpPr>
          <p:cNvPr id="120860" name="Rectangle 28">
            <a:extLst>
              <a:ext uri="{FF2B5EF4-FFF2-40B4-BE49-F238E27FC236}">
                <a16:creationId xmlns:a16="http://schemas.microsoft.com/office/drawing/2014/main" id="{53C36304-8FD9-4CE3-8D16-ADFC1D8EF89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s-E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26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0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0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0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08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08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08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08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08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08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08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08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08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08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08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08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08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08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08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56" grpId="0"/>
      <p:bldP spid="120857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085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085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2085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2085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085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085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2085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2085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085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085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2085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2085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085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085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2085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2085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085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0857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2085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2085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anose="05000000000000000000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anose="05000000000000000000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PE" dirty="0" smtClean="0"/>
              <a:t>LA IGLESIA COMUNIDAD DE JESUCRISTO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defRPr/>
            </a:pPr>
            <a:r>
              <a:rPr lang="es-PE" sz="3980" dirty="0" smtClean="0"/>
              <a:t>LA IGLESIA ES LA COMUNIDAD DE JESUCRISTO, A QUIEN SIGUE Y PROCURA IMITAR:   </a:t>
            </a:r>
          </a:p>
          <a:p>
            <a:pPr algn="ctr">
              <a:defRPr/>
            </a:pPr>
            <a:r>
              <a:rPr lang="es-PE" sz="3980" dirty="0" smtClean="0"/>
              <a:t>A SU PERSONA, </a:t>
            </a:r>
          </a:p>
          <a:p>
            <a:pPr algn="ctr">
              <a:defRPr/>
            </a:pPr>
            <a:r>
              <a:rPr lang="es-PE" sz="3980" dirty="0" smtClean="0"/>
              <a:t>SUS EJEMPLOS, </a:t>
            </a:r>
          </a:p>
          <a:p>
            <a:pPr algn="ctr">
              <a:defRPr/>
            </a:pPr>
            <a:r>
              <a:rPr lang="es-PE" sz="3980" dirty="0" smtClean="0"/>
              <a:t>SU EVANGELIO.  </a:t>
            </a:r>
            <a:endParaRPr lang="en-US" sz="3980" dirty="0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97F682C-F527-4621-AA1D-207D730D596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42875"/>
            <a:ext cx="7772400" cy="857250"/>
          </a:xfrm>
        </p:spPr>
        <p:txBody>
          <a:bodyPr/>
          <a:lstStyle/>
          <a:p>
            <a:pPr eaLnBrk="1" hangingPunct="1">
              <a:defRPr/>
            </a:pPr>
            <a:r>
              <a:rPr lang="en-US" sz="6600" dirty="0">
                <a:solidFill>
                  <a:srgbClr val="D46E12"/>
                </a:solidFill>
              </a:rPr>
              <a:t>I. LA IGLESIA</a:t>
            </a:r>
            <a:r>
              <a:rPr lang="en-US" dirty="0"/>
              <a:t> </a:t>
            </a:r>
            <a:endParaRPr lang="es-ES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B146E9D-A8A6-4706-A0B6-E300370329A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1143000"/>
            <a:ext cx="9144000" cy="5381625"/>
          </a:xfrm>
        </p:spPr>
        <p:txBody>
          <a:bodyPr/>
          <a:lstStyle/>
          <a:p>
            <a:pPr marL="571500" indent="-571500" algn="just"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s-ES" sz="2400" b="1" dirty="0">
                <a:solidFill>
                  <a:schemeClr val="tx2"/>
                </a:solidFill>
                <a:latin typeface="Century" pitchFamily="18" charset="0"/>
              </a:rPr>
              <a:t>La Iglesia </a:t>
            </a:r>
            <a:r>
              <a:rPr lang="es-ES" sz="2400" b="1" dirty="0" smtClean="0">
                <a:solidFill>
                  <a:schemeClr val="tx2"/>
                </a:solidFill>
                <a:latin typeface="Century" pitchFamily="18" charset="0"/>
              </a:rPr>
              <a:t>de Cristo es </a:t>
            </a:r>
            <a:r>
              <a:rPr lang="es-ES" sz="2400" b="1" dirty="0">
                <a:solidFill>
                  <a:schemeClr val="tx2"/>
                </a:solidFill>
                <a:latin typeface="Century" pitchFamily="18" charset="0"/>
              </a:rPr>
              <a:t>la Comunidad de bautizados, </a:t>
            </a:r>
            <a:endParaRPr lang="es-ES" sz="2400" b="1" dirty="0" smtClean="0">
              <a:solidFill>
                <a:schemeClr val="tx2"/>
              </a:solidFill>
              <a:latin typeface="Century" pitchFamily="18" charset="0"/>
            </a:endParaRPr>
          </a:p>
          <a:p>
            <a:pPr marL="571500" indent="-571500" algn="just"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s-ES" sz="2400" b="1" dirty="0" smtClean="0">
                <a:solidFill>
                  <a:schemeClr val="tx2"/>
                </a:solidFill>
                <a:latin typeface="Century" pitchFamily="18" charset="0"/>
              </a:rPr>
              <a:t>Pueblo </a:t>
            </a:r>
            <a:r>
              <a:rPr lang="es-ES" sz="2400" b="1" dirty="0">
                <a:solidFill>
                  <a:schemeClr val="tx2"/>
                </a:solidFill>
                <a:latin typeface="Century" pitchFamily="18" charset="0"/>
              </a:rPr>
              <a:t>de </a:t>
            </a:r>
            <a:r>
              <a:rPr lang="es-ES" sz="2400" b="1" dirty="0" smtClean="0">
                <a:solidFill>
                  <a:schemeClr val="tx2"/>
                </a:solidFill>
                <a:latin typeface="Century" pitchFamily="18" charset="0"/>
              </a:rPr>
              <a:t>Dios</a:t>
            </a:r>
            <a:r>
              <a:rPr lang="es-ES" sz="2400" b="1" dirty="0">
                <a:solidFill>
                  <a:schemeClr val="tx2"/>
                </a:solidFill>
                <a:latin typeface="Century" pitchFamily="18" charset="0"/>
              </a:rPr>
              <a:t> </a:t>
            </a:r>
            <a:r>
              <a:rPr lang="es-ES" sz="2400" b="1" dirty="0" smtClean="0">
                <a:solidFill>
                  <a:schemeClr val="tx2"/>
                </a:solidFill>
                <a:latin typeface="Century" pitchFamily="18" charset="0"/>
              </a:rPr>
              <a:t>y Cuerpo Místico de Cristo</a:t>
            </a:r>
          </a:p>
          <a:p>
            <a:pPr marL="571500" indent="-571500" algn="just"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s-ES" sz="2400" b="1" dirty="0" smtClean="0">
                <a:solidFill>
                  <a:schemeClr val="tx2"/>
                </a:solidFill>
                <a:latin typeface="Century" pitchFamily="18" charset="0"/>
              </a:rPr>
              <a:t>que </a:t>
            </a:r>
            <a:r>
              <a:rPr lang="es-ES" sz="2400" b="1" dirty="0">
                <a:solidFill>
                  <a:schemeClr val="tx2"/>
                </a:solidFill>
                <a:latin typeface="Century" pitchFamily="18" charset="0"/>
              </a:rPr>
              <a:t>a impulsos del Espíritu, </a:t>
            </a:r>
            <a:endParaRPr lang="es-ES" sz="2400" b="1" dirty="0" smtClean="0">
              <a:solidFill>
                <a:schemeClr val="tx2"/>
              </a:solidFill>
              <a:latin typeface="Century" pitchFamily="18" charset="0"/>
            </a:endParaRPr>
          </a:p>
          <a:p>
            <a:pPr marL="571500" indent="-571500" algn="just"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s-ES" sz="2400" b="1" dirty="0" smtClean="0">
                <a:solidFill>
                  <a:schemeClr val="tx2"/>
                </a:solidFill>
                <a:latin typeface="Century" pitchFamily="18" charset="0"/>
              </a:rPr>
              <a:t>sigue </a:t>
            </a:r>
            <a:r>
              <a:rPr lang="es-ES" sz="2400" b="1" dirty="0">
                <a:solidFill>
                  <a:schemeClr val="tx2"/>
                </a:solidFill>
                <a:latin typeface="Century" pitchFamily="18" charset="0"/>
              </a:rPr>
              <a:t>a Jesucristo </a:t>
            </a:r>
            <a:endParaRPr lang="es-ES" sz="2400" b="1" dirty="0" smtClean="0">
              <a:solidFill>
                <a:schemeClr val="tx2"/>
              </a:solidFill>
              <a:latin typeface="Century" pitchFamily="18" charset="0"/>
            </a:endParaRPr>
          </a:p>
          <a:p>
            <a:pPr marL="571500" indent="-571500" algn="just"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s-ES" sz="2400" b="1" dirty="0" smtClean="0">
                <a:solidFill>
                  <a:schemeClr val="tx2"/>
                </a:solidFill>
                <a:latin typeface="Century" pitchFamily="18" charset="0"/>
              </a:rPr>
              <a:t>con </a:t>
            </a:r>
            <a:r>
              <a:rPr lang="es-ES" sz="2400" b="1" dirty="0">
                <a:solidFill>
                  <a:schemeClr val="tx2"/>
                </a:solidFill>
                <a:latin typeface="Century" pitchFamily="18" charset="0"/>
              </a:rPr>
              <a:t>los sacramentos, </a:t>
            </a:r>
            <a:endParaRPr lang="es-ES" sz="2400" b="1" dirty="0" smtClean="0">
              <a:solidFill>
                <a:schemeClr val="tx2"/>
              </a:solidFill>
              <a:latin typeface="Century" pitchFamily="18" charset="0"/>
            </a:endParaRPr>
          </a:p>
          <a:p>
            <a:pPr marL="571500" indent="-571500" algn="just"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s-ES" sz="2400" b="1" dirty="0" smtClean="0">
                <a:solidFill>
                  <a:schemeClr val="tx2"/>
                </a:solidFill>
                <a:latin typeface="Century" pitchFamily="18" charset="0"/>
              </a:rPr>
              <a:t>culmina </a:t>
            </a:r>
            <a:r>
              <a:rPr lang="es-ES" sz="2400" b="1" dirty="0">
                <a:solidFill>
                  <a:schemeClr val="tx2"/>
                </a:solidFill>
                <a:latin typeface="Century" pitchFamily="18" charset="0"/>
              </a:rPr>
              <a:t>en la Eucaristía. </a:t>
            </a:r>
            <a:endParaRPr lang="es-ES" sz="2400" b="1" dirty="0" smtClean="0">
              <a:solidFill>
                <a:schemeClr val="tx2"/>
              </a:solidFill>
              <a:latin typeface="Century" pitchFamily="18" charset="0"/>
            </a:endParaRPr>
          </a:p>
          <a:p>
            <a:pPr marL="571500" indent="-571500" algn="just"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s-ES" sz="2400" b="1" dirty="0" smtClean="0">
                <a:solidFill>
                  <a:schemeClr val="tx2"/>
                </a:solidFill>
                <a:latin typeface="Century" pitchFamily="18" charset="0"/>
              </a:rPr>
              <a:t>Como ley,  </a:t>
            </a:r>
            <a:r>
              <a:rPr lang="es-ES" sz="2400" b="1" dirty="0">
                <a:solidFill>
                  <a:schemeClr val="tx2"/>
                </a:solidFill>
                <a:latin typeface="Century" pitchFamily="18" charset="0"/>
              </a:rPr>
              <a:t>el mandamiento nuevo del amor, </a:t>
            </a:r>
            <a:endParaRPr lang="es-ES" sz="2400" b="1" dirty="0" smtClean="0">
              <a:solidFill>
                <a:schemeClr val="tx2"/>
              </a:solidFill>
              <a:latin typeface="Century" pitchFamily="18" charset="0"/>
            </a:endParaRPr>
          </a:p>
          <a:p>
            <a:pPr marL="571500" indent="-571500" algn="just"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s-ES" sz="2400" b="1" dirty="0" smtClean="0">
                <a:solidFill>
                  <a:schemeClr val="tx2"/>
                </a:solidFill>
                <a:latin typeface="Century" pitchFamily="18" charset="0"/>
              </a:rPr>
              <a:t>como </a:t>
            </a:r>
            <a:r>
              <a:rPr lang="es-ES" sz="2400" b="1" dirty="0">
                <a:solidFill>
                  <a:schemeClr val="tx2"/>
                </a:solidFill>
                <a:latin typeface="Century" pitchFamily="18" charset="0"/>
              </a:rPr>
              <a:t>misión, acoger la salvación y llevarla a los hombres y </a:t>
            </a:r>
            <a:endParaRPr lang="es-ES" sz="2400" b="1" dirty="0" smtClean="0">
              <a:solidFill>
                <a:schemeClr val="tx2"/>
              </a:solidFill>
              <a:latin typeface="Century" pitchFamily="18" charset="0"/>
            </a:endParaRPr>
          </a:p>
          <a:p>
            <a:pPr marL="571500" indent="-571500" algn="just"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s-ES" sz="2400" b="1" dirty="0" smtClean="0">
                <a:solidFill>
                  <a:schemeClr val="tx2"/>
                </a:solidFill>
                <a:latin typeface="Century" pitchFamily="18" charset="0"/>
              </a:rPr>
              <a:t>como </a:t>
            </a:r>
            <a:r>
              <a:rPr lang="es-ES" sz="2400" b="1" dirty="0">
                <a:solidFill>
                  <a:schemeClr val="tx2"/>
                </a:solidFill>
                <a:latin typeface="Century" pitchFamily="18" charset="0"/>
              </a:rPr>
              <a:t>destino, </a:t>
            </a:r>
            <a:endParaRPr lang="es-ES" sz="2400" b="1" dirty="0" smtClean="0">
              <a:solidFill>
                <a:schemeClr val="tx2"/>
              </a:solidFill>
              <a:latin typeface="Century" pitchFamily="18" charset="0"/>
            </a:endParaRPr>
          </a:p>
          <a:p>
            <a:pPr marL="571500" indent="-571500" algn="just"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s-ES" sz="2400" b="1" dirty="0" smtClean="0">
                <a:solidFill>
                  <a:schemeClr val="tx2"/>
                </a:solidFill>
                <a:latin typeface="Century" pitchFamily="18" charset="0"/>
              </a:rPr>
              <a:t>el </a:t>
            </a:r>
            <a:r>
              <a:rPr lang="es-ES" sz="2400" b="1" dirty="0">
                <a:solidFill>
                  <a:schemeClr val="tx2"/>
                </a:solidFill>
                <a:latin typeface="Century" pitchFamily="18" charset="0"/>
              </a:rPr>
              <a:t>Reino definitivo de Dios, del que ya es inicio. </a:t>
            </a:r>
            <a:endParaRPr lang="es-ES" sz="2400" b="1" dirty="0" smtClean="0">
              <a:solidFill>
                <a:schemeClr val="tx2"/>
              </a:solidFill>
              <a:latin typeface="Century" pitchFamily="18" charset="0"/>
            </a:endParaRPr>
          </a:p>
          <a:p>
            <a:pPr marL="571500" indent="-571500" algn="just"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r>
              <a:rPr lang="es-ES" sz="2400" b="1" dirty="0" smtClean="0">
                <a:solidFill>
                  <a:schemeClr val="tx2"/>
                </a:solidFill>
                <a:latin typeface="Century" pitchFamily="18" charset="0"/>
              </a:rPr>
              <a:t>En </a:t>
            </a:r>
            <a:r>
              <a:rPr lang="es-ES" sz="2400" b="1" dirty="0">
                <a:solidFill>
                  <a:schemeClr val="tx2"/>
                </a:solidFill>
                <a:latin typeface="Century" pitchFamily="18" charset="0"/>
              </a:rPr>
              <a:t>ella se vive la adoración, el discipulado, la acogida y la misión.’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FAF07F3B-C401-4D28-8A94-30F908DD87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1440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>
                <a:solidFill>
                  <a:srgbClr val="000066"/>
                </a:solidFill>
              </a:rPr>
              <a:t/>
            </a:r>
            <a:br>
              <a:rPr lang="en-US" sz="5400">
                <a:solidFill>
                  <a:srgbClr val="000066"/>
                </a:solidFill>
              </a:rPr>
            </a:br>
            <a:r>
              <a:rPr lang="en-US" sz="5400">
                <a:solidFill>
                  <a:srgbClr val="FF0000"/>
                </a:solidFill>
              </a:rPr>
              <a:t>CONDICIONES ESPIRITUALES</a:t>
            </a:r>
            <a:r>
              <a:rPr lang="en-US" sz="3800"/>
              <a:t> </a:t>
            </a:r>
            <a:endParaRPr lang="es-ES" sz="3800"/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5C8BC05E-85E1-4E00-BD2D-B31AD41F94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258888" y="2565400"/>
            <a:ext cx="7439025" cy="259238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Clr>
                <a:schemeClr val="folHlink"/>
              </a:buClr>
              <a:buFont typeface="Wingdings" panose="05000000000000000000" pitchFamily="2" charset="2"/>
              <a:buNone/>
              <a:defRPr/>
            </a:pPr>
            <a:r>
              <a:rPr lang="en-US" sz="4000" dirty="0" smtClean="0">
                <a:solidFill>
                  <a:schemeClr val="folHlink"/>
                </a:solidFill>
                <a:latin typeface="Century" pitchFamily="18" charset="0"/>
              </a:rPr>
              <a:t>4.- </a:t>
            </a:r>
            <a:r>
              <a:rPr lang="en-US" sz="4000" dirty="0" err="1" smtClean="0">
                <a:solidFill>
                  <a:schemeClr val="folHlink"/>
                </a:solidFill>
                <a:latin typeface="Century" pitchFamily="18" charset="0"/>
              </a:rPr>
              <a:t>Vivir</a:t>
            </a:r>
            <a:r>
              <a:rPr lang="en-US" sz="4000" dirty="0" smtClean="0">
                <a:solidFill>
                  <a:schemeClr val="folHlink"/>
                </a:solidFill>
                <a:latin typeface="Century" pitchFamily="18" charset="0"/>
              </a:rPr>
              <a:t> </a:t>
            </a:r>
            <a:r>
              <a:rPr lang="en-US" sz="4000" dirty="0" err="1">
                <a:solidFill>
                  <a:schemeClr val="folHlink"/>
                </a:solidFill>
                <a:latin typeface="Century" pitchFamily="18" charset="0"/>
              </a:rPr>
              <a:t>en</a:t>
            </a:r>
            <a:r>
              <a:rPr lang="en-US" sz="4000" dirty="0">
                <a:solidFill>
                  <a:schemeClr val="folHlink"/>
                </a:solidFill>
                <a:latin typeface="Century" pitchFamily="18" charset="0"/>
              </a:rPr>
              <a:t> </a:t>
            </a:r>
            <a:r>
              <a:rPr lang="en-US" sz="4000" dirty="0" err="1">
                <a:solidFill>
                  <a:schemeClr val="folHlink"/>
                </a:solidFill>
                <a:latin typeface="Century" pitchFamily="18" charset="0"/>
              </a:rPr>
              <a:t>gracia</a:t>
            </a:r>
            <a:endParaRPr lang="es-ES" sz="4000" dirty="0">
              <a:solidFill>
                <a:schemeClr val="folHlink"/>
              </a:solidFill>
              <a:latin typeface="Century" pitchFamily="18" charset="0"/>
            </a:endParaRPr>
          </a:p>
          <a:p>
            <a:pPr marL="0" indent="0" eaLnBrk="1" hangingPunct="1">
              <a:lnSpc>
                <a:spcPct val="90000"/>
              </a:lnSpc>
              <a:buClr>
                <a:schemeClr val="folHlink"/>
              </a:buClr>
              <a:buFont typeface="Wingdings" panose="05000000000000000000" pitchFamily="2" charset="2"/>
              <a:buNone/>
              <a:defRPr/>
            </a:pPr>
            <a:r>
              <a:rPr lang="es-ES" sz="4000" dirty="0" smtClean="0">
                <a:solidFill>
                  <a:schemeClr val="folHlink"/>
                </a:solidFill>
                <a:latin typeface="Century" pitchFamily="18" charset="0"/>
              </a:rPr>
              <a:t>5.- Practicar </a:t>
            </a:r>
            <a:r>
              <a:rPr lang="es-ES" sz="4000" dirty="0">
                <a:solidFill>
                  <a:schemeClr val="folHlink"/>
                </a:solidFill>
                <a:latin typeface="Century" pitchFamily="18" charset="0"/>
              </a:rPr>
              <a:t>el amor- caridad</a:t>
            </a:r>
            <a:endParaRPr lang="en-US" sz="4000" dirty="0">
              <a:solidFill>
                <a:schemeClr val="folHlink"/>
              </a:solidFill>
              <a:latin typeface="Century" pitchFamily="18" charset="0"/>
            </a:endParaRPr>
          </a:p>
          <a:p>
            <a:pPr marL="0" indent="0" eaLnBrk="1" hangingPunct="1">
              <a:lnSpc>
                <a:spcPct val="90000"/>
              </a:lnSpc>
              <a:buClr>
                <a:schemeClr val="folHlink"/>
              </a:buClr>
              <a:buFont typeface="Wingdings" panose="05000000000000000000" pitchFamily="2" charset="2"/>
              <a:buNone/>
              <a:defRPr/>
            </a:pPr>
            <a:r>
              <a:rPr lang="en-US" sz="4000" dirty="0" smtClean="0">
                <a:solidFill>
                  <a:schemeClr val="folHlink"/>
                </a:solidFill>
                <a:latin typeface="Century" pitchFamily="18" charset="0"/>
              </a:rPr>
              <a:t>6.- </a:t>
            </a:r>
            <a:r>
              <a:rPr lang="en-US" sz="4000" dirty="0" err="1" smtClean="0">
                <a:solidFill>
                  <a:schemeClr val="folHlink"/>
                </a:solidFill>
                <a:latin typeface="Century" pitchFamily="18" charset="0"/>
              </a:rPr>
              <a:t>Celebrar</a:t>
            </a:r>
            <a:r>
              <a:rPr lang="en-US" sz="4000" dirty="0" smtClean="0">
                <a:solidFill>
                  <a:schemeClr val="folHlink"/>
                </a:solidFill>
                <a:latin typeface="Century" pitchFamily="18" charset="0"/>
              </a:rPr>
              <a:t> </a:t>
            </a:r>
            <a:r>
              <a:rPr lang="en-US" sz="4000" dirty="0">
                <a:solidFill>
                  <a:schemeClr val="folHlink"/>
                </a:solidFill>
                <a:latin typeface="Century" pitchFamily="18" charset="0"/>
              </a:rPr>
              <a:t>la </a:t>
            </a:r>
            <a:r>
              <a:rPr lang="en-US" sz="4000" dirty="0" err="1">
                <a:solidFill>
                  <a:schemeClr val="folHlink"/>
                </a:solidFill>
                <a:latin typeface="Century" pitchFamily="18" charset="0"/>
              </a:rPr>
              <a:t>Eucaristía</a:t>
            </a:r>
            <a:r>
              <a:rPr lang="en-US" sz="4000" dirty="0">
                <a:solidFill>
                  <a:schemeClr val="folHlink"/>
                </a:solidFill>
                <a:latin typeface="Century" pitchFamily="18" charset="0"/>
              </a:rPr>
              <a:t> </a:t>
            </a:r>
            <a:endParaRPr lang="es-ES" sz="4000" dirty="0">
              <a:solidFill>
                <a:schemeClr val="folHlink"/>
              </a:solidFill>
              <a:latin typeface="Century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s-ES" sz="3600" dirty="0">
              <a:solidFill>
                <a:schemeClr val="folHlink"/>
              </a:solidFill>
              <a:latin typeface="Century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PE" dirty="0" smtClean="0"/>
              <a:t>JESUCRISTO-IGLESIA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536700"/>
            <a:ext cx="8229600" cy="4530725"/>
          </a:xfrm>
        </p:spPr>
        <p:txBody>
          <a:bodyPr/>
          <a:lstStyle/>
          <a:p>
            <a:pPr marL="0" indent="0">
              <a:buFont typeface="Wingdings" panose="05000000000000000000" pitchFamily="2" charset="2"/>
              <a:buNone/>
              <a:defRPr/>
            </a:pPr>
            <a:endParaRPr lang="en-US" dirty="0"/>
          </a:p>
        </p:txBody>
      </p:sp>
      <p:sp>
        <p:nvSpPr>
          <p:cNvPr id="4100" name="Rectángulo 3"/>
          <p:cNvSpPr>
            <a:spLocks noChangeArrowheads="1"/>
          </p:cNvSpPr>
          <p:nvPr/>
        </p:nvSpPr>
        <p:spPr bwMode="auto">
          <a:xfrm>
            <a:off x="684213" y="1536700"/>
            <a:ext cx="7775575" cy="409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/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15Díceles él: « Y vosotros ¿quién decís que soy yo? » 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16 Simón Pedro contestó: « Tú eres el Cristo, el Hijo de Dios vivo » 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17 Replicando Jesús le dijo: « Bienaventurado eres Simón, hijo de Jonás, porque no te ha revelado esto la carne ni la sangre, sino mi Padre que está en los cielos. 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18 Y yo a mi vez te digo que tú eres Pedro, y sobre esta piedra edificaré mi Iglesia, y las puertas del Hades no prevalecerán contra ella. </a:t>
            </a:r>
          </a:p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19 A ti te daré las llaves del Reino de los Cielos; y lo que ates en la tierra quedará atado en los cielos, y lo que  desates en la tierra quedará desatado en los cielos. » 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PE" dirty="0" smtClean="0"/>
              <a:t>CITAS DE JESUCRISTO</a:t>
            </a:r>
            <a:endParaRPr lang="en-US" dirty="0"/>
          </a:p>
        </p:txBody>
      </p:sp>
      <p:sp>
        <p:nvSpPr>
          <p:cNvPr id="512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3"/>
            <a:r>
              <a:rPr lang="es-ES" altLang="en-US" sz="2400" smtClean="0">
                <a:effectLst/>
              </a:rPr>
              <a:t>(Mt 21,33-43); la vid verdadera es Cristo y nosotros  las ramas que vivimos por estar unidos a Él que nos transmite la savia, es decir, la gracia (Jn 15, 1-5).</a:t>
            </a:r>
            <a:endParaRPr lang="en-US" altLang="en-US" sz="2400" smtClean="0">
              <a:effectLst/>
            </a:endParaRPr>
          </a:p>
          <a:p>
            <a:pPr lvl="3"/>
            <a:r>
              <a:rPr lang="es-ES" altLang="en-US" sz="2400" smtClean="0">
                <a:effectLst/>
              </a:rPr>
              <a:t>Es el edificio de Dios, la </a:t>
            </a:r>
            <a:r>
              <a:rPr lang="es-ES" altLang="en-US" sz="2400" b="1" smtClean="0">
                <a:effectLst/>
              </a:rPr>
              <a:t>construcción de Dios</a:t>
            </a:r>
            <a:r>
              <a:rPr lang="es-ES" altLang="en-US" sz="2400" smtClean="0">
                <a:effectLst/>
              </a:rPr>
              <a:t> (1 Co 3, 9) en el cual Jesucristo es la piedra fundamental (Mt 21, 42).</a:t>
            </a:r>
          </a:p>
          <a:p>
            <a:pPr lvl="3"/>
            <a:r>
              <a:rPr lang="es-ES" altLang="en-US" sz="2400" smtClean="0">
                <a:effectLst/>
              </a:rPr>
              <a:t>En Juan 21,16 Vuelve a decirle por segunda vez: « Simón de Juan, ¿me amas? » Le dice él: « Sí, Señor, tú sabes que te quiero. » Le dice Jesús: « Apacienta mis ovejas. » </a:t>
            </a:r>
            <a:endParaRPr lang="en-US" altLang="en-US" sz="2400" smtClean="0">
              <a:effectLst/>
            </a:endParaRPr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PE" dirty="0" smtClean="0"/>
              <a:t>CRISTO CABEZA DE LA IGLESIA  </a:t>
            </a:r>
            <a:endParaRPr lang="en-US" dirty="0"/>
          </a:p>
        </p:txBody>
      </p:sp>
      <p:pic>
        <p:nvPicPr>
          <p:cNvPr id="6147" name="Marcador de contenido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088" y="1268413"/>
            <a:ext cx="7345362" cy="5241925"/>
          </a:xfrm>
        </p:spPr>
      </p:pic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PE" dirty="0" smtClean="0"/>
              <a:t>DOMINGO “DÍA DEL SEÑOR”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es-PE" dirty="0" smtClean="0"/>
              <a:t>CELEBRAMOS LA RESURRECCION DE CRISTO: 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es-PE" dirty="0" smtClean="0"/>
              <a:t>HASTA PENTECOSTÉS 50 DÍAS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es-PE" dirty="0" smtClean="0"/>
              <a:t>TODOS LOS DOMINGOS, 52, DEL AÑO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es-PE" dirty="0" smtClean="0"/>
              <a:t>TODOS LOS DÍAS EN LA EUCARISTÍA, CELEBRAMOS LA VIDA, LA MUERTE Y LA 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es-PE" sz="4400" b="1" dirty="0" smtClean="0">
                <a:effectLst/>
              </a:rPr>
              <a:t>RESURRECCIÓN DE CRISTO 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en-US" sz="2000" dirty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PE" dirty="0" smtClean="0"/>
              <a:t>RESURRECCIÓ DE CRISTO Y LA IGLESIA </a:t>
            </a:r>
            <a:endParaRPr lang="en-US" dirty="0"/>
          </a:p>
        </p:txBody>
      </p:sp>
      <p:pic>
        <p:nvPicPr>
          <p:cNvPr id="8195" name="Marcador de conteni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39975" y="1600200"/>
            <a:ext cx="4464050" cy="4530725"/>
          </a:xfrm>
        </p:spPr>
      </p:pic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PE" dirty="0" smtClean="0"/>
              <a:t>IGLESIA CUERPO DE CRISTO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23850" y="1268413"/>
            <a:ext cx="8362950" cy="4862512"/>
          </a:xfrm>
        </p:spPr>
        <p:txBody>
          <a:bodyPr/>
          <a:lstStyle/>
          <a:p>
            <a:pPr algn="just">
              <a:defRPr/>
            </a:pPr>
            <a:r>
              <a:rPr lang="es-ES" sz="2400" b="1" dirty="0" smtClean="0">
                <a:effectLst/>
              </a:rPr>
              <a:t>La </a:t>
            </a:r>
            <a:r>
              <a:rPr lang="es-ES" sz="2400" b="1" dirty="0" err="1" smtClean="0">
                <a:effectLst/>
              </a:rPr>
              <a:t>Iglesisa</a:t>
            </a:r>
            <a:r>
              <a:rPr lang="es-ES" sz="2400" b="1" dirty="0" smtClean="0">
                <a:effectLst/>
              </a:rPr>
              <a:t> es el Cuerpo </a:t>
            </a:r>
            <a:r>
              <a:rPr lang="es-ES" sz="2400" b="1" dirty="0">
                <a:effectLst/>
              </a:rPr>
              <a:t>de </a:t>
            </a:r>
            <a:r>
              <a:rPr lang="es-ES" sz="2400" b="1" dirty="0" smtClean="0">
                <a:effectLst/>
              </a:rPr>
              <a:t>Cristo, </a:t>
            </a:r>
            <a:r>
              <a:rPr lang="es-ES" sz="2400" b="1" dirty="0">
                <a:effectLst/>
              </a:rPr>
              <a:t>.  (1 Co </a:t>
            </a:r>
            <a:r>
              <a:rPr lang="es-ES" sz="2400" b="1" dirty="0" smtClean="0">
                <a:effectLst/>
              </a:rPr>
              <a:t>12,…).  </a:t>
            </a:r>
          </a:p>
          <a:p>
            <a:pPr algn="just">
              <a:defRPr/>
            </a:pPr>
            <a:r>
              <a:rPr lang="es-ES" sz="2400" b="1" dirty="0" smtClean="0">
                <a:effectLst/>
              </a:rPr>
              <a:t>26 </a:t>
            </a:r>
            <a:r>
              <a:rPr lang="es-ES" sz="2400" b="1" dirty="0">
                <a:effectLst/>
              </a:rPr>
              <a:t>Si sufre un miembro, todos los demás sufren con él. Si un miembro es honrado, todos los demás toman parte en su  gozo. </a:t>
            </a:r>
          </a:p>
          <a:p>
            <a:pPr algn="just">
              <a:defRPr/>
            </a:pPr>
            <a:r>
              <a:rPr lang="es-ES" sz="2400" b="1" dirty="0">
                <a:effectLst/>
              </a:rPr>
              <a:t>27 Ahora bien, vosotros sois el cuerpo de Cristo, y sus miembros cada uno por su parte. </a:t>
            </a:r>
          </a:p>
          <a:p>
            <a:pPr algn="just">
              <a:defRPr/>
            </a:pPr>
            <a:r>
              <a:rPr lang="es-ES" sz="2400" b="1" dirty="0">
                <a:effectLst/>
              </a:rPr>
              <a:t>28 Y así los puso Dios en la Iglesia, primeramente como apóstoles; en segundo lugar como profetas; en tercer lugar como maestros; luego, los milagros; luego, el don de las curaciones, de asistencia, de gobierno, diversidad  de </a:t>
            </a:r>
            <a:r>
              <a:rPr lang="es-ES" sz="2400" b="1" dirty="0" smtClean="0">
                <a:effectLst/>
              </a:rPr>
              <a:t>lenguas. </a:t>
            </a:r>
            <a:endParaRPr lang="en-US" sz="2400" b="1" dirty="0"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PE" dirty="0" smtClean="0"/>
              <a:t>QUÉ ES LA IGLESIA 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algn="just">
              <a:defRPr/>
            </a:pPr>
            <a:r>
              <a:rPr lang="es-ES" sz="4000" dirty="0">
                <a:latin typeface="Arial Narrow" panose="020B0606020202030204" pitchFamily="34" charset="0"/>
                <a:ea typeface="Times New Roman" panose="02020603050405020304" pitchFamily="18" charset="0"/>
              </a:rPr>
              <a:t>Es la comunidad </a:t>
            </a:r>
          </a:p>
          <a:p>
            <a:pPr algn="just">
              <a:defRPr/>
            </a:pPr>
            <a:r>
              <a:rPr lang="es-ES" sz="4000" dirty="0">
                <a:latin typeface="Arial Narrow" panose="020B0606020202030204" pitchFamily="34" charset="0"/>
                <a:ea typeface="Times New Roman" panose="02020603050405020304" pitchFamily="18" charset="0"/>
              </a:rPr>
              <a:t>de los que creen en Cristo y </a:t>
            </a:r>
          </a:p>
          <a:p>
            <a:pPr algn="just">
              <a:defRPr/>
            </a:pPr>
            <a:r>
              <a:rPr lang="es-ES" sz="4000" dirty="0">
                <a:latin typeface="Arial Narrow" panose="020B0606020202030204" pitchFamily="34" charset="0"/>
                <a:ea typeface="Times New Roman" panose="02020603050405020304" pitchFamily="18" charset="0"/>
              </a:rPr>
              <a:t>en toda la palabra revelada, </a:t>
            </a:r>
          </a:p>
          <a:p>
            <a:pPr algn="just">
              <a:defRPr/>
            </a:pPr>
            <a:r>
              <a:rPr lang="es-ES" sz="4000" dirty="0">
                <a:latin typeface="Arial Narrow" panose="020B0606020202030204" pitchFamily="34" charset="0"/>
                <a:ea typeface="Times New Roman" panose="02020603050405020304" pitchFamily="18" charset="0"/>
              </a:rPr>
              <a:t>reciben la gracia del bautismo, </a:t>
            </a:r>
          </a:p>
          <a:p>
            <a:pPr algn="just">
              <a:defRPr/>
            </a:pPr>
            <a:r>
              <a:rPr lang="es-ES" sz="4000" dirty="0">
                <a:latin typeface="Arial Narrow" panose="020B0606020202030204" pitchFamily="34" charset="0"/>
                <a:ea typeface="Times New Roman" panose="02020603050405020304" pitchFamily="18" charset="0"/>
              </a:rPr>
              <a:t>y están en comunión con </a:t>
            </a:r>
            <a:r>
              <a:rPr lang="es-ES" sz="40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todos </a:t>
            </a:r>
            <a:r>
              <a:rPr lang="es-ES" sz="4000" dirty="0">
                <a:latin typeface="Arial Narrow" panose="020B0606020202030204" pitchFamily="34" charset="0"/>
                <a:ea typeface="Times New Roman" panose="02020603050405020304" pitchFamily="18" charset="0"/>
              </a:rPr>
              <a:t>los </a:t>
            </a:r>
            <a:r>
              <a:rPr lang="es-ES" sz="40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fieles.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es-ES" sz="4000" dirty="0" smtClean="0">
                <a:latin typeface="Arial Narrow" panose="020B0606020202030204" pitchFamily="34" charset="0"/>
                <a:ea typeface="Times New Roman" panose="02020603050405020304" pitchFamily="18" charset="0"/>
              </a:rPr>
              <a:t>  </a:t>
            </a:r>
            <a:endParaRPr 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defRPr/>
            </a:pPr>
            <a:r>
              <a:rPr lang="es-PE" sz="2000" dirty="0" smtClean="0"/>
              <a:t>EL PAPA GREGORIO I, 590-604. SIERVO DE LOS SIERVOS D EDIOS</a:t>
            </a:r>
            <a:endParaRPr lang="en-US" sz="2000" dirty="0"/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PE" dirty="0" smtClean="0"/>
              <a:t>IGLESIA COMUNIDAD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56213"/>
          </a:xfrm>
        </p:spPr>
        <p:txBody>
          <a:bodyPr/>
          <a:lstStyle/>
          <a:p>
            <a:pPr>
              <a:defRPr/>
            </a:pPr>
            <a:r>
              <a:rPr lang="es-ES" sz="3600" dirty="0">
                <a:effectLst/>
              </a:rPr>
              <a:t>Es la comunidad de quienes creen en el Evangelio, </a:t>
            </a:r>
            <a:endParaRPr lang="es-ES" sz="3600" dirty="0" smtClean="0">
              <a:effectLst/>
            </a:endParaRPr>
          </a:p>
          <a:p>
            <a:pPr>
              <a:defRPr/>
            </a:pPr>
            <a:r>
              <a:rPr lang="es-ES" sz="3600" dirty="0" smtClean="0">
                <a:effectLst/>
              </a:rPr>
              <a:t>han </a:t>
            </a:r>
            <a:r>
              <a:rPr lang="es-ES" sz="3600" dirty="0">
                <a:effectLst/>
              </a:rPr>
              <a:t>sido incorporados por el bautismo, </a:t>
            </a:r>
            <a:endParaRPr lang="es-ES" sz="3600" dirty="0" smtClean="0">
              <a:effectLst/>
            </a:endParaRPr>
          </a:p>
          <a:p>
            <a:pPr>
              <a:defRPr/>
            </a:pPr>
            <a:r>
              <a:rPr lang="es-ES" sz="3600" dirty="0" smtClean="0">
                <a:effectLst/>
              </a:rPr>
              <a:t>al </a:t>
            </a:r>
            <a:r>
              <a:rPr lang="es-ES" sz="3600" dirty="0">
                <a:effectLst/>
              </a:rPr>
              <a:t>cuerpo de Cristo, </a:t>
            </a:r>
            <a:endParaRPr lang="es-ES" sz="3600" dirty="0" smtClean="0">
              <a:effectLst/>
            </a:endParaRPr>
          </a:p>
          <a:p>
            <a:pPr>
              <a:defRPr/>
            </a:pPr>
            <a:r>
              <a:rPr lang="es-ES" sz="3600" dirty="0" smtClean="0">
                <a:effectLst/>
              </a:rPr>
              <a:t>se </a:t>
            </a:r>
            <a:r>
              <a:rPr lang="es-ES" sz="3600" dirty="0">
                <a:effectLst/>
              </a:rPr>
              <a:t>encuentran en la mesa eucarística, </a:t>
            </a:r>
            <a:endParaRPr lang="es-ES" sz="3600" dirty="0" smtClean="0">
              <a:effectLst/>
            </a:endParaRPr>
          </a:p>
          <a:p>
            <a:pPr>
              <a:defRPr/>
            </a:pPr>
            <a:r>
              <a:rPr lang="es-ES" sz="3600" dirty="0" smtClean="0">
                <a:effectLst/>
              </a:rPr>
              <a:t>y </a:t>
            </a:r>
            <a:r>
              <a:rPr lang="es-ES" sz="3600" dirty="0">
                <a:effectLst/>
              </a:rPr>
              <a:t>expresan su fe mediante el amor y el servicio. </a:t>
            </a:r>
            <a:endParaRPr lang="en-US" sz="3600" dirty="0">
              <a:effectLst/>
            </a:endParaRPr>
          </a:p>
          <a:p>
            <a:pPr>
              <a:defRPr/>
            </a:pPr>
            <a:endParaRPr lang="en-US" sz="4000" dirty="0"/>
          </a:p>
        </p:txBody>
      </p:sp>
      <p:sp>
        <p:nvSpPr>
          <p:cNvPr id="11268" name="Rectángulo 3"/>
          <p:cNvSpPr>
            <a:spLocks noChangeArrowheads="1"/>
          </p:cNvSpPr>
          <p:nvPr/>
        </p:nvSpPr>
        <p:spPr bwMode="auto">
          <a:xfrm>
            <a:off x="3097213" y="3259138"/>
            <a:ext cx="7905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l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0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/>
              <a:t>https:/</a:t>
            </a: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Telón">
  <a:themeElements>
    <a:clrScheme name="Telón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Teló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lón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ón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ón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ón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ón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ón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ón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lón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lón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2427</TotalTime>
  <Words>655</Words>
  <Application>Microsoft Office PowerPoint</Application>
  <PresentationFormat>Presentación en pantalla (4:3)</PresentationFormat>
  <Paragraphs>61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 Narrow</vt:lpstr>
      <vt:lpstr>Century</vt:lpstr>
      <vt:lpstr>Tahoma</vt:lpstr>
      <vt:lpstr>Times New Roman</vt:lpstr>
      <vt:lpstr>Wingdings</vt:lpstr>
      <vt:lpstr>Telón</vt:lpstr>
      <vt:lpstr>LA IGLESIA COMUNIDAD DE JESUCRISTO</vt:lpstr>
      <vt:lpstr>JESUCRISTO-IGLESIA </vt:lpstr>
      <vt:lpstr>CITAS DE JESUCRISTO</vt:lpstr>
      <vt:lpstr>CRISTO CABEZA DE LA IGLESIA  </vt:lpstr>
      <vt:lpstr>DOMINGO “DÍA DEL SEÑOR”</vt:lpstr>
      <vt:lpstr>RESURRECCIÓ DE CRISTO Y LA IGLESIA </vt:lpstr>
      <vt:lpstr>IGLESIA CUERPO DE CRISTO</vt:lpstr>
      <vt:lpstr>QUÉ ES LA IGLESIA </vt:lpstr>
      <vt:lpstr>IGLESIA COMUNIDAD</vt:lpstr>
      <vt:lpstr>I. LA IGLESIA </vt:lpstr>
      <vt:lpstr> CONDICIONES ESPIRITUALES </vt:lpstr>
    </vt:vector>
  </TitlesOfParts>
  <Company>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user</dc:creator>
  <cp:lastModifiedBy>Usuario de Windows</cp:lastModifiedBy>
  <cp:revision>139</cp:revision>
  <dcterms:created xsi:type="dcterms:W3CDTF">2009-02-17T17:24:16Z</dcterms:created>
  <dcterms:modified xsi:type="dcterms:W3CDTF">2020-05-02T01:36:12Z</dcterms:modified>
</cp:coreProperties>
</file>