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1" r:id="rId10"/>
    <p:sldMasterId id="2147483806" r:id="rId11"/>
    <p:sldMasterId id="2147483830" r:id="rId12"/>
  </p:sldMasterIdLst>
  <p:notesMasterIdLst>
    <p:notesMasterId r:id="rId48"/>
  </p:notesMasterIdLst>
  <p:sldIdLst>
    <p:sldId id="309" r:id="rId13"/>
    <p:sldId id="308" r:id="rId14"/>
    <p:sldId id="258" r:id="rId15"/>
    <p:sldId id="259" r:id="rId16"/>
    <p:sldId id="260" r:id="rId17"/>
    <p:sldId id="263" r:id="rId18"/>
    <p:sldId id="264" r:id="rId19"/>
    <p:sldId id="265" r:id="rId20"/>
    <p:sldId id="303" r:id="rId21"/>
    <p:sldId id="296" r:id="rId22"/>
    <p:sldId id="268" r:id="rId23"/>
    <p:sldId id="269" r:id="rId24"/>
    <p:sldId id="270" r:id="rId25"/>
    <p:sldId id="297" r:id="rId26"/>
    <p:sldId id="306" r:id="rId27"/>
    <p:sldId id="273" r:id="rId28"/>
    <p:sldId id="274" r:id="rId29"/>
    <p:sldId id="275" r:id="rId30"/>
    <p:sldId id="276" r:id="rId31"/>
    <p:sldId id="277" r:id="rId32"/>
    <p:sldId id="278" r:id="rId33"/>
    <p:sldId id="279" r:id="rId34"/>
    <p:sldId id="280" r:id="rId35"/>
    <p:sldId id="281" r:id="rId36"/>
    <p:sldId id="282" r:id="rId37"/>
    <p:sldId id="283" r:id="rId38"/>
    <p:sldId id="285" r:id="rId39"/>
    <p:sldId id="286" r:id="rId40"/>
    <p:sldId id="287" r:id="rId41"/>
    <p:sldId id="288" r:id="rId42"/>
    <p:sldId id="289" r:id="rId43"/>
    <p:sldId id="290" r:id="rId44"/>
    <p:sldId id="292" r:id="rId45"/>
    <p:sldId id="293" r:id="rId46"/>
    <p:sldId id="300" r:id="rId4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08C3025-317A-40FF-A882-3D2E13F347E2}">
          <p14:sldIdLst>
            <p14:sldId id="309"/>
            <p14:sldId id="308"/>
            <p14:sldId id="258"/>
            <p14:sldId id="259"/>
            <p14:sldId id="260"/>
            <p14:sldId id="263"/>
            <p14:sldId id="264"/>
            <p14:sldId id="265"/>
            <p14:sldId id="303"/>
            <p14:sldId id="296"/>
            <p14:sldId id="268"/>
            <p14:sldId id="269"/>
            <p14:sldId id="270"/>
            <p14:sldId id="297"/>
            <p14:sldId id="306"/>
            <p14:sldId id="273"/>
            <p14:sldId id="274"/>
            <p14:sldId id="275"/>
            <p14:sldId id="276"/>
            <p14:sldId id="277"/>
            <p14:sldId id="278"/>
            <p14:sldId id="279"/>
            <p14:sldId id="280"/>
            <p14:sldId id="281"/>
            <p14:sldId id="282"/>
            <p14:sldId id="283"/>
            <p14:sldId id="285"/>
            <p14:sldId id="286"/>
            <p14:sldId id="287"/>
            <p14:sldId id="288"/>
            <p14:sldId id="289"/>
            <p14:sldId id="290"/>
            <p14:sldId id="292"/>
            <p14:sldId id="293"/>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2D90C"/>
    <a:srgbClr val="3A0000"/>
    <a:srgbClr val="321900"/>
    <a:srgbClr val="FFFF9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38" autoAdjust="0"/>
    <p:restoredTop sz="94660"/>
  </p:normalViewPr>
  <p:slideViewPr>
    <p:cSldViewPr snapToGrid="0">
      <p:cViewPr varScale="1">
        <p:scale>
          <a:sx n="83" d="100"/>
          <a:sy n="83" d="100"/>
        </p:scale>
        <p:origin x="898" y="6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62A47-0DAD-49A9-9DE8-FEF8C41AE9AE}" type="datetimeFigureOut">
              <a:rPr lang="es-PE" smtClean="0"/>
              <a:t>4/05/2020</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7FDFD-7B66-444C-BCD4-9AD93E4EDA4E}" type="slidenum">
              <a:rPr lang="es-PE" smtClean="0"/>
              <a:t>‹Nº›</a:t>
            </a:fld>
            <a:endParaRPr lang="es-PE"/>
          </a:p>
        </p:txBody>
      </p:sp>
    </p:spTree>
    <p:extLst>
      <p:ext uri="{BB962C8B-B14F-4D97-AF65-F5344CB8AC3E}">
        <p14:creationId xmlns:p14="http://schemas.microsoft.com/office/powerpoint/2010/main" val="120199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4E77FDFD-7B66-444C-BCD4-9AD93E4EDA4E}" type="slidenum">
              <a:rPr lang="es-PE" smtClean="0"/>
              <a:t>10</a:t>
            </a:fld>
            <a:endParaRPr lang="es-PE"/>
          </a:p>
        </p:txBody>
      </p:sp>
    </p:spTree>
    <p:extLst>
      <p:ext uri="{BB962C8B-B14F-4D97-AF65-F5344CB8AC3E}">
        <p14:creationId xmlns:p14="http://schemas.microsoft.com/office/powerpoint/2010/main" val="407160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E77FDFD-7B66-444C-BCD4-9AD93E4EDA4E}" type="slidenum">
              <a:rPr lang="es-PE" smtClean="0"/>
              <a:t>13</a:t>
            </a:fld>
            <a:endParaRPr lang="es-PE"/>
          </a:p>
        </p:txBody>
      </p:sp>
    </p:spTree>
    <p:extLst>
      <p:ext uri="{BB962C8B-B14F-4D97-AF65-F5344CB8AC3E}">
        <p14:creationId xmlns:p14="http://schemas.microsoft.com/office/powerpoint/2010/main" val="26825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5A8845EA-A218-4BB3-899A-D3E98955B459}" type="slidenum">
              <a:rPr lang="ca-ES" smtClean="0">
                <a:solidFill>
                  <a:srgbClr val="000000"/>
                </a:solidFill>
              </a:rPr>
              <a:pPr>
                <a:defRPr/>
              </a:pPr>
              <a:t>19</a:t>
            </a:fld>
            <a:endParaRPr lang="ca-ES" dirty="0">
              <a:solidFill>
                <a:srgbClr val="000000"/>
              </a:solidFill>
            </a:endParaRPr>
          </a:p>
        </p:txBody>
      </p:sp>
    </p:spTree>
    <p:extLst>
      <p:ext uri="{BB962C8B-B14F-4D97-AF65-F5344CB8AC3E}">
        <p14:creationId xmlns:p14="http://schemas.microsoft.com/office/powerpoint/2010/main" val="413634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E77FDFD-7B66-444C-BCD4-9AD93E4EDA4E}" type="slidenum">
              <a:rPr lang="es-PE" smtClean="0"/>
              <a:t>33</a:t>
            </a:fld>
            <a:endParaRPr lang="es-PE"/>
          </a:p>
        </p:txBody>
      </p:sp>
    </p:spTree>
    <p:extLst>
      <p:ext uri="{BB962C8B-B14F-4D97-AF65-F5344CB8AC3E}">
        <p14:creationId xmlns:p14="http://schemas.microsoft.com/office/powerpoint/2010/main" val="47185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386787-44B1-4ED8-AE52-7BC85B26335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03926339"/>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884521-5701-446C-8039-2796EB33016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63685363"/>
      </p:ext>
    </p:extLst>
  </p:cSld>
  <p:clrMapOvr>
    <a:masterClrMapping/>
  </p:clrMapOvr>
  <p:transition spd="slow">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B92D1B-D383-4F42-B338-B6810545ECA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379637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CE20BF-5D62-4912-B5B7-8A7E0E8DB4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24943136"/>
      </p:ext>
    </p:extLst>
  </p:cSld>
  <p:clrMapOvr>
    <a:masterClrMapping/>
  </p:clrMapOvr>
  <p:transition spd="slow">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91F7C-F6D8-45A5-91B6-523661CF1DB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81017192"/>
      </p:ext>
    </p:extLst>
  </p:cSld>
  <p:clrMapOvr>
    <a:masterClrMapping/>
  </p:clrMapOvr>
  <p:transition spd="slow">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A100C5-05FF-4A7A-9D72-E86B9CC5C93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66923714"/>
      </p:ext>
    </p:extLst>
  </p:cSld>
  <p:clrMapOvr>
    <a:masterClrMapping/>
  </p:clrMapOvr>
  <p:transition spd="slow">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050D28-1F3A-4A94-9855-A1105987FF3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06463382"/>
      </p:ext>
    </p:extLst>
  </p:cSld>
  <p:clrMapOvr>
    <a:masterClrMapping/>
  </p:clrMapOvr>
  <p:transition spd="slow">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F3FD2B-942B-4D8C-B5C8-0D114BFAAF6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59703099"/>
      </p:ext>
    </p:extLst>
  </p:cSld>
  <p:clrMapOvr>
    <a:masterClrMapping/>
  </p:clrMapOvr>
  <p:transition spd="slow">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9A6105-F9EA-4365-88F6-4C0A9E58FD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01573523"/>
      </p:ext>
    </p:extLst>
  </p:cSld>
  <p:clrMapOvr>
    <a:masterClrMapping/>
  </p:clrMapOvr>
  <p:transition spd="slow">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E08759C-5A91-47CD-8F5A-33088D0421A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09882978"/>
      </p:ext>
    </p:extLst>
  </p:cSld>
  <p:clrMapOvr>
    <a:masterClrMapping/>
  </p:clrMapOvr>
  <p:transition spd="slow">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5EF70B-CD79-4A5B-BC57-2572FBA5C0E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16865441"/>
      </p:ext>
    </p:extLst>
  </p:cSld>
  <p:clrMapOvr>
    <a:masterClrMapping/>
  </p:clrMapOvr>
  <p:transition spd="slow">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CDC49E-8F6A-4FB1-9B14-4C98D11D7FA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26645706"/>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3ABB7-77A1-4C98-872B-53AFA11C1E6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7919298"/>
      </p:ext>
    </p:extLst>
  </p:cSld>
  <p:clrMapOvr>
    <a:masterClrMapping/>
  </p:clrMapOvr>
  <p:transition spd="slow">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A353A0-9FEB-4739-9668-79BAED03494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42875550"/>
      </p:ext>
    </p:extLst>
  </p:cSld>
  <p:clrMapOvr>
    <a:masterClrMapping/>
  </p:clrMapOvr>
  <p:transition spd="slow">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63861-D2D6-4087-A8CC-BA69F373BD5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95270035"/>
      </p:ext>
    </p:extLst>
  </p:cSld>
  <p:clrMapOvr>
    <a:masterClrMapping/>
  </p:clrMapOvr>
  <p:transition spd="slow">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B92D1B-D383-4F42-B338-B6810545ECA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833999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45F56-22C8-4568-8297-339A07BCFE0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11044404"/>
      </p:ext>
    </p:extLst>
  </p:cSld>
  <p:clrMapOvr>
    <a:masterClrMapping/>
  </p:clrMapOvr>
  <p:transition spd="slow">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407882-2D93-4AB3-8AE9-55272F59D75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64256092"/>
      </p:ext>
    </p:extLst>
  </p:cSld>
  <p:clrMapOvr>
    <a:masterClrMapping/>
  </p:clrMapOvr>
  <p:transition spd="slow">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614959-4333-4EF7-8812-ED67AD2DD04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6945828"/>
      </p:ext>
    </p:extLst>
  </p:cSld>
  <p:clrMapOvr>
    <a:masterClrMapping/>
  </p:clrMapOvr>
  <p:transition spd="slow">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0453BF-6680-4257-B3F1-5406DB4E9FE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92653724"/>
      </p:ext>
    </p:extLst>
  </p:cSld>
  <p:clrMapOvr>
    <a:masterClrMapping/>
  </p:clrMapOvr>
  <p:transition spd="slow">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454D5D-7647-41DE-A1E4-9FD54D3658F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13939886"/>
      </p:ext>
    </p:extLst>
  </p:cSld>
  <p:clrMapOvr>
    <a:masterClrMapping/>
  </p:clrMapOvr>
  <p:transition spd="slow">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832296-1033-454F-B402-6801956A0A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94023054"/>
      </p:ext>
    </p:extLst>
  </p:cSld>
  <p:clrMapOvr>
    <a:masterClrMapping/>
  </p:clrMapOvr>
  <p:transition spd="slow">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71D2CE-BA46-4C50-A740-C98615DD4DF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2356895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338AFAC-2C69-4241-80B5-21847B3403D3}"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42533458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513552-37BA-4B64-9545-F72B7AE12C0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92987428"/>
      </p:ext>
    </p:extLst>
  </p:cSld>
  <p:clrMapOvr>
    <a:masterClrMapping/>
  </p:clrMapOvr>
  <p:transition spd="slow">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C2F658-6A29-4CA3-A308-460F06B24FD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16501836"/>
      </p:ext>
    </p:extLst>
  </p:cSld>
  <p:clrMapOvr>
    <a:masterClrMapping/>
  </p:clrMapOvr>
  <p:transition spd="slow">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4A8EDB-2762-4F88-A693-B457FA5926A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20191508"/>
      </p:ext>
    </p:extLst>
  </p:cSld>
  <p:clrMapOvr>
    <a:masterClrMapping/>
  </p:clrMapOvr>
  <p:transition spd="slow">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35541-6DAA-4F95-903B-0B4CD5E031B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35329998"/>
      </p:ext>
    </p:extLst>
  </p:cSld>
  <p:clrMapOvr>
    <a:masterClrMapping/>
  </p:clrMapOvr>
  <p:transition spd="slow">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785EA49-8411-40EA-8CC9-106C1074033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00330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9DAC4C5-244C-45D5-9B12-328D669DAB5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083711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9D91C09-1C3B-4BEA-81F8-629B3765AA9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84596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20B18E6-14F5-4B04-B5C7-86D86F6E418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603797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2FC82B3-6E38-40D1-B09D-4F3BDB6F20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0130800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2344ABEF-15AA-48D4-9611-F5BC5B7520A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06769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89B1C1C-4B81-4BA0-962C-25C1AE7CFA23}"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3307787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150AE21D-8382-45F0-959A-816E821B3C3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233820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10E17A5-D4C7-4287-B9FC-971F9530103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874166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21A77F6-FC67-4149-8BE8-559EECEBC5B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8155827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DD80AFA-D458-47B3-AE5C-56914A77BBD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949212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A08C9E2-44BA-4117-BC73-54DA1F56E45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257881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B3A4543-D8D1-4A9C-92F1-736216E72E29}"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53841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fr-CA">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E4E1EC3-D0E6-4A69-9F74-24F1DC41D452}"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46245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fr-CA">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4EF1E2A0-043F-4CB9-8E44-E00F8721B0A3}"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989475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fr-CA">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CC5B2883-F448-4397-B24D-45A49965168F}"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649167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fr-CA">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EF1E11CB-765A-48A6-B62C-B8977213DB3A}"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682766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fr-CA">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350B4E6-891A-4B58-834D-B6A8021D23BF}"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43273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350A73-CBC1-4CE5-B83F-EA75CB49F45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72620313"/>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fr-CA">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05F0116-1FC0-44AD-81D0-23EB85133F12}"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685353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17E7B29-83A5-4CD4-896F-62594906642D}"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170578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DA00450-F2FE-44AA-83F6-076051795928}"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707325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EAD4352-CDEF-4BC6-AFBA-88A2A4F8323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55731333"/>
      </p:ext>
    </p:extLst>
  </p:cSld>
  <p:clrMapOvr>
    <a:masterClrMapping/>
  </p:clrMapOvr>
  <p:transition spd="med">
    <p:pull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7695FF4-40E8-4311-9F8E-CC374F7E1B4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415620509"/>
      </p:ext>
    </p:extLst>
  </p:cSld>
  <p:clrMapOvr>
    <a:masterClrMapping/>
  </p:clrMapOvr>
  <p:transition spd="med">
    <p:pull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E32240B-6138-4898-B836-3B131E70924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944087106"/>
      </p:ext>
    </p:extLst>
  </p:cSld>
  <p:clrMapOvr>
    <a:masterClrMapping/>
  </p:clrMapOvr>
  <p:transition spd="med">
    <p:pull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8D7D361-0322-4D5C-8F4B-5170B148420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7191815"/>
      </p:ext>
    </p:extLst>
  </p:cSld>
  <p:clrMapOvr>
    <a:masterClrMapping/>
  </p:clrMapOvr>
  <p:transition spd="med">
    <p:pull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656EE6DE-0E21-4F8E-BB0D-5D12156D69B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247775396"/>
      </p:ext>
    </p:extLst>
  </p:cSld>
  <p:clrMapOvr>
    <a:masterClrMapping/>
  </p:clrMapOvr>
  <p:transition spd="med">
    <p:pull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931E760C-7800-4C5C-93E8-0B34A616024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23031391"/>
      </p:ext>
    </p:extLst>
  </p:cSld>
  <p:clrMapOvr>
    <a:masterClrMapping/>
  </p:clrMapOvr>
  <p:transition spd="med">
    <p:pull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2550706E-BA8D-4B85-9355-844707049DD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458585470"/>
      </p:ext>
    </p:extLst>
  </p:cSld>
  <p:clrMapOvr>
    <a:masterClrMapping/>
  </p:clrMapOvr>
  <p:transition spd="med">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6768D6-8915-4946-9642-DD22D1157EE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76996462"/>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00C6DD5-3D4C-4190-96B0-17EC3D0380A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40283510"/>
      </p:ext>
    </p:extLst>
  </p:cSld>
  <p:clrMapOvr>
    <a:masterClrMapping/>
  </p:clrMapOvr>
  <p:transition spd="med">
    <p:pull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F5DD1D9-50C5-4848-8199-BDB5BA2087B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82916878"/>
      </p:ext>
    </p:extLst>
  </p:cSld>
  <p:clrMapOvr>
    <a:masterClrMapping/>
  </p:clrMapOvr>
  <p:transition spd="med">
    <p:pull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0918B9B-DCF8-406C-9F18-8F28463E061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03402143"/>
      </p:ext>
    </p:extLst>
  </p:cSld>
  <p:clrMapOvr>
    <a:masterClrMapping/>
  </p:clrMapOvr>
  <p:transition spd="med">
    <p:pull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148B02E-F0DD-41DF-BE59-8C8C0BF49A9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541794737"/>
      </p:ext>
    </p:extLst>
  </p:cSld>
  <p:clrMapOvr>
    <a:masterClrMapping/>
  </p:clrMapOvr>
  <p:transition spd="med">
    <p:pull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E98AF14-9B06-44D7-80BA-4155DA0B169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40504361"/>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8408BB1-0ECD-409F-90EF-B610C6196BA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05357356"/>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4F47138-FC51-417D-9B98-8501C904A63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82222673"/>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E54AF71-0CC7-4745-9066-2B84F8FD52B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05577913"/>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C8182EC3-3021-4D2B-888F-5C2ED4C898D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59576873"/>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A4214523-0FCD-486E-92DD-1FA530B1CEE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0918400"/>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102893-3EB9-4F63-BA10-9F3FD4F8C41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10348165"/>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E761F6B-5DE5-47A8-BC33-5373726D939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49250211"/>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543F090-0BE4-45DF-9994-ED1376AFB33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76236281"/>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FBDE82F-31BC-4FC6-922E-BE20C51F11C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71768213"/>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A8661F3-7E3B-4437-BA42-36E4968713B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09888221"/>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125AAB0-1634-4D06-B397-D637070D1BA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0473019"/>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18AF8-8FD4-4E92-9D2C-2B9357F8CF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45886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D6C598-94A4-4A41-8861-CC0ABCAB149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63575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429CE5-CB6D-482B-9A01-D2D24D87586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18187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3A996-3697-4262-9FD4-D8E99DCD364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54871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C1A43B-C227-4E44-BBD9-525214A66EA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1148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D5300E-5464-4B20-B3C6-A4960568AB5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25581466"/>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2762DE-D909-4D44-9E1E-FAF50E15E61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39711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9B8423-D3FE-420F-B8EF-1985755F57B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15632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1C5E3-C56B-44E1-9FCC-C93AC727660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23896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D98BFB-B7E0-4322-A5FE-D659ACD984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18137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A20867-5E45-40F9-AD4F-86A8643FA1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99549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364FD0-40CE-4C6A-807B-9E4468BEFEC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620059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23C1C56-68E4-44F8-882C-32809EE0EFE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30631872"/>
      </p:ext>
    </p:extLst>
  </p:cSld>
  <p:clrMapOvr>
    <a:masterClrMapping/>
  </p:clrMapOvr>
  <p:transition spd="slow">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ABE849-500B-4683-A5E2-EA96AA733E0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47385724"/>
      </p:ext>
    </p:extLst>
  </p:cSld>
  <p:clrMapOvr>
    <a:masterClrMapping/>
  </p:clrMapOvr>
  <p:transition spd="slow">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3158903-DF23-4915-B279-4BEFCD5B7EE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34978972"/>
      </p:ext>
    </p:extLst>
  </p:cSld>
  <p:clrMapOvr>
    <a:masterClrMapping/>
  </p:clrMapOvr>
  <p:transition spd="slow">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15EC0AF-8110-4E9A-806E-C80BE430DF4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96083517"/>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901C32-3FB8-4D71-9DFE-F9DFD489D66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94889347"/>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D7E29FD-2E20-4AD7-97EA-1D1316D2600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8106342"/>
      </p:ext>
    </p:extLst>
  </p:cSld>
  <p:clrMapOvr>
    <a:masterClrMapping/>
  </p:clrMapOvr>
  <p:transition spd="slow">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3D3460A-BF2A-490E-BC1A-9D92FBCB703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57695888"/>
      </p:ext>
    </p:extLst>
  </p:cSld>
  <p:clrMapOvr>
    <a:masterClrMapping/>
  </p:clrMapOvr>
  <p:transition spd="slow">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9C81898-5973-42F2-A6CB-74F83D7AFAD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92058410"/>
      </p:ext>
    </p:extLst>
  </p:cSld>
  <p:clrMapOvr>
    <a:masterClrMapping/>
  </p:clrMapOvr>
  <p:transition spd="slow">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52245B7-9728-46C9-8A60-B2905C9865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215038"/>
      </p:ext>
    </p:extLst>
  </p:cSld>
  <p:clrMapOvr>
    <a:masterClrMapping/>
  </p:clrMapOvr>
  <p:transition spd="slow">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1E3135F-3296-46ED-B690-7D4FC5AF682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65621373"/>
      </p:ext>
    </p:extLst>
  </p:cSld>
  <p:clrMapOvr>
    <a:masterClrMapping/>
  </p:clrMapOvr>
  <p:transition spd="slow">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88DC403-4B45-44D8-B577-CDA3B912D56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66545944"/>
      </p:ext>
    </p:extLst>
  </p:cSld>
  <p:clrMapOvr>
    <a:masterClrMapping/>
  </p:clrMapOvr>
  <p:transition spd="slow">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55B7E1E-FCA0-4210-9B3F-F5B746AD3B5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46454807"/>
      </p:ext>
    </p:extLst>
  </p:cSld>
  <p:clrMapOvr>
    <a:masterClrMapping/>
  </p:clrMapOvr>
  <p:transition spd="slow">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E82B5C1-30DC-4BFB-89A0-BE872A41F8C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699046058"/>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99DE7CD9-1C77-4399-898F-BC9059D32D0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32558130"/>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B1B31AE-F106-4AF0-B4B0-EA35DB94E21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37462780"/>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EFDC7F-0A48-49ED-949C-A0BFFD8204C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64028145"/>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DD7ACC6-41FA-4CBC-BA7B-F198F22989C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45409642"/>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28B70D06-CA84-44CD-B750-AAD8913132B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81120826"/>
      </p:ext>
    </p:extLst>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26543360-5DB1-4213-929E-AD957357959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38881709"/>
      </p:ext>
    </p:extLst>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A681935F-CCF4-4F6D-B845-8644FCB8100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51932757"/>
      </p:ext>
    </p:extLst>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030AC7D-7E22-43A9-B4E3-A3CC4F7A9EB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3737281"/>
      </p:ext>
    </p:extLst>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3D961432-8B66-4804-8023-B2F7EB1AE77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04690310"/>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1255838-2EED-4019-8A22-5847FB847B6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30167495"/>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F1BADA1-2CED-483E-BC7C-0F79A684D8E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20242428"/>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9653EA-FEBF-45D9-94CC-0BFB063D6C3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02707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14B9A-938B-4CC9-B893-66AD7DDD5AD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41212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ACF32F-5558-4AEE-8BA7-E02B48D3E62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65494858"/>
      </p:ext>
    </p:extLst>
  </p:cSld>
  <p:clrMapOvr>
    <a:masterClrMapping/>
  </p:clrMapOvr>
  <p:transition spd="slow">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F61D53-0538-4BA7-8CC4-CB17EEA1C24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7820616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F7EF9C-17BB-4F13-9B7D-680606D0937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3036167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5D2CA68-2461-4454-A11A-31DB6F5D0DC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1075250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D3FEBD-7695-418B-8FAB-040E4DA820F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892511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9862DB-15BE-42F3-A925-BE9849C0217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083002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0DCB86-8CF3-4982-9488-659CFC9DE5A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589782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739F37-0448-4696-9667-311E2873ECE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1996953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62C2C-C72F-4EAB-A757-6595C66DA5B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3845818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AE4ED-2E7E-45B9-A66B-B1D9B8EF882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421975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CE20BF-5D62-4912-B5B7-8A7E0E8DB4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93229164"/>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A2A74C-2031-4576-8F6B-AFCB8EC73F4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84490467"/>
      </p:ext>
    </p:extLst>
  </p:cSld>
  <p:clrMapOvr>
    <a:masterClrMapping/>
  </p:clrMapOvr>
  <p:transition spd="slow">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91F7C-F6D8-45A5-91B6-523661CF1DB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45812723"/>
      </p:ext>
    </p:extLst>
  </p:cSld>
  <p:clrMapOvr>
    <a:masterClrMapping/>
  </p:clrMapOvr>
  <p:transition spd="slow">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A100C5-05FF-4A7A-9D72-E86B9CC5C93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11032422"/>
      </p:ext>
    </p:extLst>
  </p:cSld>
  <p:clrMapOvr>
    <a:masterClrMapping/>
  </p:clrMapOvr>
  <p:transition spd="slow">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050D28-1F3A-4A94-9855-A1105987FF3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74111635"/>
      </p:ext>
    </p:extLst>
  </p:cSld>
  <p:clrMapOvr>
    <a:masterClrMapping/>
  </p:clrMapOvr>
  <p:transition spd="slow">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F3FD2B-942B-4D8C-B5C8-0D114BFAAF6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07844549"/>
      </p:ext>
    </p:extLst>
  </p:cSld>
  <p:clrMapOvr>
    <a:masterClrMapping/>
  </p:clrMapOvr>
  <p:transition spd="slow">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9A6105-F9EA-4365-88F6-4C0A9E58FD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42815208"/>
      </p:ext>
    </p:extLst>
  </p:cSld>
  <p:clrMapOvr>
    <a:masterClrMapping/>
  </p:clrMapOvr>
  <p:transition spd="slow">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E08759C-5A91-47CD-8F5A-33088D0421A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46564645"/>
      </p:ext>
    </p:extLst>
  </p:cSld>
  <p:clrMapOvr>
    <a:masterClrMapping/>
  </p:clrMapOvr>
  <p:transition spd="slow">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5EF70B-CD79-4A5B-BC57-2572FBA5C0E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06218945"/>
      </p:ext>
    </p:extLst>
  </p:cSld>
  <p:clrMapOvr>
    <a:masterClrMapping/>
  </p:clrMapOvr>
  <p:transition spd="slow">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CDC49E-8F6A-4FB1-9B14-4C98D11D7FA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14130950"/>
      </p:ext>
    </p:extLst>
  </p:cSld>
  <p:clrMapOvr>
    <a:masterClrMapping/>
  </p:clrMapOvr>
  <p:transition spd="slow">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A353A0-9FEB-4739-9668-79BAED03494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49103412"/>
      </p:ext>
    </p:extLst>
  </p:cSld>
  <p:clrMapOvr>
    <a:masterClrMapping/>
  </p:clrMapOvr>
  <p:transition spd="slow">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63861-D2D6-4087-A8CC-BA69F373BD5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5556427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jp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jp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2D9C48F6-029B-4522-B794-8C3B81FCE074}"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072535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0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105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812E2BCC-B8EA-4BFE-BB74-5912C697CCD8}"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128809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1E676AF-6D4C-4870-9F1B-0D91FC2AF965}"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357316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1FD6D62-0496-4F49-BE83-C70EC3ADEE50}"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962525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pPr>
            <a:endParaRPr lang="fr-CA">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fr-CA">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5B76134E-6BAC-4A60-8174-DA984D654C3B}" type="slidenum">
              <a:rPr lang="fr-CA">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fr-CA">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1811400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1CADEF7D-A1D1-4CB4-8C7F-F0F57C4020E8}" type="slidenum">
              <a:rPr lang="en-U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n-U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90009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41942C9-379C-49A7-8F02-95B5540CE9EB}"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11954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C5227EB-DF2F-4D50-8DDC-54F93FC7D708}" type="slidenum">
              <a:rPr lang="es-ES">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3783779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lgn="ct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3782B7DE-A67A-4EC7-855D-84E7846DDF28}"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9003135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0C9B658-FD79-430C-A2E2-6C3D41F7C50D}"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420458645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cs typeface="Times New Roman" charset="0"/>
        </a:defRPr>
      </a:lvl2pPr>
      <a:lvl3pPr algn="ctr" rtl="0" fontAlgn="base">
        <a:spcBef>
          <a:spcPct val="0"/>
        </a:spcBef>
        <a:spcAft>
          <a:spcPct val="0"/>
        </a:spcAft>
        <a:defRPr sz="4400">
          <a:solidFill>
            <a:schemeClr val="tx2"/>
          </a:solidFill>
          <a:latin typeface="Times New Roman" charset="0"/>
          <a:cs typeface="Times New Roman" charset="0"/>
        </a:defRPr>
      </a:lvl3pPr>
      <a:lvl4pPr algn="ctr" rtl="0" fontAlgn="base">
        <a:spcBef>
          <a:spcPct val="0"/>
        </a:spcBef>
        <a:spcAft>
          <a:spcPct val="0"/>
        </a:spcAft>
        <a:defRPr sz="4400">
          <a:solidFill>
            <a:schemeClr val="tx2"/>
          </a:solidFill>
          <a:latin typeface="Times New Roman" charset="0"/>
          <a:cs typeface="Times New Roman" charset="0"/>
        </a:defRPr>
      </a:lvl4pPr>
      <a:lvl5pPr algn="ctr" rtl="0" fontAlgn="base">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eaLnBrk="0" fontAlgn="base" hangingPunct="0">
              <a:spcBef>
                <a:spcPct val="0"/>
              </a:spcBef>
              <a:spcAft>
                <a:spcPct val="0"/>
              </a:spcAft>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EE16B976-722D-4EE4-9E01-FC1FA5B39B80}" type="slidenum">
              <a:rPr lang="ca-ES">
                <a:solidFill>
                  <a:srgbClr val="000000"/>
                </a:solidFill>
              </a:rPr>
              <a:pPr eaLnBrk="0" fontAlgn="base" hangingPunct="0">
                <a:spcBef>
                  <a:spcPct val="0"/>
                </a:spcBef>
                <a:spcAft>
                  <a:spcPct val="0"/>
                </a:spcAft>
                <a:defRPr/>
              </a:pPr>
              <a:t>‹Nº›</a:t>
            </a:fld>
            <a:endParaRPr lang="ca-ES">
              <a:solidFill>
                <a:srgbClr val="000000"/>
              </a:solidFill>
            </a:endParaRPr>
          </a:p>
        </p:txBody>
      </p:sp>
    </p:spTree>
    <p:extLst>
      <p:ext uri="{BB962C8B-B14F-4D97-AF65-F5344CB8AC3E}">
        <p14:creationId xmlns:p14="http://schemas.microsoft.com/office/powerpoint/2010/main" val="11225777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0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105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812E2BCC-B8EA-4BFE-BB74-5912C697CCD8}"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150282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9.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30.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49. Aleluya, hermosa es la palabr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8073" y="548839"/>
            <a:ext cx="7841672" cy="5768834"/>
          </a:xfrm>
          <a:prstGeom prst="rect">
            <a:avLst/>
          </a:prstGeom>
          <a:scene3d>
            <a:camera prst="orthographicFront"/>
            <a:lightRig rig="threePt" dir="t"/>
          </a:scene3d>
          <a:sp3d>
            <a:bevelT prst="convex"/>
          </a:sp3d>
        </p:spPr>
      </p:pic>
      <p:sp>
        <p:nvSpPr>
          <p:cNvPr id="3" name="Rectángulo 2"/>
          <p:cNvSpPr/>
          <p:nvPr/>
        </p:nvSpPr>
        <p:spPr>
          <a:xfrm>
            <a:off x="692862" y="5800192"/>
            <a:ext cx="732893"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b="0" i="1"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Imagen:</a:t>
            </a:r>
            <a:endParaRPr kumimoji="0" lang="es-ES" sz="7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7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 P. Érick Félix</a:t>
            </a:r>
            <a:endParaRPr kumimoji="0" lang="es-PE" sz="7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8637372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9816" y="459694"/>
            <a:ext cx="8030002" cy="5941106"/>
          </a:xfrm>
          <a:prstGeom prst="rect">
            <a:avLst/>
          </a:prstGeom>
        </p:spPr>
      </p:pic>
      <p:sp>
        <p:nvSpPr>
          <p:cNvPr id="2" name="Rectángulo 1"/>
          <p:cNvSpPr/>
          <p:nvPr/>
        </p:nvSpPr>
        <p:spPr>
          <a:xfrm>
            <a:off x="1423831" y="1840758"/>
            <a:ext cx="2917260" cy="3108543"/>
          </a:xfrm>
          <a:prstGeom prst="rect">
            <a:avLst/>
          </a:prstGeom>
        </p:spPr>
        <p:txBody>
          <a:bodyPr wrap="square">
            <a:spAutoFit/>
          </a:bodyPr>
          <a:lstStyle/>
          <a:p>
            <a:pPr algn="ctr"/>
            <a:r>
              <a:rPr lang="es-PE" sz="2800" b="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Tomás </a:t>
            </a:r>
            <a:r>
              <a:rPr lang="es-PE" sz="2800" b="1" dirty="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le dice: </a:t>
            </a:r>
            <a:r>
              <a:rPr lang="es-PE" sz="2800" b="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             </a:t>
            </a:r>
            <a:r>
              <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 </a:t>
            </a:r>
            <a:r>
              <a:rPr lang="es-PE" sz="2800" b="1" i="1" dirty="0" smtClean="0">
                <a:solidFill>
                  <a:schemeClr val="bg1"/>
                </a:solidFill>
                <a:effectLst>
                  <a:glow rad="63500">
                    <a:schemeClr val="accent4">
                      <a:satMod val="175000"/>
                      <a:alpha val="40000"/>
                    </a:schemeClr>
                  </a:glow>
                  <a:outerShdw blurRad="50800" dist="38100" algn="l" rotWithShape="0">
                    <a:prstClr val="black"/>
                  </a:outerShdw>
                </a:effectLst>
                <a:latin typeface="Bodoni MT" panose="02070603080606020203" pitchFamily="18" charset="0"/>
              </a:rPr>
              <a:t>Señor</a:t>
            </a:r>
            <a:r>
              <a:rPr lang="es-PE" sz="2800" b="1" i="1" dirty="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 no sabemos adónde vas, </a:t>
            </a:r>
            <a:endPar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endParaRPr>
          </a:p>
          <a:p>
            <a:pPr algn="ctr"/>
            <a:r>
              <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a:t>
            </a:r>
            <a:r>
              <a:rPr lang="es-PE" sz="2800" b="1" i="1" dirty="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cómo podemos saber el camino</a:t>
            </a:r>
            <a:r>
              <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a:t>
            </a:r>
            <a:endParaRPr lang="es-PE" sz="2800" b="1" i="1" dirty="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endParaRPr>
          </a:p>
        </p:txBody>
      </p:sp>
    </p:spTree>
    <p:extLst>
      <p:ext uri="{BB962C8B-B14F-4D97-AF65-F5344CB8AC3E}">
        <p14:creationId xmlns:p14="http://schemas.microsoft.com/office/powerpoint/2010/main" val="22079820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2543" y="464915"/>
            <a:ext cx="8130401" cy="5898940"/>
          </a:xfrm>
          <a:prstGeom prst="rect">
            <a:avLst/>
          </a:prstGeom>
        </p:spPr>
      </p:pic>
      <p:sp>
        <p:nvSpPr>
          <p:cNvPr id="11266" name="Rectangle 1026"/>
          <p:cNvSpPr>
            <a:spLocks noChangeArrowheads="1"/>
          </p:cNvSpPr>
          <p:nvPr/>
        </p:nvSpPr>
        <p:spPr bwMode="auto">
          <a:xfrm>
            <a:off x="1508390" y="1351507"/>
            <a:ext cx="285986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PE" sz="2400" b="1" dirty="0" smtClean="0">
                <a:solidFill>
                  <a:schemeClr val="bg1"/>
                </a:solidFill>
                <a:effectLst>
                  <a:glow rad="127000">
                    <a:schemeClr val="accent4">
                      <a:satMod val="175000"/>
                      <a:alpha val="40000"/>
                    </a:schemeClr>
                  </a:glow>
                  <a:outerShdw blurRad="50800" dist="38100" algn="l" rotWithShape="0">
                    <a:prstClr val="black"/>
                  </a:outerShdw>
                </a:effectLst>
                <a:latin typeface="Bodoni MT" panose="02070603080606020203" pitchFamily="18" charset="0"/>
              </a:rPr>
              <a:t>Jesús </a:t>
            </a:r>
            <a:r>
              <a:rPr lang="es-PE" sz="2400" b="1" dirty="0">
                <a:solidFill>
                  <a:schemeClr val="bg1"/>
                </a:solidFill>
                <a:effectLst>
                  <a:glow rad="127000">
                    <a:schemeClr val="accent4">
                      <a:satMod val="175000"/>
                      <a:alpha val="40000"/>
                    </a:schemeClr>
                  </a:glow>
                  <a:outerShdw blurRad="50800" dist="38100" algn="l" rotWithShape="0">
                    <a:prstClr val="black"/>
                  </a:outerShdw>
                </a:effectLst>
                <a:latin typeface="Bodoni MT" panose="02070603080606020203" pitchFamily="18" charset="0"/>
              </a:rPr>
              <a:t>le responde: </a:t>
            </a:r>
            <a:r>
              <a:rPr lang="es-PE" sz="2400" b="1" i="1" dirty="0">
                <a:solidFill>
                  <a:schemeClr val="bg1"/>
                </a:solidFill>
                <a:effectLst>
                  <a:glow rad="127000">
                    <a:schemeClr val="accent4">
                      <a:satMod val="175000"/>
                      <a:alpha val="40000"/>
                    </a:schemeClr>
                  </a:glow>
                  <a:outerShdw blurRad="50800" dist="38100" algn="l" rotWithShape="0">
                    <a:prstClr val="black"/>
                  </a:outerShdw>
                </a:effectLst>
                <a:latin typeface="Bodoni MT" panose="02070603080606020203" pitchFamily="18" charset="0"/>
              </a:rPr>
              <a:t> </a:t>
            </a:r>
            <a:r>
              <a:rPr lang="es-PE" sz="2400" b="1" i="1" dirty="0" smtClean="0">
                <a:solidFill>
                  <a:schemeClr val="bg1"/>
                </a:solidFill>
                <a:effectLst>
                  <a:glow rad="127000">
                    <a:schemeClr val="accent4">
                      <a:satMod val="175000"/>
                      <a:alpha val="40000"/>
                    </a:schemeClr>
                  </a:glow>
                  <a:outerShdw blurRad="50800" dist="38100" algn="l" rotWithShape="0">
                    <a:prstClr val="black"/>
                  </a:outerShdw>
                </a:effectLst>
                <a:latin typeface="Bodoni MT" panose="02070603080606020203" pitchFamily="18" charset="0"/>
              </a:rPr>
              <a:t>           -Yo </a:t>
            </a:r>
            <a:r>
              <a:rPr lang="es-PE" sz="2400" b="1" i="1" dirty="0">
                <a:solidFill>
                  <a:schemeClr val="bg1"/>
                </a:solidFill>
                <a:effectLst>
                  <a:glow rad="127000">
                    <a:schemeClr val="accent4">
                      <a:satMod val="175000"/>
                      <a:alpha val="40000"/>
                    </a:schemeClr>
                  </a:glow>
                  <a:outerShdw blurRad="50800" dist="38100" algn="l" rotWithShape="0">
                    <a:prstClr val="black"/>
                  </a:outerShdw>
                </a:effectLst>
                <a:latin typeface="Bodoni MT" panose="02070603080606020203" pitchFamily="18" charset="0"/>
              </a:rPr>
              <a:t>soy el camino, y la verdad, y la vida. Nadie va al Padre, sino por mí. Si me conocieran a mí, conocerían también a mi Padre. Ahora ya lo conocen y lo han </a:t>
            </a:r>
            <a:r>
              <a:rPr lang="es-PE" sz="2400" b="1" i="1" dirty="0" smtClean="0">
                <a:solidFill>
                  <a:schemeClr val="bg1"/>
                </a:solidFill>
                <a:effectLst>
                  <a:glow rad="127000">
                    <a:schemeClr val="accent4">
                      <a:satMod val="175000"/>
                      <a:alpha val="40000"/>
                    </a:schemeClr>
                  </a:glow>
                  <a:outerShdw blurRad="50800" dist="38100" algn="l" rotWithShape="0">
                    <a:prstClr val="black"/>
                  </a:outerShdw>
                </a:effectLst>
                <a:latin typeface="Bodoni MT" panose="02070603080606020203" pitchFamily="18" charset="0"/>
              </a:rPr>
              <a:t>visto.</a:t>
            </a:r>
            <a:endParaRPr lang="es-PE" sz="2400" b="1" i="1" dirty="0">
              <a:solidFill>
                <a:schemeClr val="bg1"/>
              </a:solidFill>
              <a:effectLst>
                <a:glow rad="127000">
                  <a:schemeClr val="accent4">
                    <a:satMod val="175000"/>
                    <a:alpha val="40000"/>
                  </a:schemeClr>
                </a:glow>
                <a:outerShdw blurRad="50800" dist="38100" algn="l" rotWithShape="0">
                  <a:prstClr val="black"/>
                </a:outerShdw>
              </a:effectLst>
              <a:latin typeface="Bodoni MT" panose="02070603080606020203" pitchFamily="18" charset="0"/>
            </a:endParaRPr>
          </a:p>
        </p:txBody>
      </p:sp>
    </p:spTree>
    <p:extLst>
      <p:ext uri="{BB962C8B-B14F-4D97-AF65-F5344CB8AC3E}">
        <p14:creationId xmlns:p14="http://schemas.microsoft.com/office/powerpoint/2010/main" val="11918286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strVal val="2/3*#ppt_w"/>
                                          </p:val>
                                        </p:tav>
                                        <p:tav tm="100000">
                                          <p:val>
                                            <p:strVal val="#ppt_w"/>
                                          </p:val>
                                        </p:tav>
                                      </p:tavLst>
                                    </p:anim>
                                    <p:anim calcmode="lin" valueType="num">
                                      <p:cBhvr>
                                        <p:cTn id="8" dur="500" fill="hold"/>
                                        <p:tgtEl>
                                          <p:spTgt spid="1126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8437" y="462926"/>
            <a:ext cx="8136036" cy="5947109"/>
          </a:xfrm>
          <a:prstGeom prst="rect">
            <a:avLst/>
          </a:prstGeom>
        </p:spPr>
      </p:pic>
      <p:sp>
        <p:nvSpPr>
          <p:cNvPr id="5122" name="Rectangle 2"/>
          <p:cNvSpPr>
            <a:spLocks noChangeArrowheads="1"/>
          </p:cNvSpPr>
          <p:nvPr/>
        </p:nvSpPr>
        <p:spPr bwMode="auto">
          <a:xfrm>
            <a:off x="1299985" y="1451321"/>
            <a:ext cx="312956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2800" dirty="0" smtClean="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rPr>
              <a:t>Felipe </a:t>
            </a:r>
            <a:r>
              <a:rPr lang="es-ES" sz="2800" dirty="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rPr>
              <a:t>le dice</a:t>
            </a:r>
            <a:r>
              <a:rPr lang="es-ES" sz="2800" dirty="0" smtClean="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rPr>
              <a:t>: </a:t>
            </a:r>
          </a:p>
          <a:p>
            <a:pPr algn="ctr" fontAlgn="base">
              <a:spcBef>
                <a:spcPct val="0"/>
              </a:spcBef>
              <a:spcAft>
                <a:spcPct val="0"/>
              </a:spcAft>
            </a:pPr>
            <a:r>
              <a:rPr lang="es-ES" sz="2800" dirty="0" smtClean="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rPr>
              <a:t>-</a:t>
            </a:r>
            <a:r>
              <a:rPr lang="es-ES" sz="2800" i="1" dirty="0" smtClean="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rPr>
              <a:t>Señor</a:t>
            </a:r>
            <a:r>
              <a:rPr lang="es-ES" sz="2800" i="1" dirty="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rPr>
              <a:t>, muéstranos al Padre y nos </a:t>
            </a:r>
            <a:r>
              <a:rPr lang="es-ES" sz="2800" i="1" dirty="0" smtClean="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rPr>
              <a:t>basta.</a:t>
            </a:r>
          </a:p>
          <a:p>
            <a:pPr algn="ctr" fontAlgn="base">
              <a:spcBef>
                <a:spcPct val="0"/>
              </a:spcBef>
              <a:spcAft>
                <a:spcPct val="0"/>
              </a:spcAft>
            </a:pPr>
            <a:endParaRPr lang="es-ES" sz="2800" i="1" dirty="0" smtClean="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endParaRPr>
          </a:p>
          <a:p>
            <a:pPr algn="ctr" fontAlgn="base">
              <a:spcBef>
                <a:spcPct val="0"/>
              </a:spcBef>
              <a:spcAft>
                <a:spcPct val="0"/>
              </a:spcAft>
            </a:pPr>
            <a:r>
              <a:rPr lang="es-ES" sz="2800" b="1" baseline="30000" dirty="0" smtClean="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rPr>
              <a:t> </a:t>
            </a:r>
            <a:r>
              <a:rPr lang="es-ES" sz="2800" b="1" dirty="0" smtClean="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rPr>
              <a:t>Jesús le contesta: </a:t>
            </a:r>
          </a:p>
          <a:p>
            <a:pPr algn="ctr" fontAlgn="base">
              <a:spcBef>
                <a:spcPct val="0"/>
              </a:spcBef>
              <a:spcAft>
                <a:spcPct val="0"/>
              </a:spcAft>
            </a:pPr>
            <a:r>
              <a:rPr lang="es-ES" sz="2800" b="1" dirty="0" smtClean="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rPr>
              <a:t>-</a:t>
            </a:r>
            <a:r>
              <a:rPr lang="es-ES" sz="2800" b="1" i="1" dirty="0" smtClean="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rPr>
              <a:t>Hace tanto que estoy con ustedes, ¿y todavía no me conoces, Felipe?</a:t>
            </a:r>
            <a:endParaRPr lang="es-ES" sz="2800" b="1" i="1" dirty="0">
              <a:solidFill>
                <a:schemeClr val="bg1"/>
              </a:solidFill>
              <a:effectLst>
                <a:glow rad="152400">
                  <a:schemeClr val="accent4">
                    <a:satMod val="175000"/>
                    <a:alpha val="40000"/>
                  </a:schemeClr>
                </a:glow>
                <a:outerShdw blurRad="50800" dist="38100" algn="l" rotWithShape="0">
                  <a:prstClr val="black"/>
                </a:outerShdw>
              </a:effectLst>
              <a:latin typeface="Bodoni MT" panose="02070603080606020203" pitchFamily="18" charset="0"/>
            </a:endParaRPr>
          </a:p>
        </p:txBody>
      </p:sp>
    </p:spTree>
    <p:extLst>
      <p:ext uri="{BB962C8B-B14F-4D97-AF65-F5344CB8AC3E}">
        <p14:creationId xmlns:p14="http://schemas.microsoft.com/office/powerpoint/2010/main" val="30003823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strVal val="2/3*#ppt_w"/>
                                          </p:val>
                                        </p:tav>
                                        <p:tav tm="100000">
                                          <p:val>
                                            <p:strVal val="#ppt_w"/>
                                          </p:val>
                                        </p:tav>
                                      </p:tavLst>
                                    </p:anim>
                                    <p:anim calcmode="lin" valueType="num">
                                      <p:cBhvr>
                                        <p:cTn id="8" dur="500" fill="hold"/>
                                        <p:tgtEl>
                                          <p:spTgt spid="512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917" y="451751"/>
            <a:ext cx="8124028" cy="5930576"/>
          </a:xfrm>
          <a:prstGeom prst="rect">
            <a:avLst/>
          </a:prstGeom>
        </p:spPr>
      </p:pic>
      <p:sp>
        <p:nvSpPr>
          <p:cNvPr id="10242" name="Rectangle 2"/>
          <p:cNvSpPr>
            <a:spLocks noChangeArrowheads="1"/>
          </p:cNvSpPr>
          <p:nvPr/>
        </p:nvSpPr>
        <p:spPr bwMode="auto">
          <a:xfrm>
            <a:off x="1361491" y="1084790"/>
            <a:ext cx="324944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s-ES" sz="2700" b="1" i="1" dirty="0" smtClean="0">
                <a:solidFill>
                  <a:schemeClr val="bg1"/>
                </a:solidFill>
                <a:effectLst>
                  <a:glow rad="101600">
                    <a:srgbClr val="000000">
                      <a:satMod val="175000"/>
                      <a:alpha val="40000"/>
                    </a:srgbClr>
                  </a:glow>
                  <a:outerShdw blurRad="50800" dist="38100" algn="l" rotWithShape="0">
                    <a:prstClr val="black"/>
                  </a:outerShdw>
                </a:effectLst>
                <a:latin typeface="Bodoni MT" panose="02070603080606020203" pitchFamily="18" charset="0"/>
              </a:rPr>
              <a:t>Quien </a:t>
            </a:r>
            <a:r>
              <a:rPr lang="es-ES" sz="2700" b="1" i="1" dirty="0">
                <a:solidFill>
                  <a:schemeClr val="bg1"/>
                </a:solidFill>
                <a:effectLst>
                  <a:glow rad="101600">
                    <a:srgbClr val="000000">
                      <a:satMod val="175000"/>
                      <a:alpha val="40000"/>
                    </a:srgbClr>
                  </a:glow>
                  <a:outerShdw blurRad="50800" dist="38100" algn="l" rotWithShape="0">
                    <a:prstClr val="black"/>
                  </a:outerShdw>
                </a:effectLst>
                <a:latin typeface="Bodoni MT" panose="02070603080606020203" pitchFamily="18" charset="0"/>
              </a:rPr>
              <a:t>me ha visto a mí ha visto al Padre. ¿Cómo dices tú: </a:t>
            </a:r>
            <a:r>
              <a:rPr lang="es-ES" sz="2700" b="1" i="1" dirty="0" smtClean="0">
                <a:solidFill>
                  <a:schemeClr val="bg1"/>
                </a:solidFill>
                <a:effectLst>
                  <a:glow rad="101600">
                    <a:srgbClr val="000000">
                      <a:satMod val="175000"/>
                      <a:alpha val="40000"/>
                    </a:srgbClr>
                  </a:glow>
                  <a:outerShdw blurRad="50800" dist="38100" algn="l" rotWithShape="0">
                    <a:prstClr val="black"/>
                  </a:outerShdw>
                </a:effectLst>
                <a:latin typeface="Bodoni MT" panose="02070603080606020203" pitchFamily="18" charset="0"/>
              </a:rPr>
              <a:t>“Muéstranos </a:t>
            </a:r>
            <a:r>
              <a:rPr lang="es-ES" sz="2700" b="1" i="1" dirty="0">
                <a:solidFill>
                  <a:schemeClr val="bg1"/>
                </a:solidFill>
                <a:effectLst>
                  <a:glow rad="101600">
                    <a:srgbClr val="000000">
                      <a:satMod val="175000"/>
                      <a:alpha val="40000"/>
                    </a:srgbClr>
                  </a:glow>
                  <a:outerShdw blurRad="50800" dist="38100" algn="l" rotWithShape="0">
                    <a:prstClr val="black"/>
                  </a:outerShdw>
                </a:effectLst>
                <a:latin typeface="Bodoni MT" panose="02070603080606020203" pitchFamily="18" charset="0"/>
              </a:rPr>
              <a:t>al </a:t>
            </a:r>
            <a:r>
              <a:rPr lang="es-ES" sz="2700" b="1" i="1" dirty="0" smtClean="0">
                <a:solidFill>
                  <a:schemeClr val="bg1"/>
                </a:solidFill>
                <a:effectLst>
                  <a:glow rad="101600">
                    <a:srgbClr val="000000">
                      <a:satMod val="175000"/>
                      <a:alpha val="40000"/>
                    </a:srgbClr>
                  </a:glow>
                  <a:outerShdw blurRad="50800" dist="38100" algn="l" rotWithShape="0">
                    <a:prstClr val="black"/>
                  </a:outerShdw>
                </a:effectLst>
                <a:latin typeface="Bodoni MT" panose="02070603080606020203" pitchFamily="18" charset="0"/>
              </a:rPr>
              <a:t>Padre”? ¿No crees que yo estoy en el Padre y el Padre en mí? Lo que yo les digo no lo hablo por cuenta propia.</a:t>
            </a:r>
            <a:endParaRPr lang="es-ES" sz="2700" b="1" i="1" dirty="0">
              <a:solidFill>
                <a:schemeClr val="bg1"/>
              </a:solidFill>
              <a:effectLst>
                <a:glow rad="101600">
                  <a:srgbClr val="000000">
                    <a:satMod val="175000"/>
                    <a:alpha val="40000"/>
                  </a:srgbClr>
                </a:glow>
                <a:outerShdw blurRad="50800" dist="38100" algn="l" rotWithShape="0">
                  <a:prstClr val="black"/>
                </a:outerShdw>
              </a:effectLst>
              <a:latin typeface="Bodoni MT" panose="02070603080606020203" pitchFamily="18" charset="0"/>
            </a:endParaRPr>
          </a:p>
        </p:txBody>
      </p:sp>
    </p:spTree>
    <p:extLst>
      <p:ext uri="{BB962C8B-B14F-4D97-AF65-F5344CB8AC3E}">
        <p14:creationId xmlns:p14="http://schemas.microsoft.com/office/powerpoint/2010/main" val="17201226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strVal val="2/3*#ppt_w"/>
                                          </p:val>
                                        </p:tav>
                                        <p:tav tm="100000">
                                          <p:val>
                                            <p:strVal val="#ppt_w"/>
                                          </p:val>
                                        </p:tav>
                                      </p:tavLst>
                                    </p:anim>
                                    <p:anim calcmode="lin" valueType="num">
                                      <p:cBhvr>
                                        <p:cTn id="8" dur="500" fill="hold"/>
                                        <p:tgtEl>
                                          <p:spTgt spid="1024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428" y="469760"/>
            <a:ext cx="8090572" cy="5931039"/>
          </a:xfrm>
          <a:prstGeom prst="rect">
            <a:avLst/>
          </a:prstGeom>
        </p:spPr>
      </p:pic>
      <p:sp>
        <p:nvSpPr>
          <p:cNvPr id="7" name="Rectangle 2"/>
          <p:cNvSpPr>
            <a:spLocks noChangeArrowheads="1"/>
          </p:cNvSpPr>
          <p:nvPr/>
        </p:nvSpPr>
        <p:spPr bwMode="auto">
          <a:xfrm>
            <a:off x="1550146" y="1595653"/>
            <a:ext cx="271744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s-ES" sz="2800" b="1" i="1" dirty="0" smtClean="0">
                <a:ln w="19050">
                  <a:solidFill>
                    <a:srgbClr val="000000">
                      <a:tint val="1000"/>
                    </a:srgbClr>
                  </a:solidFill>
                  <a:prstDash val="solid"/>
                </a:ln>
                <a:solidFill>
                  <a:schemeClr val="bg1"/>
                </a:solidFill>
                <a:effectLst>
                  <a:glow rad="101600">
                    <a:schemeClr val="accent4">
                      <a:satMod val="175000"/>
                      <a:alpha val="40000"/>
                    </a:schemeClr>
                  </a:glow>
                  <a:outerShdw blurRad="50800" dist="38100" algn="l" rotWithShape="0">
                    <a:prstClr val="black"/>
                  </a:outerShdw>
                </a:effectLst>
                <a:latin typeface="Bodoni MT" panose="02070603080606020203" pitchFamily="18" charset="0"/>
              </a:rPr>
              <a:t>El </a:t>
            </a:r>
            <a:r>
              <a:rPr lang="es-ES" sz="2800" b="1" i="1" dirty="0">
                <a:ln w="19050">
                  <a:solidFill>
                    <a:srgbClr val="000000">
                      <a:tint val="1000"/>
                    </a:srgbClr>
                  </a:solidFill>
                  <a:prstDash val="solid"/>
                </a:ln>
                <a:solidFill>
                  <a:schemeClr val="bg1"/>
                </a:solidFill>
                <a:effectLst>
                  <a:glow rad="101600">
                    <a:schemeClr val="accent4">
                      <a:satMod val="175000"/>
                      <a:alpha val="40000"/>
                    </a:schemeClr>
                  </a:glow>
                  <a:outerShdw blurRad="50800" dist="38100" algn="l" rotWithShape="0">
                    <a:prstClr val="black"/>
                  </a:outerShdw>
                </a:effectLst>
                <a:latin typeface="Bodoni MT" panose="02070603080606020203" pitchFamily="18" charset="0"/>
              </a:rPr>
              <a:t>Padre, que permanece en mí, él mismo hace sus obras. </a:t>
            </a:r>
            <a:r>
              <a:rPr lang="es-ES" sz="2800" b="1" i="1" dirty="0" smtClean="0">
                <a:ln w="19050">
                  <a:solidFill>
                    <a:srgbClr val="000000">
                      <a:tint val="1000"/>
                    </a:srgbClr>
                  </a:solidFill>
                  <a:prstDash val="solid"/>
                </a:ln>
                <a:solidFill>
                  <a:schemeClr val="bg1"/>
                </a:solidFill>
                <a:effectLst>
                  <a:glow rad="101600">
                    <a:schemeClr val="accent4">
                      <a:satMod val="175000"/>
                      <a:alpha val="40000"/>
                    </a:schemeClr>
                  </a:glow>
                  <a:outerShdw blurRad="50800" dist="38100" algn="l" rotWithShape="0">
                    <a:prstClr val="black"/>
                  </a:outerShdw>
                </a:effectLst>
                <a:latin typeface="Bodoni MT" panose="02070603080606020203" pitchFamily="18" charset="0"/>
              </a:rPr>
              <a:t>Créanme</a:t>
            </a:r>
            <a:r>
              <a:rPr lang="es-ES" sz="2800" b="1" i="1" dirty="0">
                <a:ln w="19050">
                  <a:solidFill>
                    <a:srgbClr val="000000">
                      <a:tint val="1000"/>
                    </a:srgbClr>
                  </a:solidFill>
                  <a:prstDash val="solid"/>
                </a:ln>
                <a:solidFill>
                  <a:schemeClr val="bg1"/>
                </a:solidFill>
                <a:effectLst>
                  <a:glow rad="101600">
                    <a:schemeClr val="accent4">
                      <a:satMod val="175000"/>
                      <a:alpha val="40000"/>
                    </a:schemeClr>
                  </a:glow>
                  <a:outerShdw blurRad="50800" dist="38100" algn="l" rotWithShape="0">
                    <a:prstClr val="black"/>
                  </a:outerShdw>
                </a:effectLst>
                <a:latin typeface="Bodoni MT" panose="02070603080606020203" pitchFamily="18" charset="0"/>
              </a:rPr>
              <a:t>: yo estoy en el Padre y el Padre en </a:t>
            </a:r>
            <a:r>
              <a:rPr lang="es-ES" sz="2800" b="1" i="1" dirty="0" smtClean="0">
                <a:ln w="19050">
                  <a:solidFill>
                    <a:srgbClr val="000000">
                      <a:tint val="1000"/>
                    </a:srgbClr>
                  </a:solidFill>
                  <a:prstDash val="solid"/>
                </a:ln>
                <a:solidFill>
                  <a:schemeClr val="bg1"/>
                </a:solidFill>
                <a:effectLst>
                  <a:glow rad="101600">
                    <a:schemeClr val="accent4">
                      <a:satMod val="175000"/>
                      <a:alpha val="40000"/>
                    </a:schemeClr>
                  </a:glow>
                  <a:outerShdw blurRad="50800" dist="38100" algn="l" rotWithShape="0">
                    <a:prstClr val="black"/>
                  </a:outerShdw>
                </a:effectLst>
                <a:latin typeface="Bodoni MT" panose="02070603080606020203" pitchFamily="18" charset="0"/>
              </a:rPr>
              <a:t>mí. </a:t>
            </a:r>
            <a:endParaRPr lang="es-ES" sz="2800" b="1" i="1" dirty="0">
              <a:ln w="19050">
                <a:solidFill>
                  <a:srgbClr val="000000">
                    <a:tint val="1000"/>
                  </a:srgbClr>
                </a:solidFill>
                <a:prstDash val="solid"/>
              </a:ln>
              <a:solidFill>
                <a:schemeClr val="bg1"/>
              </a:solidFill>
              <a:effectLst>
                <a:glow rad="101600">
                  <a:schemeClr val="accent4">
                    <a:satMod val="175000"/>
                    <a:alpha val="40000"/>
                  </a:schemeClr>
                </a:glow>
                <a:outerShdw blurRad="50800" dist="38100" algn="l" rotWithShape="0">
                  <a:prstClr val="black"/>
                </a:outerShdw>
              </a:effectLst>
              <a:latin typeface="Bodoni MT" panose="02070603080606020203" pitchFamily="18" charset="0"/>
            </a:endParaRPr>
          </a:p>
        </p:txBody>
      </p:sp>
    </p:spTree>
    <p:extLst>
      <p:ext uri="{BB962C8B-B14F-4D97-AF65-F5344CB8AC3E}">
        <p14:creationId xmlns:p14="http://schemas.microsoft.com/office/powerpoint/2010/main" val="22148821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2/3*#ppt_w"/>
                                          </p:val>
                                        </p:tav>
                                        <p:tav tm="100000">
                                          <p:val>
                                            <p:strVal val="#ppt_w"/>
                                          </p:val>
                                        </p:tav>
                                      </p:tavLst>
                                    </p:anim>
                                    <p:anim calcmode="lin" valueType="num">
                                      <p:cBhvr>
                                        <p:cTn id="8"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183" y="434945"/>
            <a:ext cx="8081818" cy="5936698"/>
          </a:xfrm>
          <a:prstGeom prst="rect">
            <a:avLst/>
          </a:prstGeom>
        </p:spPr>
      </p:pic>
      <p:sp>
        <p:nvSpPr>
          <p:cNvPr id="6" name="Rectangle 2"/>
          <p:cNvSpPr>
            <a:spLocks noChangeArrowheads="1"/>
          </p:cNvSpPr>
          <p:nvPr/>
        </p:nvSpPr>
        <p:spPr bwMode="auto">
          <a:xfrm>
            <a:off x="5709889" y="5765296"/>
            <a:ext cx="27791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s-ES" sz="2800" b="1" dirty="0" smtClean="0">
                <a:solidFill>
                  <a:schemeClr val="bg1"/>
                </a:solidFill>
                <a:effectLst>
                  <a:outerShdw blurRad="38100" dist="38100" dir="2700000" algn="tl">
                    <a:srgbClr val="000000"/>
                  </a:outerShdw>
                </a:effectLst>
                <a:latin typeface="Bodoni MT" panose="02070603080606020203" pitchFamily="18" charset="0"/>
              </a:rPr>
              <a:t>Palabra del Señor</a:t>
            </a:r>
            <a:endParaRPr lang="es-ES" sz="2800" b="1" dirty="0">
              <a:solidFill>
                <a:schemeClr val="bg1"/>
              </a:solidFill>
              <a:effectLst>
                <a:outerShdw blurRad="38100" dist="38100" dir="2700000" algn="tl">
                  <a:srgbClr val="000000"/>
                </a:outerShdw>
              </a:effectLst>
              <a:latin typeface="Bodoni MT" panose="02070603080606020203" pitchFamily="18" charset="0"/>
            </a:endParaRPr>
          </a:p>
        </p:txBody>
      </p:sp>
      <p:sp>
        <p:nvSpPr>
          <p:cNvPr id="5" name="Rectangle 2"/>
          <p:cNvSpPr>
            <a:spLocks noChangeArrowheads="1"/>
          </p:cNvSpPr>
          <p:nvPr/>
        </p:nvSpPr>
        <p:spPr bwMode="auto">
          <a:xfrm>
            <a:off x="1446918" y="1731960"/>
            <a:ext cx="277910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s-ES" sz="2800" b="1" i="1" dirty="0">
                <a:solidFill>
                  <a:schemeClr val="bg1"/>
                </a:solidFill>
                <a:effectLst>
                  <a:glow rad="101600">
                    <a:schemeClr val="accent4">
                      <a:satMod val="175000"/>
                      <a:alpha val="40000"/>
                    </a:schemeClr>
                  </a:glow>
                  <a:outerShdw blurRad="50800" dist="38100" algn="l" rotWithShape="0">
                    <a:prstClr val="black"/>
                  </a:outerShdw>
                </a:effectLst>
                <a:latin typeface="Bodoni MT" panose="02070603080606020203" pitchFamily="18" charset="0"/>
              </a:rPr>
              <a:t>Si no, crean a las </a:t>
            </a:r>
            <a:r>
              <a:rPr lang="es-ES" sz="2800" b="1" i="1" dirty="0" smtClean="0">
                <a:solidFill>
                  <a:schemeClr val="bg1"/>
                </a:solidFill>
                <a:effectLst>
                  <a:glow rad="101600">
                    <a:schemeClr val="accent4">
                      <a:satMod val="175000"/>
                      <a:alpha val="40000"/>
                    </a:schemeClr>
                  </a:glow>
                  <a:outerShdw blurRad="50800" dist="38100" algn="l" rotWithShape="0">
                    <a:prstClr val="black"/>
                  </a:outerShdw>
                </a:effectLst>
                <a:latin typeface="Bodoni MT" panose="02070603080606020203" pitchFamily="18" charset="0"/>
              </a:rPr>
              <a:t>obras que yo hago, y aún mayores. Porque </a:t>
            </a:r>
            <a:r>
              <a:rPr lang="es-ES" sz="2800" b="1" i="1" dirty="0">
                <a:solidFill>
                  <a:schemeClr val="bg1"/>
                </a:solidFill>
                <a:effectLst>
                  <a:glow rad="101600">
                    <a:schemeClr val="accent4">
                      <a:satMod val="175000"/>
                      <a:alpha val="40000"/>
                    </a:schemeClr>
                  </a:glow>
                  <a:outerShdw blurRad="50800" dist="38100" algn="l" rotWithShape="0">
                    <a:prstClr val="black"/>
                  </a:outerShdw>
                </a:effectLst>
                <a:latin typeface="Bodoni MT" panose="02070603080606020203" pitchFamily="18" charset="0"/>
              </a:rPr>
              <a:t>yo me voy al </a:t>
            </a:r>
            <a:r>
              <a:rPr lang="es-ES" sz="2800" b="1" i="1" dirty="0" smtClean="0">
                <a:solidFill>
                  <a:schemeClr val="bg1"/>
                </a:solidFill>
                <a:effectLst>
                  <a:glow rad="101600">
                    <a:schemeClr val="accent4">
                      <a:satMod val="175000"/>
                      <a:alpha val="40000"/>
                    </a:schemeClr>
                  </a:glow>
                  <a:outerShdw blurRad="50800" dist="38100" algn="l" rotWithShape="0">
                    <a:prstClr val="black"/>
                  </a:outerShdw>
                </a:effectLst>
                <a:latin typeface="Bodoni MT" panose="02070603080606020203" pitchFamily="18" charset="0"/>
              </a:rPr>
              <a:t>Padre.</a:t>
            </a:r>
            <a:endParaRPr lang="es-ES" sz="2800" b="1" i="1" dirty="0">
              <a:solidFill>
                <a:schemeClr val="bg1"/>
              </a:solidFill>
              <a:effectLst>
                <a:glow rad="101600">
                  <a:schemeClr val="accent4">
                    <a:satMod val="175000"/>
                    <a:alpha val="40000"/>
                  </a:schemeClr>
                </a:glow>
                <a:outerShdw blurRad="50800" dist="38100" algn="l" rotWithShape="0">
                  <a:prstClr val="black"/>
                </a:outerShdw>
              </a:effectLst>
              <a:latin typeface="Bodoni MT" panose="02070603080606020203" pitchFamily="18" charset="0"/>
            </a:endParaRPr>
          </a:p>
        </p:txBody>
      </p:sp>
    </p:spTree>
    <p:extLst>
      <p:ext uri="{BB962C8B-B14F-4D97-AF65-F5344CB8AC3E}">
        <p14:creationId xmlns:p14="http://schemas.microsoft.com/office/powerpoint/2010/main" val="2393306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2/3*#ppt_w"/>
                                          </p:val>
                                        </p:tav>
                                        <p:tav tm="100000">
                                          <p:val>
                                            <p:strVal val="#ppt_w"/>
                                          </p:val>
                                        </p:tav>
                                      </p:tavLst>
                                    </p:anim>
                                    <p:anim calcmode="lin" valueType="num">
                                      <p:cBhvr>
                                        <p:cTn id="8" dur="500" fill="hold"/>
                                        <p:tgtEl>
                                          <p:spTgt spid="5"/>
                                        </p:tgtEl>
                                        <p:attrNameLst>
                                          <p:attrName>ppt_h</p:attrName>
                                        </p:attrNameLst>
                                      </p:cBhvr>
                                      <p:tavLst>
                                        <p:tav tm="0">
                                          <p:val>
                                            <p:strVal val="2/3*#ppt_h"/>
                                          </p:val>
                                        </p:tav>
                                        <p:tav tm="100000">
                                          <p:val>
                                            <p:strVal val="#ppt_h"/>
                                          </p:val>
                                        </p:tav>
                                      </p:tavLst>
                                    </p:anim>
                                  </p:childTnLst>
                                </p:cTn>
                              </p:par>
                            </p:childTnLst>
                          </p:cTn>
                        </p:par>
                        <p:par>
                          <p:cTn id="9" fill="hold">
                            <p:stCondLst>
                              <p:cond delay="11000"/>
                            </p:stCondLst>
                            <p:childTnLst>
                              <p:par>
                                <p:cTn id="10" presetID="23" presetClass="entr" presetSubtype="272"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2/3*#ppt_w"/>
                                          </p:val>
                                        </p:tav>
                                        <p:tav tm="100000">
                                          <p:val>
                                            <p:strVal val="#ppt_w"/>
                                          </p:val>
                                        </p:tav>
                                      </p:tavLst>
                                    </p:anim>
                                    <p:anim calcmode="lin" valueType="num">
                                      <p:cBhvr>
                                        <p:cTn id="13"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5290" y="591597"/>
            <a:ext cx="7871146" cy="5735311"/>
          </a:xfrm>
          <a:prstGeom prst="rect">
            <a:avLst/>
          </a:prstGeom>
          <a:scene3d>
            <a:camera prst="orthographicFront"/>
            <a:lightRig rig="threePt" dir="t"/>
          </a:scene3d>
          <a:sp3d>
            <a:bevelT prst="convex"/>
          </a:sp3d>
        </p:spPr>
      </p:pic>
      <p:sp>
        <p:nvSpPr>
          <p:cNvPr id="56327" name="Rectangle 7"/>
          <p:cNvSpPr>
            <a:spLocks noChangeArrowheads="1"/>
          </p:cNvSpPr>
          <p:nvPr/>
        </p:nvSpPr>
        <p:spPr bwMode="auto">
          <a:xfrm>
            <a:off x="978611" y="1423513"/>
            <a:ext cx="7006758" cy="1608658"/>
          </a:xfrm>
          <a:prstGeom prst="rect">
            <a:avLst/>
          </a:prstGeom>
          <a:noFill/>
          <a:ln w="9525">
            <a:noFill/>
            <a:miter lim="800000"/>
            <a:headEnd/>
            <a:tailEnd/>
          </a:ln>
          <a:effectLst/>
        </p:spPr>
        <p:txBody>
          <a:bodyPr/>
          <a:lstStyle/>
          <a:p>
            <a:pPr marL="342900" indent="-342900" algn="ctr" fontAlgn="base">
              <a:spcBef>
                <a:spcPct val="20000"/>
              </a:spcBef>
              <a:spcAft>
                <a:spcPct val="0"/>
              </a:spcAft>
              <a:buFont typeface="Wingdings" panose="05000000000000000000" pitchFamily="2" charset="2"/>
              <a:buChar char="v"/>
            </a:pPr>
            <a:r>
              <a:rPr lang="es-PE" sz="3200" b="1" dirty="0">
                <a:ln w="6600">
                  <a:solidFill>
                    <a:schemeClr val="accent2"/>
                  </a:solidFill>
                  <a:prstDash val="solid"/>
                </a:ln>
                <a:solidFill>
                  <a:schemeClr val="accent1">
                    <a:lumMod val="40000"/>
                    <a:lumOff val="60000"/>
                  </a:schemeClr>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vv. 1-4: ¿A dónde va Jesús</a:t>
            </a:r>
            <a:r>
              <a:rPr lang="es-PE" sz="3200" b="1" dirty="0" smtClean="0">
                <a:ln w="6600">
                  <a:solidFill>
                    <a:schemeClr val="accent2"/>
                  </a:solidFill>
                  <a:prstDash val="solid"/>
                </a:ln>
                <a:solidFill>
                  <a:schemeClr val="accent1">
                    <a:lumMod val="40000"/>
                    <a:lumOff val="60000"/>
                  </a:schemeClr>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¿Cómo describe ese lugar?, ¿Para qué va allí?, ¿Qué pide a sus discípulos durante su ausencia?</a:t>
            </a:r>
          </a:p>
          <a:p>
            <a:pPr algn="ctr" fontAlgn="base">
              <a:spcBef>
                <a:spcPct val="20000"/>
              </a:spcBef>
              <a:spcAft>
                <a:spcPct val="0"/>
              </a:spcAft>
            </a:pPr>
            <a:endParaRPr lang="es-PE" sz="3200" b="1" dirty="0" smtClean="0">
              <a:ln w="6600">
                <a:solidFill>
                  <a:schemeClr val="accent2"/>
                </a:solidFill>
                <a:prstDash val="solid"/>
              </a:ln>
              <a:solidFill>
                <a:schemeClr val="accent1">
                  <a:lumMod val="40000"/>
                  <a:lumOff val="60000"/>
                </a:schemeClr>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a:p>
            <a:pPr algn="ctr" fontAlgn="base">
              <a:spcBef>
                <a:spcPct val="20000"/>
              </a:spcBef>
              <a:spcAft>
                <a:spcPct val="0"/>
              </a:spcAft>
            </a:pPr>
            <a:endParaRPr lang="es-PE" sz="3200" b="1" dirty="0" smtClean="0">
              <a:ln w="6600">
                <a:solidFill>
                  <a:schemeClr val="accent2"/>
                </a:solidFill>
                <a:prstDash val="solid"/>
              </a:ln>
              <a:solidFill>
                <a:schemeClr val="accent1">
                  <a:lumMod val="40000"/>
                  <a:lumOff val="60000"/>
                </a:schemeClr>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a:p>
            <a:pPr algn="ctr" fontAlgn="base">
              <a:spcBef>
                <a:spcPct val="20000"/>
              </a:spcBef>
              <a:spcAft>
                <a:spcPct val="0"/>
              </a:spcAft>
            </a:pPr>
            <a:r>
              <a:rPr lang="es-PE" sz="3200" b="1" dirty="0" smtClean="0">
                <a:ln w="6600">
                  <a:solidFill>
                    <a:schemeClr val="accent2"/>
                  </a:solidFill>
                  <a:prstDash val="solid"/>
                </a:ln>
                <a:solidFill>
                  <a:schemeClr val="accent1">
                    <a:lumMod val="40000"/>
                    <a:lumOff val="60000"/>
                  </a:schemeClr>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a:t>
            </a:r>
          </a:p>
          <a:p>
            <a:pPr algn="ctr" fontAlgn="base">
              <a:spcBef>
                <a:spcPct val="20000"/>
              </a:spcBef>
              <a:spcAft>
                <a:spcPct val="0"/>
              </a:spcAft>
            </a:pPr>
            <a:r>
              <a:rPr lang="es-PE" sz="3200" b="1" dirty="0" smtClean="0">
                <a:ln w="6600">
                  <a:solidFill>
                    <a:schemeClr val="accent2"/>
                  </a:solidFill>
                  <a:prstDash val="solid"/>
                </a:ln>
                <a:solidFill>
                  <a:schemeClr val="accent1">
                    <a:lumMod val="40000"/>
                    <a:lumOff val="60000"/>
                  </a:schemeClr>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a:t>
            </a:r>
            <a:endParaRPr lang="es-PE" sz="3200" b="1" dirty="0">
              <a:ln w="6600">
                <a:solidFill>
                  <a:schemeClr val="accent2"/>
                </a:solidFill>
                <a:prstDash val="solid"/>
              </a:ln>
              <a:solidFill>
                <a:schemeClr val="accent1">
                  <a:lumMod val="40000"/>
                  <a:lumOff val="60000"/>
                </a:schemeClr>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p:txBody>
      </p:sp>
      <p:sp>
        <p:nvSpPr>
          <p:cNvPr id="4" name="Rectangle 7"/>
          <p:cNvSpPr>
            <a:spLocks noChangeArrowheads="1"/>
          </p:cNvSpPr>
          <p:nvPr/>
        </p:nvSpPr>
        <p:spPr bwMode="auto">
          <a:xfrm>
            <a:off x="4427984" y="4091827"/>
            <a:ext cx="4068452" cy="1072923"/>
          </a:xfrm>
          <a:prstGeom prst="rect">
            <a:avLst/>
          </a:prstGeom>
          <a:noFill/>
          <a:ln w="9525">
            <a:noFill/>
            <a:miter lim="800000"/>
            <a:headEnd/>
            <a:tailEnd/>
          </a:ln>
          <a:effectLst/>
        </p:spPr>
        <p:txBody>
          <a:bodyPr/>
          <a:lstStyle/>
          <a:p>
            <a:pPr marL="342900" indent="-342900" fontAlgn="base">
              <a:spcBef>
                <a:spcPct val="20000"/>
              </a:spcBef>
              <a:spcAft>
                <a:spcPct val="0"/>
              </a:spcAft>
            </a:pPr>
            <a:r>
              <a:rPr lang="es-PE" sz="3200" b="1" dirty="0">
                <a:ln w="19050">
                  <a:solidFill>
                    <a:srgbClr val="000000">
                      <a:tint val="1000"/>
                    </a:srgbClr>
                  </a:solidFill>
                  <a:prstDash val="solid"/>
                </a:ln>
                <a:solidFill>
                  <a:srgbClr val="FF0000"/>
                </a:solidFill>
                <a:effectLst>
                  <a:glow rad="101600">
                    <a:srgbClr val="FFFFFF"/>
                  </a:glow>
                  <a:outerShdw blurRad="50000" dist="50800" dir="7500000" algn="tl">
                    <a:srgbClr val="000000">
                      <a:shade val="5000"/>
                      <a:alpha val="35000"/>
                    </a:srgbClr>
                  </a:outerShdw>
                </a:effectLst>
                <a:latin typeface="Matura MT Script Capitals" panose="03020802060602070202" pitchFamily="66" charset="0"/>
              </a:rPr>
              <a:t> </a:t>
            </a:r>
            <a:endParaRPr lang="es-PE" sz="2800" dirty="0">
              <a:ln w="19050">
                <a:solidFill>
                  <a:srgbClr val="000000">
                    <a:tint val="1000"/>
                  </a:srgbClr>
                </a:solidFill>
                <a:prstDash val="solid"/>
              </a:ln>
              <a:solidFill>
                <a:srgbClr val="FF0000"/>
              </a:solidFill>
              <a:effectLst>
                <a:glow rad="101600">
                  <a:srgbClr val="FFFFFF"/>
                </a:glow>
                <a:outerShdw blurRad="50000" dist="50800" dir="7500000" algn="tl">
                  <a:srgbClr val="000000">
                    <a:shade val="5000"/>
                    <a:alpha val="35000"/>
                  </a:srgbClr>
                </a:outerShdw>
              </a:effectLst>
              <a:latin typeface="Matura MT Script Capitals" panose="03020802060602070202" pitchFamily="66" charset="0"/>
            </a:endParaRPr>
          </a:p>
        </p:txBody>
      </p:sp>
      <p:sp>
        <p:nvSpPr>
          <p:cNvPr id="5" name="Rectangle 7"/>
          <p:cNvSpPr>
            <a:spLocks noChangeArrowheads="1"/>
          </p:cNvSpPr>
          <p:nvPr/>
        </p:nvSpPr>
        <p:spPr bwMode="auto">
          <a:xfrm>
            <a:off x="359532" y="5661248"/>
            <a:ext cx="8244916" cy="1152128"/>
          </a:xfrm>
          <a:prstGeom prst="rect">
            <a:avLst/>
          </a:prstGeom>
          <a:noFill/>
          <a:ln w="9525">
            <a:noFill/>
            <a:miter lim="800000"/>
            <a:headEnd/>
            <a:tailEnd/>
          </a:ln>
          <a:effectLst/>
        </p:spPr>
        <p:txBody>
          <a:bodyPr/>
          <a:lstStyle/>
          <a:p>
            <a:pPr marL="342900" indent="-342900" fontAlgn="base">
              <a:spcBef>
                <a:spcPct val="20000"/>
              </a:spcBef>
              <a:spcAft>
                <a:spcPct val="0"/>
              </a:spcAft>
            </a:pPr>
            <a:endParaRPr lang="es-PE" sz="2800" dirty="0">
              <a:ln w="19050">
                <a:solidFill>
                  <a:srgbClr val="000000">
                    <a:tint val="1000"/>
                  </a:srgbClr>
                </a:solidFill>
                <a:prstDash val="solid"/>
              </a:ln>
              <a:solidFill>
                <a:srgbClr val="FF0000"/>
              </a:solidFill>
              <a:effectLst>
                <a:glow rad="101600">
                  <a:srgbClr val="FFFFFF"/>
                </a:glow>
                <a:outerShdw blurRad="50000" dist="50800" dir="7500000" algn="tl">
                  <a:srgbClr val="000000">
                    <a:shade val="5000"/>
                    <a:alpha val="35000"/>
                  </a:srgbClr>
                </a:outerShdw>
              </a:effectLst>
              <a:latin typeface="Matura MT Script Capitals" panose="03020802060602070202" pitchFamily="66" charset="0"/>
            </a:endParaRPr>
          </a:p>
        </p:txBody>
      </p:sp>
      <p:sp>
        <p:nvSpPr>
          <p:cNvPr id="6" name="Rectangle 7"/>
          <p:cNvSpPr>
            <a:spLocks noChangeArrowheads="1"/>
          </p:cNvSpPr>
          <p:nvPr/>
        </p:nvSpPr>
        <p:spPr bwMode="auto">
          <a:xfrm>
            <a:off x="1259632" y="2667267"/>
            <a:ext cx="5472608" cy="545709"/>
          </a:xfrm>
          <a:prstGeom prst="rect">
            <a:avLst/>
          </a:prstGeom>
          <a:noFill/>
          <a:ln w="9525">
            <a:noFill/>
            <a:miter lim="800000"/>
            <a:headEnd/>
            <a:tailEnd/>
          </a:ln>
          <a:effectLst/>
        </p:spPr>
        <p:txBody>
          <a:bodyPr/>
          <a:lstStyle/>
          <a:p>
            <a:pPr marL="342900" indent="-342900" fontAlgn="base">
              <a:spcBef>
                <a:spcPct val="20000"/>
              </a:spcBef>
              <a:spcAft>
                <a:spcPct val="0"/>
              </a:spcAft>
            </a:pPr>
            <a:endParaRPr lang="es-PE" sz="3200" dirty="0">
              <a:ln w="19050">
                <a:solidFill>
                  <a:srgbClr val="000000">
                    <a:tint val="1000"/>
                  </a:srgbClr>
                </a:solidFill>
                <a:prstDash val="solid"/>
              </a:ln>
              <a:solidFill>
                <a:srgbClr val="FF0000"/>
              </a:solidFill>
              <a:effectLst>
                <a:glow rad="101600">
                  <a:srgbClr val="FFFFFF"/>
                </a:glow>
                <a:outerShdw blurRad="50000" dist="50800" dir="7500000" algn="tl">
                  <a:srgbClr val="000000">
                    <a:shade val="5000"/>
                    <a:alpha val="35000"/>
                  </a:srgbClr>
                </a:outerShdw>
              </a:effectLst>
              <a:latin typeface="Matura MT Script Capitals" panose="03020802060602070202" pitchFamily="66" charset="0"/>
            </a:endParaRPr>
          </a:p>
        </p:txBody>
      </p:sp>
      <p:sp>
        <p:nvSpPr>
          <p:cNvPr id="2" name="CuadroTexto 1"/>
          <p:cNvSpPr txBox="1"/>
          <p:nvPr/>
        </p:nvSpPr>
        <p:spPr>
          <a:xfrm>
            <a:off x="1637674" y="600834"/>
            <a:ext cx="5688632" cy="523220"/>
          </a:xfrm>
          <a:prstGeom prst="rect">
            <a:avLst/>
          </a:prstGeom>
          <a:noFill/>
        </p:spPr>
        <p:txBody>
          <a:bodyPr wrap="square" rtlCol="0">
            <a:spAutoFit/>
          </a:bodyPr>
          <a:lstStyle/>
          <a:p>
            <a:pPr algn="ctr" fontAlgn="base">
              <a:spcBef>
                <a:spcPct val="0"/>
              </a:spcBef>
              <a:spcAft>
                <a:spcPct val="0"/>
              </a:spcAft>
            </a:pPr>
            <a:r>
              <a:rPr lang="es-PE" sz="2800" dirty="0">
                <a:solidFill>
                  <a:srgbClr val="FFFF00"/>
                </a:solidFill>
                <a:effectLst>
                  <a:glow rad="63500">
                    <a:srgbClr val="000000">
                      <a:satMod val="175000"/>
                      <a:alpha val="40000"/>
                    </a:srgbClr>
                  </a:glow>
                  <a:outerShdw blurRad="38100" dist="38100" dir="2700000" algn="tl">
                    <a:srgbClr val="000000">
                      <a:alpha val="43137"/>
                    </a:srgbClr>
                  </a:outerShdw>
                </a:effectLst>
                <a:latin typeface="Showcard Gothic" panose="04020904020102020604" pitchFamily="82" charset="0"/>
              </a:rPr>
              <a:t>PREGUNTAS PARA LA LECTURA</a:t>
            </a:r>
          </a:p>
        </p:txBody>
      </p:sp>
    </p:spTree>
    <p:extLst>
      <p:ext uri="{BB962C8B-B14F-4D97-AF65-F5344CB8AC3E}">
        <p14:creationId xmlns:p14="http://schemas.microsoft.com/office/powerpoint/2010/main" val="335237202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6327"/>
                                        </p:tgtEl>
                                        <p:attrNameLst>
                                          <p:attrName>style.visibility</p:attrName>
                                        </p:attrNameLst>
                                      </p:cBhvr>
                                      <p:to>
                                        <p:strVal val="visible"/>
                                      </p:to>
                                    </p:set>
                                    <p:animEffect transition="in" filter="fade">
                                      <p:cBhvr>
                                        <p:cTn id="7" dur="1000"/>
                                        <p:tgtEl>
                                          <p:spTgt spid="56327"/>
                                        </p:tgtEl>
                                      </p:cBhvr>
                                    </p:animEffect>
                                    <p:anim calcmode="lin" valueType="num">
                                      <p:cBhvr>
                                        <p:cTn id="8" dur="1000" fill="hold"/>
                                        <p:tgtEl>
                                          <p:spTgt spid="56327"/>
                                        </p:tgtEl>
                                        <p:attrNameLst>
                                          <p:attrName>ppt_x</p:attrName>
                                        </p:attrNameLst>
                                      </p:cBhvr>
                                      <p:tavLst>
                                        <p:tav tm="0">
                                          <p:val>
                                            <p:strVal val="#ppt_x-.1"/>
                                          </p:val>
                                        </p:tav>
                                        <p:tav tm="100000">
                                          <p:val>
                                            <p:strVal val="#ppt_x"/>
                                          </p:val>
                                        </p:tav>
                                      </p:tavLst>
                                    </p:anim>
                                    <p:anim calcmode="lin" valueType="num">
                                      <p:cBhvr>
                                        <p:cTn id="9" dur="1000" fill="hold"/>
                                        <p:tgtEl>
                                          <p:spTgt spid="56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citó Jesús con un cuerpo carnal, o con uno espiritual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17392" y="545052"/>
            <a:ext cx="7897493" cy="57309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462739" y="2384884"/>
            <a:ext cx="3821229" cy="1188132"/>
          </a:xfrm>
          <a:prstGeom prst="rect">
            <a:avLst/>
          </a:prstGeom>
          <a:noFill/>
          <a:ln w="9525">
            <a:noFill/>
            <a:miter lim="800000"/>
            <a:headEnd/>
            <a:tailEnd/>
          </a:ln>
          <a:effectLst/>
          <a:scene3d>
            <a:camera prst="orthographicFront"/>
            <a:lightRig rig="threePt" dir="t"/>
          </a:scene3d>
          <a:sp3d>
            <a:bevelT prst="slope"/>
          </a:sp3d>
        </p:spPr>
        <p:txBody>
          <a:bodyPr/>
          <a:lstStyle/>
          <a:p>
            <a:pPr marL="342900" indent="-342900" fontAlgn="base">
              <a:spcBef>
                <a:spcPct val="20000"/>
              </a:spcBef>
              <a:spcAft>
                <a:spcPct val="0"/>
              </a:spcAft>
            </a:pPr>
            <a:r>
              <a:rPr lang="es-PE" sz="3600" b="1" dirty="0">
                <a:ln w="17780" cmpd="sng">
                  <a:solidFill>
                    <a:srgbClr val="00CC99">
                      <a:tint val="3000"/>
                    </a:srgbClr>
                  </a:solidFill>
                  <a:prstDash val="solid"/>
                  <a:miter lim="800000"/>
                </a:ln>
                <a:gradFill>
                  <a:gsLst>
                    <a:gs pos="10000">
                      <a:srgbClr val="00CC99">
                        <a:tint val="63000"/>
                        <a:sat val="105000"/>
                      </a:srgbClr>
                    </a:gs>
                    <a:gs pos="90000">
                      <a:srgbClr val="00CC99">
                        <a:shade val="50000"/>
                        <a:satMod val="100000"/>
                      </a:srgbClr>
                    </a:gs>
                  </a:gsLst>
                  <a:lin ang="5400000"/>
                </a:gradFill>
                <a:effectLst>
                  <a:outerShdw blurRad="55000" dist="50800" dir="5400000" algn="tl">
                    <a:srgbClr val="000000">
                      <a:alpha val="33000"/>
                    </a:srgbClr>
                  </a:outerShdw>
                </a:effectLst>
                <a:latin typeface="Stencil" panose="040409050D0802020404" pitchFamily="82" charset="0"/>
              </a:rPr>
              <a:t>  </a:t>
            </a:r>
            <a:endParaRPr lang="es-ES" sz="3600" b="1" dirty="0">
              <a:ln w="17780" cmpd="sng">
                <a:solidFill>
                  <a:srgbClr val="00CC99">
                    <a:tint val="3000"/>
                  </a:srgbClr>
                </a:solidFill>
                <a:prstDash val="solid"/>
                <a:miter lim="800000"/>
              </a:ln>
              <a:gradFill>
                <a:gsLst>
                  <a:gs pos="10000">
                    <a:srgbClr val="00CC99">
                      <a:tint val="63000"/>
                      <a:sat val="105000"/>
                    </a:srgbClr>
                  </a:gs>
                  <a:gs pos="90000">
                    <a:srgbClr val="00CC99">
                      <a:shade val="50000"/>
                      <a:satMod val="100000"/>
                    </a:srgbClr>
                  </a:gs>
                </a:gsLst>
                <a:lin ang="5400000"/>
              </a:gradFill>
              <a:effectLst>
                <a:outerShdw blurRad="55000" dist="50800" dir="5400000" algn="tl">
                  <a:srgbClr val="000000">
                    <a:alpha val="33000"/>
                  </a:srgbClr>
                </a:outerShdw>
              </a:effectLst>
              <a:latin typeface="Stencil" panose="040409050D0802020404" pitchFamily="82" charset="0"/>
            </a:endParaRPr>
          </a:p>
        </p:txBody>
      </p:sp>
      <p:sp>
        <p:nvSpPr>
          <p:cNvPr id="2" name="1 Rectángulo"/>
          <p:cNvSpPr/>
          <p:nvPr/>
        </p:nvSpPr>
        <p:spPr>
          <a:xfrm>
            <a:off x="2033861" y="615483"/>
            <a:ext cx="6912768" cy="1569660"/>
          </a:xfrm>
          <a:prstGeom prst="rect">
            <a:avLst/>
          </a:prstGeom>
        </p:spPr>
        <p:txBody>
          <a:bodyPr wrap="square">
            <a:spAutoFit/>
          </a:bodyPr>
          <a:lstStyle/>
          <a:p>
            <a:pPr marL="457200" indent="-457200" fontAlgn="base">
              <a:spcBef>
                <a:spcPct val="0"/>
              </a:spcBef>
              <a:spcAft>
                <a:spcPct val="0"/>
              </a:spcAft>
              <a:buFont typeface="Wingdings" panose="05000000000000000000" pitchFamily="2" charset="2"/>
              <a:buChar char="v"/>
            </a:pPr>
            <a:r>
              <a:rPr lang="es-PE" sz="3200" b="1" dirty="0" smtClean="0">
                <a:ln w="6600">
                  <a:solidFill>
                    <a:schemeClr val="accent2"/>
                  </a:solidFill>
                  <a:prstDash val="solid"/>
                </a:ln>
                <a:solidFill>
                  <a:srgbClr val="FFFFFF"/>
                </a:solidFill>
                <a:effectLst>
                  <a:glow rad="101600">
                    <a:schemeClr val="accent4">
                      <a:satMod val="175000"/>
                      <a:alpha val="40000"/>
                    </a:schemeClr>
                  </a:glow>
                  <a:outerShdw blurRad="50800" dist="38100" algn="l" rotWithShape="0">
                    <a:srgbClr val="C00000"/>
                  </a:outerShdw>
                </a:effectLst>
                <a:latin typeface="Comic Sans MS" panose="030F0702030302020204" pitchFamily="66" charset="0"/>
              </a:rPr>
              <a:t>¿Qué le pregunta Tomás a Jesús? ¿Cómo le responde?  ¿Qué quiere decir con ello?</a:t>
            </a:r>
            <a:endParaRPr lang="es-PE" sz="3200" b="1" dirty="0">
              <a:ln w="6600">
                <a:solidFill>
                  <a:schemeClr val="accent2"/>
                </a:solidFill>
                <a:prstDash val="solid"/>
              </a:ln>
              <a:solidFill>
                <a:srgbClr val="FFFFFF"/>
              </a:solidFill>
              <a:effectLst>
                <a:glow rad="101600">
                  <a:schemeClr val="accent4">
                    <a:satMod val="175000"/>
                    <a:alpha val="40000"/>
                  </a:schemeClr>
                </a:glow>
                <a:outerShdw blurRad="50800" dist="38100" algn="l" rotWithShape="0">
                  <a:srgbClr val="C00000"/>
                </a:outerShdw>
              </a:effectLst>
              <a:latin typeface="Comic Sans MS" panose="030F0702030302020204" pitchFamily="66" charset="0"/>
            </a:endParaRPr>
          </a:p>
        </p:txBody>
      </p:sp>
    </p:spTree>
    <p:extLst>
      <p:ext uri="{BB962C8B-B14F-4D97-AF65-F5344CB8AC3E}">
        <p14:creationId xmlns:p14="http://schemas.microsoft.com/office/powerpoint/2010/main" val="339291165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ppt_x</p:attrName>
                                        </p:attrNameLst>
                                      </p:cBhvr>
                                      <p:tavLst>
                                        <p:tav tm="0">
                                          <p:val>
                                            <p:strVal val="#ppt_x-.2"/>
                                          </p:val>
                                        </p:tav>
                                        <p:tav tm="100000">
                                          <p:val>
                                            <p:strVal val="#ppt_x"/>
                                          </p:val>
                                        </p:tav>
                                      </p:tavLst>
                                    </p:anim>
                                    <p:anim calcmode="lin" valueType="num">
                                      <p:cBhvr>
                                        <p:cTn id="8" dur="5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5000"/>
                                        <p:tgtEl>
                                          <p:spTgt spid="9"/>
                                        </p:tgtEl>
                                      </p:cBhvr>
                                    </p:animEffect>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1"/>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65" y="533400"/>
            <a:ext cx="8013469" cy="5791200"/>
          </a:xfrm>
          <a:prstGeom prst="rect">
            <a:avLst/>
          </a:prstGeom>
          <a:scene3d>
            <a:camera prst="orthographicFront"/>
            <a:lightRig rig="threePt" dir="t"/>
          </a:scene3d>
          <a:sp3d>
            <a:bevelT prst="convex"/>
          </a:sp3d>
        </p:spPr>
      </p:pic>
      <p:sp>
        <p:nvSpPr>
          <p:cNvPr id="2" name="1 Rectángulo"/>
          <p:cNvSpPr/>
          <p:nvPr/>
        </p:nvSpPr>
        <p:spPr>
          <a:xfrm>
            <a:off x="669700" y="570043"/>
            <a:ext cx="7513718" cy="646331"/>
          </a:xfrm>
          <a:prstGeom prst="rect">
            <a:avLst/>
          </a:prstGeom>
        </p:spPr>
        <p:txBody>
          <a:bodyPr wrap="square">
            <a:spAutoFit/>
          </a:bodyPr>
          <a:lstStyle/>
          <a:p>
            <a:pPr marL="457200" indent="-457200" algn="ctr" fontAlgn="base">
              <a:spcBef>
                <a:spcPct val="0"/>
              </a:spcBef>
              <a:spcAft>
                <a:spcPct val="0"/>
              </a:spcAft>
              <a:buFont typeface="Wingdings" panose="05000000000000000000" pitchFamily="2" charset="2"/>
              <a:buChar char="v"/>
            </a:pPr>
            <a:r>
              <a:rPr lang="es-PE" sz="3600" b="1" dirty="0">
                <a:ln w="6600">
                  <a:solidFill>
                    <a:schemeClr val="accent2"/>
                  </a:solidFill>
                  <a:prstDash val="solid"/>
                </a:ln>
                <a:solidFill>
                  <a:srgbClr val="FFFFFF"/>
                </a:solidFill>
                <a:effectLst>
                  <a:glow rad="63500">
                    <a:schemeClr val="accent4">
                      <a:satMod val="175000"/>
                      <a:alpha val="40000"/>
                    </a:schemeClr>
                  </a:glow>
                  <a:outerShdw blurRad="50800" dist="38100" algn="l" rotWithShape="0">
                    <a:srgbClr val="C00000"/>
                  </a:outerShdw>
                </a:effectLst>
                <a:latin typeface="Comic Sans MS" panose="030F0702030302020204" pitchFamily="66" charset="0"/>
              </a:rPr>
              <a:t>¿Qué le pide </a:t>
            </a:r>
            <a:r>
              <a:rPr lang="es-PE" sz="3600" b="1" dirty="0">
                <a:ln w="6600">
                  <a:solidFill>
                    <a:schemeClr val="accent2"/>
                  </a:solidFill>
                  <a:prstDash val="solid"/>
                </a:ln>
                <a:solidFill>
                  <a:srgbClr val="FFFFFF"/>
                </a:solidFill>
                <a:effectLst>
                  <a:glow rad="63500">
                    <a:schemeClr val="accent4">
                      <a:satMod val="175000"/>
                      <a:alpha val="40000"/>
                    </a:schemeClr>
                  </a:glow>
                  <a:outerShdw blurRad="50800" dist="38100" algn="l" rotWithShape="0">
                    <a:srgbClr val="C00000"/>
                  </a:outerShdw>
                </a:effectLst>
                <a:latin typeface="Comic Sans MS" panose="030F0702030302020204" pitchFamily="66" charset="0"/>
                <a:ea typeface="Segoe UI Symbol" panose="020B0502040204020203" pitchFamily="34" charset="0"/>
              </a:rPr>
              <a:t>Felipe</a:t>
            </a:r>
            <a:r>
              <a:rPr lang="es-PE" sz="3600" b="1" dirty="0">
                <a:ln w="6600">
                  <a:solidFill>
                    <a:schemeClr val="accent2"/>
                  </a:solidFill>
                  <a:prstDash val="solid"/>
                </a:ln>
                <a:solidFill>
                  <a:srgbClr val="FFFFFF"/>
                </a:solidFill>
                <a:effectLst>
                  <a:glow rad="63500">
                    <a:schemeClr val="accent4">
                      <a:satMod val="175000"/>
                      <a:alpha val="40000"/>
                    </a:schemeClr>
                  </a:glow>
                  <a:outerShdw blurRad="50800" dist="38100" algn="l" rotWithShape="0">
                    <a:srgbClr val="C00000"/>
                  </a:outerShdw>
                </a:effectLst>
                <a:latin typeface="Comic Sans MS" panose="030F0702030302020204" pitchFamily="66" charset="0"/>
              </a:rPr>
              <a:t> a Jesús? </a:t>
            </a:r>
          </a:p>
        </p:txBody>
      </p:sp>
      <p:sp>
        <p:nvSpPr>
          <p:cNvPr id="3" name="2 Rectángulo"/>
          <p:cNvSpPr/>
          <p:nvPr/>
        </p:nvSpPr>
        <p:spPr>
          <a:xfrm>
            <a:off x="1505527" y="4319626"/>
            <a:ext cx="6325030" cy="1200329"/>
          </a:xfrm>
          <a:prstGeom prst="rect">
            <a:avLst/>
          </a:prstGeom>
        </p:spPr>
        <p:txBody>
          <a:bodyPr wrap="square">
            <a:prstTxWarp prst="textChevronInverted">
              <a:avLst/>
            </a:prstTxWarp>
            <a:spAutoFit/>
          </a:bodyPr>
          <a:lstStyle/>
          <a:p>
            <a:pPr algn="ctr" fontAlgn="base">
              <a:spcBef>
                <a:spcPct val="0"/>
              </a:spcBef>
              <a:spcAft>
                <a:spcPct val="0"/>
              </a:spcAft>
            </a:pPr>
            <a:r>
              <a:rPr lang="es-PE" sz="3600" b="1" spc="300" dirty="0">
                <a:ln w="19050">
                  <a:solidFill>
                    <a:srgbClr val="000000">
                      <a:tint val="1000"/>
                    </a:srgbClr>
                  </a:solidFill>
                  <a:prstDash val="solid"/>
                </a:ln>
                <a:solidFill>
                  <a:srgbClr val="FFFF00"/>
                </a:solidFill>
                <a:effectLst>
                  <a:glow rad="63500">
                    <a:srgbClr val="100800"/>
                  </a:glow>
                  <a:outerShdw blurRad="50000" dist="50800" dir="7500000" algn="tl">
                    <a:srgbClr val="000000">
                      <a:shade val="5000"/>
                      <a:alpha val="35000"/>
                    </a:srgbClr>
                  </a:outerShdw>
                </a:effectLst>
                <a:latin typeface="Comic Sans MS" panose="030F0702030302020204" pitchFamily="66" charset="0"/>
              </a:rPr>
              <a:t>¿Qué le responde </a:t>
            </a:r>
            <a:r>
              <a:rPr lang="es-PE" sz="3600" b="1" spc="300" dirty="0" smtClean="0">
                <a:ln w="19050">
                  <a:solidFill>
                    <a:srgbClr val="000000">
                      <a:tint val="1000"/>
                    </a:srgbClr>
                  </a:solidFill>
                  <a:prstDash val="solid"/>
                </a:ln>
                <a:solidFill>
                  <a:srgbClr val="FFFF00"/>
                </a:solidFill>
                <a:effectLst>
                  <a:glow rad="63500">
                    <a:srgbClr val="100800"/>
                  </a:glow>
                  <a:outerShdw blurRad="50000" dist="50800" dir="7500000" algn="tl">
                    <a:srgbClr val="000000">
                      <a:shade val="5000"/>
                      <a:alpha val="35000"/>
                    </a:srgbClr>
                  </a:outerShdw>
                </a:effectLst>
                <a:latin typeface="Comic Sans MS" panose="030F0702030302020204" pitchFamily="66" charset="0"/>
              </a:rPr>
              <a:t>              el </a:t>
            </a:r>
            <a:r>
              <a:rPr lang="es-PE" sz="3600" b="1" spc="300" dirty="0">
                <a:ln w="19050">
                  <a:solidFill>
                    <a:srgbClr val="000000">
                      <a:tint val="1000"/>
                    </a:srgbClr>
                  </a:solidFill>
                  <a:prstDash val="solid"/>
                </a:ln>
                <a:solidFill>
                  <a:srgbClr val="FFFF00"/>
                </a:solidFill>
                <a:effectLst>
                  <a:glow rad="63500">
                    <a:srgbClr val="100800"/>
                  </a:glow>
                  <a:outerShdw blurRad="50000" dist="50800" dir="7500000" algn="tl">
                    <a:srgbClr val="000000">
                      <a:shade val="5000"/>
                      <a:alpha val="35000"/>
                    </a:srgbClr>
                  </a:outerShdw>
                </a:effectLst>
                <a:latin typeface="Comic Sans MS" panose="030F0702030302020204" pitchFamily="66" charset="0"/>
              </a:rPr>
              <a:t>Señor</a:t>
            </a:r>
            <a:r>
              <a:rPr lang="es-PE" sz="3600" b="1" spc="300" dirty="0" smtClean="0">
                <a:ln w="19050">
                  <a:solidFill>
                    <a:srgbClr val="000000">
                      <a:tint val="1000"/>
                    </a:srgbClr>
                  </a:solidFill>
                  <a:prstDash val="solid"/>
                </a:ln>
                <a:solidFill>
                  <a:srgbClr val="FFFF00"/>
                </a:solidFill>
                <a:effectLst>
                  <a:glow rad="63500">
                    <a:srgbClr val="100800"/>
                  </a:glow>
                  <a:outerShdw blurRad="50000" dist="50800" dir="7500000" algn="tl">
                    <a:srgbClr val="000000">
                      <a:shade val="5000"/>
                      <a:alpha val="35000"/>
                    </a:srgbClr>
                  </a:outerShdw>
                </a:effectLst>
                <a:latin typeface="Comic Sans MS" panose="030F0702030302020204" pitchFamily="66" charset="0"/>
              </a:rPr>
              <a:t>?</a:t>
            </a:r>
            <a:endParaRPr lang="es-PE" sz="3600" b="1" spc="300" dirty="0">
              <a:ln w="19050">
                <a:solidFill>
                  <a:srgbClr val="000000">
                    <a:tint val="1000"/>
                  </a:srgbClr>
                </a:solidFill>
                <a:prstDash val="solid"/>
              </a:ln>
              <a:solidFill>
                <a:srgbClr val="FFFF00"/>
              </a:solidFill>
              <a:effectLst>
                <a:glow rad="63500">
                  <a:srgbClr val="100800"/>
                </a:glow>
                <a:outerShdw blurRad="50000" dist="50800" dir="7500000" algn="tl">
                  <a:srgbClr val="000000">
                    <a:shade val="5000"/>
                    <a:alpha val="35000"/>
                  </a:srgbClr>
                </a:outerShdw>
              </a:effectLst>
              <a:latin typeface="Comic Sans MS" panose="030F0702030302020204" pitchFamily="66" charset="0"/>
            </a:endParaRPr>
          </a:p>
        </p:txBody>
      </p:sp>
    </p:spTree>
    <p:extLst>
      <p:ext uri="{BB962C8B-B14F-4D97-AF65-F5344CB8AC3E}">
        <p14:creationId xmlns:p14="http://schemas.microsoft.com/office/powerpoint/2010/main" val="17779551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32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1"/>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LY TRI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92" y="540471"/>
            <a:ext cx="7935480" cy="58141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745772" y="4470402"/>
            <a:ext cx="7678719" cy="1487054"/>
          </a:xfrm>
          <a:prstGeom prst="rect">
            <a:avLst/>
          </a:prstGeom>
          <a:noFill/>
          <a:ln w="9525">
            <a:noFill/>
            <a:miter lim="800000"/>
            <a:headEnd/>
            <a:tailEnd/>
          </a:ln>
          <a:effectLst/>
          <a:scene3d>
            <a:camera prst="orthographicFront"/>
            <a:lightRig rig="threePt" dir="t"/>
          </a:scene3d>
          <a:sp3d>
            <a:bevelT prst="slope"/>
          </a:sp3d>
        </p:spPr>
        <p:txBody>
          <a:bodyPr>
            <a:prstTxWarp prst="textSto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lgn="ctr" fontAlgn="base">
              <a:spcBef>
                <a:spcPct val="20000"/>
              </a:spcBef>
              <a:spcAft>
                <a:spcPct val="0"/>
              </a:spcAft>
              <a:buFont typeface="Wingdings" panose="05000000000000000000" pitchFamily="2" charset="2"/>
              <a:buChar char="v"/>
            </a:pPr>
            <a:r>
              <a:rPr lang="es-PE" sz="4000" b="1" spc="300" dirty="0">
                <a:ln w="11430"/>
                <a:solidFill>
                  <a:srgbClr val="FFFF00"/>
                </a:solidFill>
                <a:effectLst>
                  <a:glow rad="101600">
                    <a:srgbClr val="000000">
                      <a:satMod val="175000"/>
                      <a:alpha val="40000"/>
                    </a:srgbClr>
                  </a:glow>
                  <a:outerShdw blurRad="76200" dist="50800" dir="5400000" algn="tl" rotWithShape="0">
                    <a:srgbClr val="000000">
                      <a:alpha val="65000"/>
                    </a:srgbClr>
                  </a:outerShdw>
                </a:effectLst>
                <a:latin typeface="Comic Sans MS" panose="030F0702030302020204" pitchFamily="66" charset="0"/>
              </a:rPr>
              <a:t>	¿Cuál es la relación entre Jesús y el Padre?</a:t>
            </a:r>
            <a:endParaRPr lang="es-ES" sz="4000" b="1" spc="300" dirty="0">
              <a:ln w="11430"/>
              <a:solidFill>
                <a:srgbClr val="FFFF00"/>
              </a:solidFill>
              <a:effectLst>
                <a:glow rad="101600">
                  <a:srgbClr val="000000">
                    <a:satMod val="175000"/>
                    <a:alpha val="40000"/>
                  </a:srgbClr>
                </a:glow>
                <a:outerShdw blurRad="76200" dist="50800" dir="5400000" algn="tl" rotWithShape="0">
                  <a:srgbClr val="000000">
                    <a:alpha val="65000"/>
                  </a:srgbClr>
                </a:outerShdw>
              </a:effectLst>
              <a:latin typeface="Comic Sans MS" panose="030F0702030302020204" pitchFamily="66" charset="0"/>
            </a:endParaRPr>
          </a:p>
        </p:txBody>
      </p:sp>
    </p:spTree>
    <p:extLst>
      <p:ext uri="{BB962C8B-B14F-4D97-AF65-F5344CB8AC3E}">
        <p14:creationId xmlns:p14="http://schemas.microsoft.com/office/powerpoint/2010/main" val="36273775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11808" y="491581"/>
            <a:ext cx="2183255" cy="523220"/>
          </a:xfrm>
          <a:prstGeom prst="rect">
            <a:avLst/>
          </a:prstGeom>
          <a:noFill/>
          <a:ln w="9525">
            <a:noFill/>
            <a:miter lim="800000"/>
            <a:headEnd/>
            <a:tailEnd/>
          </a:ln>
          <a:effectLst/>
        </p:spPr>
        <p:txBody>
          <a:bodyPr wrap="square">
            <a:spAutoFit/>
          </a:bodyPr>
          <a:lstStyle/>
          <a:p>
            <a:pPr fontAlgn="base">
              <a:spcBef>
                <a:spcPct val="0"/>
              </a:spcBef>
              <a:spcAft>
                <a:spcPct val="0"/>
              </a:spcAft>
            </a:pPr>
            <a:r>
              <a:rPr lang="es-ES" sz="2800" b="1" dirty="0">
                <a:ln w="19050">
                  <a:solidFill>
                    <a:srgbClr val="000000">
                      <a:tint val="1000"/>
                    </a:srgbClr>
                  </a:solidFill>
                  <a:prstDash val="solid"/>
                </a:ln>
                <a:solidFill>
                  <a:srgbClr val="FFFFFF"/>
                </a:solidFill>
                <a:effectLst>
                  <a:glow rad="63500">
                    <a:srgbClr val="000000">
                      <a:satMod val="175000"/>
                      <a:alpha val="40000"/>
                    </a:srgbClr>
                  </a:glow>
                  <a:outerShdw blurRad="50000" dist="50800" dir="7500000" algn="tl">
                    <a:srgbClr val="000000">
                      <a:shade val="5000"/>
                      <a:alpha val="35000"/>
                    </a:srgbClr>
                  </a:outerShdw>
                </a:effectLst>
              </a:rPr>
              <a:t>Juan 14,1-12</a:t>
            </a:r>
          </a:p>
        </p:txBody>
      </p:sp>
      <p:sp>
        <p:nvSpPr>
          <p:cNvPr id="3" name="Rectangle 5"/>
          <p:cNvSpPr>
            <a:spLocks noChangeArrowheads="1"/>
          </p:cNvSpPr>
          <p:nvPr/>
        </p:nvSpPr>
        <p:spPr bwMode="auto">
          <a:xfrm>
            <a:off x="1332863" y="2251449"/>
            <a:ext cx="3934964" cy="3899153"/>
          </a:xfrm>
          <a:prstGeom prst="rect">
            <a:avLst/>
          </a:prstGeom>
          <a:noFill/>
          <a:ln w="9525">
            <a:noFill/>
            <a:miter lim="800000"/>
            <a:headEnd/>
            <a:tailEnd/>
          </a:ln>
        </p:spPr>
        <p:txBody>
          <a:bodyPr wrap="square">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ES_tradnl" sz="4000" b="1" spc="50" dirty="0" smtClean="0">
                <a:ln w="11430"/>
                <a:solidFill>
                  <a:srgbClr val="FFFF00"/>
                </a:solidFill>
                <a:effectLst>
                  <a:outerShdw blurRad="76200" dist="50800" dir="5400000" algn="tl" rotWithShape="0">
                    <a:srgbClr val="000000">
                      <a:alpha val="65000"/>
                    </a:srgbClr>
                  </a:outerShdw>
                </a:effectLst>
                <a:latin typeface="Bahnschrift" panose="020B0502040204020203" pitchFamily="34" charset="0"/>
                <a:ea typeface="Times New Roman"/>
              </a:rPr>
              <a:t>Yo SOY </a:t>
            </a:r>
            <a:r>
              <a:rPr lang="es-ES_tradnl" sz="4000" b="1" spc="50" dirty="0">
                <a:ln w="11430"/>
                <a:solidFill>
                  <a:srgbClr val="FFFF00"/>
                </a:solidFill>
                <a:effectLst>
                  <a:outerShdw blurRad="76200" dist="50800" dir="5400000" algn="tl" rotWithShape="0">
                    <a:srgbClr val="000000">
                      <a:alpha val="65000"/>
                    </a:srgbClr>
                  </a:outerShdw>
                </a:effectLst>
                <a:latin typeface="Bahnschrift" panose="020B0502040204020203" pitchFamily="34" charset="0"/>
                <a:ea typeface="Times New Roman"/>
              </a:rPr>
              <a:t>EL CAMINO Y LA VERDAD Y LA VIDA…</a:t>
            </a:r>
            <a:endParaRPr lang="ca-ES" sz="4000" b="1" i="1" spc="50" dirty="0">
              <a:ln w="11430"/>
              <a:solidFill>
                <a:srgbClr val="FFFF00"/>
              </a:solidFill>
              <a:effectLst>
                <a:outerShdw blurRad="76200" dist="50800" dir="5400000" algn="tl" rotWithShape="0">
                  <a:srgbClr val="000000">
                    <a:alpha val="65000"/>
                  </a:srgbClr>
                </a:outerShdw>
              </a:effectLst>
              <a:latin typeface="Bahnschrift" panose="020B0502040204020203" pitchFamily="34" charset="0"/>
            </a:endParaRPr>
          </a:p>
        </p:txBody>
      </p:sp>
      <p:sp>
        <p:nvSpPr>
          <p:cNvPr id="4" name="CuadroTexto 3"/>
          <p:cNvSpPr txBox="1"/>
          <p:nvPr/>
        </p:nvSpPr>
        <p:spPr>
          <a:xfrm>
            <a:off x="6023516" y="5965936"/>
            <a:ext cx="2371547" cy="369332"/>
          </a:xfrm>
          <a:prstGeom prst="rect">
            <a:avLst/>
          </a:prstGeom>
          <a:noFill/>
        </p:spPr>
        <p:txBody>
          <a:bodyPr wrap="square" rtlCol="0">
            <a:spAutoFit/>
          </a:bodyPr>
          <a:lstStyle/>
          <a:p>
            <a:pPr algn="r" fontAlgn="base">
              <a:spcBef>
                <a:spcPct val="0"/>
              </a:spcBef>
              <a:spcAft>
                <a:spcPct val="0"/>
              </a:spcAft>
            </a:pPr>
            <a:r>
              <a:rPr lang="es-PE" b="1" i="1" dirty="0" smtClean="0">
                <a:solidFill>
                  <a:srgbClr val="FFFF00"/>
                </a:solidFill>
                <a:effectLst>
                  <a:outerShdw blurRad="38100" dist="38100" dir="2700000" algn="tl">
                    <a:srgbClr val="000000">
                      <a:alpha val="43137"/>
                    </a:srgbClr>
                  </a:outerShdw>
                </a:effectLst>
                <a:latin typeface="Comic Sans MS" panose="030F0702030302020204" pitchFamily="66" charset="0"/>
              </a:rPr>
              <a:t>10 </a:t>
            </a:r>
            <a:r>
              <a:rPr lang="es-PE" b="1" i="1" dirty="0">
                <a:solidFill>
                  <a:srgbClr val="FFFF00"/>
                </a:solidFill>
                <a:effectLst>
                  <a:outerShdw blurRad="38100" dist="38100" dir="2700000" algn="tl">
                    <a:srgbClr val="000000">
                      <a:alpha val="43137"/>
                    </a:srgbClr>
                  </a:outerShdw>
                </a:effectLst>
                <a:latin typeface="Comic Sans MS" panose="030F0702030302020204" pitchFamily="66" charset="0"/>
              </a:rPr>
              <a:t>de mayo </a:t>
            </a:r>
            <a:r>
              <a:rPr lang="es-PE" b="1" i="1" dirty="0" smtClean="0">
                <a:solidFill>
                  <a:srgbClr val="FFFF00"/>
                </a:solidFill>
                <a:effectLst>
                  <a:outerShdw blurRad="38100" dist="38100" dir="2700000" algn="tl">
                    <a:srgbClr val="000000">
                      <a:alpha val="43137"/>
                    </a:srgbClr>
                  </a:outerShdw>
                </a:effectLst>
                <a:latin typeface="Comic Sans MS" panose="030F0702030302020204" pitchFamily="66" charset="0"/>
              </a:rPr>
              <a:t>2020</a:t>
            </a:r>
            <a:endParaRPr lang="es-PE" b="1" i="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grpSp>
        <p:nvGrpSpPr>
          <p:cNvPr id="5" name="Group 150"/>
          <p:cNvGrpSpPr>
            <a:grpSpLocks/>
          </p:cNvGrpSpPr>
          <p:nvPr/>
        </p:nvGrpSpPr>
        <p:grpSpPr bwMode="auto">
          <a:xfrm>
            <a:off x="645391" y="574502"/>
            <a:ext cx="4305300" cy="518160"/>
            <a:chOff x="1058" y="878"/>
            <a:chExt cx="6840" cy="816"/>
          </a:xfrm>
        </p:grpSpPr>
        <p:grpSp>
          <p:nvGrpSpPr>
            <p:cNvPr id="6" name="Group 151"/>
            <p:cNvGrpSpPr>
              <a:grpSpLocks/>
            </p:cNvGrpSpPr>
            <p:nvPr/>
          </p:nvGrpSpPr>
          <p:grpSpPr bwMode="auto">
            <a:xfrm>
              <a:off x="1058" y="878"/>
              <a:ext cx="6840" cy="801"/>
              <a:chOff x="1058" y="878"/>
              <a:chExt cx="6840" cy="801"/>
            </a:xfrm>
          </p:grpSpPr>
          <p:sp>
            <p:nvSpPr>
              <p:cNvPr id="8" name="Rectangle 152"/>
              <p:cNvSpPr>
                <a:spLocks noChangeArrowheads="1"/>
              </p:cNvSpPr>
              <p:nvPr/>
            </p:nvSpPr>
            <p:spPr bwMode="auto">
              <a:xfrm>
                <a:off x="1058" y="1064"/>
                <a:ext cx="6840" cy="615"/>
              </a:xfrm>
              <a:prstGeom prst="rect">
                <a:avLst/>
              </a:prstGeom>
              <a:gradFill rotWithShape="0">
                <a:gsLst>
                  <a:gs pos="0">
                    <a:srgbClr val="FFD966"/>
                  </a:gs>
                  <a:gs pos="50000">
                    <a:srgbClr val="FFC000"/>
                  </a:gs>
                  <a:gs pos="100000">
                    <a:srgbClr val="FFD966"/>
                  </a:gs>
                </a:gsLst>
                <a:lin ang="5400000" scaled="1"/>
              </a:gradFill>
              <a:ln w="12700">
                <a:solidFill>
                  <a:srgbClr val="FFC000"/>
                </a:solidFill>
                <a:miter lim="800000"/>
                <a:headEnd/>
                <a:tailEnd/>
              </a:ln>
              <a:effectLst>
                <a:outerShdw dist="28398" dir="3806097" algn="ctr" rotWithShape="0">
                  <a:srgbClr val="7F5F00"/>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endParaRPr lang="en-US"/>
              </a:p>
            </p:txBody>
          </p:sp>
          <p:sp>
            <p:nvSpPr>
              <p:cNvPr id="9" name="Text Box 153"/>
              <p:cNvSpPr txBox="1">
                <a:spLocks noChangeArrowheads="1"/>
              </p:cNvSpPr>
              <p:nvPr/>
            </p:nvSpPr>
            <p:spPr bwMode="auto">
              <a:xfrm>
                <a:off x="2136" y="878"/>
                <a:ext cx="5400" cy="718"/>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spcAft>
                    <a:spcPts val="0"/>
                  </a:spcAft>
                </a:pPr>
                <a:r>
                  <a:rPr lang="es-ES_tradnl" sz="1100" b="1" dirty="0">
                    <a:solidFill>
                      <a:srgbClr val="C00000"/>
                    </a:solidFill>
                    <a:effectLst/>
                    <a:latin typeface="Arial Rounded MT Bold" panose="020F0704030504030204" pitchFamily="34" charset="0"/>
                    <a:ea typeface="Times New Roman" panose="02020603050405020304" pitchFamily="18" charset="0"/>
                  </a:rPr>
                  <a:t>LECTIO DIVINA – DOMINGO V DE PASCUA </a:t>
                </a:r>
                <a:endParaRPr lang="en-US" sz="1200" dirty="0">
                  <a:solidFill>
                    <a:srgbClr val="880000"/>
                  </a:solidFill>
                  <a:effectLst/>
                  <a:latin typeface="Times New Roman" panose="02020603050405020304" pitchFamily="18" charset="0"/>
                  <a:ea typeface="Times New Roman" panose="02020603050405020304" pitchFamily="18" charset="0"/>
                </a:endParaRPr>
              </a:p>
              <a:p>
                <a:pPr indent="19050" algn="r">
                  <a:spcAft>
                    <a:spcPts val="0"/>
                  </a:spcAft>
                </a:pPr>
                <a:r>
                  <a:rPr lang="es-ES_tradnl" sz="1000" b="1" dirty="0">
                    <a:solidFill>
                      <a:srgbClr val="806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YO SOY EL CAMINO Y LA VERDAD Y LA VIDA…</a:t>
                </a:r>
                <a:endParaRPr lang="en-US" sz="1400" dirty="0">
                  <a:solidFill>
                    <a:srgbClr val="88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grpSp>
        <p:pic>
          <p:nvPicPr>
            <p:cNvPr id="7" name="Picture 154" descr="pascua2"/>
            <p:cNvPicPr>
              <a:picLocks noChangeAspect="1" noChangeArrowheads="1"/>
            </p:cNvPicPr>
            <p:nvPr/>
          </p:nvPicPr>
          <p:blipFill>
            <a:blip r:embed="rId2" cstate="email">
              <a:lum bright="20000"/>
              <a:extLst>
                <a:ext uri="{28A0092B-C50C-407E-A947-70E740481C1C}">
                  <a14:useLocalDpi xmlns:a14="http://schemas.microsoft.com/office/drawing/2010/main" val="0"/>
                </a:ext>
              </a:extLst>
            </a:blip>
            <a:srcRect/>
            <a:stretch>
              <a:fillRect/>
            </a:stretch>
          </p:blipFill>
          <p:spPr bwMode="auto">
            <a:xfrm>
              <a:off x="1262" y="926"/>
              <a:ext cx="72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392680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6" presetClass="entr" presetSubtype="0" fill="hold" grpId="1"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par>
                          <p:cTn id="18" fill="hold">
                            <p:stCondLst>
                              <p:cond delay="3000"/>
                            </p:stCondLst>
                            <p:childTnLst>
                              <p:par>
                                <p:cTn id="19" presetID="31" presetClass="entr" presetSubtype="0" fill="hold" grpId="0" nodeType="afterEffect">
                                  <p:stCondLst>
                                    <p:cond delay="0"/>
                                  </p:stCondLst>
                                  <p:iterate type="lt">
                                    <p:tmPct val="0"/>
                                  </p:iterate>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par>
                          <p:cTn id="25" fill="hold">
                            <p:stCondLst>
                              <p:cond delay="4000"/>
                            </p:stCondLst>
                            <p:childTnLst>
                              <p:par>
                                <p:cTn id="26" presetID="56" presetClass="entr" presetSubtype="0" fill="hold" grpId="1" nodeType="afterEffect">
                                  <p:stCondLst>
                                    <p:cond delay="0"/>
                                  </p:stCondLst>
                                  <p:iterate type="lt">
                                    <p:tmPct val="10000"/>
                                  </p:iterate>
                                  <p:childTnLst>
                                    <p:set>
                                      <p:cBhvr>
                                        <p:cTn id="27" dur="1" fill="hold">
                                          <p:stCondLst>
                                            <p:cond delay="0"/>
                                          </p:stCondLst>
                                        </p:cTn>
                                        <p:tgtEl>
                                          <p:spTgt spid="3"/>
                                        </p:tgtEl>
                                        <p:attrNameLst>
                                          <p:attrName>style.visibility</p:attrName>
                                        </p:attrNameLst>
                                      </p:cBhvr>
                                      <p:to>
                                        <p:strVal val="visible"/>
                                      </p:to>
                                    </p:set>
                                    <p:anim by="(-#ppt_w*2)" calcmode="lin" valueType="num">
                                      <p:cBhvr rctx="PPT">
                                        <p:cTn id="28" dur="500" autoRev="1" fill="hold">
                                          <p:stCondLst>
                                            <p:cond delay="0"/>
                                          </p:stCondLst>
                                        </p:cTn>
                                        <p:tgtEl>
                                          <p:spTgt spid="3"/>
                                        </p:tgtEl>
                                        <p:attrNameLst>
                                          <p:attrName>ppt_w</p:attrName>
                                        </p:attrNameLst>
                                      </p:cBhvr>
                                    </p:anim>
                                    <p:anim by="(#ppt_w*0.50)" calcmode="lin" valueType="num">
                                      <p:cBhvr>
                                        <p:cTn id="29" dur="500" decel="50000" autoRev="1" fill="hold">
                                          <p:stCondLst>
                                            <p:cond delay="0"/>
                                          </p:stCondLst>
                                        </p:cTn>
                                        <p:tgtEl>
                                          <p:spTgt spid="3"/>
                                        </p:tgtEl>
                                        <p:attrNameLst>
                                          <p:attrName>ppt_x</p:attrName>
                                        </p:attrNameLst>
                                      </p:cBhvr>
                                    </p:anim>
                                    <p:anim from="(-#ppt_h/2)" to="(#ppt_y)" calcmode="lin" valueType="num">
                                      <p:cBhvr>
                                        <p:cTn id="30" dur="1000" fill="hold">
                                          <p:stCondLst>
                                            <p:cond delay="0"/>
                                          </p:stCondLst>
                                        </p:cTn>
                                        <p:tgtEl>
                                          <p:spTgt spid="3"/>
                                        </p:tgtEl>
                                        <p:attrNameLst>
                                          <p:attrName>ppt_y</p:attrName>
                                        </p:attrNameLst>
                                      </p:cBhvr>
                                    </p:anim>
                                    <p:animRot by="21600000">
                                      <p:cBhvr>
                                        <p:cTn id="31"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ando observaba el filme, Soni fue tocada por lo que vio. Jesús estaba curando a enfermos y liberando a las personas endemoniadas. &quot;Yo estaba real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39" y="555479"/>
            <a:ext cx="7850650" cy="574372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015991" y="3788470"/>
            <a:ext cx="6908802" cy="2141276"/>
          </a:xfrm>
          <a:prstGeom prst="rect">
            <a:avLst/>
          </a:prstGeom>
          <a:noFill/>
          <a:ln w="9525">
            <a:noFill/>
            <a:miter lim="800000"/>
            <a:headEnd/>
            <a:tailEnd/>
          </a:ln>
          <a:effectLst/>
          <a:scene3d>
            <a:camera prst="orthographicFront"/>
            <a:lightRig rig="threePt" dir="t"/>
          </a:scene3d>
          <a:sp3d>
            <a:bevelT prst="slope"/>
          </a:sp3d>
        </p:spPr>
        <p:txBody>
          <a:bodyPr>
            <a:prstTxWarp prst="textChevronInverted">
              <a:avLst/>
            </a:prstTxWarp>
          </a:bodyPr>
          <a:lstStyle/>
          <a:p>
            <a:pPr marL="571500" indent="-571500" algn="ctr" fontAlgn="base">
              <a:spcBef>
                <a:spcPct val="20000"/>
              </a:spcBef>
              <a:spcAft>
                <a:spcPct val="0"/>
              </a:spcAft>
              <a:buFont typeface="Wingdings" panose="05000000000000000000" pitchFamily="2" charset="2"/>
              <a:buChar char="v"/>
            </a:pPr>
            <a:r>
              <a:rPr lang="es-PE" sz="3600" b="1" dirty="0" smtClean="0">
                <a:ln w="6600">
                  <a:solidFill>
                    <a:schemeClr val="accent2"/>
                  </a:solidFill>
                  <a:prstDash val="solid"/>
                </a:ln>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a:t>
            </a:r>
            <a:r>
              <a:rPr lang="es-PE" sz="3600" b="1" dirty="0">
                <a:ln w="6600">
                  <a:solidFill>
                    <a:schemeClr val="accent2"/>
                  </a:solidFill>
                  <a:prstDash val="solid"/>
                </a:ln>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Cuáles son las obras que atestiguan que Jesús es el enviado del Padre?</a:t>
            </a:r>
            <a:endParaRPr lang="es-ES" sz="3600" b="1" dirty="0">
              <a:ln w="6600">
                <a:solidFill>
                  <a:schemeClr val="accent2"/>
                </a:solidFill>
                <a:prstDash val="solid"/>
              </a:ln>
              <a:solidFill>
                <a:srgbClr val="FFFF00"/>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256935957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evocional: Lo que Dios ha provisto ← Atalayas21.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20" y="534410"/>
            <a:ext cx="7935479" cy="582606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013457" y="4184073"/>
            <a:ext cx="6736443" cy="1665490"/>
          </a:xfrm>
          <a:prstGeom prst="rect">
            <a:avLst/>
          </a:prstGeom>
          <a:noFill/>
          <a:ln w="9525">
            <a:noFill/>
            <a:miter lim="800000"/>
            <a:headEnd/>
            <a:tailEnd/>
          </a:ln>
          <a:effectLst/>
          <a:scene3d>
            <a:camera prst="orthographicFront"/>
            <a:lightRig rig="threePt" dir="t"/>
          </a:scene3d>
          <a:sp3d>
            <a:bevelT prst="slope"/>
          </a:sp3d>
        </p:spPr>
        <p:txBody>
          <a:bodyPr>
            <a:prstTxWarp prst="textChevronInverted">
              <a:avLst/>
            </a:prstTxWarp>
          </a:bodyPr>
          <a:lstStyle/>
          <a:p>
            <a:pPr marL="457200" indent="-457200" algn="ctr" fontAlgn="base">
              <a:spcBef>
                <a:spcPct val="20000"/>
              </a:spcBef>
              <a:spcAft>
                <a:spcPct val="0"/>
              </a:spcAft>
              <a:buFont typeface="Wingdings" panose="05000000000000000000" pitchFamily="2" charset="2"/>
              <a:buChar char="v"/>
            </a:pPr>
            <a:r>
              <a:rPr lang="es-PE" sz="2800" b="1" spc="300" dirty="0">
                <a:ln w="19050">
                  <a:solidFill>
                    <a:srgbClr val="000000">
                      <a:tint val="1000"/>
                    </a:srgbClr>
                  </a:solidFill>
                  <a:prstDash val="solid"/>
                </a:ln>
                <a:solidFill>
                  <a:schemeClr val="bg1"/>
                </a:solidFill>
                <a:effectLst>
                  <a:glow rad="76200">
                    <a:srgbClr val="3A0000">
                      <a:alpha val="40000"/>
                    </a:srgbClr>
                  </a:glow>
                  <a:outerShdw blurRad="50800" dist="38100" algn="l" rotWithShape="0">
                    <a:prstClr val="black">
                      <a:alpha val="40000"/>
                    </a:prstClr>
                  </a:outerShdw>
                </a:effectLst>
                <a:latin typeface="Comic Sans MS" panose="030F0702030302020204" pitchFamily="66" charset="0"/>
              </a:rPr>
              <a:t>	</a:t>
            </a:r>
            <a:r>
              <a:rPr lang="es-PE" sz="3600" b="1" spc="300" dirty="0">
                <a:ln w="19050">
                  <a:solidFill>
                    <a:srgbClr val="000000">
                      <a:tint val="1000"/>
                    </a:srgbClr>
                  </a:solidFill>
                  <a:prstDash val="solid"/>
                </a:ln>
                <a:solidFill>
                  <a:schemeClr val="bg1"/>
                </a:solidFill>
                <a:effectLst>
                  <a:glow rad="76200">
                    <a:srgbClr val="3A0000">
                      <a:alpha val="40000"/>
                    </a:srgbClr>
                  </a:glow>
                  <a:outerShdw blurRad="50800" dist="38100" algn="l" rotWithShape="0">
                    <a:prstClr val="black">
                      <a:alpha val="40000"/>
                    </a:prstClr>
                  </a:outerShdw>
                </a:effectLst>
                <a:latin typeface="Comic Sans MS" panose="030F0702030302020204" pitchFamily="66" charset="0"/>
              </a:rPr>
              <a:t>¿Qué otras obras podrán hacer sus seguidores?</a:t>
            </a:r>
            <a:endParaRPr lang="es-ES" sz="3600" b="1" spc="300" dirty="0">
              <a:ln w="19050">
                <a:solidFill>
                  <a:srgbClr val="000000">
                    <a:tint val="1000"/>
                  </a:srgbClr>
                </a:solidFill>
                <a:prstDash val="solid"/>
              </a:ln>
              <a:solidFill>
                <a:schemeClr val="bg1"/>
              </a:solidFill>
              <a:effectLst>
                <a:glow rad="76200">
                  <a:srgbClr val="3A0000">
                    <a:alpha val="40000"/>
                  </a:srgbClr>
                </a:glow>
                <a:outerShdw blurRad="50800" dist="38100" algn="l" rotWithShape="0">
                  <a:prstClr val="black">
                    <a:alpha val="40000"/>
                  </a:prstClr>
                </a:outerShdw>
              </a:effectLst>
              <a:latin typeface="Comic Sans MS" panose="030F0702030302020204" pitchFamily="66" charset="0"/>
            </a:endParaRPr>
          </a:p>
        </p:txBody>
      </p:sp>
    </p:spTree>
    <p:extLst>
      <p:ext uri="{BB962C8B-B14F-4D97-AF65-F5344CB8AC3E}">
        <p14:creationId xmlns:p14="http://schemas.microsoft.com/office/powerpoint/2010/main" val="25155030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559" y="548679"/>
            <a:ext cx="7941313" cy="5815176"/>
          </a:xfrm>
          <a:prstGeom prst="rect">
            <a:avLst/>
          </a:prstGeom>
          <a:scene3d>
            <a:camera prst="orthographicFront"/>
            <a:lightRig rig="threePt" dir="t"/>
          </a:scene3d>
          <a:sp3d>
            <a:bevelT w="101600" prst="riblet"/>
          </a:sp3d>
        </p:spPr>
      </p:pic>
      <p:sp>
        <p:nvSpPr>
          <p:cNvPr id="10" name="9 Rectángulo"/>
          <p:cNvSpPr/>
          <p:nvPr/>
        </p:nvSpPr>
        <p:spPr>
          <a:xfrm>
            <a:off x="857224" y="785794"/>
            <a:ext cx="1978427" cy="523220"/>
          </a:xfrm>
          <a:prstGeom prst="rect">
            <a:avLst/>
          </a:prstGeom>
        </p:spPr>
        <p:txBody>
          <a:bodyPr wrap="none">
            <a:spAutoFit/>
          </a:bodyPr>
          <a:lstStyle/>
          <a:p>
            <a:pPr algn="ctr" fontAlgn="base">
              <a:spcBef>
                <a:spcPct val="0"/>
              </a:spcBef>
              <a:spcAft>
                <a:spcPct val="0"/>
              </a:spcAft>
            </a:pPr>
            <a:r>
              <a:rPr lang="es-ES_tradnl" sz="2800" b="1" i="1" dirty="0">
                <a:solidFill>
                  <a:srgbClr val="FFFF00"/>
                </a:solidFill>
                <a:effectLst>
                  <a:glow rad="63500">
                    <a:srgbClr val="000000">
                      <a:satMod val="175000"/>
                      <a:alpha val="40000"/>
                    </a:srgbClr>
                  </a:glow>
                  <a:outerShdw blurRad="38100" dist="38100" dir="2700000" algn="tl">
                    <a:srgbClr val="000000">
                      <a:alpha val="43137"/>
                    </a:srgbClr>
                  </a:outerShdw>
                </a:effectLst>
              </a:rPr>
              <a:t>Motivación:</a:t>
            </a:r>
            <a:endParaRPr lang="es-PE" sz="2800" dirty="0">
              <a:solidFill>
                <a:srgbClr val="FFFF00"/>
              </a:solidFill>
              <a:effectLst>
                <a:glow rad="63500">
                  <a:srgbClr val="000000">
                    <a:satMod val="175000"/>
                    <a:alpha val="40000"/>
                  </a:srgbClr>
                </a:glow>
                <a:outerShdw blurRad="38100" dist="38100" dir="2700000" algn="tl">
                  <a:srgbClr val="000000">
                    <a:alpha val="43137"/>
                  </a:srgbClr>
                </a:outerShdw>
              </a:effectLst>
            </a:endParaRPr>
          </a:p>
        </p:txBody>
      </p:sp>
      <p:sp>
        <p:nvSpPr>
          <p:cNvPr id="9" name="AutoShape 2"/>
          <p:cNvSpPr>
            <a:spLocks noChangeArrowheads="1"/>
          </p:cNvSpPr>
          <p:nvPr/>
        </p:nvSpPr>
        <p:spPr bwMode="auto">
          <a:xfrm>
            <a:off x="611560" y="548680"/>
            <a:ext cx="2999858" cy="802266"/>
          </a:xfrm>
          <a:prstGeom prst="roundRect">
            <a:avLst>
              <a:gd name="adj" fmla="val 16667"/>
            </a:avLst>
          </a:prstGeom>
          <a:solidFill>
            <a:srgbClr val="C2AA68"/>
          </a:solidFill>
          <a:ln w="381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chemeClr val="tx2">
                    <a:lumMod val="95000"/>
                    <a:lumOff val="5000"/>
                  </a:schemeClr>
                </a:solidFill>
                <a:effectLst>
                  <a:glow rad="127000">
                    <a:schemeClr val="bg1"/>
                  </a:glow>
                  <a:outerShdw blurRad="50800" dist="38100" algn="l" rotWithShape="0">
                    <a:schemeClr val="bg1"/>
                  </a:outerShdw>
                </a:effectLst>
                <a:latin typeface="Calibri" panose="020F0502020204030204" pitchFamily="34" charset="0"/>
              </a:rPr>
              <a:t>MEDITATIO</a:t>
            </a:r>
          </a:p>
          <a:p>
            <a:pPr algn="ctr" eaLnBrk="0" fontAlgn="base" hangingPunct="0">
              <a:spcBef>
                <a:spcPct val="0"/>
              </a:spcBef>
              <a:spcAft>
                <a:spcPct val="0"/>
              </a:spcAft>
            </a:pPr>
            <a:r>
              <a:rPr lang="es-PE" b="1" dirty="0">
                <a:solidFill>
                  <a:schemeClr val="tx2">
                    <a:lumMod val="95000"/>
                    <a:lumOff val="5000"/>
                  </a:schemeClr>
                </a:solidFill>
                <a:effectLst>
                  <a:glow rad="127000">
                    <a:schemeClr val="bg1"/>
                  </a:glow>
                  <a:outerShdw blurRad="50800" dist="38100" algn="l" rotWithShape="0">
                    <a:schemeClr val="bg1"/>
                  </a:outerShdw>
                </a:effectLst>
                <a:latin typeface="Calibri" panose="020F0502020204030204" pitchFamily="34" charset="0"/>
              </a:rPr>
              <a:t>¿Qué ME dice el texto?</a:t>
            </a:r>
            <a:endParaRPr lang="es-PE" sz="3200" b="1" dirty="0">
              <a:solidFill>
                <a:schemeClr val="tx2">
                  <a:lumMod val="95000"/>
                  <a:lumOff val="5000"/>
                </a:schemeClr>
              </a:solidFill>
              <a:effectLst>
                <a:glow rad="127000">
                  <a:schemeClr val="bg1"/>
                </a:glow>
                <a:outerShdw blurRad="50800" dist="38100" algn="l" rotWithShape="0">
                  <a:schemeClr val="bg1"/>
                </a:outerShdw>
              </a:effectLst>
              <a:latin typeface="Arial" panose="020B0604020202020204" pitchFamily="34" charset="0"/>
            </a:endParaRPr>
          </a:p>
        </p:txBody>
      </p:sp>
      <p:sp>
        <p:nvSpPr>
          <p:cNvPr id="8" name="Rectangle 9"/>
          <p:cNvSpPr>
            <a:spLocks noChangeArrowheads="1"/>
          </p:cNvSpPr>
          <p:nvPr/>
        </p:nvSpPr>
        <p:spPr bwMode="auto">
          <a:xfrm>
            <a:off x="699349" y="3934102"/>
            <a:ext cx="7765731" cy="2272739"/>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fontAlgn="base">
              <a:spcBef>
                <a:spcPct val="0"/>
              </a:spcBef>
              <a:spcAft>
                <a:spcPct val="0"/>
              </a:spcAft>
            </a:pPr>
            <a:r>
              <a:rPr lang="es-PE" sz="2400" b="1" dirty="0">
                <a:ln w="18415" cmpd="sng">
                  <a:solidFill>
                    <a:srgbClr val="FFFFFF"/>
                  </a:solidFill>
                  <a:prstDash val="solid"/>
                </a:ln>
                <a:solidFill>
                  <a:srgbClr val="FFFFFF"/>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rPr>
              <a:t>Motivación: Los creyentes conocemos la meta que perseguimos y sabemos que el camino que conduce hasta ella no está hecho de leyes y normas, sino que es una persona: Jesús. Si creemos en sus palabras y continuamos su obra, Él nos encaminará hacia el encuentro con el Padre.</a:t>
            </a:r>
            <a:endParaRPr lang="es-ES" sz="2400" b="1" dirty="0">
              <a:ln w="18415" cmpd="sng">
                <a:solidFill>
                  <a:srgbClr val="FFFFFF"/>
                </a:solidFill>
                <a:prstDash val="solid"/>
              </a:ln>
              <a:solidFill>
                <a:srgbClr val="FFFFFF"/>
              </a:solidFill>
              <a:effectLst>
                <a:glow rad="114300">
                  <a:schemeClr val="accent4">
                    <a:satMod val="175000"/>
                    <a:alpha val="40000"/>
                  </a:scheme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449836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 of Come Follow Me  Open Edition Giclée On Canvas 12 X 18"/>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17393" y="529935"/>
            <a:ext cx="7898534" cy="578773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3971636" y="3222467"/>
            <a:ext cx="4424217" cy="2800767"/>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Courier New" panose="02070309020205020404" pitchFamily="49" charset="0"/>
              <a:buChar char="o"/>
              <a:defRPr/>
            </a:pPr>
            <a:r>
              <a:rPr lang="es-PE" sz="3000" dirty="0">
                <a:solidFill>
                  <a:schemeClr val="bg1"/>
                </a:solidFill>
                <a:effectLst>
                  <a:glow rad="101600">
                    <a:srgbClr val="000000">
                      <a:satMod val="175000"/>
                      <a:alpha val="40000"/>
                    </a:srgbClr>
                  </a:glow>
                  <a:outerShdw blurRad="38100" dist="38100" dir="2700000" algn="tl">
                    <a:srgbClr val="000000"/>
                  </a:outerShdw>
                </a:effectLst>
                <a:latin typeface="Script MT Bold" panose="03040602040607080904" pitchFamily="66" charset="0"/>
              </a:rPr>
              <a:t>Señor Jesús, tú me pides que confíe en Ti. </a:t>
            </a:r>
            <a:r>
              <a:rPr lang="es-PE" sz="3000" dirty="0" smtClean="0">
                <a:solidFill>
                  <a:schemeClr val="bg1"/>
                </a:solidFill>
                <a:effectLst>
                  <a:glow rad="101600">
                    <a:srgbClr val="000000">
                      <a:satMod val="175000"/>
                      <a:alpha val="40000"/>
                    </a:srgbClr>
                  </a:glow>
                  <a:outerShdw blurRad="38100" dist="38100" dir="2700000" algn="tl">
                    <a:srgbClr val="000000"/>
                  </a:outerShdw>
                </a:effectLst>
                <a:latin typeface="Script MT Bold" panose="03040602040607080904" pitchFamily="66" charset="0"/>
              </a:rPr>
              <a:t>  ¿</a:t>
            </a:r>
            <a:r>
              <a:rPr lang="es-PE" sz="3000" dirty="0">
                <a:solidFill>
                  <a:schemeClr val="bg1"/>
                </a:solidFill>
                <a:effectLst>
                  <a:glow rad="101600">
                    <a:srgbClr val="000000">
                      <a:satMod val="175000"/>
                      <a:alpha val="40000"/>
                    </a:srgbClr>
                  </a:glow>
                  <a:outerShdw blurRad="38100" dist="38100" dir="2700000" algn="tl">
                    <a:srgbClr val="000000"/>
                  </a:outerShdw>
                </a:effectLst>
                <a:latin typeface="Script MT Bold" panose="03040602040607080904" pitchFamily="66" charset="0"/>
              </a:rPr>
              <a:t>Hasta dónde está </a:t>
            </a:r>
            <a:r>
              <a:rPr lang="es-PE" sz="3000" dirty="0" smtClean="0">
                <a:solidFill>
                  <a:schemeClr val="bg1"/>
                </a:solidFill>
                <a:effectLst>
                  <a:glow rad="101600">
                    <a:srgbClr val="000000">
                      <a:satMod val="175000"/>
                      <a:alpha val="40000"/>
                    </a:srgbClr>
                  </a:glow>
                  <a:outerShdw blurRad="38100" dist="38100" dir="2700000" algn="tl">
                    <a:srgbClr val="000000"/>
                  </a:outerShdw>
                </a:effectLst>
                <a:latin typeface="Script MT Bold" panose="03040602040607080904" pitchFamily="66" charset="0"/>
              </a:rPr>
              <a:t>mi confianza </a:t>
            </a:r>
            <a:r>
              <a:rPr lang="es-PE" sz="3000" dirty="0">
                <a:solidFill>
                  <a:schemeClr val="bg1"/>
                </a:solidFill>
                <a:effectLst>
                  <a:glow rad="101600">
                    <a:srgbClr val="000000">
                      <a:satMod val="175000"/>
                      <a:alpha val="40000"/>
                    </a:srgbClr>
                  </a:glow>
                  <a:outerShdw blurRad="38100" dist="38100" dir="2700000" algn="tl">
                    <a:srgbClr val="000000"/>
                  </a:outerShdw>
                </a:effectLst>
                <a:latin typeface="Script MT Bold" panose="03040602040607080904" pitchFamily="66" charset="0"/>
              </a:rPr>
              <a:t>en Jesús</a:t>
            </a:r>
            <a:r>
              <a:rPr lang="es-PE" sz="3000" dirty="0" smtClean="0">
                <a:solidFill>
                  <a:schemeClr val="bg1"/>
                </a:solidFill>
                <a:effectLst>
                  <a:glow rad="101600">
                    <a:srgbClr val="000000">
                      <a:satMod val="175000"/>
                      <a:alpha val="40000"/>
                    </a:srgbClr>
                  </a:glow>
                  <a:outerShdw blurRad="38100" dist="38100" dir="2700000" algn="tl">
                    <a:srgbClr val="000000"/>
                  </a:outerShdw>
                </a:effectLst>
                <a:latin typeface="Script MT Bold" panose="03040602040607080904" pitchFamily="66" charset="0"/>
              </a:rPr>
              <a:t>?	</a:t>
            </a:r>
          </a:p>
          <a:p>
            <a:pPr algn="ctr" fontAlgn="base">
              <a:spcBef>
                <a:spcPct val="0"/>
              </a:spcBef>
              <a:spcAft>
                <a:spcPct val="0"/>
              </a:spcAft>
              <a:defRPr/>
            </a:pPr>
            <a:r>
              <a:rPr lang="es-PE" sz="2800" dirty="0" smtClean="0">
                <a:solidFill>
                  <a:schemeClr val="bg1"/>
                </a:solidFill>
                <a:effectLst>
                  <a:glow rad="101600">
                    <a:srgbClr val="000000">
                      <a:satMod val="175000"/>
                      <a:alpha val="40000"/>
                    </a:srgbClr>
                  </a:glow>
                  <a:outerShdw blurRad="38100" dist="38100" dir="2700000" algn="tl">
                    <a:srgbClr val="000000"/>
                  </a:outerShdw>
                </a:effectLst>
                <a:latin typeface="Script MT Bold" panose="03040602040607080904" pitchFamily="66" charset="0"/>
              </a:rPr>
              <a:t>¿</a:t>
            </a:r>
            <a:r>
              <a:rPr lang="es-PE" sz="2800" dirty="0">
                <a:solidFill>
                  <a:schemeClr val="bg1"/>
                </a:solidFill>
                <a:effectLst>
                  <a:glow rad="101600">
                    <a:srgbClr val="000000">
                      <a:satMod val="175000"/>
                      <a:alpha val="40000"/>
                    </a:srgbClr>
                  </a:glow>
                  <a:outerShdw blurRad="38100" dist="38100" dir="2700000" algn="tl">
                    <a:srgbClr val="000000"/>
                  </a:outerShdw>
                </a:effectLst>
                <a:latin typeface="Script MT Bold" panose="03040602040607080904" pitchFamily="66" charset="0"/>
              </a:rPr>
              <a:t>Cuáles son las cosas </a:t>
            </a:r>
            <a:r>
              <a:rPr lang="es-PE" sz="2800" dirty="0" smtClean="0">
                <a:solidFill>
                  <a:schemeClr val="bg1"/>
                </a:solidFill>
                <a:effectLst>
                  <a:glow rad="101600">
                    <a:srgbClr val="000000">
                      <a:satMod val="175000"/>
                      <a:alpha val="40000"/>
                    </a:srgbClr>
                  </a:glow>
                  <a:outerShdw blurRad="38100" dist="38100" dir="2700000" algn="tl">
                    <a:srgbClr val="000000"/>
                  </a:outerShdw>
                </a:effectLst>
                <a:latin typeface="Script MT Bold" panose="03040602040607080904" pitchFamily="66" charset="0"/>
              </a:rPr>
              <a:t> que me </a:t>
            </a:r>
            <a:r>
              <a:rPr lang="es-PE" sz="2800" dirty="0">
                <a:solidFill>
                  <a:schemeClr val="bg1"/>
                </a:solidFill>
                <a:effectLst>
                  <a:glow rad="101600">
                    <a:srgbClr val="000000">
                      <a:satMod val="175000"/>
                      <a:alpha val="40000"/>
                    </a:srgbClr>
                  </a:glow>
                  <a:outerShdw blurRad="38100" dist="38100" dir="2700000" algn="tl">
                    <a:srgbClr val="000000"/>
                  </a:outerShdw>
                </a:effectLst>
                <a:latin typeface="Script MT Bold" panose="03040602040607080904" pitchFamily="66" charset="0"/>
              </a:rPr>
              <a:t>preocupan</a:t>
            </a:r>
            <a:r>
              <a:rPr lang="es-PE" sz="2800" dirty="0" smtClean="0">
                <a:solidFill>
                  <a:schemeClr val="bg1"/>
                </a:solidFill>
                <a:effectLst>
                  <a:glow rad="101600">
                    <a:srgbClr val="000000">
                      <a:satMod val="175000"/>
                      <a:alpha val="40000"/>
                    </a:srgbClr>
                  </a:glow>
                  <a:outerShdw blurRad="38100" dist="38100" dir="2700000" algn="tl">
                    <a:srgbClr val="000000"/>
                  </a:outerShdw>
                </a:effectLst>
                <a:latin typeface="Script MT Bold" panose="03040602040607080904" pitchFamily="66" charset="0"/>
              </a:rPr>
              <a:t>?</a:t>
            </a:r>
            <a:endParaRPr lang="es-ES" sz="3000" dirty="0">
              <a:solidFill>
                <a:schemeClr val="bg1"/>
              </a:solidFill>
              <a:effectLst>
                <a:glow rad="101600">
                  <a:srgbClr val="000000">
                    <a:satMod val="175000"/>
                    <a:alpha val="40000"/>
                  </a:srgbClr>
                </a:glow>
                <a:outerShdw blurRad="38100" dist="38100" dir="2700000" algn="tl">
                  <a:srgbClr val="000000"/>
                </a:outerShdw>
              </a:effectLst>
              <a:latin typeface="Script MT Bold" panose="03040602040607080904" pitchFamily="66" charset="0"/>
            </a:endParaRPr>
          </a:p>
        </p:txBody>
      </p:sp>
    </p:spTree>
    <p:extLst>
      <p:ext uri="{BB962C8B-B14F-4D97-AF65-F5344CB8AC3E}">
        <p14:creationId xmlns:p14="http://schemas.microsoft.com/office/powerpoint/2010/main" val="42319589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ppt_x"/>
                                          </p:val>
                                        </p:tav>
                                        <p:tav tm="100000">
                                          <p:val>
                                            <p:strVal val="#ppt_x"/>
                                          </p:val>
                                        </p:tav>
                                      </p:tavLst>
                                    </p:anim>
                                    <p:anim calcmode="lin" valueType="num">
                                      <p:cBhvr additive="base">
                                        <p:cTn id="8" dur="3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s pases bien: Eu tenho andado distraí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01" y="537730"/>
            <a:ext cx="7839543" cy="577070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645101" y="537730"/>
            <a:ext cx="3631615" cy="3416320"/>
          </a:xfrm>
          <a:prstGeom prst="rect">
            <a:avLst/>
          </a:prstGeom>
          <a:noFill/>
        </p:spPr>
        <p:txBody>
          <a:bodyPr wrap="square">
            <a:spAutoFit/>
          </a:bodyPr>
          <a:lstStyle/>
          <a:p>
            <a:pPr marL="457200" indent="-457200" fontAlgn="base">
              <a:spcBef>
                <a:spcPct val="0"/>
              </a:spcBef>
              <a:spcAft>
                <a:spcPct val="0"/>
              </a:spcAft>
              <a:buFont typeface="Courier New" panose="02070309020205020404" pitchFamily="49" charset="0"/>
              <a:buChar char="o"/>
              <a:defRPr/>
            </a:pPr>
            <a:r>
              <a:rPr lang="es-PE" sz="3600" b="1" dirty="0">
                <a:solidFill>
                  <a:schemeClr val="bg1"/>
                </a:solidFill>
                <a:effectLst>
                  <a:glow rad="101600">
                    <a:schemeClr val="accent4">
                      <a:satMod val="175000"/>
                      <a:alpha val="40000"/>
                    </a:schemeClr>
                  </a:glow>
                  <a:outerShdw blurRad="50800" dist="38100" algn="l" rotWithShape="0">
                    <a:prstClr val="black"/>
                  </a:outerShdw>
                </a:effectLst>
                <a:latin typeface="Script MT Bold" panose="03040602040607080904" pitchFamily="66" charset="0"/>
              </a:rPr>
              <a:t>¿Cuál es el camino que debo tomar para entonces entrar en la casa del Padre? </a:t>
            </a:r>
            <a:endParaRPr lang="es-ES" sz="3600" b="1" dirty="0">
              <a:solidFill>
                <a:schemeClr val="bg1"/>
              </a:solidFill>
              <a:effectLst>
                <a:glow rad="101600">
                  <a:schemeClr val="accent4">
                    <a:satMod val="175000"/>
                    <a:alpha val="40000"/>
                  </a:schemeClr>
                </a:glow>
                <a:outerShdw blurRad="50800" dist="38100" algn="l" rotWithShape="0">
                  <a:prstClr val="black"/>
                </a:outerShdw>
              </a:effectLst>
              <a:latin typeface="Script MT Bold" panose="03040602040607080904" pitchFamily="66" charset="0"/>
            </a:endParaRPr>
          </a:p>
        </p:txBody>
      </p:sp>
      <p:sp>
        <p:nvSpPr>
          <p:cNvPr id="7" name="Rectangle 5"/>
          <p:cNvSpPr>
            <a:spLocks noChangeArrowheads="1"/>
          </p:cNvSpPr>
          <p:nvPr/>
        </p:nvSpPr>
        <p:spPr bwMode="auto">
          <a:xfrm rot="21001911">
            <a:off x="4862870" y="3274181"/>
            <a:ext cx="3357586"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800" b="1" i="1" dirty="0">
                <a:solidFill>
                  <a:srgbClr val="FFFF00"/>
                </a:solidFill>
                <a:effectLst>
                  <a:glow rad="101600">
                    <a:srgbClr val="000000">
                      <a:alpha val="60000"/>
                    </a:srgbClr>
                  </a:glow>
                  <a:outerShdw blurRad="38100" dist="38100" dir="2700000" algn="tl">
                    <a:srgbClr val="000000">
                      <a:alpha val="43137"/>
                    </a:srgbClr>
                  </a:outerShdw>
                </a:effectLst>
                <a:latin typeface="Britannic Bold" panose="020B0903060703020204" pitchFamily="34" charset="0"/>
              </a:rPr>
              <a:t>¿En qué cosas me estoy desviando de este camino?</a:t>
            </a:r>
            <a:endParaRPr lang="ca-ES" sz="2800" b="1" i="1" dirty="0">
              <a:solidFill>
                <a:srgbClr val="FFFF00"/>
              </a:solidFill>
              <a:effectLst>
                <a:glow rad="101600">
                  <a:srgbClr val="000000">
                    <a:alpha val="60000"/>
                  </a:srgbClr>
                </a:glow>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val="110459853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100"/>
                            </p:stCondLst>
                            <p:childTnLst>
                              <p:par>
                                <p:cTn id="10" presetID="2" presetClass="entr" presetSubtype="6"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1+#ppt_w/2"/>
                                          </p:val>
                                        </p:tav>
                                        <p:tav tm="100000">
                                          <p:val>
                                            <p:strVal val="#ppt_x"/>
                                          </p:val>
                                        </p:tav>
                                      </p:tavLst>
                                    </p:anim>
                                    <p:anim calcmode="lin" valueType="num">
                                      <p:cBhvr additive="base">
                                        <p:cTn id="13"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0690" y="520375"/>
            <a:ext cx="7898292" cy="5751115"/>
          </a:xfrm>
          <a:prstGeom prst="rect">
            <a:avLst/>
          </a:prstGeom>
          <a:scene3d>
            <a:camera prst="orthographicFront"/>
            <a:lightRig rig="threePt" dir="t"/>
          </a:scene3d>
          <a:sp3d>
            <a:bevelT prst="convex"/>
          </a:sp3d>
        </p:spPr>
      </p:pic>
      <p:sp>
        <p:nvSpPr>
          <p:cNvPr id="8" name="7 CuadroTexto"/>
          <p:cNvSpPr txBox="1"/>
          <p:nvPr/>
        </p:nvSpPr>
        <p:spPr>
          <a:xfrm>
            <a:off x="4164559" y="422662"/>
            <a:ext cx="4314423" cy="2062103"/>
          </a:xfrm>
          <a:prstGeom prst="rect">
            <a:avLst/>
          </a:prstGeom>
          <a:noFill/>
        </p:spPr>
        <p:txBody>
          <a:bodyPr wrap="square">
            <a:spAutoFit/>
          </a:bodyPr>
          <a:lstStyle/>
          <a:p>
            <a:pPr marL="457200" indent="-457200" algn="r" fontAlgn="base">
              <a:spcBef>
                <a:spcPct val="0"/>
              </a:spcBef>
              <a:spcAft>
                <a:spcPct val="0"/>
              </a:spcAft>
              <a:buFont typeface="Courier New" panose="02070309020205020404" pitchFamily="49" charset="0"/>
              <a:buChar char="o"/>
              <a:defRPr/>
            </a:pPr>
            <a:r>
              <a:rPr lang="es-PE" sz="3200" b="1" dirty="0">
                <a:solidFill>
                  <a:srgbClr val="FFFF00"/>
                </a:solidFill>
                <a:effectLst>
                  <a:glow rad="101600">
                    <a:srgbClr val="480000">
                      <a:alpha val="60000"/>
                    </a:srgbClr>
                  </a:glow>
                  <a:outerShdw blurRad="38100" dist="38100" dir="2700000" algn="tl">
                    <a:srgbClr val="000000"/>
                  </a:outerShdw>
                </a:effectLst>
                <a:latin typeface="Script MT Bold" panose="03040602040607080904" pitchFamily="66" charset="0"/>
              </a:rPr>
              <a:t>¿Soy consciente que muchas veces busco la verdad fuera de Jesús? </a:t>
            </a:r>
            <a:endParaRPr lang="es-ES" sz="3200" b="1" dirty="0">
              <a:solidFill>
                <a:srgbClr val="FFFF00"/>
              </a:solidFill>
              <a:effectLst>
                <a:glow rad="101600">
                  <a:srgbClr val="480000">
                    <a:alpha val="60000"/>
                  </a:srgbClr>
                </a:glow>
                <a:outerShdw blurRad="38100" dist="38100" dir="2700000" algn="tl">
                  <a:srgbClr val="000000"/>
                </a:outerShdw>
              </a:effectLst>
              <a:latin typeface="Script MT Bold" panose="03040602040607080904" pitchFamily="66" charset="0"/>
            </a:endParaRPr>
          </a:p>
        </p:txBody>
      </p:sp>
      <p:sp>
        <p:nvSpPr>
          <p:cNvPr id="3" name="2 CuadroTexto"/>
          <p:cNvSpPr txBox="1"/>
          <p:nvPr/>
        </p:nvSpPr>
        <p:spPr>
          <a:xfrm>
            <a:off x="798208" y="3924196"/>
            <a:ext cx="3699901" cy="2062103"/>
          </a:xfrm>
          <a:prstGeom prst="rect">
            <a:avLst/>
          </a:prstGeom>
          <a:noFill/>
        </p:spPr>
        <p:txBody>
          <a:bodyPr wrap="square">
            <a:spAutoFit/>
          </a:bodyPr>
          <a:lstStyle/>
          <a:p>
            <a:pPr algn="ctr" fontAlgn="base">
              <a:spcBef>
                <a:spcPct val="0"/>
              </a:spcBef>
              <a:spcAft>
                <a:spcPct val="0"/>
              </a:spcAft>
              <a:defRPr/>
            </a:pPr>
            <a:r>
              <a:rPr lang="es-PE" sz="3200" b="1" dirty="0">
                <a:solidFill>
                  <a:schemeClr val="bg1"/>
                </a:solidFill>
                <a:effectLst>
                  <a:glow rad="101600">
                    <a:srgbClr val="480000">
                      <a:alpha val="60000"/>
                    </a:srgbClr>
                  </a:glow>
                  <a:outerShdw blurRad="38100" dist="38100" dir="2700000" algn="tl">
                    <a:srgbClr val="000000"/>
                  </a:outerShdw>
                </a:effectLst>
                <a:latin typeface="Script MT Bold" panose="03040602040607080904" pitchFamily="66" charset="0"/>
              </a:rPr>
              <a:t>¿Soy consciente que seguir a Jesús implica también otras renuncias?</a:t>
            </a:r>
            <a:endParaRPr lang="es-ES" sz="3200" b="1" dirty="0">
              <a:solidFill>
                <a:schemeClr val="bg1"/>
              </a:solidFill>
              <a:effectLst>
                <a:glow rad="101600">
                  <a:srgbClr val="480000">
                    <a:alpha val="60000"/>
                  </a:srgbClr>
                </a:glow>
                <a:outerShdw blurRad="38100" dist="38100" dir="2700000" algn="tl">
                  <a:srgbClr val="000000"/>
                </a:outerShdw>
              </a:effectLst>
              <a:latin typeface="Script MT Bold" panose="03040602040607080904" pitchFamily="66" charset="0"/>
            </a:endParaRPr>
          </a:p>
        </p:txBody>
      </p:sp>
    </p:spTree>
    <p:extLst>
      <p:ext uri="{BB962C8B-B14F-4D97-AF65-F5344CB8AC3E}">
        <p14:creationId xmlns:p14="http://schemas.microsoft.com/office/powerpoint/2010/main" val="106045734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0-#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3900"/>
                            </p:stCondLst>
                            <p:childTnLst>
                              <p:par>
                                <p:cTn id="10" presetID="2" presetClass="entr" presetSubtype="2" fill="hold" grpId="0" nodeType="afterEffect">
                                  <p:stCondLst>
                                    <p:cond delay="0"/>
                                  </p:stCondLst>
                                  <p:iterate type="wd">
                                    <p:tmPct val="10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 fill="hold"/>
                                        <p:tgtEl>
                                          <p:spTgt spid="3"/>
                                        </p:tgtEl>
                                        <p:attrNameLst>
                                          <p:attrName>ppt_x</p:attrName>
                                        </p:attrNameLst>
                                      </p:cBhvr>
                                      <p:tavLst>
                                        <p:tav tm="0">
                                          <p:val>
                                            <p:strVal val="1+#ppt_w/2"/>
                                          </p:val>
                                        </p:tav>
                                        <p:tav tm="100000">
                                          <p:val>
                                            <p:strVal val="#ppt_x"/>
                                          </p:val>
                                        </p:tav>
                                      </p:tavLst>
                                    </p:anim>
                                    <p:anim calcmode="lin" valueType="num">
                                      <p:cBhvr additive="base">
                                        <p:cTn id="13"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ita con Dios - Amor que Conquista (Febrero 2013)  Proyecto para toda la familia cristiana, con el fin de desarrollar el hábito d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42089" y="529317"/>
            <a:ext cx="7883724" cy="573866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762052" y="3854411"/>
            <a:ext cx="7643798" cy="2308324"/>
          </a:xfrm>
          <a:prstGeom prst="rect">
            <a:avLst/>
          </a:prstGeom>
          <a:noFill/>
        </p:spPr>
        <p:txBody>
          <a:bodyPr wrap="square">
            <a:spAutoFit/>
          </a:bodyPr>
          <a:lstStyle/>
          <a:p>
            <a:pPr marL="457200" indent="-457200" algn="ctr" fontAlgn="base">
              <a:spcBef>
                <a:spcPct val="0"/>
              </a:spcBef>
              <a:spcAft>
                <a:spcPct val="0"/>
              </a:spcAft>
              <a:buFont typeface="Courier New" panose="02070309020205020404" pitchFamily="49" charset="0"/>
              <a:buChar char="o"/>
              <a:defRPr/>
            </a:pPr>
            <a:r>
              <a:rPr lang="es-PE" sz="3600" b="1" dirty="0">
                <a:ln w="6600">
                  <a:solidFill>
                    <a:sysClr val="windowText" lastClr="000000"/>
                  </a:solidFill>
                  <a:prstDash val="solid"/>
                </a:ln>
                <a:solidFill>
                  <a:srgbClr val="FFFF99"/>
                </a:solidFill>
                <a:effectLst>
                  <a:glow rad="63500">
                    <a:schemeClr val="accent4">
                      <a:satMod val="175000"/>
                      <a:alpha val="40000"/>
                    </a:schemeClr>
                  </a:glow>
                  <a:outerShdw blurRad="50800" dist="38100" algn="l" rotWithShape="0">
                    <a:prstClr val="black"/>
                  </a:outerShdw>
                </a:effectLst>
                <a:latin typeface="Script MT Bold" panose="03040602040607080904" pitchFamily="66" charset="0"/>
                <a:ea typeface="Adobe Heiti Std R" panose="020B0400000000000000" pitchFamily="34" charset="-128"/>
              </a:rPr>
              <a:t>¿Busco la vida en Plenitud</a:t>
            </a:r>
            <a:r>
              <a:rPr lang="es-PE" sz="3600" b="1" dirty="0" smtClean="0">
                <a:ln w="6600">
                  <a:solidFill>
                    <a:sysClr val="windowText" lastClr="000000"/>
                  </a:solidFill>
                  <a:prstDash val="solid"/>
                </a:ln>
                <a:solidFill>
                  <a:srgbClr val="FFFF99"/>
                </a:solidFill>
                <a:effectLst>
                  <a:glow rad="63500">
                    <a:schemeClr val="accent4">
                      <a:satMod val="175000"/>
                      <a:alpha val="40000"/>
                    </a:schemeClr>
                  </a:glow>
                  <a:outerShdw blurRad="50800" dist="38100" algn="l" rotWithShape="0">
                    <a:prstClr val="black"/>
                  </a:outerShdw>
                </a:effectLst>
                <a:latin typeface="Script MT Bold" panose="03040602040607080904" pitchFamily="66" charset="0"/>
                <a:ea typeface="Adobe Heiti Std R" panose="020B0400000000000000" pitchFamily="34" charset="-128"/>
              </a:rPr>
              <a:t>?</a:t>
            </a:r>
          </a:p>
          <a:p>
            <a:pPr algn="ctr" fontAlgn="base">
              <a:spcBef>
                <a:spcPct val="0"/>
              </a:spcBef>
              <a:spcAft>
                <a:spcPct val="0"/>
              </a:spcAft>
              <a:defRPr/>
            </a:pPr>
            <a:r>
              <a:rPr lang="es-PE" sz="3600" b="1" dirty="0">
                <a:ln w="6600">
                  <a:solidFill>
                    <a:sysClr val="windowText" lastClr="000000"/>
                  </a:solidFill>
                  <a:prstDash val="solid"/>
                </a:ln>
                <a:solidFill>
                  <a:srgbClr val="FFFF99"/>
                </a:solidFill>
                <a:effectLst>
                  <a:glow rad="63500">
                    <a:schemeClr val="accent4">
                      <a:satMod val="175000"/>
                      <a:alpha val="40000"/>
                    </a:schemeClr>
                  </a:glow>
                  <a:outerShdw blurRad="50800" dist="38100" algn="l" rotWithShape="0">
                    <a:prstClr val="black"/>
                  </a:outerShdw>
                </a:effectLst>
                <a:latin typeface="Script MT Bold" panose="03040602040607080904" pitchFamily="66" charset="0"/>
                <a:ea typeface="Adobe Heiti Std R" panose="020B0400000000000000" pitchFamily="34" charset="-128"/>
              </a:rPr>
              <a:t>¿Cuáles son los actos que atentan contra la vida, sea mía o de mi prójimo que Jesús me pide cambiar</a:t>
            </a:r>
            <a:r>
              <a:rPr lang="es-PE" sz="3600" b="1" dirty="0" smtClean="0">
                <a:ln w="6600">
                  <a:solidFill>
                    <a:sysClr val="windowText" lastClr="000000"/>
                  </a:solidFill>
                  <a:prstDash val="solid"/>
                </a:ln>
                <a:solidFill>
                  <a:srgbClr val="FFFF99"/>
                </a:solidFill>
                <a:effectLst>
                  <a:glow rad="63500">
                    <a:schemeClr val="accent4">
                      <a:satMod val="175000"/>
                      <a:alpha val="40000"/>
                    </a:schemeClr>
                  </a:glow>
                  <a:outerShdw blurRad="50800" dist="38100" algn="l" rotWithShape="0">
                    <a:prstClr val="black"/>
                  </a:outerShdw>
                </a:effectLst>
                <a:latin typeface="Script MT Bold" panose="03040602040607080904" pitchFamily="66" charset="0"/>
                <a:ea typeface="Adobe Heiti Std R" panose="020B0400000000000000" pitchFamily="34" charset="-128"/>
              </a:rPr>
              <a:t>?</a:t>
            </a:r>
            <a:endParaRPr lang="es-ES" sz="3600" b="1" dirty="0">
              <a:ln w="6600">
                <a:solidFill>
                  <a:sysClr val="windowText" lastClr="000000"/>
                </a:solidFill>
                <a:prstDash val="solid"/>
              </a:ln>
              <a:solidFill>
                <a:srgbClr val="FFFF99"/>
              </a:solidFill>
              <a:effectLst>
                <a:glow rad="63500">
                  <a:schemeClr val="accent4">
                    <a:satMod val="175000"/>
                    <a:alpha val="40000"/>
                  </a:schemeClr>
                </a:glow>
                <a:outerShdw blurRad="50800" dist="38100" algn="l" rotWithShape="0">
                  <a:prstClr val="black"/>
                </a:outerShdw>
              </a:effectLst>
              <a:latin typeface="Script MT Bold" panose="03040602040607080904" pitchFamily="66" charset="0"/>
              <a:ea typeface="Adobe Heiti Std R" panose="020B0400000000000000" pitchFamily="34" charset="-128"/>
            </a:endParaRPr>
          </a:p>
        </p:txBody>
      </p:sp>
    </p:spTree>
    <p:extLst>
      <p:ext uri="{BB962C8B-B14F-4D97-AF65-F5344CB8AC3E}">
        <p14:creationId xmlns:p14="http://schemas.microsoft.com/office/powerpoint/2010/main" val="1188863021"/>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ppt_x"/>
                                          </p:val>
                                        </p:tav>
                                        <p:tav tm="100000">
                                          <p:val>
                                            <p:strVal val="#ppt_x"/>
                                          </p:val>
                                        </p:tav>
                                      </p:tavLst>
                                    </p:anim>
                                    <p:anim calcmode="lin" valueType="num">
                                      <p:cBhvr additive="base">
                                        <p:cTn id="8" dur="3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2570" y="589446"/>
            <a:ext cx="7883244" cy="5695444"/>
          </a:xfrm>
          <a:prstGeom prst="rect">
            <a:avLst/>
          </a:prstGeom>
        </p:spPr>
      </p:pic>
      <p:sp>
        <p:nvSpPr>
          <p:cNvPr id="8" name="Rectangle 11"/>
          <p:cNvSpPr>
            <a:spLocks noChangeArrowheads="1"/>
          </p:cNvSpPr>
          <p:nvPr/>
        </p:nvSpPr>
        <p:spPr bwMode="auto">
          <a:xfrm>
            <a:off x="558220" y="2987733"/>
            <a:ext cx="4863786" cy="2160240"/>
          </a:xfrm>
          <a:prstGeom prst="rect">
            <a:avLst/>
          </a:prstGeom>
          <a:noFill/>
          <a:ln w="9525">
            <a:noFill/>
            <a:miter lim="800000"/>
            <a:headEnd/>
            <a:tailEnd/>
          </a:ln>
          <a:effectLst/>
        </p:spPr>
        <p:txBody>
          <a:bodyPr/>
          <a:lstStyle/>
          <a:p>
            <a:pPr marL="342900" indent="-342900" algn="ctr" fontAlgn="base">
              <a:spcBef>
                <a:spcPct val="20000"/>
              </a:spcBef>
              <a:spcAft>
                <a:spcPct val="0"/>
              </a:spcAft>
            </a:pPr>
            <a:r>
              <a:rPr lang="es-PE" sz="2800" b="1" dirty="0">
                <a:ln w="19050">
                  <a:solidFill>
                    <a:srgbClr val="000000">
                      <a:tint val="1000"/>
                    </a:srgbClr>
                  </a:solidFill>
                  <a:prstDash val="solid"/>
                </a:ln>
                <a:solidFill>
                  <a:srgbClr val="FFFF00"/>
                </a:solidFill>
                <a:effectLst>
                  <a:glow rad="101600">
                    <a:schemeClr val="accent4">
                      <a:satMod val="175000"/>
                      <a:alpha val="40000"/>
                    </a:schemeClr>
                  </a:glow>
                  <a:outerShdw blurRad="50800" dist="38100" algn="l" rotWithShape="0">
                    <a:prstClr val="black"/>
                  </a:outerShdw>
                </a:effectLst>
                <a:latin typeface="Script MT Bold" panose="03040602040607080904" pitchFamily="66" charset="0"/>
              </a:rPr>
              <a:t>Motivación: Pidamos a Jesús que nos muestre al Padre, que nos ayude a caminar por su camino, a mirarle, a conocerle, a creer en él y a descubrir en sus palabras y en sus obras el auténtico rostro de Dios.</a:t>
            </a:r>
          </a:p>
          <a:p>
            <a:pPr marL="342900" indent="-342900" algn="ctr" fontAlgn="base">
              <a:spcBef>
                <a:spcPct val="20000"/>
              </a:spcBef>
              <a:spcAft>
                <a:spcPct val="0"/>
              </a:spcAft>
            </a:pPr>
            <a:endParaRPr lang="es-PE" sz="2800" b="1" dirty="0">
              <a:ln w="19050">
                <a:solidFill>
                  <a:srgbClr val="000000">
                    <a:tint val="1000"/>
                  </a:srgbClr>
                </a:solidFill>
                <a:prstDash val="solid"/>
              </a:ln>
              <a:solidFill>
                <a:srgbClr val="FFFF00"/>
              </a:solidFill>
              <a:effectLst>
                <a:glow rad="101600">
                  <a:schemeClr val="accent4">
                    <a:satMod val="175000"/>
                    <a:alpha val="40000"/>
                  </a:schemeClr>
                </a:glow>
                <a:outerShdw blurRad="50800" dist="38100" algn="l" rotWithShape="0">
                  <a:prstClr val="black"/>
                </a:outerShdw>
              </a:effectLst>
              <a:latin typeface="Script MT Bold" panose="03040602040607080904" pitchFamily="66" charset="0"/>
            </a:endParaRPr>
          </a:p>
        </p:txBody>
      </p:sp>
      <p:sp>
        <p:nvSpPr>
          <p:cNvPr id="9" name="Rectangle 11"/>
          <p:cNvSpPr>
            <a:spLocks noChangeArrowheads="1"/>
          </p:cNvSpPr>
          <p:nvPr/>
        </p:nvSpPr>
        <p:spPr bwMode="auto">
          <a:xfrm>
            <a:off x="4481227" y="4653136"/>
            <a:ext cx="4128937" cy="1860252"/>
          </a:xfrm>
          <a:prstGeom prst="rect">
            <a:avLst/>
          </a:prstGeom>
          <a:noFill/>
          <a:ln w="9525">
            <a:noFill/>
            <a:miter lim="800000"/>
            <a:headEnd/>
            <a:tailEnd/>
          </a:ln>
          <a:effectLst/>
        </p:spPr>
        <p:txBody>
          <a:bodyPr/>
          <a:lstStyle/>
          <a:p>
            <a:pPr marL="342900" indent="-342900" algn="ctr" fontAlgn="base">
              <a:spcBef>
                <a:spcPct val="20000"/>
              </a:spcBef>
              <a:spcAft>
                <a:spcPct val="0"/>
              </a:spcAft>
            </a:pPr>
            <a:endParaRPr lang="es-PE" sz="2800" b="1" dirty="0">
              <a:ln w="19050">
                <a:solidFill>
                  <a:srgbClr val="000000">
                    <a:tint val="1000"/>
                  </a:srgbClr>
                </a:solidFill>
                <a:prstDash val="solid"/>
              </a:ln>
              <a:solidFill>
                <a:srgbClr val="FFFF00"/>
              </a:solidFill>
              <a:effectLst>
                <a:glow rad="101600">
                  <a:srgbClr val="000000">
                    <a:satMod val="175000"/>
                    <a:alpha val="40000"/>
                  </a:srgbClr>
                </a:glow>
                <a:outerShdw blurRad="50000" dist="50800" dir="7500000" algn="tl">
                  <a:srgbClr val="000000">
                    <a:shade val="5000"/>
                    <a:alpha val="35000"/>
                  </a:srgbClr>
                </a:outerShdw>
              </a:effectLst>
              <a:latin typeface="Times New Roman" pitchFamily="18" charset="0"/>
            </a:endParaRPr>
          </a:p>
        </p:txBody>
      </p:sp>
      <p:sp>
        <p:nvSpPr>
          <p:cNvPr id="10" name="AutoShape 2"/>
          <p:cNvSpPr>
            <a:spLocks noChangeArrowheads="1"/>
          </p:cNvSpPr>
          <p:nvPr/>
        </p:nvSpPr>
        <p:spPr bwMode="auto">
          <a:xfrm>
            <a:off x="909501" y="589446"/>
            <a:ext cx="2674207" cy="1026918"/>
          </a:xfrm>
          <a:prstGeom prst="roundRect">
            <a:avLst>
              <a:gd name="adj" fmla="val 16667"/>
            </a:avLst>
          </a:prstGeom>
          <a:solidFill>
            <a:srgbClr val="E0BD4C"/>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chemeClr val="tx2">
                    <a:lumMod val="95000"/>
                    <a:lumOff val="5000"/>
                  </a:schemeClr>
                </a:solidFill>
                <a:effectLst>
                  <a:glow rad="63500">
                    <a:schemeClr val="bg1">
                      <a:alpha val="40000"/>
                    </a:schemeClr>
                  </a:glow>
                  <a:outerShdw blurRad="50800" dist="38100" algn="l" rotWithShape="0">
                    <a:schemeClr val="bg1">
                      <a:alpha val="40000"/>
                    </a:schemeClr>
                  </a:outerShdw>
                </a:effectLst>
                <a:latin typeface="Calibri" panose="020F0502020204030204" pitchFamily="34" charset="0"/>
              </a:rPr>
              <a:t>ORATIO</a:t>
            </a:r>
          </a:p>
          <a:p>
            <a:pPr algn="ctr" eaLnBrk="0" fontAlgn="base" hangingPunct="0">
              <a:spcBef>
                <a:spcPct val="0"/>
              </a:spcBef>
              <a:spcAft>
                <a:spcPct val="0"/>
              </a:spcAft>
            </a:pPr>
            <a:r>
              <a:rPr lang="es-PE" sz="1600" b="1" dirty="0">
                <a:solidFill>
                  <a:schemeClr val="tx2">
                    <a:lumMod val="95000"/>
                    <a:lumOff val="5000"/>
                  </a:schemeClr>
                </a:solidFill>
                <a:effectLst>
                  <a:glow rad="63500">
                    <a:schemeClr val="bg1">
                      <a:alpha val="40000"/>
                    </a:schemeClr>
                  </a:glow>
                  <a:outerShdw blurRad="50800" dist="38100" algn="l" rotWithShape="0">
                    <a:schemeClr val="bg1">
                      <a:alpha val="40000"/>
                    </a:schemeClr>
                  </a:outerShdw>
                </a:effectLst>
                <a:latin typeface="Calibri" panose="020F0502020204030204" pitchFamily="34" charset="0"/>
              </a:rPr>
              <a:t>¿Qué le digo al Señor motivado por su Palabra?</a:t>
            </a:r>
            <a:endParaRPr lang="es-PE" sz="3600" dirty="0">
              <a:solidFill>
                <a:schemeClr val="tx2">
                  <a:lumMod val="95000"/>
                  <a:lumOff val="5000"/>
                </a:schemeClr>
              </a:solidFill>
              <a:effectLst>
                <a:glow rad="63500">
                  <a:schemeClr val="bg1">
                    <a:alpha val="40000"/>
                  </a:schemeClr>
                </a:glow>
                <a:outerShdw blurRad="50800" dist="38100" algn="l" rotWithShape="0">
                  <a:schemeClr val="bg1">
                    <a:alpha val="40000"/>
                  </a:schemeClr>
                </a:outerShdw>
              </a:effectLst>
              <a:latin typeface="Arial" panose="020B0604020202020204" pitchFamily="34" charset="0"/>
            </a:endParaRPr>
          </a:p>
        </p:txBody>
      </p:sp>
    </p:spTree>
    <p:extLst>
      <p:ext uri="{BB962C8B-B14F-4D97-AF65-F5344CB8AC3E}">
        <p14:creationId xmlns:p14="http://schemas.microsoft.com/office/powerpoint/2010/main" val="1479682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65" y="539303"/>
            <a:ext cx="7907628" cy="575846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31065" y="442252"/>
            <a:ext cx="7907628" cy="707886"/>
          </a:xfrm>
          <a:prstGeom prst="rect">
            <a:avLst/>
          </a:prstGeom>
          <a:noFill/>
        </p:spPr>
        <p:txBody>
          <a:bodyPr wrap="square" lIns="91440" tIns="45720" rIns="91440" bIns="45720">
            <a:spAutoFit/>
          </a:bodyPr>
          <a:lstStyle/>
          <a:p>
            <a:pPr algn="ctr" fontAlgn="base">
              <a:spcBef>
                <a:spcPct val="0"/>
              </a:spcBef>
              <a:spcAft>
                <a:spcPct val="0"/>
              </a:spcAft>
            </a:pPr>
            <a:r>
              <a:rPr lang="es-PE" sz="2000" b="1" dirty="0" smtClean="0">
                <a:solidFill>
                  <a:srgbClr val="FFFFFF"/>
                </a:solidFill>
                <a:effectLst>
                  <a:glow rad="63500">
                    <a:srgbClr val="000000">
                      <a:satMod val="175000"/>
                      <a:alpha val="40000"/>
                    </a:srgbClr>
                  </a:glow>
                  <a:outerShdw blurRad="38100" dist="38100" dir="2700000" algn="tl">
                    <a:srgbClr val="000000">
                      <a:alpha val="43137"/>
                    </a:srgbClr>
                  </a:outerShdw>
                </a:effectLst>
              </a:rPr>
              <a:t>•  Luego </a:t>
            </a:r>
            <a:r>
              <a:rPr lang="es-PE" sz="2000" b="1" dirty="0">
                <a:solidFill>
                  <a:srgbClr val="FFFFFF"/>
                </a:solidFill>
                <a:effectLst>
                  <a:glow rad="63500">
                    <a:srgbClr val="000000">
                      <a:satMod val="175000"/>
                      <a:alpha val="40000"/>
                    </a:srgbClr>
                  </a:glow>
                  <a:outerShdw blurRad="38100" dist="38100" dir="2700000" algn="tl">
                    <a:srgbClr val="000000">
                      <a:alpha val="43137"/>
                    </a:srgbClr>
                  </a:outerShdw>
                </a:effectLst>
              </a:rPr>
              <a:t>de un tiempo de oración personal, compartimos nuestra oración. Se puede, también, recitar el Salmo 32.</a:t>
            </a:r>
          </a:p>
        </p:txBody>
      </p:sp>
    </p:spTree>
    <p:extLst>
      <p:ext uri="{BB962C8B-B14F-4D97-AF65-F5344CB8AC3E}">
        <p14:creationId xmlns:p14="http://schemas.microsoft.com/office/powerpoint/2010/main" val="2451118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Oración de una Madre para comprender y bendecir a sus hijos. Ayúdame Señor a comprender a mis hijos, a escuchar pacientemente lo que quieren decirme, y a responderles todas sus preguntas con amabilidad. Evítame que los interrumpa, que les dispute, o contradiga. Hazme cortés con ellos, p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28" y="547005"/>
            <a:ext cx="7878269" cy="5770667"/>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437221" y="449723"/>
            <a:ext cx="2103461" cy="523220"/>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eaLnBrk="0" fontAlgn="base" hangingPunct="0">
              <a:spcBef>
                <a:spcPct val="0"/>
              </a:spcBef>
              <a:spcAft>
                <a:spcPct val="0"/>
              </a:spcAft>
              <a:defRPr/>
            </a:pPr>
            <a:r>
              <a:rPr lang="ca-ES" sz="2800" b="1" i="1" dirty="0">
                <a:solidFill>
                  <a:srgbClr val="FFFFFF"/>
                </a:solidFill>
                <a:effectLst>
                  <a:outerShdw blurRad="38100" dist="38100" dir="2700000" algn="tl">
                    <a:srgbClr val="000000">
                      <a:alpha val="43137"/>
                    </a:srgbClr>
                  </a:outerShdw>
                </a:effectLst>
                <a:latin typeface="Comic Sans MS" pitchFamily="66" charset="0"/>
              </a:rPr>
              <a:t> </a:t>
            </a:r>
            <a:r>
              <a:rPr lang="ca-ES" sz="2800" b="1" i="1" dirty="0" err="1">
                <a:solidFill>
                  <a:srgbClr val="FFFFFF"/>
                </a:solidFill>
                <a:effectLst>
                  <a:outerShdw blurRad="38100" dist="38100" dir="2700000" algn="tl">
                    <a:srgbClr val="000000">
                      <a:alpha val="43137"/>
                    </a:srgbClr>
                  </a:outerShdw>
                </a:effectLst>
                <a:latin typeface="Comic Sans MS" pitchFamily="66" charset="0"/>
              </a:rPr>
              <a:t>Salmo</a:t>
            </a:r>
            <a:r>
              <a:rPr lang="ca-ES" sz="2800" b="1" i="1" dirty="0">
                <a:solidFill>
                  <a:srgbClr val="FFFFFF"/>
                </a:solidFill>
                <a:effectLst>
                  <a:outerShdw blurRad="38100" dist="38100" dir="2700000" algn="tl">
                    <a:srgbClr val="000000">
                      <a:alpha val="43137"/>
                    </a:srgbClr>
                  </a:outerShdw>
                </a:effectLst>
                <a:latin typeface="Comic Sans MS" pitchFamily="66" charset="0"/>
              </a:rPr>
              <a:t> 32 </a:t>
            </a:r>
            <a:endParaRPr lang="ca-ES" sz="4800" b="1" i="1" dirty="0">
              <a:solidFill>
                <a:srgbClr val="FFFFFF"/>
              </a:solidFill>
              <a:effectLst>
                <a:outerShdw blurRad="38100" dist="38100" dir="2700000" algn="tl">
                  <a:srgbClr val="000000">
                    <a:alpha val="43137"/>
                  </a:srgbClr>
                </a:outerShdw>
              </a:effectLst>
              <a:latin typeface="Comic Sans MS" pitchFamily="66" charset="0"/>
            </a:endParaRPr>
          </a:p>
        </p:txBody>
      </p:sp>
      <p:sp>
        <p:nvSpPr>
          <p:cNvPr id="9223" name="Rectangle 7"/>
          <p:cNvSpPr>
            <a:spLocks noChangeArrowheads="1"/>
          </p:cNvSpPr>
          <p:nvPr/>
        </p:nvSpPr>
        <p:spPr bwMode="auto">
          <a:xfrm>
            <a:off x="737931" y="3549669"/>
            <a:ext cx="7956373" cy="1815882"/>
          </a:xfrm>
          <a:prstGeom prst="rect">
            <a:avLst/>
          </a:prstGeom>
          <a:noFill/>
          <a:ln>
            <a:noFill/>
          </a:ln>
          <a:extLst/>
        </p:spPr>
        <p:txBody>
          <a:bodyPr wrap="square">
            <a:spAutoFit/>
          </a:bodyPr>
          <a:lstStyle/>
          <a:p>
            <a:pPr eaLnBrk="0" fontAlgn="base" hangingPunct="0">
              <a:spcBef>
                <a:spcPct val="0"/>
              </a:spcBef>
              <a:spcAft>
                <a:spcPct val="0"/>
              </a:spcAft>
            </a:pPr>
            <a:r>
              <a:rPr lang="es-ES" sz="2800" b="1" i="1" dirty="0" smtClean="0">
                <a:ln w="6600">
                  <a:solidFill>
                    <a:schemeClr val="accent2"/>
                  </a:solidFill>
                  <a:prstDash val="solid"/>
                </a:ln>
                <a:solidFill>
                  <a:schemeClr val="bg1"/>
                </a:solidFill>
                <a:effectLst>
                  <a:outerShdw dist="38100" dir="2700000" algn="tl" rotWithShape="0">
                    <a:schemeClr val="accent2"/>
                  </a:outerShdw>
                </a:effectLst>
                <a:latin typeface="Comic Sans MS" pitchFamily="66" charset="0"/>
                <a:cs typeface="Times New Roman" pitchFamily="18" charset="0"/>
              </a:rPr>
              <a:t>Aclamen , justos, al Señor, que merece la alabanza de los buenos. Den gracias al Señor con la cítara, toquen en su honor el arpa de diez cuerdas</a:t>
            </a:r>
            <a:r>
              <a:rPr lang="ca-ES" sz="2800" b="1" i="1" dirty="0" smtClean="0">
                <a:ln w="6600">
                  <a:solidFill>
                    <a:schemeClr val="accent2"/>
                  </a:solidFill>
                  <a:prstDash val="solid"/>
                </a:ln>
                <a:solidFill>
                  <a:schemeClr val="bg1"/>
                </a:solidFill>
                <a:effectLst>
                  <a:outerShdw dist="38100" dir="2700000" algn="tl" rotWithShape="0">
                    <a:schemeClr val="accent2"/>
                  </a:outerShdw>
                </a:effectLst>
                <a:latin typeface="Comic Sans MS" pitchFamily="66" charset="0"/>
              </a:rPr>
              <a:t>.</a:t>
            </a:r>
            <a:endParaRPr lang="ca-ES" sz="2800" b="1" i="1" dirty="0">
              <a:ln w="6600">
                <a:solidFill>
                  <a:schemeClr val="accent2"/>
                </a:solidFill>
                <a:prstDash val="solid"/>
              </a:ln>
              <a:solidFill>
                <a:schemeClr val="bg1"/>
              </a:solidFill>
              <a:effectLst>
                <a:outerShdw dist="38100" dir="2700000" algn="tl" rotWithShape="0">
                  <a:schemeClr val="accent2"/>
                </a:outerShdw>
              </a:effectLst>
              <a:latin typeface="Comic Sans MS" pitchFamily="66" charset="0"/>
            </a:endParaRPr>
          </a:p>
        </p:txBody>
      </p:sp>
      <p:sp>
        <p:nvSpPr>
          <p:cNvPr id="9224" name="Rectangle 8"/>
          <p:cNvSpPr>
            <a:spLocks noChangeArrowheads="1"/>
          </p:cNvSpPr>
          <p:nvPr/>
        </p:nvSpPr>
        <p:spPr bwMode="auto">
          <a:xfrm>
            <a:off x="4140797" y="5275204"/>
            <a:ext cx="4364100" cy="954107"/>
          </a:xfrm>
          <a:prstGeom prst="rect">
            <a:avLst/>
          </a:prstGeom>
          <a:noFill/>
          <a:ln>
            <a:noFill/>
          </a:ln>
          <a:effectLst>
            <a:softEdge rad="127000"/>
          </a:effectLst>
          <a:extLst/>
        </p:spPr>
        <p:txBody>
          <a:bodyPr wrap="square">
            <a:spAutoFit/>
          </a:bodyPr>
          <a:lstStyle/>
          <a:p>
            <a:pPr algn="ctr" eaLnBrk="0" fontAlgn="base" hangingPunct="0">
              <a:spcBef>
                <a:spcPct val="0"/>
              </a:spcBef>
              <a:spcAft>
                <a:spcPct val="0"/>
              </a:spcAft>
            </a:pPr>
            <a:r>
              <a:rPr lang="ca-ES" sz="28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rPr>
              <a:t> El </a:t>
            </a:r>
            <a:r>
              <a:rPr lang="ca-ES" sz="2800" b="1" i="1" dirty="0" err="1">
                <a:solidFill>
                  <a:srgbClr val="FF0000"/>
                </a:solidFill>
                <a:effectLst>
                  <a:glow rad="101600">
                    <a:srgbClr val="FFFFFF"/>
                  </a:glow>
                  <a:outerShdw blurRad="38100" dist="38100" dir="2700000" algn="tl">
                    <a:srgbClr val="000000">
                      <a:alpha val="43137"/>
                    </a:srgbClr>
                  </a:outerShdw>
                </a:effectLst>
                <a:latin typeface="Comic Sans MS" pitchFamily="66" charset="0"/>
              </a:rPr>
              <a:t>Señor</a:t>
            </a:r>
            <a:r>
              <a:rPr lang="ca-ES" sz="28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rPr>
              <a:t> es </a:t>
            </a:r>
            <a:r>
              <a:rPr lang="ca-ES" sz="2800" b="1" i="1" dirty="0" err="1">
                <a:solidFill>
                  <a:srgbClr val="FF0000"/>
                </a:solidFill>
                <a:effectLst>
                  <a:glow rad="101600">
                    <a:srgbClr val="FFFFFF"/>
                  </a:glow>
                  <a:outerShdw blurRad="38100" dist="38100" dir="2700000" algn="tl">
                    <a:srgbClr val="000000">
                      <a:alpha val="43137"/>
                    </a:srgbClr>
                  </a:outerShdw>
                </a:effectLst>
                <a:latin typeface="Comic Sans MS" pitchFamily="66" charset="0"/>
              </a:rPr>
              <a:t>compasivo</a:t>
            </a:r>
            <a:r>
              <a:rPr lang="ca-ES" sz="28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rPr>
              <a:t> y </a:t>
            </a:r>
            <a:r>
              <a:rPr lang="ca-ES" sz="2800" b="1" i="1" dirty="0" err="1">
                <a:solidFill>
                  <a:srgbClr val="FF0000"/>
                </a:solidFill>
                <a:effectLst>
                  <a:glow rad="101600">
                    <a:srgbClr val="FFFFFF"/>
                  </a:glow>
                  <a:outerShdw blurRad="38100" dist="38100" dir="2700000" algn="tl">
                    <a:srgbClr val="000000">
                      <a:alpha val="43137"/>
                    </a:srgbClr>
                  </a:outerShdw>
                </a:effectLst>
                <a:latin typeface="Comic Sans MS" pitchFamily="66" charset="0"/>
              </a:rPr>
              <a:t>misericordioso</a:t>
            </a:r>
            <a:r>
              <a:rPr lang="ca-ES" sz="28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rPr>
              <a:t>.</a:t>
            </a:r>
            <a:endParaRPr lang="ca-ES" sz="44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568229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9223"/>
                                        </p:tgtEl>
                                        <p:attrNameLst>
                                          <p:attrName>style.visibility</p:attrName>
                                        </p:attrNameLst>
                                      </p:cBhvr>
                                      <p:to>
                                        <p:strVal val="visible"/>
                                      </p:to>
                                    </p:set>
                                    <p:anim calcmode="lin" valueType="num">
                                      <p:cBhvr>
                                        <p:cTn id="7" dur="1750" fill="hold"/>
                                        <p:tgtEl>
                                          <p:spTgt spid="9223"/>
                                        </p:tgtEl>
                                        <p:attrNameLst>
                                          <p:attrName>ppt_w</p:attrName>
                                        </p:attrNameLst>
                                      </p:cBhvr>
                                      <p:tavLst>
                                        <p:tav tm="0">
                                          <p:val>
                                            <p:fltVal val="0"/>
                                          </p:val>
                                        </p:tav>
                                        <p:tav tm="100000">
                                          <p:val>
                                            <p:strVal val="#ppt_w"/>
                                          </p:val>
                                        </p:tav>
                                      </p:tavLst>
                                    </p:anim>
                                    <p:anim calcmode="lin" valueType="num">
                                      <p:cBhvr>
                                        <p:cTn id="8" dur="1750" fill="hold"/>
                                        <p:tgtEl>
                                          <p:spTgt spid="9223"/>
                                        </p:tgtEl>
                                        <p:attrNameLst>
                                          <p:attrName>ppt_h</p:attrName>
                                        </p:attrNameLst>
                                      </p:cBhvr>
                                      <p:tavLst>
                                        <p:tav tm="0">
                                          <p:val>
                                            <p:fltVal val="0"/>
                                          </p:val>
                                        </p:tav>
                                        <p:tav tm="100000">
                                          <p:val>
                                            <p:strVal val="#ppt_h"/>
                                          </p:val>
                                        </p:tav>
                                      </p:tavLst>
                                    </p:anim>
                                    <p:anim calcmode="lin" valueType="num">
                                      <p:cBhvr>
                                        <p:cTn id="9" dur="1750" fill="hold"/>
                                        <p:tgtEl>
                                          <p:spTgt spid="9223"/>
                                        </p:tgtEl>
                                        <p:attrNameLst>
                                          <p:attrName>ppt_x</p:attrName>
                                        </p:attrNameLst>
                                      </p:cBhvr>
                                      <p:tavLst>
                                        <p:tav tm="0">
                                          <p:val>
                                            <p:fltVal val="0.5"/>
                                          </p:val>
                                        </p:tav>
                                        <p:tav tm="100000">
                                          <p:val>
                                            <p:strVal val="#ppt_x"/>
                                          </p:val>
                                        </p:tav>
                                      </p:tavLst>
                                    </p:anim>
                                    <p:anim calcmode="lin" valueType="num">
                                      <p:cBhvr>
                                        <p:cTn id="10" dur="1750" fill="hold"/>
                                        <p:tgtEl>
                                          <p:spTgt spid="9223"/>
                                        </p:tgtEl>
                                        <p:attrNameLst>
                                          <p:attrName>ppt_y</p:attrName>
                                        </p:attrNameLst>
                                      </p:cBhvr>
                                      <p:tavLst>
                                        <p:tav tm="0">
                                          <p:val>
                                            <p:fltVal val="0.5"/>
                                          </p:val>
                                        </p:tav>
                                        <p:tav tm="100000">
                                          <p:val>
                                            <p:strVal val="#ppt_y"/>
                                          </p:val>
                                        </p:tav>
                                      </p:tavLst>
                                    </p:anim>
                                  </p:childTnLst>
                                </p:cTn>
                              </p:par>
                            </p:childTnLst>
                          </p:cTn>
                        </p:par>
                        <p:par>
                          <p:cTn id="11" fill="hold">
                            <p:stCondLst>
                              <p:cond delay="73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9224"/>
                                        </p:tgtEl>
                                        <p:attrNameLst>
                                          <p:attrName>style.visibility</p:attrName>
                                        </p:attrNameLst>
                                      </p:cBhvr>
                                      <p:to>
                                        <p:strVal val="visible"/>
                                      </p:to>
                                    </p:set>
                                    <p:anim calcmode="lin" valueType="num">
                                      <p:cBhvr>
                                        <p:cTn id="14" dur="1750" fill="hold"/>
                                        <p:tgtEl>
                                          <p:spTgt spid="9224"/>
                                        </p:tgtEl>
                                        <p:attrNameLst>
                                          <p:attrName>ppt_w</p:attrName>
                                        </p:attrNameLst>
                                      </p:cBhvr>
                                      <p:tavLst>
                                        <p:tav tm="0">
                                          <p:val>
                                            <p:fltVal val="0"/>
                                          </p:val>
                                        </p:tav>
                                        <p:tav tm="100000">
                                          <p:val>
                                            <p:strVal val="#ppt_w"/>
                                          </p:val>
                                        </p:tav>
                                      </p:tavLst>
                                    </p:anim>
                                    <p:anim calcmode="lin" valueType="num">
                                      <p:cBhvr>
                                        <p:cTn id="15" dur="1750" fill="hold"/>
                                        <p:tgtEl>
                                          <p:spTgt spid="9224"/>
                                        </p:tgtEl>
                                        <p:attrNameLst>
                                          <p:attrName>ppt_h</p:attrName>
                                        </p:attrNameLst>
                                      </p:cBhvr>
                                      <p:tavLst>
                                        <p:tav tm="0">
                                          <p:val>
                                            <p:fltVal val="0"/>
                                          </p:val>
                                        </p:tav>
                                        <p:tav tm="100000">
                                          <p:val>
                                            <p:strVal val="#ppt_h"/>
                                          </p:val>
                                        </p:tav>
                                      </p:tavLst>
                                    </p:anim>
                                    <p:anim calcmode="lin" valueType="num">
                                      <p:cBhvr>
                                        <p:cTn id="16" dur="1750" fill="hold"/>
                                        <p:tgtEl>
                                          <p:spTgt spid="9224"/>
                                        </p:tgtEl>
                                        <p:attrNameLst>
                                          <p:attrName>ppt_x</p:attrName>
                                        </p:attrNameLst>
                                      </p:cBhvr>
                                      <p:tavLst>
                                        <p:tav tm="0">
                                          <p:val>
                                            <p:fltVal val="0.5"/>
                                          </p:val>
                                        </p:tav>
                                        <p:tav tm="100000">
                                          <p:val>
                                            <p:strVal val="#ppt_x"/>
                                          </p:val>
                                        </p:tav>
                                      </p:tavLst>
                                    </p:anim>
                                    <p:anim calcmode="lin" valueType="num">
                                      <p:cBhvr>
                                        <p:cTn id="17" dur="1750" fill="hold"/>
                                        <p:tgtEl>
                                          <p:spTgt spid="92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11560" y="535109"/>
            <a:ext cx="7922840" cy="5745617"/>
          </a:xfrm>
          <a:prstGeom prst="rect">
            <a:avLst/>
          </a:prstGeom>
          <a:scene3d>
            <a:camera prst="orthographicFront"/>
            <a:lightRig rig="threePt" dir="t"/>
          </a:scene3d>
          <a:sp3d>
            <a:bevelT prst="slope"/>
          </a:sp3d>
        </p:spPr>
      </p:pic>
      <p:sp>
        <p:nvSpPr>
          <p:cNvPr id="7" name="6 Rectángulo"/>
          <p:cNvSpPr/>
          <p:nvPr/>
        </p:nvSpPr>
        <p:spPr>
          <a:xfrm>
            <a:off x="1184612" y="2096852"/>
            <a:ext cx="2680378" cy="2691964"/>
          </a:xfrm>
          <a:prstGeom prst="rect">
            <a:avLst/>
          </a:prstGeom>
        </p:spPr>
        <p:txBody>
          <a:bodyPr wrap="square">
            <a:prstTxWarp prst="textDeflateBottom">
              <a:avLst/>
            </a:prstTxWarp>
            <a:spAutoFit/>
          </a:bodyPr>
          <a:lstStyle/>
          <a:p>
            <a:pPr>
              <a:defRPr/>
            </a:pPr>
            <a:r>
              <a:rPr lang="es-PE" sz="2800" b="1" kern="0" dirty="0">
                <a:solidFill>
                  <a:srgbClr val="FFFF00"/>
                </a:solidFill>
                <a:effectLst>
                  <a:glow rad="63500">
                    <a:srgbClr val="000000">
                      <a:satMod val="175000"/>
                      <a:alpha val="40000"/>
                    </a:srgbClr>
                  </a:glow>
                  <a:outerShdw blurRad="50800" dist="38100" algn="l" rotWithShape="0">
                    <a:prstClr val="black"/>
                  </a:outerShdw>
                </a:effectLst>
                <a:latin typeface="Times New Roman"/>
              </a:rPr>
              <a:t>Yo soy el camino.</a:t>
            </a:r>
            <a:endParaRPr lang="es-PE" sz="2800" kern="0" dirty="0">
              <a:solidFill>
                <a:srgbClr val="FFFF00"/>
              </a:solidFill>
              <a:effectLst>
                <a:glow rad="63500">
                  <a:srgbClr val="000000">
                    <a:satMod val="175000"/>
                    <a:alpha val="40000"/>
                  </a:srgbClr>
                </a:glow>
                <a:outerShdw blurRad="50800" dist="38100" algn="l" rotWithShape="0">
                  <a:prstClr val="black"/>
                </a:outerShdw>
              </a:effectLst>
              <a:latin typeface="Times New Roman"/>
            </a:endParaRPr>
          </a:p>
          <a:p>
            <a:pPr marL="342900" indent="-342900" algn="ctr" eaLnBrk="0" hangingPunct="0">
              <a:spcBef>
                <a:spcPct val="20000"/>
              </a:spcBef>
              <a:defRPr/>
            </a:pPr>
            <a:endParaRPr lang="es-PE" sz="2800" kern="0" dirty="0">
              <a:solidFill>
                <a:srgbClr val="000000">
                  <a:lumMod val="25000"/>
                </a:srgbClr>
              </a:solidFill>
              <a:effectLst>
                <a:outerShdw blurRad="50800" dist="38100" algn="l" rotWithShape="0">
                  <a:prstClr val="black"/>
                </a:outerShdw>
              </a:effectLst>
              <a:latin typeface="Times New Roman"/>
            </a:endParaRPr>
          </a:p>
        </p:txBody>
      </p:sp>
      <p:sp>
        <p:nvSpPr>
          <p:cNvPr id="8" name="7 CuadroTexto"/>
          <p:cNvSpPr txBox="1"/>
          <p:nvPr/>
        </p:nvSpPr>
        <p:spPr>
          <a:xfrm>
            <a:off x="5605131" y="1996179"/>
            <a:ext cx="2929269" cy="1200329"/>
          </a:xfrm>
          <a:prstGeom prst="rect">
            <a:avLst/>
          </a:prstGeom>
          <a:noFill/>
          <a:scene3d>
            <a:camera prst="orthographicFront"/>
            <a:lightRig rig="threePt" dir="t"/>
          </a:scene3d>
          <a:sp3d>
            <a:bevelT prst="angle"/>
          </a:sp3d>
        </p:spPr>
        <p:txBody>
          <a:bodyPr wrap="square" rtlCol="0">
            <a:spAutoFit/>
          </a:bodyPr>
          <a:lstStyle/>
          <a:p>
            <a:pPr algn="ctr">
              <a:defRPr/>
            </a:pPr>
            <a:r>
              <a:rPr lang="es-ES_tradnl" sz="2400" b="1" kern="0" dirty="0">
                <a:solidFill>
                  <a:schemeClr val="bg1"/>
                </a:solidFill>
                <a:effectLst>
                  <a:glow rad="101600">
                    <a:schemeClr val="accent4">
                      <a:satMod val="175000"/>
                      <a:alpha val="40000"/>
                    </a:schemeClr>
                  </a:glow>
                  <a:outerShdw blurRad="38100" dist="38100" dir="2700000" algn="tl">
                    <a:srgbClr val="000000">
                      <a:alpha val="96000"/>
                    </a:srgbClr>
                  </a:outerShdw>
                </a:effectLst>
                <a:latin typeface="Comic Sans MS" panose="030F0702030302020204" pitchFamily="66" charset="0"/>
              </a:rPr>
              <a:t>Cantos </a:t>
            </a:r>
            <a:r>
              <a:rPr lang="es-ES_tradnl" sz="2400" b="1" kern="0" dirty="0" smtClean="0">
                <a:solidFill>
                  <a:schemeClr val="bg1"/>
                </a:solidFill>
                <a:effectLst>
                  <a:glow rad="101600">
                    <a:schemeClr val="accent4">
                      <a:satMod val="175000"/>
                      <a:alpha val="40000"/>
                    </a:schemeClr>
                  </a:glow>
                  <a:outerShdw blurRad="38100" dist="38100" dir="2700000" algn="tl">
                    <a:srgbClr val="000000">
                      <a:alpha val="96000"/>
                    </a:srgbClr>
                  </a:outerShdw>
                </a:effectLst>
                <a:latin typeface="Comic Sans MS" panose="030F0702030302020204" pitchFamily="66" charset="0"/>
              </a:rPr>
              <a:t>sugeridos:  </a:t>
            </a:r>
          </a:p>
          <a:p>
            <a:pPr algn="ctr">
              <a:defRPr/>
            </a:pPr>
            <a:r>
              <a:rPr lang="es-ES_tradnl" sz="2400" b="1" kern="0" dirty="0" smtClean="0">
                <a:solidFill>
                  <a:schemeClr val="bg1"/>
                </a:solidFill>
                <a:effectLst>
                  <a:glow rad="101600">
                    <a:schemeClr val="accent4">
                      <a:satMod val="175000"/>
                      <a:alpha val="40000"/>
                    </a:schemeClr>
                  </a:glow>
                  <a:outerShdw blurRad="38100" dist="38100" dir="2700000" algn="tl">
                    <a:srgbClr val="000000">
                      <a:alpha val="96000"/>
                    </a:srgbClr>
                  </a:outerShdw>
                </a:effectLst>
                <a:latin typeface="Comic Sans MS" panose="030F0702030302020204" pitchFamily="66" charset="0"/>
              </a:rPr>
              <a:t>Camino</a:t>
            </a:r>
            <a:r>
              <a:rPr lang="es-ES_tradnl" sz="2400" b="1" kern="0" dirty="0">
                <a:solidFill>
                  <a:schemeClr val="bg1"/>
                </a:solidFill>
                <a:effectLst>
                  <a:glow rad="101600">
                    <a:schemeClr val="accent4">
                      <a:satMod val="175000"/>
                      <a:alpha val="40000"/>
                    </a:schemeClr>
                  </a:glow>
                  <a:outerShdw blurRad="38100" dist="38100" dir="2700000" algn="tl">
                    <a:srgbClr val="000000">
                      <a:alpha val="96000"/>
                    </a:srgbClr>
                  </a:outerShdw>
                </a:effectLst>
                <a:latin typeface="Comic Sans MS" panose="030F0702030302020204" pitchFamily="66" charset="0"/>
              </a:rPr>
              <a:t>, verdad y vida </a:t>
            </a:r>
          </a:p>
        </p:txBody>
      </p:sp>
      <p:sp>
        <p:nvSpPr>
          <p:cNvPr id="6" name="2 Marcador de contenido"/>
          <p:cNvSpPr txBox="1">
            <a:spLocks/>
          </p:cNvSpPr>
          <p:nvPr/>
        </p:nvSpPr>
        <p:spPr>
          <a:xfrm>
            <a:off x="611560" y="535110"/>
            <a:ext cx="7776864" cy="58963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algn="ctr">
              <a:defRPr/>
            </a:pPr>
            <a:r>
              <a:rPr lang="es-ES_tradnl" sz="2200" b="1" kern="0" dirty="0">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a typeface="+mn-ea"/>
                <a:cs typeface="+mn-cs"/>
              </a:rPr>
              <a:t> Ambientación: </a:t>
            </a:r>
            <a:r>
              <a:rPr lang="es-PE" sz="2200" b="1" kern="0" dirty="0">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a typeface="+mn-ea"/>
                <a:cs typeface="+mn-cs"/>
              </a:rPr>
              <a:t>Camino con páginas de revistas que tengan muchos rostros; al final un rostro de Jesús con la frase</a:t>
            </a:r>
            <a:r>
              <a:rPr lang="es-PE" sz="2200" b="1" kern="0" dirty="0" smtClean="0">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a typeface="+mn-ea"/>
                <a:cs typeface="+mn-cs"/>
              </a:rPr>
              <a:t>: Yo </a:t>
            </a:r>
            <a:r>
              <a:rPr lang="es-PE" sz="2200" b="1" kern="0" dirty="0">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a typeface="+mn-ea"/>
                <a:cs typeface="+mn-cs"/>
              </a:rPr>
              <a:t>soy el camino.</a:t>
            </a:r>
          </a:p>
          <a:p>
            <a:pPr marL="342900" indent="-342900" algn="ctr" eaLnBrk="0" hangingPunct="0">
              <a:spcBef>
                <a:spcPct val="20000"/>
              </a:spcBef>
              <a:defRPr/>
            </a:pPr>
            <a:endParaRPr lang="es-PE" sz="2200" b="1" kern="0" dirty="0">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a typeface="+mn-ea"/>
              <a:cs typeface="+mn-cs"/>
            </a:endParaRPr>
          </a:p>
          <a:p>
            <a:pPr marL="342900" indent="-342900" algn="ctr" eaLnBrk="0" hangingPunct="0">
              <a:spcBef>
                <a:spcPct val="20000"/>
              </a:spcBef>
              <a:defRPr/>
            </a:pPr>
            <a:endParaRPr lang="es-PE" sz="2200" b="1" kern="0" dirty="0">
              <a:solidFill>
                <a:srgbClr val="FFFFFF"/>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a typeface="+mn-ea"/>
              <a:cs typeface="+mn-cs"/>
            </a:endParaRPr>
          </a:p>
        </p:txBody>
      </p:sp>
      <p:pic>
        <p:nvPicPr>
          <p:cNvPr id="3076" name="Picture 4" descr="http://www.camuchaescobar.com.ar/images/0158.png?crc=378757927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3597231">
            <a:off x="10855758" y="10490511"/>
            <a:ext cx="171748" cy="17924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n relacionad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029231" y="10110148"/>
            <a:ext cx="302638" cy="17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4102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par>
                          <p:cTn id="11" fill="hold">
                            <p:stCondLst>
                              <p:cond delay="118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par>
                          <p:cTn id="18" fill="hold">
                            <p:stCondLst>
                              <p:cond delay="141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by="(-#ppt_w*2)" calcmode="lin" valueType="num">
                                      <p:cBhvr rctx="PPT">
                                        <p:cTn id="21" dur="500" autoRev="1" fill="hold">
                                          <p:stCondLst>
                                            <p:cond delay="0"/>
                                          </p:stCondLst>
                                        </p:cTn>
                                        <p:tgtEl>
                                          <p:spTgt spid="8"/>
                                        </p:tgtEl>
                                        <p:attrNameLst>
                                          <p:attrName>ppt_w</p:attrName>
                                        </p:attrNameLst>
                                      </p:cBhvr>
                                    </p:anim>
                                    <p:anim by="(#ppt_w*0.50)" calcmode="lin" valueType="num">
                                      <p:cBhvr>
                                        <p:cTn id="22" dur="500" decel="50000" autoRev="1" fill="hold">
                                          <p:stCondLst>
                                            <p:cond delay="0"/>
                                          </p:stCondLst>
                                        </p:cTn>
                                        <p:tgtEl>
                                          <p:spTgt spid="8"/>
                                        </p:tgtEl>
                                        <p:attrNameLst>
                                          <p:attrName>ppt_x</p:attrName>
                                        </p:attrNameLst>
                                      </p:cBhvr>
                                    </p:anim>
                                    <p:anim from="(-#ppt_h/2)" to="(#ppt_y)" calcmode="lin" valueType="num">
                                      <p:cBhvr>
                                        <p:cTn id="23" dur="1000" fill="hold">
                                          <p:stCondLst>
                                            <p:cond delay="0"/>
                                          </p:stCondLst>
                                        </p:cTn>
                                        <p:tgtEl>
                                          <p:spTgt spid="8"/>
                                        </p:tgtEl>
                                        <p:attrNameLst>
                                          <p:attrName>ppt_y</p:attrName>
                                        </p:attrNameLst>
                                      </p:cBhvr>
                                    </p:anim>
                                    <p:animRot by="21600000">
                                      <p:cBhvr>
                                        <p:cTn id="24"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IS CREACIONES 2018: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4" y="508895"/>
            <a:ext cx="7880063" cy="577778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5606472" y="563129"/>
            <a:ext cx="2793071" cy="4832092"/>
          </a:xfrm>
          <a:prstGeom prst="rect">
            <a:avLst/>
          </a:prstGeom>
          <a:noFill/>
          <a:ln w="9525">
            <a:noFill/>
            <a:miter lim="800000"/>
            <a:headEnd/>
            <a:tailEnd/>
          </a:ln>
          <a:effectLst/>
        </p:spPr>
        <p:txBody>
          <a:bodyPr wrap="square">
            <a:spAutoFit/>
          </a:bodyPr>
          <a:lstStyle/>
          <a:p>
            <a:pPr lvl="0" algn="r" eaLnBrk="0" fontAlgn="base" hangingPunct="0">
              <a:spcBef>
                <a:spcPct val="0"/>
              </a:spcBef>
              <a:spcAft>
                <a:spcPct val="0"/>
              </a:spcAft>
              <a:defRPr/>
            </a:pPr>
            <a:r>
              <a:rPr lang="ca-ES" sz="1200" b="1" i="1" dirty="0" smtClean="0">
                <a:ln w="6600">
                  <a:solidFill>
                    <a:schemeClr val="accent2"/>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 </a:t>
            </a:r>
            <a:r>
              <a:rPr lang="es-ES" sz="2800" b="1" i="1" dirty="0">
                <a:ln w="6600">
                  <a:solidFill>
                    <a:schemeClr val="accent2"/>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Que la palabra del Señor es sincera, y todas sus acciones son leales; él ama la justicia y el derecho, y su misericordia llena la tierra</a:t>
            </a:r>
            <a:r>
              <a:rPr lang="es-ES" sz="2800" b="1" i="1" dirty="0" smtClean="0">
                <a:ln w="6600">
                  <a:solidFill>
                    <a:schemeClr val="accent2"/>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a:t>
            </a:r>
            <a:endParaRPr lang="ca-ES" sz="2400" b="1" i="1" dirty="0">
              <a:ln w="6600">
                <a:solidFill>
                  <a:schemeClr val="accent2"/>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endParaRPr>
          </a:p>
        </p:txBody>
      </p:sp>
      <p:sp>
        <p:nvSpPr>
          <p:cNvPr id="8" name="Rectangle 8"/>
          <p:cNvSpPr>
            <a:spLocks noChangeArrowheads="1"/>
          </p:cNvSpPr>
          <p:nvPr/>
        </p:nvSpPr>
        <p:spPr bwMode="auto">
          <a:xfrm>
            <a:off x="1000434" y="5192077"/>
            <a:ext cx="4364100" cy="954107"/>
          </a:xfrm>
          <a:prstGeom prst="rect">
            <a:avLst/>
          </a:prstGeom>
          <a:noFill/>
          <a:ln>
            <a:noFill/>
          </a:ln>
          <a:effectLst>
            <a:softEdge rad="127000"/>
          </a:effectLst>
          <a:extLst/>
        </p:spPr>
        <p:txBody>
          <a:bodyPr wrap="square">
            <a:spAutoFit/>
          </a:bodyPr>
          <a:lstStyle/>
          <a:p>
            <a:pPr algn="ctr" eaLnBrk="0" fontAlgn="base" hangingPunct="0">
              <a:spcBef>
                <a:spcPct val="0"/>
              </a:spcBef>
              <a:spcAft>
                <a:spcPct val="0"/>
              </a:spcAft>
            </a:pPr>
            <a:r>
              <a:rPr lang="ca-ES" sz="28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rPr>
              <a:t> El </a:t>
            </a:r>
            <a:r>
              <a:rPr lang="ca-ES" sz="2800" b="1" i="1" dirty="0" err="1">
                <a:solidFill>
                  <a:srgbClr val="FF0000"/>
                </a:solidFill>
                <a:effectLst>
                  <a:glow rad="101600">
                    <a:srgbClr val="FFFFFF"/>
                  </a:glow>
                  <a:outerShdw blurRad="38100" dist="38100" dir="2700000" algn="tl">
                    <a:srgbClr val="000000">
                      <a:alpha val="43137"/>
                    </a:srgbClr>
                  </a:outerShdw>
                </a:effectLst>
                <a:latin typeface="Comic Sans MS" pitchFamily="66" charset="0"/>
              </a:rPr>
              <a:t>Señor</a:t>
            </a:r>
            <a:r>
              <a:rPr lang="ca-ES" sz="28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rPr>
              <a:t> es </a:t>
            </a:r>
            <a:r>
              <a:rPr lang="ca-ES" sz="2800" b="1" i="1" dirty="0" err="1">
                <a:solidFill>
                  <a:srgbClr val="FF0000"/>
                </a:solidFill>
                <a:effectLst>
                  <a:glow rad="101600">
                    <a:srgbClr val="FFFFFF"/>
                  </a:glow>
                  <a:outerShdw blurRad="38100" dist="38100" dir="2700000" algn="tl">
                    <a:srgbClr val="000000">
                      <a:alpha val="43137"/>
                    </a:srgbClr>
                  </a:outerShdw>
                </a:effectLst>
                <a:latin typeface="Comic Sans MS" pitchFamily="66" charset="0"/>
              </a:rPr>
              <a:t>compasivo</a:t>
            </a:r>
            <a:r>
              <a:rPr lang="ca-ES" sz="28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rPr>
              <a:t> y </a:t>
            </a:r>
            <a:r>
              <a:rPr lang="ca-ES" sz="2800" b="1" i="1" dirty="0" err="1">
                <a:solidFill>
                  <a:srgbClr val="FF0000"/>
                </a:solidFill>
                <a:effectLst>
                  <a:glow rad="101600">
                    <a:srgbClr val="FFFFFF"/>
                  </a:glow>
                  <a:outerShdw blurRad="38100" dist="38100" dir="2700000" algn="tl">
                    <a:srgbClr val="000000">
                      <a:alpha val="43137"/>
                    </a:srgbClr>
                  </a:outerShdw>
                </a:effectLst>
                <a:latin typeface="Comic Sans MS" pitchFamily="66" charset="0"/>
              </a:rPr>
              <a:t>misericordioso</a:t>
            </a:r>
            <a:r>
              <a:rPr lang="ca-ES" sz="28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rPr>
              <a:t>.</a:t>
            </a:r>
            <a:endParaRPr lang="ca-ES" sz="44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84776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70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750" fill="hold"/>
                                        <p:tgtEl>
                                          <p:spTgt spid="8"/>
                                        </p:tgtEl>
                                        <p:attrNameLst>
                                          <p:attrName>ppt_w</p:attrName>
                                        </p:attrNameLst>
                                      </p:cBhvr>
                                      <p:tavLst>
                                        <p:tav tm="0">
                                          <p:val>
                                            <p:fltVal val="0"/>
                                          </p:val>
                                        </p:tav>
                                        <p:tav tm="100000">
                                          <p:val>
                                            <p:strVal val="#ppt_w"/>
                                          </p:val>
                                        </p:tav>
                                      </p:tavLst>
                                    </p:anim>
                                    <p:anim calcmode="lin" valueType="num">
                                      <p:cBhvr>
                                        <p:cTn id="15" dur="1750" fill="hold"/>
                                        <p:tgtEl>
                                          <p:spTgt spid="8"/>
                                        </p:tgtEl>
                                        <p:attrNameLst>
                                          <p:attrName>ppt_h</p:attrName>
                                        </p:attrNameLst>
                                      </p:cBhvr>
                                      <p:tavLst>
                                        <p:tav tm="0">
                                          <p:val>
                                            <p:fltVal val="0"/>
                                          </p:val>
                                        </p:tav>
                                        <p:tav tm="100000">
                                          <p:val>
                                            <p:strVal val="#ppt_h"/>
                                          </p:val>
                                        </p:tav>
                                      </p:tavLst>
                                    </p:anim>
                                    <p:anim calcmode="lin" valueType="num">
                                      <p:cBhvr>
                                        <p:cTn id="16" dur="1750" fill="hold"/>
                                        <p:tgtEl>
                                          <p:spTgt spid="8"/>
                                        </p:tgtEl>
                                        <p:attrNameLst>
                                          <p:attrName>ppt_x</p:attrName>
                                        </p:attrNameLst>
                                      </p:cBhvr>
                                      <p:tavLst>
                                        <p:tav tm="0">
                                          <p:val>
                                            <p:fltVal val="0.5"/>
                                          </p:val>
                                        </p:tav>
                                        <p:tav tm="100000">
                                          <p:val>
                                            <p:strVal val="#ppt_x"/>
                                          </p:val>
                                        </p:tav>
                                      </p:tavLst>
                                    </p:anim>
                                    <p:anim calcmode="lin" valueType="num">
                                      <p:cBhvr>
                                        <p:cTn id="17"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rmadura de Cristo oración de gran ayuda para momentos difíciles.  Oración en tiempos difíciles.  Me pongo la armadura de Dios para estar vestido de Cristo.  Me pongo el casco de la Salvación en la cabeza, y llevo mi mente a la cautividad de Nuestro Señor Jesucristo.  Someto mi voluntad a 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93" y="535710"/>
            <a:ext cx="7880061" cy="5764126"/>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ChangeArrowheads="1"/>
          </p:cNvSpPr>
          <p:nvPr/>
        </p:nvSpPr>
        <p:spPr bwMode="auto">
          <a:xfrm>
            <a:off x="617393" y="3515216"/>
            <a:ext cx="7994469" cy="1815882"/>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defRPr/>
            </a:pPr>
            <a:r>
              <a:rPr lang="ca-ES" sz="2800" i="1" dirty="0">
                <a:solidFill>
                  <a:schemeClr val="bg1"/>
                </a:solidFill>
                <a:effectLst>
                  <a:glow rad="101600">
                    <a:srgbClr val="221100">
                      <a:alpha val="60000"/>
                    </a:srgbClr>
                  </a:glow>
                  <a:outerShdw blurRad="50800" dist="38100" algn="l" rotWithShape="0">
                    <a:srgbClr val="321900"/>
                  </a:outerShdw>
                </a:effectLst>
                <a:latin typeface="Comic Sans MS" pitchFamily="66" charset="0"/>
              </a:rPr>
              <a:t> </a:t>
            </a:r>
            <a:r>
              <a:rPr lang="es-ES" sz="2800" b="1" i="1" dirty="0">
                <a:solidFill>
                  <a:schemeClr val="bg1"/>
                </a:solidFill>
                <a:effectLst>
                  <a:glow rad="101600">
                    <a:srgbClr val="221100">
                      <a:alpha val="60000"/>
                    </a:srgbClr>
                  </a:glow>
                  <a:outerShdw blurRad="50800" dist="38100" algn="l" rotWithShape="0">
                    <a:srgbClr val="321900"/>
                  </a:outerShdw>
                </a:effectLst>
                <a:latin typeface="Comic Sans MS" pitchFamily="66" charset="0"/>
                <a:cs typeface="Times New Roman" pitchFamily="18" charset="0"/>
              </a:rPr>
              <a:t>Los ojos del Señor están puestos en </a:t>
            </a:r>
            <a:endParaRPr lang="es-ES" sz="2800" b="1" i="1" dirty="0" smtClean="0">
              <a:solidFill>
                <a:schemeClr val="bg1"/>
              </a:solidFill>
              <a:effectLst>
                <a:glow rad="101600">
                  <a:srgbClr val="221100">
                    <a:alpha val="60000"/>
                  </a:srgbClr>
                </a:glow>
                <a:outerShdw blurRad="50800" dist="38100" algn="l" rotWithShape="0">
                  <a:srgbClr val="321900"/>
                </a:outerShdw>
              </a:effectLst>
              <a:latin typeface="Comic Sans MS" pitchFamily="66" charset="0"/>
              <a:cs typeface="Times New Roman" pitchFamily="18" charset="0"/>
            </a:endParaRPr>
          </a:p>
          <a:p>
            <a:pPr algn="ctr" eaLnBrk="0" fontAlgn="base" hangingPunct="0">
              <a:spcBef>
                <a:spcPct val="0"/>
              </a:spcBef>
              <a:spcAft>
                <a:spcPct val="0"/>
              </a:spcAft>
              <a:defRPr/>
            </a:pPr>
            <a:r>
              <a:rPr lang="es-ES" sz="2800" b="1" i="1" dirty="0" smtClean="0">
                <a:solidFill>
                  <a:schemeClr val="bg1"/>
                </a:solidFill>
                <a:effectLst>
                  <a:glow rad="101600">
                    <a:srgbClr val="221100">
                      <a:alpha val="60000"/>
                    </a:srgbClr>
                  </a:glow>
                  <a:outerShdw blurRad="50800" dist="38100" algn="l" rotWithShape="0">
                    <a:srgbClr val="321900"/>
                  </a:outerShdw>
                </a:effectLst>
                <a:latin typeface="Comic Sans MS" pitchFamily="66" charset="0"/>
                <a:cs typeface="Times New Roman" pitchFamily="18" charset="0"/>
              </a:rPr>
              <a:t>sus </a:t>
            </a:r>
            <a:r>
              <a:rPr lang="es-ES" sz="2800" b="1" i="1" dirty="0">
                <a:solidFill>
                  <a:schemeClr val="bg1"/>
                </a:solidFill>
                <a:effectLst>
                  <a:glow rad="101600">
                    <a:srgbClr val="221100">
                      <a:alpha val="60000"/>
                    </a:srgbClr>
                  </a:glow>
                  <a:outerShdw blurRad="50800" dist="38100" algn="l" rotWithShape="0">
                    <a:srgbClr val="321900"/>
                  </a:outerShdw>
                </a:effectLst>
                <a:latin typeface="Comic Sans MS" pitchFamily="66" charset="0"/>
                <a:cs typeface="Times New Roman" pitchFamily="18" charset="0"/>
              </a:rPr>
              <a:t>fieles, en los que esperan en su misericordia, para librar sus </a:t>
            </a:r>
            <a:r>
              <a:rPr lang="es-ES" sz="2800" b="1" i="1" dirty="0" smtClean="0">
                <a:solidFill>
                  <a:schemeClr val="bg1"/>
                </a:solidFill>
                <a:effectLst>
                  <a:glow rad="101600">
                    <a:srgbClr val="221100">
                      <a:alpha val="60000"/>
                    </a:srgbClr>
                  </a:glow>
                  <a:outerShdw blurRad="50800" dist="38100" algn="l" rotWithShape="0">
                    <a:srgbClr val="321900"/>
                  </a:outerShdw>
                </a:effectLst>
                <a:latin typeface="Comic Sans MS" pitchFamily="66" charset="0"/>
                <a:cs typeface="Times New Roman" pitchFamily="18" charset="0"/>
              </a:rPr>
              <a:t>Vidas de </a:t>
            </a:r>
            <a:r>
              <a:rPr lang="es-ES" sz="2800" b="1" i="1" dirty="0">
                <a:solidFill>
                  <a:schemeClr val="bg1"/>
                </a:solidFill>
                <a:effectLst>
                  <a:glow rad="101600">
                    <a:srgbClr val="221100">
                      <a:alpha val="60000"/>
                    </a:srgbClr>
                  </a:glow>
                  <a:outerShdw blurRad="50800" dist="38100" algn="l" rotWithShape="0">
                    <a:srgbClr val="321900"/>
                  </a:outerShdw>
                </a:effectLst>
                <a:latin typeface="Comic Sans MS" pitchFamily="66" charset="0"/>
                <a:cs typeface="Times New Roman" pitchFamily="18" charset="0"/>
              </a:rPr>
              <a:t>la muerte y reanimarlos en tiempo de hambre</a:t>
            </a:r>
            <a:r>
              <a:rPr lang="es-ES" sz="2800" b="1" i="1" dirty="0" smtClean="0">
                <a:solidFill>
                  <a:schemeClr val="bg1"/>
                </a:solidFill>
                <a:effectLst>
                  <a:glow rad="101600">
                    <a:srgbClr val="221100">
                      <a:alpha val="60000"/>
                    </a:srgbClr>
                  </a:glow>
                  <a:outerShdw blurRad="50800" dist="38100" algn="l" rotWithShape="0">
                    <a:srgbClr val="321900"/>
                  </a:outerShdw>
                </a:effectLst>
                <a:latin typeface="Comic Sans MS" pitchFamily="66" charset="0"/>
                <a:cs typeface="Times New Roman" pitchFamily="18" charset="0"/>
              </a:rPr>
              <a:t>.</a:t>
            </a:r>
          </a:p>
        </p:txBody>
      </p:sp>
      <p:sp>
        <p:nvSpPr>
          <p:cNvPr id="6148" name="Rectangle 4"/>
          <p:cNvSpPr>
            <a:spLocks noChangeArrowheads="1"/>
          </p:cNvSpPr>
          <p:nvPr/>
        </p:nvSpPr>
        <p:spPr bwMode="auto">
          <a:xfrm>
            <a:off x="845332" y="5632044"/>
            <a:ext cx="8298668" cy="307777"/>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defRPr/>
            </a:pPr>
            <a:r>
              <a:rPr lang="ca-ES" sz="1400" b="1" i="1" dirty="0">
                <a:solidFill>
                  <a:srgbClr val="BBE0E3"/>
                </a:solidFill>
                <a:effectLst>
                  <a:glow rad="63500">
                    <a:srgbClr val="000000">
                      <a:satMod val="175000"/>
                      <a:alpha val="40000"/>
                    </a:srgbClr>
                  </a:glow>
                  <a:outerShdw blurRad="38100" dist="38100" dir="2700000" algn="tl">
                    <a:srgbClr val="000000"/>
                  </a:outerShdw>
                </a:effectLst>
                <a:latin typeface="Comic Sans MS" pitchFamily="66" charset="0"/>
              </a:rPr>
              <a:t> </a:t>
            </a:r>
            <a:endParaRPr lang="ca-ES" sz="2800" b="1" i="1" dirty="0">
              <a:solidFill>
                <a:srgbClr val="BBE0E3"/>
              </a:solidFill>
              <a:effectLst>
                <a:glow rad="63500">
                  <a:srgbClr val="000000">
                    <a:satMod val="175000"/>
                    <a:alpha val="40000"/>
                  </a:srgbClr>
                </a:glow>
                <a:outerShdw blurRad="38100" dist="38100" dir="2700000" algn="tl">
                  <a:srgbClr val="000000"/>
                </a:outerShdw>
              </a:effectLst>
              <a:latin typeface="Comic Sans MS" pitchFamily="66" charset="0"/>
            </a:endParaRPr>
          </a:p>
        </p:txBody>
      </p:sp>
      <p:sp>
        <p:nvSpPr>
          <p:cNvPr id="5" name="Rectangle 8"/>
          <p:cNvSpPr>
            <a:spLocks noChangeArrowheads="1"/>
          </p:cNvSpPr>
          <p:nvPr/>
        </p:nvSpPr>
        <p:spPr bwMode="auto">
          <a:xfrm>
            <a:off x="808912" y="5524322"/>
            <a:ext cx="7611429" cy="523220"/>
          </a:xfrm>
          <a:prstGeom prst="rect">
            <a:avLst/>
          </a:prstGeom>
          <a:noFill/>
          <a:ln>
            <a:noFill/>
          </a:ln>
          <a:effectLst>
            <a:softEdge rad="127000"/>
          </a:effectLst>
          <a:extLst/>
        </p:spPr>
        <p:txBody>
          <a:bodyPr wrap="square">
            <a:spAutoFit/>
          </a:bodyPr>
          <a:lstStyle/>
          <a:p>
            <a:pPr algn="ctr" eaLnBrk="0" fontAlgn="base" hangingPunct="0">
              <a:spcBef>
                <a:spcPct val="0"/>
              </a:spcBef>
              <a:spcAft>
                <a:spcPct val="0"/>
              </a:spcAft>
            </a:pPr>
            <a:r>
              <a:rPr lang="ca-ES" sz="28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rPr>
              <a:t> El </a:t>
            </a:r>
            <a:r>
              <a:rPr lang="ca-ES" sz="2800" b="1" i="1" dirty="0" err="1">
                <a:solidFill>
                  <a:srgbClr val="FF0000"/>
                </a:solidFill>
                <a:effectLst>
                  <a:glow rad="101600">
                    <a:srgbClr val="FFFFFF"/>
                  </a:glow>
                  <a:outerShdw blurRad="38100" dist="38100" dir="2700000" algn="tl">
                    <a:srgbClr val="000000">
                      <a:alpha val="43137"/>
                    </a:srgbClr>
                  </a:outerShdw>
                </a:effectLst>
                <a:latin typeface="Comic Sans MS" pitchFamily="66" charset="0"/>
              </a:rPr>
              <a:t>Señor</a:t>
            </a:r>
            <a:r>
              <a:rPr lang="ca-ES" sz="28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rPr>
              <a:t> es </a:t>
            </a:r>
            <a:r>
              <a:rPr lang="ca-ES" sz="2800" b="1" i="1" dirty="0" err="1">
                <a:solidFill>
                  <a:srgbClr val="FF0000"/>
                </a:solidFill>
                <a:effectLst>
                  <a:glow rad="101600">
                    <a:srgbClr val="FFFFFF"/>
                  </a:glow>
                  <a:outerShdw blurRad="38100" dist="38100" dir="2700000" algn="tl">
                    <a:srgbClr val="000000">
                      <a:alpha val="43137"/>
                    </a:srgbClr>
                  </a:outerShdw>
                </a:effectLst>
                <a:latin typeface="Comic Sans MS" pitchFamily="66" charset="0"/>
              </a:rPr>
              <a:t>compasivo</a:t>
            </a:r>
            <a:r>
              <a:rPr lang="ca-ES" sz="28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rPr>
              <a:t> y </a:t>
            </a:r>
            <a:r>
              <a:rPr lang="ca-ES" sz="2800" b="1" i="1" dirty="0" err="1">
                <a:solidFill>
                  <a:srgbClr val="FF0000"/>
                </a:solidFill>
                <a:effectLst>
                  <a:glow rad="101600">
                    <a:srgbClr val="FFFFFF"/>
                  </a:glow>
                  <a:outerShdw blurRad="38100" dist="38100" dir="2700000" algn="tl">
                    <a:srgbClr val="000000">
                      <a:alpha val="43137"/>
                    </a:srgbClr>
                  </a:outerShdw>
                </a:effectLst>
                <a:latin typeface="Comic Sans MS" pitchFamily="66" charset="0"/>
              </a:rPr>
              <a:t>misericordioso</a:t>
            </a:r>
            <a:r>
              <a:rPr lang="ca-ES" sz="28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rPr>
              <a:t>.</a:t>
            </a:r>
            <a:endParaRPr lang="ca-ES" sz="4400" b="1" i="1" dirty="0">
              <a:solidFill>
                <a:srgbClr val="FF0000"/>
              </a:solidFill>
              <a:effectLst>
                <a:glow rad="101600">
                  <a:srgbClr val="FFFFFF"/>
                </a:glow>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971193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3000" fill="hold"/>
                                        <p:tgtEl>
                                          <p:spTgt spid="6148"/>
                                        </p:tgtEl>
                                        <p:attrNameLst>
                                          <p:attrName>ppt_w</p:attrName>
                                        </p:attrNameLst>
                                      </p:cBhvr>
                                      <p:tavLst>
                                        <p:tav tm="0">
                                          <p:val>
                                            <p:strVal val="2/3*#ppt_w"/>
                                          </p:val>
                                        </p:tav>
                                        <p:tav tm="100000">
                                          <p:val>
                                            <p:strVal val="#ppt_w"/>
                                          </p:val>
                                        </p:tav>
                                      </p:tavLst>
                                    </p:anim>
                                    <p:anim calcmode="lin" valueType="num">
                                      <p:cBhvr>
                                        <p:cTn id="8" dur="3000" fill="hold"/>
                                        <p:tgtEl>
                                          <p:spTgt spid="6148"/>
                                        </p:tgtEl>
                                        <p:attrNameLst>
                                          <p:attrName>ppt_h</p:attrName>
                                        </p:attrNameLst>
                                      </p:cBhvr>
                                      <p:tavLst>
                                        <p:tav tm="0">
                                          <p:val>
                                            <p:strVal val="2/3*#ppt_h"/>
                                          </p:val>
                                        </p:tav>
                                        <p:tav tm="100000">
                                          <p:val>
                                            <p:strVal val="#ppt_h"/>
                                          </p:val>
                                        </p:tav>
                                      </p:tavLst>
                                    </p:anim>
                                  </p:childTnLst>
                                </p:cTn>
                              </p:par>
                            </p:childTnLst>
                          </p:cTn>
                        </p:par>
                        <p:par>
                          <p:cTn id="9" fill="hold">
                            <p:stCondLst>
                              <p:cond delay="3000"/>
                            </p:stCondLst>
                            <p:childTnLst>
                              <p:par>
                                <p:cTn id="10" presetID="23" presetClass="entr" presetSubtype="528" fill="hold" grpId="0" nodeType="afterEffect">
                                  <p:stCondLst>
                                    <p:cond delay="0"/>
                                  </p:stCondLst>
                                  <p:iterate type="wd">
                                    <p:tmPct val="10000"/>
                                  </p:iterate>
                                  <p:childTnLst>
                                    <p:set>
                                      <p:cBhvr>
                                        <p:cTn id="11" dur="1" fill="hold">
                                          <p:stCondLst>
                                            <p:cond delay="0"/>
                                          </p:stCondLst>
                                        </p:cTn>
                                        <p:tgtEl>
                                          <p:spTgt spid="6147"/>
                                        </p:tgtEl>
                                        <p:attrNameLst>
                                          <p:attrName>style.visibility</p:attrName>
                                        </p:attrNameLst>
                                      </p:cBhvr>
                                      <p:to>
                                        <p:strVal val="visible"/>
                                      </p:to>
                                    </p:set>
                                    <p:anim calcmode="lin" valueType="num">
                                      <p:cBhvr>
                                        <p:cTn id="12" dur="1750" fill="hold"/>
                                        <p:tgtEl>
                                          <p:spTgt spid="6147"/>
                                        </p:tgtEl>
                                        <p:attrNameLst>
                                          <p:attrName>ppt_w</p:attrName>
                                        </p:attrNameLst>
                                      </p:cBhvr>
                                      <p:tavLst>
                                        <p:tav tm="0">
                                          <p:val>
                                            <p:fltVal val="0"/>
                                          </p:val>
                                        </p:tav>
                                        <p:tav tm="100000">
                                          <p:val>
                                            <p:strVal val="#ppt_w"/>
                                          </p:val>
                                        </p:tav>
                                      </p:tavLst>
                                    </p:anim>
                                    <p:anim calcmode="lin" valueType="num">
                                      <p:cBhvr>
                                        <p:cTn id="13" dur="1750" fill="hold"/>
                                        <p:tgtEl>
                                          <p:spTgt spid="6147"/>
                                        </p:tgtEl>
                                        <p:attrNameLst>
                                          <p:attrName>ppt_h</p:attrName>
                                        </p:attrNameLst>
                                      </p:cBhvr>
                                      <p:tavLst>
                                        <p:tav tm="0">
                                          <p:val>
                                            <p:fltVal val="0"/>
                                          </p:val>
                                        </p:tav>
                                        <p:tav tm="100000">
                                          <p:val>
                                            <p:strVal val="#ppt_h"/>
                                          </p:val>
                                        </p:tav>
                                      </p:tavLst>
                                    </p:anim>
                                    <p:anim calcmode="lin" valueType="num">
                                      <p:cBhvr>
                                        <p:cTn id="14" dur="1750" fill="hold"/>
                                        <p:tgtEl>
                                          <p:spTgt spid="6147"/>
                                        </p:tgtEl>
                                        <p:attrNameLst>
                                          <p:attrName>ppt_x</p:attrName>
                                        </p:attrNameLst>
                                      </p:cBhvr>
                                      <p:tavLst>
                                        <p:tav tm="0">
                                          <p:val>
                                            <p:fltVal val="0.5"/>
                                          </p:val>
                                        </p:tav>
                                        <p:tav tm="100000">
                                          <p:val>
                                            <p:strVal val="#ppt_x"/>
                                          </p:val>
                                        </p:tav>
                                      </p:tavLst>
                                    </p:anim>
                                    <p:anim calcmode="lin" valueType="num">
                                      <p:cBhvr>
                                        <p:cTn id="15" dur="1750" fill="hold"/>
                                        <p:tgtEl>
                                          <p:spTgt spid="6147"/>
                                        </p:tgtEl>
                                        <p:attrNameLst>
                                          <p:attrName>ppt_y</p:attrName>
                                        </p:attrNameLst>
                                      </p:cBhvr>
                                      <p:tavLst>
                                        <p:tav tm="0">
                                          <p:val>
                                            <p:fltVal val="0.5"/>
                                          </p:val>
                                        </p:tav>
                                        <p:tav tm="100000">
                                          <p:val>
                                            <p:strVal val="#ppt_y"/>
                                          </p:val>
                                        </p:tav>
                                      </p:tavLst>
                                    </p:anim>
                                  </p:childTnLst>
                                </p:cTn>
                              </p:par>
                            </p:childTnLst>
                          </p:cTn>
                        </p:par>
                        <p:par>
                          <p:cTn id="16" fill="hold">
                            <p:stCondLst>
                              <p:cond delay="10350"/>
                            </p:stCondLst>
                            <p:childTnLst>
                              <p:par>
                                <p:cTn id="17" presetID="23" presetClass="entr" presetSubtype="528"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1750" fill="hold"/>
                                        <p:tgtEl>
                                          <p:spTgt spid="5"/>
                                        </p:tgtEl>
                                        <p:attrNameLst>
                                          <p:attrName>ppt_w</p:attrName>
                                        </p:attrNameLst>
                                      </p:cBhvr>
                                      <p:tavLst>
                                        <p:tav tm="0">
                                          <p:val>
                                            <p:fltVal val="0"/>
                                          </p:val>
                                        </p:tav>
                                        <p:tav tm="100000">
                                          <p:val>
                                            <p:strVal val="#ppt_w"/>
                                          </p:val>
                                        </p:tav>
                                      </p:tavLst>
                                    </p:anim>
                                    <p:anim calcmode="lin" valueType="num">
                                      <p:cBhvr>
                                        <p:cTn id="20" dur="1750" fill="hold"/>
                                        <p:tgtEl>
                                          <p:spTgt spid="5"/>
                                        </p:tgtEl>
                                        <p:attrNameLst>
                                          <p:attrName>ppt_h</p:attrName>
                                        </p:attrNameLst>
                                      </p:cBhvr>
                                      <p:tavLst>
                                        <p:tav tm="0">
                                          <p:val>
                                            <p:fltVal val="0"/>
                                          </p:val>
                                        </p:tav>
                                        <p:tav tm="100000">
                                          <p:val>
                                            <p:strVal val="#ppt_h"/>
                                          </p:val>
                                        </p:tav>
                                      </p:tavLst>
                                    </p:anim>
                                    <p:anim calcmode="lin" valueType="num">
                                      <p:cBhvr>
                                        <p:cTn id="21" dur="1750" fill="hold"/>
                                        <p:tgtEl>
                                          <p:spTgt spid="5"/>
                                        </p:tgtEl>
                                        <p:attrNameLst>
                                          <p:attrName>ppt_x</p:attrName>
                                        </p:attrNameLst>
                                      </p:cBhvr>
                                      <p:tavLst>
                                        <p:tav tm="0">
                                          <p:val>
                                            <p:fltVal val="0.5"/>
                                          </p:val>
                                        </p:tav>
                                        <p:tav tm="100000">
                                          <p:val>
                                            <p:strVal val="#ppt_x"/>
                                          </p:val>
                                        </p:tav>
                                      </p:tavLst>
                                    </p:anim>
                                    <p:anim calcmode="lin" valueType="num">
                                      <p:cBhvr>
                                        <p:cTn id="22"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371" y="443252"/>
            <a:ext cx="8089393" cy="5957547"/>
          </a:xfrm>
          <a:prstGeom prst="rect">
            <a:avLst/>
          </a:prstGeom>
        </p:spPr>
      </p:pic>
      <p:sp>
        <p:nvSpPr>
          <p:cNvPr id="9" name="AutoShape 2"/>
          <p:cNvSpPr>
            <a:spLocks noChangeArrowheads="1"/>
          </p:cNvSpPr>
          <p:nvPr/>
        </p:nvSpPr>
        <p:spPr bwMode="auto">
          <a:xfrm>
            <a:off x="679513" y="515840"/>
            <a:ext cx="3412196" cy="795724"/>
          </a:xfrm>
          <a:prstGeom prst="roundRect">
            <a:avLst>
              <a:gd name="adj" fmla="val 16667"/>
            </a:avLst>
          </a:prstGeom>
          <a:solidFill>
            <a:srgbClr val="E0BD4C"/>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chemeClr val="tx2">
                    <a:lumMod val="95000"/>
                    <a:lumOff val="5000"/>
                  </a:schemeClr>
                </a:solidFill>
                <a:effectLst>
                  <a:outerShdw blurRad="38100" dist="38100" dir="2700000" algn="tl">
                    <a:srgbClr val="000000">
                      <a:alpha val="43137"/>
                    </a:srgbClr>
                  </a:outerShdw>
                </a:effectLst>
                <a:latin typeface="Calibri" panose="020F0502020204030204" pitchFamily="34" charset="0"/>
              </a:rPr>
              <a:t>CONTEMPLATIO</a:t>
            </a:r>
          </a:p>
          <a:p>
            <a:pPr algn="ctr" eaLnBrk="0" fontAlgn="base" hangingPunct="0">
              <a:spcBef>
                <a:spcPct val="0"/>
              </a:spcBef>
              <a:spcAft>
                <a:spcPct val="0"/>
              </a:spcAft>
            </a:pPr>
            <a:r>
              <a:rPr lang="es-PE" sz="1600" b="1" dirty="0">
                <a:solidFill>
                  <a:schemeClr val="tx2">
                    <a:lumMod val="95000"/>
                    <a:lumOff val="5000"/>
                  </a:schemeClr>
                </a:solidFill>
                <a:effectLst>
                  <a:outerShdw blurRad="38100" dist="38100" dir="2700000" algn="tl">
                    <a:srgbClr val="000000">
                      <a:alpha val="43137"/>
                    </a:srgbClr>
                  </a:outerShdw>
                </a:effectLst>
                <a:latin typeface="Calibri" panose="020F0502020204030204" pitchFamily="34" charset="0"/>
              </a:rPr>
              <a:t>¿</a:t>
            </a:r>
            <a:r>
              <a:rPr lang="es-PE" b="1" dirty="0">
                <a:solidFill>
                  <a:schemeClr val="tx2">
                    <a:lumMod val="95000"/>
                    <a:lumOff val="5000"/>
                  </a:schemeClr>
                </a:solidFill>
                <a:effectLst>
                  <a:outerShdw blurRad="38100" dist="38100" dir="2700000" algn="tl">
                    <a:srgbClr val="000000">
                      <a:alpha val="43137"/>
                    </a:srgbClr>
                  </a:outerShdw>
                </a:effectLst>
                <a:latin typeface="Calibri" panose="020F0502020204030204" pitchFamily="34" charset="0"/>
              </a:rPr>
              <a:t>Qué me lleva a hacer el texto?</a:t>
            </a:r>
            <a:endParaRPr lang="es-PE" sz="4000" dirty="0">
              <a:solidFill>
                <a:schemeClr val="tx2">
                  <a:lumMod val="95000"/>
                  <a:lumOff val="5000"/>
                </a:schemeClr>
              </a:solidFill>
              <a:effectLst>
                <a:outerShdw blurRad="38100" dist="38100" dir="2700000" algn="tl">
                  <a:srgbClr val="000000">
                    <a:alpha val="43137"/>
                  </a:srgbClr>
                </a:outerShdw>
              </a:effectLst>
              <a:latin typeface="Arial" panose="020B0604020202020204" pitchFamily="34" charset="0"/>
            </a:endParaRPr>
          </a:p>
        </p:txBody>
      </p:sp>
      <p:sp>
        <p:nvSpPr>
          <p:cNvPr id="8" name="Rectangle 13"/>
          <p:cNvSpPr>
            <a:spLocks noChangeArrowheads="1"/>
          </p:cNvSpPr>
          <p:nvPr/>
        </p:nvSpPr>
        <p:spPr bwMode="auto">
          <a:xfrm>
            <a:off x="2601732" y="715629"/>
            <a:ext cx="5944185" cy="4903895"/>
          </a:xfrm>
          <a:prstGeom prst="rect">
            <a:avLst/>
          </a:prstGeom>
          <a:noFill/>
          <a:ln w="9525">
            <a:noFill/>
            <a:miter lim="800000"/>
            <a:headEnd/>
            <a:tailEnd/>
          </a:ln>
          <a:effectLst/>
        </p:spPr>
        <p:txBody>
          <a:bodyPr/>
          <a:lstStyle/>
          <a:p>
            <a:pPr algn="r" fontAlgn="base">
              <a:spcAft>
                <a:spcPct val="0"/>
              </a:spcAft>
            </a:pPr>
            <a:r>
              <a:rPr lang="es-PE" b="1" i="1" dirty="0" smtClean="0">
                <a:solidFill>
                  <a:schemeClr val="bg1"/>
                </a:solidFill>
                <a:effectLst>
                  <a:glow rad="63500">
                    <a:schemeClr val="accent4">
                      <a:satMod val="175000"/>
                      <a:alpha val="40000"/>
                    </a:schemeClr>
                  </a:glow>
                  <a:outerShdw blurRad="50800" dist="38100" algn="l" rotWithShape="0">
                    <a:prstClr val="black"/>
                  </a:outerShdw>
                </a:effectLst>
              </a:rPr>
              <a:t>                  Motivación</a:t>
            </a:r>
            <a:r>
              <a:rPr lang="es-PE" b="1" i="1" dirty="0">
                <a:solidFill>
                  <a:schemeClr val="bg1"/>
                </a:solidFill>
                <a:effectLst>
                  <a:glow rad="63500">
                    <a:schemeClr val="accent4">
                      <a:satMod val="175000"/>
                      <a:alpha val="40000"/>
                    </a:schemeClr>
                  </a:glow>
                  <a:outerShdw blurRad="50800" dist="38100" algn="l" rotWithShape="0">
                    <a:prstClr val="black"/>
                  </a:outerShdw>
                </a:effectLst>
              </a:rPr>
              <a:t>: En una conferencia a los </a:t>
            </a:r>
            <a:r>
              <a:rPr lang="es-PE" b="1" i="1" dirty="0" smtClean="0">
                <a:solidFill>
                  <a:schemeClr val="bg1"/>
                </a:solidFill>
                <a:effectLst>
                  <a:glow rad="63500">
                    <a:schemeClr val="accent4">
                      <a:satMod val="175000"/>
                      <a:alpha val="40000"/>
                    </a:schemeClr>
                  </a:glow>
                  <a:outerShdw blurRad="50800" dist="38100" algn="l" rotWithShape="0">
                    <a:prstClr val="black"/>
                  </a:outerShdw>
                </a:effectLst>
              </a:rPr>
              <a:t>	misioneros</a:t>
            </a:r>
            <a:r>
              <a:rPr lang="es-PE" b="1" i="1" dirty="0">
                <a:solidFill>
                  <a:schemeClr val="bg1"/>
                </a:solidFill>
                <a:effectLst>
                  <a:glow rad="63500">
                    <a:schemeClr val="accent4">
                      <a:satMod val="175000"/>
                      <a:alpha val="40000"/>
                    </a:schemeClr>
                  </a:glow>
                  <a:outerShdw blurRad="50800" dist="38100" algn="l" rotWithShape="0">
                    <a:prstClr val="black"/>
                  </a:outerShdw>
                </a:effectLst>
              </a:rPr>
              <a:t>, San Vicente habla de la identificación de Jesús con el Padre, </a:t>
            </a:r>
            <a:r>
              <a:rPr lang="es-PE" b="1" i="1" dirty="0" smtClean="0">
                <a:solidFill>
                  <a:schemeClr val="bg1"/>
                </a:solidFill>
                <a:effectLst>
                  <a:glow rad="63500">
                    <a:schemeClr val="accent4">
                      <a:satMod val="175000"/>
                      <a:alpha val="40000"/>
                    </a:schemeClr>
                  </a:glow>
                  <a:outerShdw blurRad="50800" dist="38100" algn="l" rotWithShape="0">
                    <a:prstClr val="black"/>
                  </a:outerShdw>
                </a:effectLst>
              </a:rPr>
              <a:t>                                y </a:t>
            </a:r>
            <a:r>
              <a:rPr lang="es-PE" b="1" i="1" dirty="0">
                <a:solidFill>
                  <a:schemeClr val="bg1"/>
                </a:solidFill>
                <a:effectLst>
                  <a:glow rad="63500">
                    <a:schemeClr val="accent4">
                      <a:satMod val="175000"/>
                      <a:alpha val="40000"/>
                    </a:schemeClr>
                  </a:glow>
                  <a:outerShdw blurRad="50800" dist="38100" algn="l" rotWithShape="0">
                    <a:prstClr val="black"/>
                  </a:outerShdw>
                </a:effectLst>
              </a:rPr>
              <a:t>nos la propone como modelo: </a:t>
            </a:r>
            <a:endParaRPr lang="es-PE" b="1" i="1" dirty="0" smtClean="0">
              <a:solidFill>
                <a:schemeClr val="bg1"/>
              </a:solidFill>
              <a:effectLst>
                <a:glow rad="63500">
                  <a:schemeClr val="accent4">
                    <a:satMod val="175000"/>
                    <a:alpha val="40000"/>
                  </a:schemeClr>
                </a:glow>
                <a:outerShdw blurRad="50800" dist="38100" algn="l" rotWithShape="0">
                  <a:prstClr val="black"/>
                </a:outerShdw>
              </a:effectLst>
            </a:endParaRPr>
          </a:p>
          <a:p>
            <a:pPr algn="r" fontAlgn="base">
              <a:spcAft>
                <a:spcPct val="0"/>
              </a:spcAft>
            </a:pPr>
            <a:endParaRPr lang="es-PE" sz="2000" b="1" i="1" dirty="0" smtClean="0">
              <a:solidFill>
                <a:schemeClr val="bg1"/>
              </a:solidFill>
              <a:effectLst>
                <a:glow rad="63500">
                  <a:schemeClr val="accent4">
                    <a:satMod val="175000"/>
                    <a:alpha val="40000"/>
                  </a:schemeClr>
                </a:glow>
                <a:outerShdw blurRad="50800" dist="38100" algn="l" rotWithShape="0">
                  <a:prstClr val="black"/>
                </a:outerShdw>
              </a:effectLst>
              <a:latin typeface="Chaparral Pro Light" panose="02060403030505090203" pitchFamily="18" charset="0"/>
            </a:endParaRPr>
          </a:p>
          <a:p>
            <a:pPr algn="r" fontAlgn="base">
              <a:spcAft>
                <a:spcPct val="0"/>
              </a:spcAft>
            </a:pPr>
            <a:r>
              <a:rPr lang="es-PE" sz="2000" b="1" i="1" dirty="0" smtClean="0">
                <a:solidFill>
                  <a:schemeClr val="bg1"/>
                </a:solidFill>
                <a:effectLst>
                  <a:glow rad="63500">
                    <a:schemeClr val="accent4">
                      <a:satMod val="175000"/>
                      <a:alpha val="40000"/>
                    </a:schemeClr>
                  </a:glow>
                  <a:outerShdw blurRad="50800" dist="38100" algn="l" rotWithShape="0">
                    <a:prstClr val="black"/>
                  </a:outerShdw>
                </a:effectLst>
                <a:latin typeface="Chaparral Pro Light" panose="02060403030505090203" pitchFamily="18" charset="0"/>
              </a:rPr>
              <a:t>“Pues Dios es una fuente inagotable de sabiduría, de luz y de amor… hay que salir de sí mismos para entrar en Dios; hay que consultarle para aprender su lenguaje y pedirle que hable él mismo en nosotros y por medio de nosotros. De esta forma él llevará a cabo su obra, sin que nosotros la estropeemos. Nuestro Señor, cuando trataba con los hombres, no hablaba por sí mismo: "Mi ciencia, decía, no es mía, sino de mi Padre; las palabras que os digo no son mías, sino de Dios" </a:t>
            </a:r>
            <a:r>
              <a:rPr lang="es-PE" sz="1400" b="1" i="1" dirty="0" smtClean="0">
                <a:solidFill>
                  <a:schemeClr val="bg1"/>
                </a:solidFill>
                <a:effectLst>
                  <a:glow rad="63500">
                    <a:schemeClr val="accent4">
                      <a:satMod val="175000"/>
                      <a:alpha val="40000"/>
                    </a:schemeClr>
                  </a:glow>
                  <a:outerShdw blurRad="50800" dist="38100" algn="l" rotWithShape="0">
                    <a:prstClr val="black"/>
                  </a:outerShdw>
                </a:effectLst>
                <a:latin typeface="Chaparral Pro Light" panose="02060403030505090203" pitchFamily="18" charset="0"/>
              </a:rPr>
              <a:t>(</a:t>
            </a:r>
            <a:r>
              <a:rPr lang="es-PE" sz="1400" b="1" i="1" dirty="0" err="1" smtClean="0">
                <a:solidFill>
                  <a:schemeClr val="bg1"/>
                </a:solidFill>
                <a:effectLst>
                  <a:glow rad="63500">
                    <a:schemeClr val="accent4">
                      <a:satMod val="175000"/>
                      <a:alpha val="40000"/>
                    </a:schemeClr>
                  </a:glow>
                  <a:outerShdw blurRad="50800" dist="38100" algn="l" rotWithShape="0">
                    <a:prstClr val="black"/>
                  </a:outerShdw>
                </a:effectLst>
                <a:latin typeface="Chaparral Pro Light" panose="02060403030505090203" pitchFamily="18" charset="0"/>
              </a:rPr>
              <a:t>Jn</a:t>
            </a:r>
            <a:r>
              <a:rPr lang="es-PE" sz="1400" b="1" i="1" dirty="0" smtClean="0">
                <a:solidFill>
                  <a:schemeClr val="bg1"/>
                </a:solidFill>
                <a:effectLst>
                  <a:glow rad="63500">
                    <a:schemeClr val="accent4">
                      <a:satMod val="175000"/>
                      <a:alpha val="40000"/>
                    </a:schemeClr>
                  </a:glow>
                  <a:outerShdw blurRad="50800" dist="38100" algn="l" rotWithShape="0">
                    <a:prstClr val="black"/>
                  </a:outerShdw>
                </a:effectLst>
                <a:latin typeface="Chaparral Pro Light" panose="02060403030505090203" pitchFamily="18" charset="0"/>
              </a:rPr>
              <a:t> 14,10). </a:t>
            </a:r>
            <a:r>
              <a:rPr lang="es-PE" sz="2000" b="1" i="1" dirty="0" smtClean="0">
                <a:solidFill>
                  <a:schemeClr val="bg1"/>
                </a:solidFill>
                <a:effectLst>
                  <a:glow rad="63500">
                    <a:schemeClr val="accent4">
                      <a:satMod val="175000"/>
                      <a:alpha val="40000"/>
                    </a:schemeClr>
                  </a:glow>
                  <a:outerShdw blurRad="50800" dist="38100" algn="l" rotWithShape="0">
                    <a:prstClr val="black"/>
                  </a:outerShdw>
                </a:effectLst>
                <a:latin typeface="Chaparral Pro Light" panose="02060403030505090203" pitchFamily="18" charset="0"/>
              </a:rPr>
              <a:t>Esto nos demuestra cómo hemos de acudir a Dios, a fin de que no seamos nosotros los que hablemos ni los que actuemos, sino que sea Dios.” </a:t>
            </a:r>
            <a:r>
              <a:rPr lang="es-PE" sz="1200" b="1" i="1" dirty="0" smtClean="0">
                <a:solidFill>
                  <a:schemeClr val="bg1"/>
                </a:solidFill>
                <a:effectLst>
                  <a:glow rad="63500">
                    <a:schemeClr val="accent4">
                      <a:satMod val="175000"/>
                      <a:alpha val="40000"/>
                    </a:schemeClr>
                  </a:glow>
                  <a:outerShdw blurRad="50800" dist="38100" algn="l" rotWithShape="0">
                    <a:prstClr val="black"/>
                  </a:outerShdw>
                </a:effectLst>
                <a:latin typeface="Chaparral Pro Light" panose="02060403030505090203" pitchFamily="18" charset="0"/>
              </a:rPr>
              <a:t>(</a:t>
            </a:r>
            <a:r>
              <a:rPr lang="es-PE" sz="1100" b="1" i="1" dirty="0" smtClean="0">
                <a:solidFill>
                  <a:schemeClr val="bg1"/>
                </a:solidFill>
                <a:effectLst>
                  <a:glow rad="63500">
                    <a:schemeClr val="accent4">
                      <a:satMod val="175000"/>
                      <a:alpha val="40000"/>
                    </a:schemeClr>
                  </a:glow>
                  <a:outerShdw blurRad="50800" dist="38100" algn="l" rotWithShape="0">
                    <a:prstClr val="black"/>
                  </a:outerShdw>
                </a:effectLst>
              </a:rPr>
              <a:t>XI, 332-333)</a:t>
            </a:r>
          </a:p>
          <a:p>
            <a:pPr algn="r" fontAlgn="base">
              <a:spcAft>
                <a:spcPct val="0"/>
              </a:spcAft>
            </a:pPr>
            <a:endParaRPr lang="es-ES" b="1" i="1" dirty="0">
              <a:solidFill>
                <a:schemeClr val="bg1"/>
              </a:solidFill>
              <a:effectLst>
                <a:glow rad="63500">
                  <a:schemeClr val="accent4">
                    <a:satMod val="175000"/>
                    <a:alpha val="40000"/>
                  </a:schemeClr>
                </a:glow>
                <a:outerShdw blurRad="50800" dist="38100" algn="l" rotWithShape="0">
                  <a:prstClr val="black"/>
                </a:outerShdw>
              </a:effectLst>
            </a:endParaRPr>
          </a:p>
          <a:p>
            <a:pPr algn="r" fontAlgn="base">
              <a:spcAft>
                <a:spcPct val="0"/>
              </a:spcAft>
            </a:pPr>
            <a:endParaRPr lang="es-PE" b="1" i="1" dirty="0">
              <a:solidFill>
                <a:schemeClr val="bg1"/>
              </a:solidFill>
              <a:effectLst>
                <a:glow rad="63500">
                  <a:schemeClr val="accent4">
                    <a:satMod val="175000"/>
                    <a:alpha val="40000"/>
                  </a:schemeClr>
                </a:glow>
                <a:outerShdw blurRad="50800" dist="38100" algn="l" rotWithShape="0">
                  <a:prstClr val="black"/>
                </a:outerShdw>
              </a:effectLst>
            </a:endParaRPr>
          </a:p>
        </p:txBody>
      </p:sp>
      <p:sp>
        <p:nvSpPr>
          <p:cNvPr id="10" name="9 Rectángulo"/>
          <p:cNvSpPr/>
          <p:nvPr/>
        </p:nvSpPr>
        <p:spPr>
          <a:xfrm>
            <a:off x="285719" y="4005064"/>
            <a:ext cx="8528125" cy="523220"/>
          </a:xfrm>
          <a:prstGeom prst="rect">
            <a:avLst/>
          </a:prstGeom>
        </p:spPr>
        <p:txBody>
          <a:bodyPr wrap="square">
            <a:spAutoFit/>
          </a:bodyPr>
          <a:lstStyle/>
          <a:p>
            <a:pPr algn="ctr" fontAlgn="base">
              <a:spcBef>
                <a:spcPct val="0"/>
              </a:spcBef>
              <a:spcAft>
                <a:spcPct val="0"/>
              </a:spcAft>
            </a:pPr>
            <a:endParaRPr lang="es-PE" sz="2800" dirty="0">
              <a:ln w="19050">
                <a:solidFill>
                  <a:srgbClr val="000000">
                    <a:tint val="1000"/>
                  </a:srgbClr>
                </a:solidFill>
                <a:prstDash val="solid"/>
              </a:ln>
              <a:solidFill>
                <a:srgbClr val="FFFF00"/>
              </a:solidFill>
              <a:effectLst>
                <a:glow rad="63500">
                  <a:srgbClr val="000000">
                    <a:satMod val="175000"/>
                    <a:alpha val="40000"/>
                  </a:srgbClr>
                </a:glow>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008287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8">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8">
                                            <p:txEl>
                                              <p:pRg st="0" end="0"/>
                                            </p:txEl>
                                          </p:spTgt>
                                        </p:tgtEl>
                                        <p:attrNameLst>
                                          <p:attrName>ppt_w</p:attrName>
                                        </p:attrNameLst>
                                      </p:cBhvr>
                                    </p:anim>
                                    <p:anim by="(#ppt_w*0.50)" calcmode="lin" valueType="num">
                                      <p:cBhvr>
                                        <p:cTn id="14" dur="500" decel="50000" autoRev="1" fill="hold">
                                          <p:stCondLst>
                                            <p:cond delay="0"/>
                                          </p:stCondLst>
                                        </p:cTn>
                                        <p:tgtEl>
                                          <p:spTgt spid="8">
                                            <p:txEl>
                                              <p:pRg st="0" end="0"/>
                                            </p:txEl>
                                          </p:spTgt>
                                        </p:tgtEl>
                                        <p:attrNameLst>
                                          <p:attrName>ppt_x</p:attrName>
                                        </p:attrNameLst>
                                      </p:cBhvr>
                                    </p:anim>
                                    <p:anim from="(-#ppt_h/2)" to="(#ppt_y)" calcmode="lin" valueType="num">
                                      <p:cBhvr>
                                        <p:cTn id="15" dur="1000" fill="hold">
                                          <p:stCondLst>
                                            <p:cond delay="0"/>
                                          </p:stCondLst>
                                        </p:cTn>
                                        <p:tgtEl>
                                          <p:spTgt spid="8">
                                            <p:txEl>
                                              <p:pRg st="0" end="0"/>
                                            </p:txEl>
                                          </p:spTgt>
                                        </p:tgtEl>
                                        <p:attrNameLst>
                                          <p:attrName>ppt_y</p:attrName>
                                        </p:attrNameLst>
                                      </p:cBhvr>
                                    </p:anim>
                                    <p:animRot by="21600000">
                                      <p:cBhvr>
                                        <p:cTn id="16" dur="1000" fill="hold">
                                          <p:stCondLst>
                                            <p:cond delay="0"/>
                                          </p:stCondLst>
                                        </p:cTn>
                                        <p:tgtEl>
                                          <p:spTgt spid="8">
                                            <p:txEl>
                                              <p:pRg st="0" end="0"/>
                                            </p:txEl>
                                          </p:spTgt>
                                        </p:tgtEl>
                                        <p:attrNameLst>
                                          <p:attrName>r</p:attrName>
                                        </p:attrNameLst>
                                      </p:cBhvr>
                                    </p:animRot>
                                  </p:childTnLst>
                                </p:cTn>
                              </p:par>
                            </p:childTnLst>
                          </p:cTn>
                        </p:par>
                        <p:par>
                          <p:cTn id="17" fill="hold">
                            <p:stCondLst>
                              <p:cond delay="136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8">
                                            <p:txEl>
                                              <p:pRg st="2" end="2"/>
                                            </p:txEl>
                                          </p:spTgt>
                                        </p:tgtEl>
                                        <p:attrNameLst>
                                          <p:attrName>style.visibility</p:attrName>
                                        </p:attrNameLst>
                                      </p:cBhvr>
                                      <p:to>
                                        <p:strVal val="visible"/>
                                      </p:to>
                                    </p:set>
                                    <p:anim by="(-#ppt_w*2)" calcmode="lin" valueType="num">
                                      <p:cBhvr rctx="PPT">
                                        <p:cTn id="20" dur="500" autoRev="1" fill="hold">
                                          <p:stCondLst>
                                            <p:cond delay="0"/>
                                          </p:stCondLst>
                                        </p:cTn>
                                        <p:tgtEl>
                                          <p:spTgt spid="8">
                                            <p:txEl>
                                              <p:pRg st="2" end="2"/>
                                            </p:txEl>
                                          </p:spTgt>
                                        </p:tgtEl>
                                        <p:attrNameLst>
                                          <p:attrName>ppt_w</p:attrName>
                                        </p:attrNameLst>
                                      </p:cBhvr>
                                    </p:anim>
                                    <p:anim by="(#ppt_w*0.50)" calcmode="lin" valueType="num">
                                      <p:cBhvr>
                                        <p:cTn id="21" dur="500" decel="50000" autoRev="1" fill="hold">
                                          <p:stCondLst>
                                            <p:cond delay="0"/>
                                          </p:stCondLst>
                                        </p:cTn>
                                        <p:tgtEl>
                                          <p:spTgt spid="8">
                                            <p:txEl>
                                              <p:pRg st="2" end="2"/>
                                            </p:txEl>
                                          </p:spTgt>
                                        </p:tgtEl>
                                        <p:attrNameLst>
                                          <p:attrName>ppt_x</p:attrName>
                                        </p:attrNameLst>
                                      </p:cBhvr>
                                    </p:anim>
                                    <p:anim from="(-#ppt_h/2)" to="(#ppt_y)" calcmode="lin" valueType="num">
                                      <p:cBhvr>
                                        <p:cTn id="22" dur="1000" fill="hold">
                                          <p:stCondLst>
                                            <p:cond delay="0"/>
                                          </p:stCondLst>
                                        </p:cTn>
                                        <p:tgtEl>
                                          <p:spTgt spid="8">
                                            <p:txEl>
                                              <p:pRg st="2" end="2"/>
                                            </p:txEl>
                                          </p:spTgt>
                                        </p:tgtEl>
                                        <p:attrNameLst>
                                          <p:attrName>ppt_y</p:attrName>
                                        </p:attrNameLst>
                                      </p:cBhvr>
                                    </p:anim>
                                    <p:animRot by="21600000">
                                      <p:cBhvr>
                                        <p:cTn id="23" dur="1000" fill="hold">
                                          <p:stCondLst>
                                            <p:cond delay="0"/>
                                          </p:stCondLst>
                                        </p:cTn>
                                        <p:tgtEl>
                                          <p:spTgt spid="8">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email">
            <a:extLst>
              <a:ext uri="{28A0092B-C50C-407E-A947-70E740481C1C}">
                <a14:useLocalDpi xmlns:a14="http://schemas.microsoft.com/office/drawing/2010/main" val="0"/>
              </a:ext>
            </a:extLst>
          </a:blip>
          <a:srcRect t="-1"/>
          <a:stretch/>
        </p:blipFill>
        <p:spPr>
          <a:xfrm>
            <a:off x="552702" y="491375"/>
            <a:ext cx="8009407" cy="5854007"/>
          </a:xfrm>
          <a:prstGeom prst="rect">
            <a:avLst/>
          </a:prstGeom>
        </p:spPr>
      </p:pic>
      <p:sp>
        <p:nvSpPr>
          <p:cNvPr id="4" name="Rectangle 8"/>
          <p:cNvSpPr txBox="1">
            <a:spLocks noChangeArrowheads="1"/>
          </p:cNvSpPr>
          <p:nvPr/>
        </p:nvSpPr>
        <p:spPr bwMode="auto">
          <a:xfrm>
            <a:off x="1327404" y="528319"/>
            <a:ext cx="6376909" cy="571504"/>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pPr>
            <a:r>
              <a:rPr lang="es-PE" sz="4000" b="1" kern="0" dirty="0">
                <a:ln w="660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a typeface="Adobe Gothic Std B" pitchFamily="34" charset="-128"/>
              </a:rPr>
              <a:t>Compromiso personal:</a:t>
            </a:r>
            <a:endParaRPr lang="es-ES" sz="4000" b="1" kern="0" dirty="0">
              <a:ln w="660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a typeface="Adobe Gothic Std B" pitchFamily="34" charset="-128"/>
            </a:endParaRPr>
          </a:p>
        </p:txBody>
      </p:sp>
      <p:sp>
        <p:nvSpPr>
          <p:cNvPr id="5" name="Rectangle 8"/>
          <p:cNvSpPr txBox="1">
            <a:spLocks noChangeArrowheads="1"/>
          </p:cNvSpPr>
          <p:nvPr/>
        </p:nvSpPr>
        <p:spPr bwMode="auto">
          <a:xfrm>
            <a:off x="1838037" y="1888908"/>
            <a:ext cx="5089236" cy="2482097"/>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marL="457200" indent="-457200" algn="ctr" fontAlgn="base">
              <a:spcBef>
                <a:spcPct val="20000"/>
              </a:spcBef>
              <a:spcAft>
                <a:spcPct val="0"/>
              </a:spcAft>
              <a:buFont typeface="Wingdings" panose="05000000000000000000" pitchFamily="2" charset="2"/>
              <a:buChar char="§"/>
            </a:pPr>
            <a:r>
              <a:rPr lang="es-PE" sz="2200" b="1" kern="0" dirty="0" smtClean="0">
                <a:solidFill>
                  <a:srgbClr val="C00000"/>
                </a:solidFill>
                <a:effectLst>
                  <a:glow rad="101600">
                    <a:srgbClr val="FFFFFF">
                      <a:alpha val="60000"/>
                    </a:srgbClr>
                  </a:glow>
                  <a:outerShdw blurRad="50800" dist="38100" algn="l" rotWithShape="0">
                    <a:prstClr val="black">
                      <a:alpha val="0"/>
                    </a:prstClr>
                  </a:outerShdw>
                </a:effectLst>
                <a:latin typeface="Rockwell Condensed" panose="02060603050405020104" pitchFamily="18" charset="0"/>
                <a:ea typeface="Segoe UI Symbol" panose="020B0502040204020203" pitchFamily="34" charset="0"/>
              </a:rPr>
              <a:t>Hacer </a:t>
            </a:r>
            <a:r>
              <a:rPr lang="es-PE" sz="2200" b="1" kern="0" dirty="0">
                <a:solidFill>
                  <a:srgbClr val="C00000"/>
                </a:solidFill>
                <a:effectLst>
                  <a:glow rad="101600">
                    <a:srgbClr val="FFFFFF">
                      <a:alpha val="60000"/>
                    </a:srgbClr>
                  </a:glow>
                  <a:outerShdw blurRad="50800" dist="38100" algn="l" rotWithShape="0">
                    <a:prstClr val="black">
                      <a:alpha val="0"/>
                    </a:prstClr>
                  </a:outerShdw>
                </a:effectLst>
                <a:latin typeface="Rockwell Condensed" panose="02060603050405020104" pitchFamily="18" charset="0"/>
                <a:ea typeface="Segoe UI Symbol" panose="020B0502040204020203" pitchFamily="34" charset="0"/>
              </a:rPr>
              <a:t>una lista de las cosas que me preocupan y llevarlas a la oración para pedirle al Señor que me enseñe a confiar en Él en todas estas cosas</a:t>
            </a:r>
            <a:r>
              <a:rPr lang="es-PE" sz="2200" b="1" kern="0" dirty="0" smtClean="0">
                <a:solidFill>
                  <a:srgbClr val="C00000"/>
                </a:solidFill>
                <a:effectLst>
                  <a:glow rad="101600">
                    <a:srgbClr val="FFFFFF">
                      <a:alpha val="60000"/>
                    </a:srgbClr>
                  </a:glow>
                  <a:outerShdw blurRad="50800" dist="38100" algn="l" rotWithShape="0">
                    <a:prstClr val="black">
                      <a:alpha val="0"/>
                    </a:prstClr>
                  </a:outerShdw>
                </a:effectLst>
                <a:latin typeface="Rockwell Condensed" panose="02060603050405020104" pitchFamily="18" charset="0"/>
                <a:ea typeface="Segoe UI Symbol" panose="020B0502040204020203" pitchFamily="34" charset="0"/>
              </a:rPr>
              <a:t>.</a:t>
            </a:r>
          </a:p>
          <a:p>
            <a:pPr marL="457200" indent="-457200" algn="ctr" fontAlgn="base">
              <a:spcBef>
                <a:spcPct val="20000"/>
              </a:spcBef>
              <a:spcAft>
                <a:spcPct val="0"/>
              </a:spcAft>
              <a:buFont typeface="Wingdings" panose="05000000000000000000" pitchFamily="2" charset="2"/>
              <a:buChar char="§"/>
            </a:pPr>
            <a:r>
              <a:rPr lang="es-PE" sz="2200" b="1" kern="0" dirty="0" smtClean="0">
                <a:solidFill>
                  <a:srgbClr val="C00000"/>
                </a:solidFill>
                <a:effectLst>
                  <a:glow rad="101600">
                    <a:srgbClr val="FFFFFF">
                      <a:alpha val="60000"/>
                    </a:srgbClr>
                  </a:glow>
                  <a:outerShdw blurRad="50800" dist="38100" algn="l" rotWithShape="0">
                    <a:prstClr val="black">
                      <a:alpha val="0"/>
                    </a:prstClr>
                  </a:outerShdw>
                </a:effectLst>
                <a:latin typeface="Rockwell Condensed" panose="02060603050405020104" pitchFamily="18" charset="0"/>
                <a:ea typeface="Segoe UI Symbol" panose="020B0502040204020203" pitchFamily="34" charset="0"/>
              </a:rPr>
              <a:t>Teniendo </a:t>
            </a:r>
            <a:r>
              <a:rPr lang="es-PE" sz="2200" b="1" kern="0" dirty="0">
                <a:solidFill>
                  <a:srgbClr val="C00000"/>
                </a:solidFill>
                <a:effectLst>
                  <a:glow rad="101600">
                    <a:srgbClr val="FFFFFF">
                      <a:alpha val="60000"/>
                    </a:srgbClr>
                  </a:glow>
                  <a:outerShdw blurRad="50800" dist="38100" algn="l" rotWithShape="0">
                    <a:prstClr val="black">
                      <a:alpha val="0"/>
                    </a:prstClr>
                  </a:outerShdw>
                </a:effectLst>
                <a:latin typeface="Rockwell Condensed" panose="02060603050405020104" pitchFamily="18" charset="0"/>
                <a:ea typeface="Segoe UI Symbol" panose="020B0502040204020203" pitchFamily="34" charset="0"/>
              </a:rPr>
              <a:t>en cuenta que el Señor es camino, verdad y vida, ¿de qué manera debo acercarme más a Él para vivir lo que Él nos propone y asumir su estilo de vida?</a:t>
            </a:r>
          </a:p>
          <a:p>
            <a:pPr marL="457200" indent="-457200" algn="ctr" fontAlgn="base">
              <a:spcBef>
                <a:spcPct val="20000"/>
              </a:spcBef>
              <a:spcAft>
                <a:spcPct val="0"/>
              </a:spcAft>
              <a:buFont typeface="Wingdings" panose="05000000000000000000" pitchFamily="2" charset="2"/>
              <a:buChar char="§"/>
            </a:pPr>
            <a:endParaRPr lang="es-PE" sz="2200" b="1" kern="0" dirty="0">
              <a:solidFill>
                <a:srgbClr val="C00000"/>
              </a:solidFill>
              <a:effectLst>
                <a:glow rad="101600">
                  <a:srgbClr val="FFFFFF">
                    <a:alpha val="60000"/>
                  </a:srgbClr>
                </a:glow>
                <a:outerShdw blurRad="50800" dist="38100" algn="l" rotWithShape="0">
                  <a:prstClr val="black">
                    <a:alpha val="0"/>
                  </a:prstClr>
                </a:outerShdw>
              </a:effectLst>
              <a:latin typeface="Rockwell Condensed" panose="02060603050405020104" pitchFamily="18" charset="0"/>
              <a:ea typeface="Segoe UI Symbol" panose="020B0502040204020203" pitchFamily="34" charset="0"/>
            </a:endParaRPr>
          </a:p>
        </p:txBody>
      </p:sp>
    </p:spTree>
    <p:extLst>
      <p:ext uri="{BB962C8B-B14F-4D97-AF65-F5344CB8AC3E}">
        <p14:creationId xmlns:p14="http://schemas.microsoft.com/office/powerpoint/2010/main" val="2842549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uevo pedido de la Virgen María: Orar el Santo Rosario por el f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79" y="563418"/>
            <a:ext cx="7935857" cy="572654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3470066" y="672298"/>
            <a:ext cx="5073570" cy="5368283"/>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algn="ctr" fontAlgn="base">
              <a:lnSpc>
                <a:spcPct val="80000"/>
              </a:lnSpc>
              <a:spcAft>
                <a:spcPct val="0"/>
              </a:spcAft>
              <a:defRPr/>
            </a:pPr>
            <a:r>
              <a:rPr lang="es-ES" sz="2400" b="1" kern="0" dirty="0">
                <a:ln w="6600">
                  <a:solidFill>
                    <a:schemeClr val="accent2"/>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ekton Pro Cond" panose="020F0606020208020904" pitchFamily="34" charset="0"/>
              </a:rPr>
              <a:t>Madre amantísima, acrecienta en el mundo el sentido de pertenencia a una única y gran familia, tomando conciencia del vínculo que nos une a todos, para que, con un espíritu fraterno y solidario, salgamos en ayuda de las numerosas formas de pobreza y situaciones de miseria. Anima la firmeza en la fe, la perseverancia en el servicio y la constancia en la oración.</a:t>
            </a:r>
          </a:p>
          <a:p>
            <a:pPr algn="ctr" fontAlgn="base">
              <a:lnSpc>
                <a:spcPct val="80000"/>
              </a:lnSpc>
              <a:spcAft>
                <a:spcPct val="0"/>
              </a:spcAft>
              <a:defRPr/>
            </a:pPr>
            <a:r>
              <a:rPr lang="es-ES" sz="2400" b="1" kern="0" dirty="0">
                <a:ln w="6600">
                  <a:solidFill>
                    <a:schemeClr val="accent2"/>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ekton Pro Cond" panose="020F0606020208020904" pitchFamily="34" charset="0"/>
              </a:rPr>
              <a:t>Oh María, Consuelo de los afligidos, abraza a todos tus hijos atribulados, haz que Dios nos libere con su mano poderosa de esta terrible epidemia y que la vida pueda reanudar su curso normal con serenidad.</a:t>
            </a:r>
          </a:p>
          <a:p>
            <a:pPr algn="ctr" fontAlgn="base">
              <a:lnSpc>
                <a:spcPct val="80000"/>
              </a:lnSpc>
              <a:spcAft>
                <a:spcPct val="0"/>
              </a:spcAft>
              <a:defRPr/>
            </a:pPr>
            <a:r>
              <a:rPr lang="es-ES" sz="2400" b="1" kern="0" dirty="0">
                <a:ln w="6600">
                  <a:solidFill>
                    <a:schemeClr val="accent2"/>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ekton Pro Cond" panose="020F0606020208020904" pitchFamily="34" charset="0"/>
              </a:rPr>
              <a:t>Nos encomendamos a Ti, que brillas en nuestro camino como signo de salvación y de esperanza. ¡Oh clementísima, </a:t>
            </a:r>
            <a:r>
              <a:rPr lang="es-ES" sz="2400" b="1" kern="0" dirty="0" smtClean="0">
                <a:ln w="6600">
                  <a:solidFill>
                    <a:schemeClr val="accent2"/>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ekton Pro Cond" panose="020F0606020208020904" pitchFamily="34" charset="0"/>
              </a:rPr>
              <a:t>                       oh </a:t>
            </a:r>
            <a:r>
              <a:rPr lang="es-ES" sz="2400" b="1" kern="0" dirty="0">
                <a:ln w="6600">
                  <a:solidFill>
                    <a:schemeClr val="accent2"/>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ekton Pro Cond" panose="020F0606020208020904" pitchFamily="34" charset="0"/>
              </a:rPr>
              <a:t>piadosa, oh dulce Virgen María! Amén.</a:t>
            </a:r>
          </a:p>
          <a:p>
            <a:pPr algn="ctr" fontAlgn="base">
              <a:lnSpc>
                <a:spcPct val="80000"/>
              </a:lnSpc>
              <a:spcAft>
                <a:spcPct val="0"/>
              </a:spcAft>
              <a:defRPr/>
            </a:pPr>
            <a:endParaRPr lang="es-ES" sz="2400" b="1" kern="0" dirty="0">
              <a:ln w="6600">
                <a:solidFill>
                  <a:schemeClr val="accent2"/>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ekton Pro Cond" panose="020F0606020208020904" pitchFamily="34" charset="0"/>
            </a:endParaRPr>
          </a:p>
          <a:p>
            <a:pPr algn="ctr" fontAlgn="base">
              <a:lnSpc>
                <a:spcPct val="80000"/>
              </a:lnSpc>
              <a:spcAft>
                <a:spcPct val="0"/>
              </a:spcAft>
              <a:defRPr/>
            </a:pPr>
            <a:endParaRPr lang="es-PE" sz="2400" b="1" kern="0" dirty="0">
              <a:ln w="6600">
                <a:solidFill>
                  <a:schemeClr val="accent2"/>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Tekton Pro Cond" panose="020F0606020208020904" pitchFamily="34" charset="0"/>
            </a:endParaRPr>
          </a:p>
        </p:txBody>
      </p:sp>
      <p:sp>
        <p:nvSpPr>
          <p:cNvPr id="2" name="Rectángulo 1"/>
          <p:cNvSpPr/>
          <p:nvPr/>
        </p:nvSpPr>
        <p:spPr>
          <a:xfrm>
            <a:off x="607779" y="469173"/>
            <a:ext cx="2270173" cy="461665"/>
          </a:xfrm>
          <a:prstGeom prst="rect">
            <a:avLst/>
          </a:prstGeom>
        </p:spPr>
        <p:txBody>
          <a:bodyPr wrap="none">
            <a:spAutoFit/>
          </a:bodyPr>
          <a:lstStyle/>
          <a:p>
            <a:r>
              <a:rPr lang="es-ES_tradnl" sz="2400" b="1" dirty="0">
                <a:solidFill>
                  <a:schemeClr val="bg1"/>
                </a:solidFill>
                <a:effectLst>
                  <a:outerShdw blurRad="38100" dist="38100" dir="2700000" algn="tl">
                    <a:srgbClr val="000000">
                      <a:alpha val="43137"/>
                    </a:srgbClr>
                  </a:outerShdw>
                </a:effectLst>
                <a:latin typeface="Kristen ITC" panose="03050502040202030202" pitchFamily="66" charset="0"/>
                <a:ea typeface="Times New Roman" panose="02020603050405020304" pitchFamily="18" charset="0"/>
                <a:cs typeface="Arial" panose="020B0604020202020204" pitchFamily="34" charset="0"/>
              </a:rPr>
              <a:t>Oración final </a:t>
            </a:r>
            <a:endParaRPr lang="es-PE" sz="2400" dirty="0">
              <a:solidFill>
                <a:schemeClr val="bg1"/>
              </a:solidFill>
              <a:effectLst>
                <a:outerShdw blurRad="38100" dist="38100" dir="2700000" algn="tl">
                  <a:srgbClr val="000000">
                    <a:alpha val="43137"/>
                  </a:srgbClr>
                </a:outerShdw>
              </a:effectLst>
            </a:endParaRPr>
          </a:p>
        </p:txBody>
      </p:sp>
      <p:sp>
        <p:nvSpPr>
          <p:cNvPr id="3" name="Rectángulo 2"/>
          <p:cNvSpPr/>
          <p:nvPr/>
        </p:nvSpPr>
        <p:spPr>
          <a:xfrm>
            <a:off x="772635" y="5495636"/>
            <a:ext cx="2532575" cy="766097"/>
          </a:xfrm>
          <a:prstGeom prst="rect">
            <a:avLst/>
          </a:prstGeom>
        </p:spPr>
        <p:txBody>
          <a:bodyPr wrap="square">
            <a:spAutoFit/>
          </a:bodyPr>
          <a:lstStyle/>
          <a:p>
            <a:pPr algn="ctr" fontAlgn="base">
              <a:lnSpc>
                <a:spcPct val="80000"/>
              </a:lnSpc>
              <a:spcAft>
                <a:spcPct val="0"/>
              </a:spcAft>
              <a:defRPr/>
            </a:pPr>
            <a:r>
              <a:rPr lang="es-ES" i="1" kern="0" dirty="0">
                <a:solidFill>
                  <a:schemeClr val="bg1"/>
                </a:solidFill>
                <a:effectLst>
                  <a:glow rad="63500">
                    <a:schemeClr val="accent4">
                      <a:satMod val="175000"/>
                      <a:alpha val="40000"/>
                    </a:schemeClr>
                  </a:glow>
                  <a:outerShdw blurRad="50800" dist="38100" algn="l" rotWithShape="0">
                    <a:prstClr val="black"/>
                  </a:outerShdw>
                </a:effectLst>
                <a:latin typeface="Tekton Pro Cond" panose="020F0606020208020904" pitchFamily="34" charset="0"/>
              </a:rPr>
              <a:t>(Fragmento de la oración propuesta por el </a:t>
            </a:r>
            <a:r>
              <a:rPr lang="es-ES" i="1" kern="0" dirty="0" smtClean="0">
                <a:solidFill>
                  <a:schemeClr val="bg1"/>
                </a:solidFill>
                <a:effectLst>
                  <a:glow rad="63500">
                    <a:schemeClr val="accent4">
                      <a:satMod val="175000"/>
                      <a:alpha val="40000"/>
                    </a:schemeClr>
                  </a:glow>
                  <a:outerShdw blurRad="50800" dist="38100" algn="l" rotWithShape="0">
                    <a:prstClr val="black"/>
                  </a:outerShdw>
                </a:effectLst>
                <a:latin typeface="Tekton Pro Cond" panose="020F0606020208020904" pitchFamily="34" charset="0"/>
              </a:rPr>
              <a:t>                       Papa </a:t>
            </a:r>
            <a:r>
              <a:rPr lang="es-ES" i="1" kern="0" dirty="0">
                <a:solidFill>
                  <a:schemeClr val="bg1"/>
                </a:solidFill>
                <a:effectLst>
                  <a:glow rad="63500">
                    <a:schemeClr val="accent4">
                      <a:satMod val="175000"/>
                      <a:alpha val="40000"/>
                    </a:schemeClr>
                  </a:glow>
                  <a:outerShdw blurRad="50800" dist="38100" algn="l" rotWithShape="0">
                    <a:prstClr val="black"/>
                  </a:outerShdw>
                </a:effectLst>
                <a:latin typeface="Tekton Pro Cond" panose="020F0606020208020904" pitchFamily="34" charset="0"/>
              </a:rPr>
              <a:t>Francisco)</a:t>
            </a:r>
          </a:p>
        </p:txBody>
      </p:sp>
    </p:spTree>
    <p:extLst>
      <p:ext uri="{BB962C8B-B14F-4D97-AF65-F5344CB8AC3E}">
        <p14:creationId xmlns:p14="http://schemas.microsoft.com/office/powerpoint/2010/main" val="25778640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1"/>
                                          </p:val>
                                        </p:tav>
                                        <p:tav tm="100000">
                                          <p:val>
                                            <p:strVal val="#ppt_x"/>
                                          </p:val>
                                        </p:tav>
                                      </p:tavLst>
                                    </p:anim>
                                    <p:anim calcmode="lin" valueType="num">
                                      <p:cBhvr>
                                        <p:cTn id="9"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Mensajes y Palabras de Verdad: Dia de las Madres (Imagenes para copampartir en facebook, twiter y goo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65" y="549275"/>
            <a:ext cx="7824643" cy="5777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691944" y="6442486"/>
            <a:ext cx="4161437" cy="369332"/>
          </a:xfrm>
          <a:prstGeom prst="rect">
            <a:avLst/>
          </a:prstGeom>
          <a:solidFill>
            <a:srgbClr val="8E5009"/>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t>
            </a:r>
            <a:r>
              <a:rPr kumimoji="0" lang="es-PE" sz="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Times New Roman"/>
              </a:rPr>
              <a:t>Alva</a:t>
            </a: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Times New Roman"/>
              </a:rPr>
              <a:t> (Chuno) </a:t>
            </a:r>
            <a:r>
              <a:rPr kumimoji="0" lang="es-PE" sz="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Times New Roman"/>
              </a:rPr>
              <a:t> Point :  Sor Pilar Caycho Vela  - Hija de la Caridad de San Vicente de </a:t>
            </a:r>
            <a:r>
              <a:rPr kumimoji="0" lang="es-PE" sz="9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Times New Roman"/>
              </a:rPr>
              <a:t>Paúl</a:t>
            </a:r>
            <a:endPar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Times New Roman"/>
            </a:endParaRPr>
          </a:p>
        </p:txBody>
      </p:sp>
    </p:spTree>
    <p:extLst>
      <p:ext uri="{BB962C8B-B14F-4D97-AF65-F5344CB8AC3E}">
        <p14:creationId xmlns:p14="http://schemas.microsoft.com/office/powerpoint/2010/main" val="15915151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 que Jesús realmente enseñó durante la última c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77" y="560959"/>
            <a:ext cx="7904137" cy="572654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4357686" y="642918"/>
            <a:ext cx="4143404" cy="2143140"/>
          </a:xfrm>
          <a:prstGeom prst="rect">
            <a:avLst/>
          </a:prstGeom>
          <a:noFill/>
          <a:ln w="9525">
            <a:noFill/>
            <a:miter lim="800000"/>
            <a:headEnd/>
            <a:tailEnd/>
          </a:ln>
          <a:effectLst/>
        </p:spPr>
        <p:txBody>
          <a:bodyPr/>
          <a:lstStyle/>
          <a:p>
            <a:pPr marL="342900" indent="-342900" algn="r" fontAlgn="base">
              <a:spcBef>
                <a:spcPct val="20000"/>
              </a:spcBef>
              <a:spcAft>
                <a:spcPct val="0"/>
              </a:spcAft>
            </a:pPr>
            <a:endParaRPr lang="es-ES_tradnl" sz="2800" dirty="0">
              <a:ln w="18415" cmpd="sng">
                <a:solidFill>
                  <a:srgbClr val="FFFF00"/>
                </a:solidFill>
                <a:prstDash val="solid"/>
              </a:ln>
              <a:solidFill>
                <a:srgbClr val="FFFF00"/>
              </a:solidFill>
              <a:effectLst>
                <a:glow rad="228600">
                  <a:srgbClr val="000000"/>
                </a:glow>
                <a:outerShdw blurRad="38100" dist="38100" dir="2700000" algn="tl">
                  <a:srgbClr val="000000">
                    <a:alpha val="43137"/>
                  </a:srgbClr>
                </a:outerShdw>
              </a:effectLst>
            </a:endParaRPr>
          </a:p>
        </p:txBody>
      </p:sp>
      <p:sp>
        <p:nvSpPr>
          <p:cNvPr id="7" name="Rectangle 8"/>
          <p:cNvSpPr>
            <a:spLocks noChangeArrowheads="1"/>
          </p:cNvSpPr>
          <p:nvPr/>
        </p:nvSpPr>
        <p:spPr bwMode="auto">
          <a:xfrm>
            <a:off x="467544" y="4043403"/>
            <a:ext cx="8073971" cy="897765"/>
          </a:xfrm>
          <a:prstGeom prst="rect">
            <a:avLst/>
          </a:prstGeom>
          <a:noFill/>
          <a:ln w="9525">
            <a:noFill/>
            <a:miter lim="800000"/>
            <a:headEnd/>
            <a:tailEnd/>
          </a:ln>
          <a:effectLst/>
        </p:spPr>
        <p:txBody>
          <a:bodyPr/>
          <a:lstStyle/>
          <a:p>
            <a:pPr marL="342900" indent="-342900" algn="r" fontAlgn="base">
              <a:spcBef>
                <a:spcPct val="20000"/>
              </a:spcBef>
              <a:spcAft>
                <a:spcPct val="0"/>
              </a:spcAft>
            </a:pPr>
            <a:r>
              <a:rPr lang="es-PE" sz="2800" b="1" dirty="0">
                <a:ln w="19050">
                  <a:solidFill>
                    <a:srgbClr val="000000">
                      <a:tint val="1000"/>
                    </a:srgbClr>
                  </a:solidFill>
                  <a:prstDash val="solid"/>
                </a:ln>
                <a:solidFill>
                  <a:srgbClr val="FFFFFF"/>
                </a:solidFill>
                <a:effectLst>
                  <a:glow rad="63500">
                    <a:srgbClr val="000000">
                      <a:satMod val="175000"/>
                      <a:alpha val="40000"/>
                    </a:srgbClr>
                  </a:glow>
                  <a:outerShdw blurRad="50000" dist="50800" dir="7500000" algn="tl">
                    <a:srgbClr val="000000">
                      <a:shade val="5000"/>
                      <a:alpha val="35000"/>
                    </a:srgbClr>
                  </a:outerShdw>
                </a:effectLst>
              </a:rPr>
              <a:t>   </a:t>
            </a:r>
            <a:endParaRPr lang="es-ES_tradnl" sz="2800" b="1" dirty="0">
              <a:ln w="19050">
                <a:solidFill>
                  <a:srgbClr val="000000">
                    <a:tint val="1000"/>
                  </a:srgbClr>
                </a:solidFill>
                <a:prstDash val="solid"/>
              </a:ln>
              <a:solidFill>
                <a:srgbClr val="FFFFFF"/>
              </a:solidFill>
              <a:effectLst>
                <a:glow rad="63500">
                  <a:srgbClr val="000000">
                    <a:satMod val="175000"/>
                    <a:alpha val="40000"/>
                  </a:srgbClr>
                </a:glow>
                <a:outerShdw blurRad="50000" dist="50800" dir="7500000" algn="tl">
                  <a:srgbClr val="000000">
                    <a:shade val="5000"/>
                    <a:alpha val="35000"/>
                  </a:srgbClr>
                </a:outerShdw>
              </a:effectLst>
            </a:endParaRPr>
          </a:p>
        </p:txBody>
      </p:sp>
      <p:sp>
        <p:nvSpPr>
          <p:cNvPr id="3" name="2 Rectángulo"/>
          <p:cNvSpPr/>
          <p:nvPr/>
        </p:nvSpPr>
        <p:spPr>
          <a:xfrm>
            <a:off x="565925" y="3710061"/>
            <a:ext cx="8047042" cy="2462213"/>
          </a:xfrm>
          <a:prstGeom prst="rect">
            <a:avLst/>
          </a:prstGeom>
        </p:spPr>
        <p:txBody>
          <a:bodyPr wrap="square">
            <a:spAutoFit/>
          </a:bodyPr>
          <a:lstStyle/>
          <a:p>
            <a:pPr algn="ctr" fontAlgn="base">
              <a:spcBef>
                <a:spcPct val="0"/>
              </a:spcBef>
              <a:spcAft>
                <a:spcPct val="0"/>
              </a:spcAft>
            </a:pPr>
            <a:r>
              <a:rPr lang="es-ES" sz="2200" b="1" dirty="0" smtClean="0">
                <a:ln w="6600">
                  <a:solidFill>
                    <a:schemeClr val="tx2">
                      <a:lumMod val="95000"/>
                      <a:lumOff val="5000"/>
                    </a:schemeClr>
                  </a:solidFill>
                  <a:prstDash val="solid"/>
                </a:ln>
                <a:solidFill>
                  <a:srgbClr val="FFFFFF"/>
                </a:solidFill>
                <a:effectLst>
                  <a:glow rad="101600">
                    <a:schemeClr val="accent4">
                      <a:satMod val="175000"/>
                      <a:alpha val="40000"/>
                    </a:schemeClr>
                  </a:glow>
                  <a:outerShdw blurRad="50800" dist="38100" algn="l" rotWithShape="0">
                    <a:prstClr val="black"/>
                  </a:outerShdw>
                </a:effectLst>
                <a:latin typeface="Clarendon Blk BT" panose="02040905050505020204" pitchFamily="18" charset="0"/>
              </a:rPr>
              <a:t>El </a:t>
            </a:r>
            <a:r>
              <a:rPr lang="es-ES" sz="2200" b="1" dirty="0">
                <a:ln w="6600">
                  <a:solidFill>
                    <a:schemeClr val="tx2">
                      <a:lumMod val="95000"/>
                      <a:lumOff val="5000"/>
                    </a:schemeClr>
                  </a:solidFill>
                  <a:prstDash val="solid"/>
                </a:ln>
                <a:solidFill>
                  <a:srgbClr val="FFFFFF"/>
                </a:solidFill>
                <a:effectLst>
                  <a:glow rad="101600">
                    <a:schemeClr val="accent4">
                      <a:satMod val="175000"/>
                      <a:alpha val="40000"/>
                    </a:schemeClr>
                  </a:glow>
                  <a:outerShdw blurRad="50800" dist="38100" algn="l" rotWithShape="0">
                    <a:prstClr val="black"/>
                  </a:outerShdw>
                </a:effectLst>
                <a:latin typeface="Clarendon Blk BT" panose="02040905050505020204" pitchFamily="18" charset="0"/>
              </a:rPr>
              <a:t>Evangelio de hoy nos presenta el primer discurso de despedida de Jesús. Él quiere preparar a los discípulos para el momento en que no esté físicamente con ellos, de manera que puedan continuar la obra que él comenzó sin dejar de reconocerle como el único mediador que hace </a:t>
            </a:r>
            <a:r>
              <a:rPr lang="es-ES" sz="2200" b="1" dirty="0" smtClean="0">
                <a:ln w="6600">
                  <a:solidFill>
                    <a:schemeClr val="tx2">
                      <a:lumMod val="95000"/>
                      <a:lumOff val="5000"/>
                    </a:schemeClr>
                  </a:solidFill>
                  <a:prstDash val="solid"/>
                </a:ln>
                <a:solidFill>
                  <a:srgbClr val="FFFFFF"/>
                </a:solidFill>
                <a:effectLst>
                  <a:glow rad="101600">
                    <a:schemeClr val="accent4">
                      <a:satMod val="175000"/>
                      <a:alpha val="40000"/>
                    </a:schemeClr>
                  </a:glow>
                  <a:outerShdw blurRad="50800" dist="38100" algn="l" rotWithShape="0">
                    <a:prstClr val="black"/>
                  </a:outerShdw>
                </a:effectLst>
                <a:latin typeface="Clarendon Blk BT" panose="02040905050505020204" pitchFamily="18" charset="0"/>
              </a:rPr>
              <a:t>    posible </a:t>
            </a:r>
            <a:r>
              <a:rPr lang="es-ES" sz="2200" b="1" dirty="0">
                <a:ln w="6600">
                  <a:solidFill>
                    <a:schemeClr val="tx2">
                      <a:lumMod val="95000"/>
                      <a:lumOff val="5000"/>
                    </a:schemeClr>
                  </a:solidFill>
                  <a:prstDash val="solid"/>
                </a:ln>
                <a:solidFill>
                  <a:srgbClr val="FFFFFF"/>
                </a:solidFill>
                <a:effectLst>
                  <a:glow rad="101600">
                    <a:schemeClr val="accent4">
                      <a:satMod val="175000"/>
                      <a:alpha val="40000"/>
                    </a:schemeClr>
                  </a:glow>
                  <a:outerShdw blurRad="50800" dist="38100" algn="l" rotWithShape="0">
                    <a:prstClr val="black"/>
                  </a:outerShdw>
                </a:effectLst>
                <a:latin typeface="Clarendon Blk BT" panose="02040905050505020204" pitchFamily="18" charset="0"/>
              </a:rPr>
              <a:t>el encuentro con el Padre</a:t>
            </a:r>
            <a:r>
              <a:rPr lang="es-ES" sz="2200" b="1" dirty="0" smtClean="0">
                <a:ln w="6600">
                  <a:solidFill>
                    <a:schemeClr val="tx2">
                      <a:lumMod val="95000"/>
                      <a:lumOff val="5000"/>
                    </a:schemeClr>
                  </a:solidFill>
                  <a:prstDash val="solid"/>
                </a:ln>
                <a:solidFill>
                  <a:srgbClr val="FFFFFF"/>
                </a:solidFill>
                <a:effectLst>
                  <a:glow rad="101600">
                    <a:schemeClr val="accent4">
                      <a:satMod val="175000"/>
                      <a:alpha val="40000"/>
                    </a:schemeClr>
                  </a:glow>
                  <a:outerShdw blurRad="50800" dist="38100" algn="l" rotWithShape="0">
                    <a:prstClr val="black"/>
                  </a:outerShdw>
                </a:effectLst>
                <a:latin typeface="Clarendon Blk BT" panose="02040905050505020204" pitchFamily="18" charset="0"/>
              </a:rPr>
              <a:t>.</a:t>
            </a:r>
            <a:endParaRPr lang="es-PE" sz="2200" b="1" dirty="0">
              <a:ln w="6600">
                <a:solidFill>
                  <a:schemeClr val="tx2">
                    <a:lumMod val="95000"/>
                    <a:lumOff val="5000"/>
                  </a:schemeClr>
                </a:solidFill>
                <a:prstDash val="solid"/>
              </a:ln>
              <a:solidFill>
                <a:srgbClr val="FFFFFF"/>
              </a:solidFill>
              <a:effectLst>
                <a:glow rad="101600">
                  <a:schemeClr val="accent4">
                    <a:satMod val="175000"/>
                    <a:alpha val="40000"/>
                  </a:schemeClr>
                </a:glow>
                <a:outerShdw blurRad="50800" dist="38100" algn="l" rotWithShape="0">
                  <a:prstClr val="black"/>
                </a:outerShdw>
              </a:effectLst>
              <a:latin typeface="Clarendon Blk BT" panose="02040905050505020204" pitchFamily="18" charset="0"/>
            </a:endParaRPr>
          </a:p>
        </p:txBody>
      </p:sp>
      <p:sp>
        <p:nvSpPr>
          <p:cNvPr id="9" name="Rectangle 8"/>
          <p:cNvSpPr>
            <a:spLocks noChangeArrowheads="1"/>
          </p:cNvSpPr>
          <p:nvPr/>
        </p:nvSpPr>
        <p:spPr bwMode="auto">
          <a:xfrm>
            <a:off x="179512" y="5085184"/>
            <a:ext cx="8568952" cy="1440160"/>
          </a:xfrm>
          <a:prstGeom prst="rect">
            <a:avLst/>
          </a:prstGeom>
          <a:noFill/>
          <a:ln w="9525">
            <a:noFill/>
            <a:miter lim="800000"/>
            <a:headEnd/>
            <a:tailEnd/>
          </a:ln>
          <a:effectLst/>
        </p:spPr>
        <p:txBody>
          <a:bodyPr/>
          <a:lstStyle/>
          <a:p>
            <a:pPr marL="342900" indent="-342900" algn="ctr" fontAlgn="base">
              <a:spcBef>
                <a:spcPct val="20000"/>
              </a:spcBef>
              <a:spcAft>
                <a:spcPct val="0"/>
              </a:spcAft>
            </a:pPr>
            <a:endParaRPr lang="es-ES_tradnl" sz="2800" b="1" dirty="0">
              <a:ln w="19050">
                <a:solidFill>
                  <a:srgbClr val="000000">
                    <a:tint val="1000"/>
                  </a:srgbClr>
                </a:solidFill>
                <a:prstDash val="solid"/>
              </a:ln>
              <a:solidFill>
                <a:srgbClr val="FFFFFF"/>
              </a:solidFill>
              <a:effectLst>
                <a:glow rad="101600">
                  <a:srgbClr val="000000">
                    <a:satMod val="175000"/>
                    <a:alpha val="40000"/>
                  </a:srgbClr>
                </a:glow>
                <a:outerShdw blurRad="50000" dist="50800" dir="7500000" algn="tl">
                  <a:srgbClr val="000000">
                    <a:shade val="5000"/>
                    <a:alpha val="35000"/>
                  </a:srgbClr>
                </a:outerShdw>
              </a:effectLst>
            </a:endParaRPr>
          </a:p>
        </p:txBody>
      </p:sp>
      <p:sp>
        <p:nvSpPr>
          <p:cNvPr id="5" name="Rectángulo 4"/>
          <p:cNvSpPr/>
          <p:nvPr/>
        </p:nvSpPr>
        <p:spPr>
          <a:xfrm>
            <a:off x="3161996" y="621678"/>
            <a:ext cx="2603983" cy="400110"/>
          </a:xfrm>
          <a:prstGeom prst="rect">
            <a:avLst/>
          </a:prstGeom>
        </p:spPr>
        <p:txBody>
          <a:bodyPr wrap="none">
            <a:spAutoFit/>
          </a:bodyPr>
          <a:lstStyle/>
          <a:p>
            <a:pPr algn="ctr" fontAlgn="base">
              <a:spcBef>
                <a:spcPct val="0"/>
              </a:spcBef>
              <a:spcAft>
                <a:spcPct val="0"/>
              </a:spcAft>
            </a:pPr>
            <a:r>
              <a:rPr lang="es-PE" sz="2000" b="1" dirty="0">
                <a:ln w="6600">
                  <a:solidFill>
                    <a:schemeClr val="tx2">
                      <a:lumMod val="95000"/>
                      <a:lumOff val="5000"/>
                    </a:schemeClr>
                  </a:solidFill>
                  <a:prstDash val="solid"/>
                </a:ln>
                <a:solidFill>
                  <a:srgbClr val="FFFFFF"/>
                </a:solidFill>
                <a:effectLst>
                  <a:outerShdw dist="38100" dir="2700000" algn="tl" rotWithShape="0">
                    <a:schemeClr val="accent2"/>
                  </a:outerShdw>
                </a:effectLst>
                <a:latin typeface="Clarendon Blk BT" panose="02040905050505020204" pitchFamily="18" charset="0"/>
              </a:rPr>
              <a:t>AMBIENTACIÓN: </a:t>
            </a:r>
          </a:p>
        </p:txBody>
      </p:sp>
    </p:spTree>
    <p:extLst>
      <p:ext uri="{BB962C8B-B14F-4D97-AF65-F5344CB8AC3E}">
        <p14:creationId xmlns:p14="http://schemas.microsoft.com/office/powerpoint/2010/main" val="637561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6305" y="531521"/>
            <a:ext cx="7891149" cy="5795387"/>
          </a:xfrm>
          <a:prstGeom prst="rect">
            <a:avLst/>
          </a:prstGeom>
          <a:scene3d>
            <a:camera prst="orthographicFront"/>
            <a:lightRig rig="threePt" dir="t"/>
          </a:scene3d>
          <a:sp3d>
            <a:bevelT prst="convex"/>
          </a:sp3d>
        </p:spPr>
      </p:pic>
      <p:sp>
        <p:nvSpPr>
          <p:cNvPr id="11" name="10 Rectángulo"/>
          <p:cNvSpPr/>
          <p:nvPr/>
        </p:nvSpPr>
        <p:spPr>
          <a:xfrm>
            <a:off x="2974679" y="470296"/>
            <a:ext cx="256192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PE" sz="2400" b="1" spc="50" dirty="0">
                <a:ln w="11430"/>
                <a:solidFill>
                  <a:schemeClr val="bg1"/>
                </a:solidFill>
                <a:effectLst>
                  <a:glow rad="101600">
                    <a:schemeClr val="accent4">
                      <a:satMod val="175000"/>
                      <a:alpha val="40000"/>
                    </a:schemeClr>
                  </a:glow>
                  <a:outerShdw blurRad="50800" dist="38100" algn="l" rotWithShape="0">
                    <a:prstClr val="black"/>
                  </a:outerShdw>
                </a:effectLst>
              </a:rPr>
              <a:t>1. Oración inicial</a:t>
            </a:r>
          </a:p>
        </p:txBody>
      </p:sp>
      <p:sp>
        <p:nvSpPr>
          <p:cNvPr id="5" name="Rectangle 5"/>
          <p:cNvSpPr>
            <a:spLocks noChangeArrowheads="1"/>
          </p:cNvSpPr>
          <p:nvPr/>
        </p:nvSpPr>
        <p:spPr bwMode="auto">
          <a:xfrm>
            <a:off x="606305" y="931961"/>
            <a:ext cx="5949040" cy="5324535"/>
          </a:xfrm>
          <a:prstGeom prst="rect">
            <a:avLst/>
          </a:prstGeom>
          <a:noFill/>
          <a:ln w="9525">
            <a:noFill/>
            <a:miter lim="800000"/>
            <a:headEnd/>
            <a:tailEnd/>
          </a:ln>
        </p:spPr>
        <p:txBody>
          <a:bodyPr wrap="square">
            <a:spAutoFit/>
          </a:bodyPr>
          <a:lstStyle/>
          <a:p>
            <a:pPr fontAlgn="base">
              <a:spcBef>
                <a:spcPct val="0"/>
              </a:spcBef>
              <a:spcAft>
                <a:spcPct val="0"/>
              </a:spcAft>
            </a:pPr>
            <a:r>
              <a:rPr lang="es-PE" sz="2000" b="1" i="1" dirty="0">
                <a:solidFill>
                  <a:schemeClr val="bg1"/>
                </a:solidFill>
                <a:effectLst>
                  <a:glow rad="101600">
                    <a:srgbClr val="000000">
                      <a:alpha val="60000"/>
                    </a:srgbClr>
                  </a:glow>
                  <a:outerShdw blurRad="38100" dist="38100" dir="2700000" algn="tl">
                    <a:srgbClr val="000000">
                      <a:alpha val="43137"/>
                    </a:srgbClr>
                  </a:outerShdw>
                </a:effectLst>
                <a:latin typeface="Comic Sans MS" pitchFamily="66" charset="0"/>
              </a:rPr>
              <a:t>Creo Señor en Ti. </a:t>
            </a:r>
          </a:p>
          <a:p>
            <a:pPr fontAlgn="base">
              <a:spcBef>
                <a:spcPct val="0"/>
              </a:spcBef>
              <a:spcAft>
                <a:spcPct val="0"/>
              </a:spcAft>
            </a:pPr>
            <a:r>
              <a:rPr lang="es-PE" sz="2000" b="1" i="1" dirty="0" smtClean="0">
                <a:solidFill>
                  <a:schemeClr val="bg1"/>
                </a:solidFill>
                <a:effectLst>
                  <a:glow rad="101600">
                    <a:srgbClr val="000000">
                      <a:alpha val="60000"/>
                    </a:srgbClr>
                  </a:glow>
                  <a:outerShdw blurRad="38100" dist="38100" dir="2700000" algn="tl">
                    <a:srgbClr val="000000">
                      <a:alpha val="43137"/>
                    </a:srgbClr>
                  </a:outerShdw>
                </a:effectLst>
                <a:latin typeface="Comic Sans MS" pitchFamily="66" charset="0"/>
              </a:rPr>
              <a:t>Creo que Tú eres el enviado del Padre                      para salvarnos. </a:t>
            </a:r>
          </a:p>
          <a:p>
            <a:pPr fontAlgn="base">
              <a:spcBef>
                <a:spcPct val="0"/>
              </a:spcBef>
              <a:spcAft>
                <a:spcPct val="0"/>
              </a:spcAft>
            </a:pPr>
            <a:r>
              <a:rPr lang="es-PE" sz="2000" b="1" i="1" dirty="0" smtClean="0">
                <a:solidFill>
                  <a:schemeClr val="bg1"/>
                </a:solidFill>
                <a:effectLst>
                  <a:glow rad="101600">
                    <a:srgbClr val="000000">
                      <a:alpha val="60000"/>
                    </a:srgbClr>
                  </a:glow>
                  <a:outerShdw blurRad="38100" dist="38100" dir="2700000" algn="tl">
                    <a:srgbClr val="000000">
                      <a:alpha val="43137"/>
                    </a:srgbClr>
                  </a:outerShdw>
                </a:effectLst>
                <a:latin typeface="Comic Sans MS" pitchFamily="66" charset="0"/>
              </a:rPr>
              <a:t>Creo </a:t>
            </a:r>
            <a:r>
              <a:rPr lang="es-PE" sz="2000" b="1" i="1" dirty="0">
                <a:solidFill>
                  <a:schemeClr val="bg1"/>
                </a:solidFill>
                <a:effectLst>
                  <a:glow rad="101600">
                    <a:srgbClr val="000000">
                      <a:alpha val="60000"/>
                    </a:srgbClr>
                  </a:glow>
                  <a:outerShdw blurRad="38100" dist="38100" dir="2700000" algn="tl">
                    <a:srgbClr val="000000">
                      <a:alpha val="43137"/>
                    </a:srgbClr>
                  </a:outerShdw>
                </a:effectLst>
                <a:latin typeface="Comic Sans MS" pitchFamily="66" charset="0"/>
              </a:rPr>
              <a:t>que Tú eres el único camino, </a:t>
            </a:r>
          </a:p>
          <a:p>
            <a:pPr fontAlgn="base">
              <a:spcBef>
                <a:spcPct val="0"/>
              </a:spcBef>
              <a:spcAft>
                <a:spcPct val="0"/>
              </a:spcAft>
            </a:pPr>
            <a:r>
              <a:rPr lang="es-PE" sz="2000" b="1" i="1" dirty="0" smtClean="0">
                <a:solidFill>
                  <a:schemeClr val="bg1"/>
                </a:solidFill>
                <a:effectLst>
                  <a:glow rad="101600">
                    <a:srgbClr val="000000">
                      <a:alpha val="60000"/>
                    </a:srgbClr>
                  </a:glow>
                  <a:outerShdw blurRad="38100" dist="38100" dir="2700000" algn="tl">
                    <a:srgbClr val="000000">
                      <a:alpha val="43137"/>
                    </a:srgbClr>
                  </a:outerShdw>
                </a:effectLst>
                <a:latin typeface="Comic Sans MS" pitchFamily="66" charset="0"/>
              </a:rPr>
              <a:t>creo que Tú eres la única verdad que                        salva y que eres la Vida Verdadera</a:t>
            </a:r>
          </a:p>
          <a:p>
            <a:pPr fontAlgn="base">
              <a:spcBef>
                <a:spcPct val="0"/>
              </a:spcBef>
              <a:spcAft>
                <a:spcPct val="0"/>
              </a:spcAft>
            </a:pPr>
            <a:r>
              <a:rPr lang="es-PE" sz="2000" b="1" i="1" dirty="0" smtClean="0">
                <a:solidFill>
                  <a:schemeClr val="bg1"/>
                </a:solidFill>
                <a:effectLst>
                  <a:glow rad="101600">
                    <a:srgbClr val="000000">
                      <a:alpha val="60000"/>
                    </a:srgbClr>
                  </a:glow>
                  <a:outerShdw blurRad="38100" dist="38100" dir="2700000" algn="tl">
                    <a:srgbClr val="000000">
                      <a:alpha val="43137"/>
                    </a:srgbClr>
                  </a:outerShdw>
                </a:effectLst>
                <a:latin typeface="Comic Sans MS" pitchFamily="66" charset="0"/>
              </a:rPr>
              <a:t>Mi fe está puesta en Ti Señor. </a:t>
            </a:r>
          </a:p>
          <a:p>
            <a:pPr fontAlgn="base">
              <a:spcBef>
                <a:spcPct val="0"/>
              </a:spcBef>
              <a:spcAft>
                <a:spcPct val="0"/>
              </a:spcAft>
            </a:pPr>
            <a:r>
              <a:rPr lang="es-PE" sz="2000" b="1" i="1" dirty="0" smtClean="0">
                <a:solidFill>
                  <a:schemeClr val="bg1"/>
                </a:solidFill>
                <a:effectLst>
                  <a:glow rad="101600">
                    <a:srgbClr val="000000">
                      <a:alpha val="60000"/>
                    </a:srgbClr>
                  </a:glow>
                  <a:outerShdw blurRad="38100" dist="38100" dir="2700000" algn="tl">
                    <a:srgbClr val="000000">
                      <a:alpha val="43137"/>
                    </a:srgbClr>
                  </a:outerShdw>
                </a:effectLst>
                <a:latin typeface="Comic Sans MS" pitchFamily="66" charset="0"/>
              </a:rPr>
              <a:t>Oye mi oración de súplica para que pueda creer más en todo lo que Tú me propones.</a:t>
            </a:r>
          </a:p>
          <a:p>
            <a:pPr fontAlgn="base">
              <a:spcBef>
                <a:spcPct val="0"/>
              </a:spcBef>
              <a:spcAft>
                <a:spcPct val="0"/>
              </a:spcAft>
            </a:pPr>
            <a:r>
              <a:rPr lang="es-PE" sz="2000" b="1" i="1" dirty="0" smtClean="0">
                <a:solidFill>
                  <a:schemeClr val="bg1"/>
                </a:solidFill>
                <a:effectLst>
                  <a:glow rad="101600">
                    <a:srgbClr val="000000">
                      <a:alpha val="60000"/>
                    </a:srgbClr>
                  </a:glow>
                  <a:outerShdw blurRad="38100" dist="38100" dir="2700000" algn="tl">
                    <a:srgbClr val="000000">
                      <a:alpha val="43137"/>
                    </a:srgbClr>
                  </a:outerShdw>
                </a:effectLst>
                <a:latin typeface="Comic Sans MS" pitchFamily="66" charset="0"/>
              </a:rPr>
              <a:t>Señor, para imitarte a Ti, necesito tus fuerzas, dámelas para que también pueda hacer las obras que Tú me indiques y que haga siempre tu voluntad, aunque no la entienda, porque eso es creer.</a:t>
            </a:r>
          </a:p>
          <a:p>
            <a:pPr fontAlgn="base">
              <a:spcBef>
                <a:spcPct val="0"/>
              </a:spcBef>
              <a:spcAft>
                <a:spcPct val="0"/>
              </a:spcAft>
            </a:pPr>
            <a:r>
              <a:rPr lang="es-PE" sz="2000" b="1" i="1" dirty="0" smtClean="0">
                <a:solidFill>
                  <a:schemeClr val="bg1"/>
                </a:solidFill>
                <a:effectLst>
                  <a:glow rad="101600">
                    <a:srgbClr val="000000">
                      <a:alpha val="60000"/>
                    </a:srgbClr>
                  </a:glow>
                  <a:outerShdw blurRad="38100" dist="38100" dir="2700000" algn="tl">
                    <a:srgbClr val="000000">
                      <a:alpha val="43137"/>
                    </a:srgbClr>
                  </a:outerShdw>
                </a:effectLst>
                <a:latin typeface="Comic Sans MS" pitchFamily="66" charset="0"/>
              </a:rPr>
              <a:t>Que también a través de las obras que Tú me pides hacer, sea un verdadero testimonio para que los demás también crean en Ti.  Amén</a:t>
            </a:r>
            <a:endParaRPr lang="es-PE" sz="2000" b="1" i="1" dirty="0">
              <a:solidFill>
                <a:schemeClr val="bg1"/>
              </a:solidFill>
              <a:effectLst>
                <a:glow rad="101600">
                  <a:srgbClr val="000000">
                    <a:alpha val="60000"/>
                  </a:srgbClr>
                </a:glow>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81028320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50" fill="hold"/>
                                        <p:tgtEl>
                                          <p:spTgt spid="5"/>
                                        </p:tgtEl>
                                        <p:attrNameLst>
                                          <p:attrName>ppt_x</p:attrName>
                                        </p:attrNameLst>
                                      </p:cBhvr>
                                      <p:tavLst>
                                        <p:tav tm="0">
                                          <p:val>
                                            <p:strVal val="1+#ppt_w/2"/>
                                          </p:val>
                                        </p:tav>
                                        <p:tav tm="100000">
                                          <p:val>
                                            <p:strVal val="#ppt_x"/>
                                          </p:val>
                                        </p:tav>
                                      </p:tavLst>
                                    </p:anim>
                                    <p:anim calcmode="lin" valueType="num">
                                      <p:cBhvr additive="base">
                                        <p:cTn id="8" dur="5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362" y="572982"/>
            <a:ext cx="7921469" cy="5695843"/>
          </a:xfrm>
          <a:prstGeom prst="rect">
            <a:avLst/>
          </a:prstGeom>
          <a:scene3d>
            <a:camera prst="orthographicFront"/>
            <a:lightRig rig="threePt" dir="t"/>
          </a:scene3d>
          <a:sp3d>
            <a:bevelT w="152400" h="50800" prst="softRound"/>
          </a:sp3d>
        </p:spPr>
      </p:pic>
      <p:sp>
        <p:nvSpPr>
          <p:cNvPr id="15" name="AutoShape 2"/>
          <p:cNvSpPr>
            <a:spLocks noChangeArrowheads="1"/>
          </p:cNvSpPr>
          <p:nvPr/>
        </p:nvSpPr>
        <p:spPr bwMode="auto">
          <a:xfrm>
            <a:off x="681505" y="572982"/>
            <a:ext cx="3043247" cy="983664"/>
          </a:xfrm>
          <a:prstGeom prst="roundRect">
            <a:avLst>
              <a:gd name="adj" fmla="val 16667"/>
            </a:avLst>
          </a:prstGeom>
          <a:solidFill>
            <a:srgbClr val="F2D90C"/>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b="1" dirty="0">
                <a:solidFill>
                  <a:schemeClr val="accent1">
                    <a:lumMod val="10000"/>
                  </a:schemeClr>
                </a:solidFill>
                <a:effectLst>
                  <a:glow rad="88900">
                    <a:schemeClr val="bg1">
                      <a:alpha val="40000"/>
                    </a:schemeClr>
                  </a:glow>
                  <a:outerShdw blurRad="50800" dist="38100" algn="l" rotWithShape="0">
                    <a:schemeClr val="bg1"/>
                  </a:outerShdw>
                </a:effectLst>
                <a:latin typeface="Calibri" panose="020F0502020204030204" pitchFamily="34" charset="0"/>
                <a:cs typeface="Times New Roman" pitchFamily="18" charset="0"/>
              </a:rPr>
              <a:t>LECTIO</a:t>
            </a:r>
          </a:p>
          <a:p>
            <a:pPr algn="ctr" eaLnBrk="0" fontAlgn="base" hangingPunct="0">
              <a:spcBef>
                <a:spcPct val="0"/>
              </a:spcBef>
              <a:spcAft>
                <a:spcPct val="0"/>
              </a:spcAft>
            </a:pPr>
            <a:r>
              <a:rPr lang="es-PE" sz="2000" b="1" dirty="0">
                <a:solidFill>
                  <a:schemeClr val="accent1">
                    <a:lumMod val="10000"/>
                  </a:schemeClr>
                </a:solidFill>
                <a:effectLst>
                  <a:glow rad="88900">
                    <a:schemeClr val="bg1">
                      <a:alpha val="40000"/>
                    </a:schemeClr>
                  </a:glow>
                  <a:outerShdw blurRad="50800" dist="38100" algn="l" rotWithShape="0">
                    <a:schemeClr val="bg1"/>
                  </a:outerShdw>
                </a:effectLst>
                <a:latin typeface="Calibri" panose="020F0502020204030204" pitchFamily="34" charset="0"/>
                <a:cs typeface="Times New Roman" pitchFamily="18" charset="0"/>
              </a:rPr>
              <a:t>¿Qué dice el texto? </a:t>
            </a:r>
          </a:p>
          <a:p>
            <a:pPr algn="ctr" eaLnBrk="0" fontAlgn="base" hangingPunct="0">
              <a:spcBef>
                <a:spcPct val="0"/>
              </a:spcBef>
              <a:spcAft>
                <a:spcPct val="0"/>
              </a:spcAft>
            </a:pPr>
            <a:r>
              <a:rPr lang="es-PE" sz="2000" b="1" dirty="0">
                <a:solidFill>
                  <a:schemeClr val="accent1">
                    <a:lumMod val="10000"/>
                  </a:schemeClr>
                </a:solidFill>
                <a:effectLst>
                  <a:glow rad="88900">
                    <a:schemeClr val="bg1">
                      <a:alpha val="40000"/>
                    </a:schemeClr>
                  </a:glow>
                  <a:outerShdw blurRad="50800" dist="38100" algn="l" rotWithShape="0">
                    <a:schemeClr val="bg1"/>
                  </a:outerShdw>
                </a:effectLst>
                <a:latin typeface="Calibri" panose="020F0502020204030204" pitchFamily="34" charset="0"/>
                <a:cs typeface="Times New Roman" pitchFamily="18" charset="0"/>
              </a:rPr>
              <a:t>    </a:t>
            </a:r>
            <a:r>
              <a:rPr lang="es-PE" sz="2000" b="1" dirty="0" smtClean="0">
                <a:solidFill>
                  <a:schemeClr val="accent1">
                    <a:lumMod val="10000"/>
                  </a:schemeClr>
                </a:solidFill>
                <a:effectLst>
                  <a:glow rad="88900">
                    <a:schemeClr val="bg1">
                      <a:alpha val="40000"/>
                    </a:schemeClr>
                  </a:glow>
                  <a:outerShdw blurRad="50800" dist="38100" algn="l" rotWithShape="0">
                    <a:schemeClr val="bg1"/>
                  </a:outerShdw>
                </a:effectLst>
                <a:latin typeface="Calibri" panose="020F0502020204030204" pitchFamily="34" charset="0"/>
                <a:cs typeface="Times New Roman" pitchFamily="18" charset="0"/>
              </a:rPr>
              <a:t>Juan 14, 1-12</a:t>
            </a:r>
            <a:endParaRPr lang="es-PE" sz="3600" dirty="0">
              <a:solidFill>
                <a:schemeClr val="accent1">
                  <a:lumMod val="10000"/>
                </a:schemeClr>
              </a:solidFill>
              <a:effectLst>
                <a:glow rad="88900">
                  <a:schemeClr val="bg1">
                    <a:alpha val="40000"/>
                  </a:schemeClr>
                </a:glow>
                <a:outerShdw blurRad="50800" dist="38100" algn="l" rotWithShape="0">
                  <a:schemeClr val="bg1"/>
                </a:outerShdw>
              </a:effectLst>
              <a:latin typeface="Times New Roman" pitchFamily="18" charset="0"/>
              <a:cs typeface="Times New Roman" pitchFamily="18" charset="0"/>
            </a:endParaRPr>
          </a:p>
        </p:txBody>
      </p:sp>
      <p:sp>
        <p:nvSpPr>
          <p:cNvPr id="8" name="Rectangle 9"/>
          <p:cNvSpPr txBox="1">
            <a:spLocks noChangeArrowheads="1"/>
          </p:cNvSpPr>
          <p:nvPr/>
        </p:nvSpPr>
        <p:spPr bwMode="auto">
          <a:xfrm>
            <a:off x="557079" y="1603781"/>
            <a:ext cx="8008034" cy="4562646"/>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algn="ctr" fontAlgn="base">
              <a:spcBef>
                <a:spcPct val="20000"/>
              </a:spcBef>
              <a:spcAft>
                <a:spcPct val="0"/>
              </a:spcAft>
              <a:defRPr/>
            </a:pPr>
            <a:r>
              <a:rPr lang="es-PE" sz="2400" b="1" i="1" kern="0"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Motivación</a:t>
            </a:r>
            <a:r>
              <a:rPr lang="es-PE" sz="2400" b="1" i="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En medio de las dificultades, dudas y desalientos suenan los ánimos de Jesús:                            </a:t>
            </a:r>
            <a:r>
              <a:rPr lang="es-PE" sz="2400" b="1" i="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a:t>
            </a:r>
            <a:r>
              <a:rPr lang="es-PE" sz="2400" b="1" i="1" kern="0"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Que no tiemble su corazón”.  </a:t>
            </a:r>
          </a:p>
          <a:p>
            <a:pPr marL="342900" indent="-342900" algn="ctr" fontAlgn="base">
              <a:spcBef>
                <a:spcPct val="20000"/>
              </a:spcBef>
              <a:spcAft>
                <a:spcPct val="0"/>
              </a:spcAft>
              <a:defRPr/>
            </a:pPr>
            <a:endParaRPr lang="es-PE" sz="2400" b="1" i="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endParaRPr>
          </a:p>
          <a:p>
            <a:pPr marL="342900" indent="-342900" algn="ctr" fontAlgn="base">
              <a:spcBef>
                <a:spcPct val="20000"/>
              </a:spcBef>
              <a:spcAft>
                <a:spcPct val="0"/>
              </a:spcAft>
              <a:defRPr/>
            </a:pPr>
            <a:endParaRPr lang="es-PE" sz="2400" b="1" i="1" kern="0"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endParaRPr>
          </a:p>
          <a:p>
            <a:pPr marL="342900" indent="-342900" algn="ctr" fontAlgn="base">
              <a:spcBef>
                <a:spcPct val="20000"/>
              </a:spcBef>
              <a:spcAft>
                <a:spcPct val="0"/>
              </a:spcAft>
              <a:defRPr/>
            </a:pPr>
            <a:endParaRPr lang="es-PE" sz="2400" b="1" i="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endParaRPr>
          </a:p>
          <a:p>
            <a:pPr marL="342900" indent="-342900" algn="ctr" fontAlgn="base">
              <a:spcBef>
                <a:spcPct val="20000"/>
              </a:spcBef>
              <a:spcAft>
                <a:spcPct val="0"/>
              </a:spcAft>
              <a:defRPr/>
            </a:pPr>
            <a:endParaRPr lang="es-PE" sz="2400" b="1" i="1" kern="0"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endParaRPr>
          </a:p>
          <a:p>
            <a:pPr marL="342900" indent="-342900" algn="ctr" fontAlgn="base">
              <a:spcBef>
                <a:spcPct val="20000"/>
              </a:spcBef>
              <a:spcAft>
                <a:spcPct val="0"/>
              </a:spcAft>
              <a:defRPr/>
            </a:pPr>
            <a:endParaRPr lang="es-PE" sz="2400" b="1" i="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endParaRPr>
          </a:p>
          <a:p>
            <a:pPr marL="342900" indent="-342900" algn="ctr" fontAlgn="base">
              <a:spcBef>
                <a:spcPct val="20000"/>
              </a:spcBef>
              <a:spcAft>
                <a:spcPct val="0"/>
              </a:spcAft>
              <a:defRPr/>
            </a:pPr>
            <a:r>
              <a:rPr lang="es-PE" sz="2400" b="1" i="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Crean</a:t>
            </a:r>
            <a:r>
              <a:rPr lang="es-PE" sz="2400" b="1" i="1" kern="0"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rPr>
              <a:t>, confíen, sigan. Tenemos un camino personal y vivo. Siguiéndolo haremos realidad lo que nuestra vida busca con tanto anhelo.</a:t>
            </a:r>
          </a:p>
          <a:p>
            <a:pPr marL="342900" indent="-342900" algn="ctr" fontAlgn="base">
              <a:spcBef>
                <a:spcPct val="20000"/>
              </a:spcBef>
              <a:spcAft>
                <a:spcPct val="0"/>
              </a:spcAft>
              <a:defRPr/>
            </a:pPr>
            <a:endParaRPr lang="es-PE" sz="2400" b="1" i="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Times New Roman" pitchFamily="18" charset="0"/>
            </a:endParaRPr>
          </a:p>
          <a:p>
            <a:pPr marL="342900" indent="-342900" algn="ctr" fontAlgn="base">
              <a:spcBef>
                <a:spcPct val="20000"/>
              </a:spcBef>
              <a:spcAft>
                <a:spcPct val="0"/>
              </a:spcAft>
              <a:defRPr/>
            </a:pPr>
            <a:r>
              <a:rPr lang="es-PE" sz="2400" b="1" i="1" kern="0"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 </a:t>
            </a:r>
            <a:endParaRPr lang="es-ES_tradnl" sz="2400" b="1" i="1" kern="0"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endParaRPr>
          </a:p>
        </p:txBody>
      </p:sp>
      <p:sp>
        <p:nvSpPr>
          <p:cNvPr id="7" name="6 Rectángulo"/>
          <p:cNvSpPr/>
          <p:nvPr/>
        </p:nvSpPr>
        <p:spPr>
          <a:xfrm>
            <a:off x="3540022" y="642918"/>
            <a:ext cx="184730" cy="523220"/>
          </a:xfrm>
          <a:prstGeom prst="rect">
            <a:avLst/>
          </a:prstGeom>
        </p:spPr>
        <p:txBody>
          <a:bodyPr wrap="none">
            <a:spAutoFit/>
          </a:bodyPr>
          <a:lstStyle/>
          <a:p>
            <a:pPr algn="ctr" fontAlgn="base">
              <a:spcBef>
                <a:spcPct val="0"/>
              </a:spcBef>
              <a:spcAft>
                <a:spcPct val="0"/>
              </a:spcAft>
            </a:pPr>
            <a:endParaRPr lang="es-PE" sz="2800" dirty="0">
              <a:solidFill>
                <a:srgbClr val="FFFF00"/>
              </a:solidFill>
              <a:effectLst>
                <a:glow rad="228600">
                  <a:srgbClr val="BBE0E3">
                    <a:satMod val="175000"/>
                    <a:alpha val="40000"/>
                  </a:srgbClr>
                </a:glow>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766835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3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3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1900"/>
                            </p:stCondLst>
                            <p:childTnLst>
                              <p:par>
                                <p:cTn id="10" presetID="2" presetClass="entr" presetSubtype="8" fill="hold" grpId="0" nodeType="afterEffect">
                                  <p:stCondLst>
                                    <p:cond delay="0"/>
                                  </p:stCondLst>
                                  <p:iterate type="wd">
                                    <p:tmPct val="10000"/>
                                  </p:iterate>
                                  <p:childTnLst>
                                    <p:set>
                                      <p:cBhvr>
                                        <p:cTn id="11" dur="1" fill="hold">
                                          <p:stCondLst>
                                            <p:cond delay="0"/>
                                          </p:stCondLst>
                                        </p:cTn>
                                        <p:tgtEl>
                                          <p:spTgt spid="8">
                                            <p:txEl>
                                              <p:pRg st="6" end="6"/>
                                            </p:txEl>
                                          </p:spTgt>
                                        </p:tgtEl>
                                        <p:attrNameLst>
                                          <p:attrName>style.visibility</p:attrName>
                                        </p:attrNameLst>
                                      </p:cBhvr>
                                      <p:to>
                                        <p:strVal val="visible"/>
                                      </p:to>
                                    </p:set>
                                    <p:anim calcmode="lin" valueType="num">
                                      <p:cBhvr additive="base">
                                        <p:cTn id="12" dur="3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13" dur="3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type="wd">
                                    <p:tmPct val="10000"/>
                                  </p:iterate>
                                  <p:childTnLst>
                                    <p:set>
                                      <p:cBhvr>
                                        <p:cTn id="17" dur="1" fill="hold">
                                          <p:stCondLst>
                                            <p:cond delay="0"/>
                                          </p:stCondLst>
                                        </p:cTn>
                                        <p:tgtEl>
                                          <p:spTgt spid="8">
                                            <p:txEl>
                                              <p:pRg st="8" end="8"/>
                                            </p:txEl>
                                          </p:spTgt>
                                        </p:tgtEl>
                                        <p:attrNameLst>
                                          <p:attrName>style.visibility</p:attrName>
                                        </p:attrNameLst>
                                      </p:cBhvr>
                                      <p:to>
                                        <p:strVal val="visible"/>
                                      </p:to>
                                    </p:set>
                                    <p:anim calcmode="lin" valueType="num">
                                      <p:cBhvr additive="base">
                                        <p:cTn id="18" dur="3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19" dur="3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518" y="442652"/>
            <a:ext cx="8218609" cy="5991167"/>
          </a:xfrm>
          <a:prstGeom prst="rect">
            <a:avLst/>
          </a:prstGeom>
        </p:spPr>
      </p:pic>
      <p:sp>
        <p:nvSpPr>
          <p:cNvPr id="4" name="3 Rectángulo"/>
          <p:cNvSpPr/>
          <p:nvPr/>
        </p:nvSpPr>
        <p:spPr>
          <a:xfrm>
            <a:off x="1340603" y="1092313"/>
            <a:ext cx="3111324" cy="461665"/>
          </a:xfrm>
          <a:prstGeom prst="rect">
            <a:avLst/>
          </a:prstGeom>
        </p:spPr>
        <p:txBody>
          <a:bodyPr wrap="square">
            <a:spAutoFit/>
          </a:bodyPr>
          <a:lstStyle/>
          <a:p>
            <a:pPr fontAlgn="base">
              <a:spcBef>
                <a:spcPct val="0"/>
              </a:spcBef>
              <a:spcAft>
                <a:spcPct val="0"/>
              </a:spcAft>
            </a:pPr>
            <a:r>
              <a:rPr lang="es-ES" sz="2400" b="1" dirty="0" smtClean="0">
                <a:effectLst>
                  <a:outerShdw blurRad="38100" dist="38100" dir="2700000" algn="tl">
                    <a:srgbClr val="000000">
                      <a:alpha val="43137"/>
                    </a:srgbClr>
                  </a:outerShdw>
                </a:effectLst>
                <a:latin typeface="Georgia" pitchFamily="18" charset="0"/>
              </a:rPr>
              <a:t>San </a:t>
            </a:r>
            <a:r>
              <a:rPr lang="es-ES" sz="2400" b="1" dirty="0">
                <a:effectLst>
                  <a:outerShdw blurRad="38100" dist="38100" dir="2700000" algn="tl">
                    <a:srgbClr val="000000">
                      <a:alpha val="43137"/>
                    </a:srgbClr>
                  </a:outerShdw>
                </a:effectLst>
                <a:latin typeface="Georgia" pitchFamily="18" charset="0"/>
              </a:rPr>
              <a:t>Juan 14, 1- 12</a:t>
            </a:r>
          </a:p>
        </p:txBody>
      </p:sp>
      <p:sp>
        <p:nvSpPr>
          <p:cNvPr id="3" name="Rectangle 5"/>
          <p:cNvSpPr>
            <a:spLocks noChangeArrowheads="1"/>
          </p:cNvSpPr>
          <p:nvPr/>
        </p:nvSpPr>
        <p:spPr bwMode="auto">
          <a:xfrm>
            <a:off x="1574374" y="1855676"/>
            <a:ext cx="2729771" cy="3539430"/>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PE" sz="2800" dirty="0">
                <a:solidFill>
                  <a:schemeClr val="bg1"/>
                </a:solidFill>
                <a:effectLst>
                  <a:glow rad="63500">
                    <a:schemeClr val="accent4">
                      <a:satMod val="175000"/>
                      <a:alpha val="40000"/>
                    </a:schemeClr>
                  </a:glow>
                  <a:outerShdw blurRad="50800" dist="38100" algn="l" rotWithShape="0">
                    <a:prstClr val="black"/>
                  </a:outerShdw>
                </a:effectLst>
                <a:latin typeface="Bodoni MT" panose="02070603080606020203" pitchFamily="18" charset="0"/>
              </a:rPr>
              <a:t>En aquel tiempo, dijo Jesús a sus discípulos</a:t>
            </a:r>
            <a:r>
              <a:rPr lang="es-PE" sz="2800" i="1" dirty="0" smtClean="0">
                <a:solidFill>
                  <a:schemeClr val="bg1"/>
                </a:solidFill>
                <a:effectLst>
                  <a:glow rad="63500">
                    <a:schemeClr val="accent4">
                      <a:satMod val="175000"/>
                      <a:alpha val="40000"/>
                    </a:schemeClr>
                  </a:glow>
                  <a:outerShdw blurRad="50800" dist="38100" algn="l" rotWithShape="0">
                    <a:prstClr val="black"/>
                  </a:outerShdw>
                </a:effectLst>
                <a:latin typeface="Bodoni MT" panose="02070603080606020203" pitchFamily="18" charset="0"/>
              </a:rPr>
              <a:t>: - No </a:t>
            </a:r>
            <a:r>
              <a:rPr lang="es-ES" sz="2800" i="1" dirty="0" smtClean="0">
                <a:solidFill>
                  <a:schemeClr val="bg1"/>
                </a:solidFill>
                <a:effectLst>
                  <a:glow rad="63500">
                    <a:schemeClr val="accent4">
                      <a:satMod val="175000"/>
                      <a:alpha val="40000"/>
                    </a:schemeClr>
                  </a:glow>
                  <a:outerShdw blurRad="50800" dist="38100" algn="l" rotWithShape="0">
                    <a:prstClr val="black"/>
                  </a:outerShdw>
                </a:effectLst>
                <a:latin typeface="Bodoni MT" panose="02070603080606020203" pitchFamily="18" charset="0"/>
              </a:rPr>
              <a:t>se </a:t>
            </a:r>
            <a:r>
              <a:rPr lang="es-ES" sz="2800" i="1" dirty="0">
                <a:solidFill>
                  <a:schemeClr val="bg1"/>
                </a:solidFill>
                <a:effectLst>
                  <a:glow rad="63500">
                    <a:schemeClr val="accent4">
                      <a:satMod val="175000"/>
                      <a:alpha val="40000"/>
                    </a:schemeClr>
                  </a:glow>
                  <a:outerShdw blurRad="50800" dist="38100" algn="l" rotWithShape="0">
                    <a:prstClr val="black"/>
                  </a:outerShdw>
                </a:effectLst>
                <a:latin typeface="Bodoni MT" panose="02070603080606020203" pitchFamily="18" charset="0"/>
              </a:rPr>
              <a:t>angustien; crean en Dios y crean también en mí. </a:t>
            </a:r>
            <a:endParaRPr lang="es-ES" sz="2800" i="1" dirty="0">
              <a:solidFill>
                <a:schemeClr val="bg1"/>
              </a:solidFill>
              <a:effectLst>
                <a:glow rad="63500">
                  <a:schemeClr val="accent4">
                    <a:satMod val="175000"/>
                    <a:alpha val="40000"/>
                  </a:schemeClr>
                </a:glow>
                <a:outerShdw blurRad="50800" dist="38100" algn="l" rotWithShape="0">
                  <a:prstClr val="black"/>
                </a:outerShdw>
              </a:effectLst>
              <a:latin typeface="Bodoni MT" panose="02070603080606020203"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28486549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2/3*#ppt_w"/>
                                          </p:val>
                                        </p:tav>
                                        <p:tav tm="100000">
                                          <p:val>
                                            <p:strVal val="#ppt_w"/>
                                          </p:val>
                                        </p:tav>
                                      </p:tavLst>
                                    </p:anim>
                                    <p:anim calcmode="lin" valueType="num">
                                      <p:cBhvr>
                                        <p:cTn id="8" dur="5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2550" y="423948"/>
            <a:ext cx="8133450" cy="5986087"/>
          </a:xfrm>
          <a:prstGeom prst="rect">
            <a:avLst/>
          </a:prstGeom>
        </p:spPr>
      </p:pic>
      <p:sp>
        <p:nvSpPr>
          <p:cNvPr id="6" name="Rectangle 2"/>
          <p:cNvSpPr>
            <a:spLocks noChangeArrowheads="1"/>
          </p:cNvSpPr>
          <p:nvPr/>
        </p:nvSpPr>
        <p:spPr bwMode="auto">
          <a:xfrm>
            <a:off x="1500297" y="1867801"/>
            <a:ext cx="2850030" cy="3108543"/>
          </a:xfrm>
          <a:prstGeom prst="rect">
            <a:avLst/>
          </a:prstGeom>
          <a:noFill/>
          <a:ln>
            <a:noFill/>
          </a:ln>
          <a:effectLst/>
          <a:extLst/>
        </p:spPr>
        <p:txBody>
          <a:bodyPr wrap="square">
            <a:spAutoFit/>
          </a:bodyPr>
          <a:lstStyle/>
          <a:p>
            <a:pPr algn="ctr" fontAlgn="base">
              <a:spcBef>
                <a:spcPct val="0"/>
              </a:spcBef>
              <a:spcAft>
                <a:spcPct val="0"/>
              </a:spcAft>
            </a:pPr>
            <a:r>
              <a:rPr lang="es-ES" sz="2800"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En </a:t>
            </a:r>
            <a:r>
              <a:rPr lang="es-ES" sz="2800" i="1" dirty="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la casa de mi Padre hay lugar para todos; si no fuera así, ¿les habría dicho que voy a prepararles sitio? </a:t>
            </a:r>
          </a:p>
        </p:txBody>
      </p:sp>
    </p:spTree>
    <p:extLst>
      <p:ext uri="{BB962C8B-B14F-4D97-AF65-F5344CB8AC3E}">
        <p14:creationId xmlns:p14="http://schemas.microsoft.com/office/powerpoint/2010/main" val="35171024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2/3*#ppt_w"/>
                                          </p:val>
                                        </p:tav>
                                        <p:tav tm="100000">
                                          <p:val>
                                            <p:strVal val="#ppt_w"/>
                                          </p:val>
                                        </p:tav>
                                      </p:tavLst>
                                    </p:anim>
                                    <p:anim calcmode="lin" valueType="num">
                                      <p:cBhvr>
                                        <p:cTn id="8"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7680" y="471424"/>
            <a:ext cx="8194502" cy="5920140"/>
          </a:xfrm>
          <a:prstGeom prst="rect">
            <a:avLst/>
          </a:prstGeom>
        </p:spPr>
      </p:pic>
      <p:sp>
        <p:nvSpPr>
          <p:cNvPr id="2" name="Rectángulo 1"/>
          <p:cNvSpPr/>
          <p:nvPr/>
        </p:nvSpPr>
        <p:spPr>
          <a:xfrm>
            <a:off x="1278000" y="1164021"/>
            <a:ext cx="3232597" cy="4832092"/>
          </a:xfrm>
          <a:prstGeom prst="rect">
            <a:avLst/>
          </a:prstGeom>
        </p:spPr>
        <p:txBody>
          <a:bodyPr wrap="square">
            <a:spAutoFit/>
          </a:bodyPr>
          <a:lstStyle/>
          <a:p>
            <a:pPr algn="ctr"/>
            <a:r>
              <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Cuando </a:t>
            </a:r>
            <a:r>
              <a:rPr lang="es-PE" sz="2800" b="1" i="1" dirty="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vaya y les prepare sitio, </a:t>
            </a:r>
            <a:endPar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endParaRPr>
          </a:p>
          <a:p>
            <a:pPr algn="ctr"/>
            <a:r>
              <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volveré </a:t>
            </a:r>
            <a:r>
              <a:rPr lang="es-PE" sz="2800" b="1" i="1" dirty="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y los llevaré conmigo</a:t>
            </a:r>
            <a:r>
              <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a:t>
            </a:r>
          </a:p>
          <a:p>
            <a:pPr algn="ctr"/>
            <a:r>
              <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 </a:t>
            </a:r>
            <a:r>
              <a:rPr lang="es-PE" sz="2800" b="1" i="1" dirty="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para que donde </a:t>
            </a:r>
            <a:endPar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endParaRPr>
          </a:p>
          <a:p>
            <a:pPr algn="ctr"/>
            <a:r>
              <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estoy </a:t>
            </a:r>
            <a:r>
              <a:rPr lang="es-PE" sz="2800" b="1" i="1" dirty="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yo, </a:t>
            </a:r>
            <a:endPar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endParaRPr>
          </a:p>
          <a:p>
            <a:pPr algn="ctr"/>
            <a:r>
              <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estén </a:t>
            </a:r>
            <a:r>
              <a:rPr lang="es-PE" sz="2800" b="1" i="1" dirty="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también ustedes. </a:t>
            </a:r>
            <a:endPar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endParaRPr>
          </a:p>
          <a:p>
            <a:pPr algn="ctr"/>
            <a:r>
              <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Y </a:t>
            </a:r>
            <a:r>
              <a:rPr lang="es-PE" sz="2800" b="1" i="1" dirty="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adonde yo voy, ya saben el </a:t>
            </a:r>
            <a:r>
              <a:rPr lang="es-PE" sz="2800" b="1" i="1" dirty="0" smtClean="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rPr>
              <a:t>camino.</a:t>
            </a:r>
            <a:endParaRPr lang="es-PE" sz="2000" b="1" i="1" dirty="0">
              <a:solidFill>
                <a:schemeClr val="bg1"/>
              </a:solidFill>
              <a:effectLst>
                <a:glow rad="63500">
                  <a:schemeClr val="accent4">
                    <a:satMod val="175000"/>
                    <a:alpha val="40000"/>
                  </a:schemeClr>
                </a:glow>
                <a:outerShdw blurRad="38100" dist="38100" dir="2700000" algn="tl">
                  <a:srgbClr val="000000"/>
                </a:outerShdw>
              </a:effectLst>
              <a:latin typeface="Bodoni MT" panose="02070603080606020203" pitchFamily="18" charset="0"/>
            </a:endParaRPr>
          </a:p>
        </p:txBody>
      </p:sp>
      <p:sp>
        <p:nvSpPr>
          <p:cNvPr id="3074" name="Rectangle 2"/>
          <p:cNvSpPr>
            <a:spLocks noChangeArrowheads="1"/>
          </p:cNvSpPr>
          <p:nvPr/>
        </p:nvSpPr>
        <p:spPr bwMode="auto">
          <a:xfrm>
            <a:off x="5539472" y="682112"/>
            <a:ext cx="3037858" cy="523220"/>
          </a:xfrm>
          <a:prstGeom prst="rect">
            <a:avLst/>
          </a:prstGeom>
          <a:noFill/>
          <a:ln>
            <a:noFill/>
          </a:ln>
          <a:effectLst/>
          <a:extLst/>
        </p:spPr>
        <p:txBody>
          <a:bodyPr wrap="square">
            <a:spAutoFit/>
          </a:bodyPr>
          <a:lstStyle/>
          <a:p>
            <a:pPr algn="ctr" fontAlgn="base">
              <a:spcBef>
                <a:spcPct val="0"/>
              </a:spcBef>
              <a:spcAft>
                <a:spcPct val="0"/>
              </a:spcAft>
            </a:pPr>
            <a:endParaRPr lang="es-ES" sz="2800" dirty="0">
              <a:solidFill>
                <a:srgbClr val="FFFFFF"/>
              </a:solidFill>
              <a:effectLst>
                <a:outerShdw blurRad="38100" dist="38100" dir="2700000" algn="tl">
                  <a:srgbClr val="000000">
                    <a:alpha val="43137"/>
                  </a:srgbClr>
                </a:outerShdw>
              </a:effectLst>
              <a:latin typeface="Bodoni MT" panose="02070603080606020203" pitchFamily="18" charset="0"/>
            </a:endParaRPr>
          </a:p>
        </p:txBody>
      </p:sp>
    </p:spTree>
    <p:extLst>
      <p:ext uri="{BB962C8B-B14F-4D97-AF65-F5344CB8AC3E}">
        <p14:creationId xmlns:p14="http://schemas.microsoft.com/office/powerpoint/2010/main" val="26680245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9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6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55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55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1117</TotalTime>
  <Words>1381</Words>
  <Application>Microsoft Office PowerPoint</Application>
  <PresentationFormat>Presentación en pantalla (4:3)</PresentationFormat>
  <Paragraphs>114</Paragraphs>
  <Slides>35</Slides>
  <Notes>4</Notes>
  <HiddenSlides>0</HiddenSlides>
  <MMClips>1</MMClips>
  <ScaleCrop>false</ScaleCrop>
  <HeadingPairs>
    <vt:vector size="6" baseType="variant">
      <vt:variant>
        <vt:lpstr>Fuentes usadas</vt:lpstr>
      </vt:variant>
      <vt:variant>
        <vt:i4>26</vt:i4>
      </vt:variant>
      <vt:variant>
        <vt:lpstr>Tema</vt:lpstr>
      </vt:variant>
      <vt:variant>
        <vt:i4>12</vt:i4>
      </vt:variant>
      <vt:variant>
        <vt:lpstr>Títulos de diapositiva</vt:lpstr>
      </vt:variant>
      <vt:variant>
        <vt:i4>35</vt:i4>
      </vt:variant>
    </vt:vector>
  </HeadingPairs>
  <TitlesOfParts>
    <vt:vector size="73" baseType="lpstr">
      <vt:lpstr>Adobe Gothic Std B</vt:lpstr>
      <vt:lpstr>Adobe Heiti Std R</vt:lpstr>
      <vt:lpstr>Arial</vt:lpstr>
      <vt:lpstr>Arial Rounded MT Bold</vt:lpstr>
      <vt:lpstr>Arial Unicode MS</vt:lpstr>
      <vt:lpstr>Bahnschrift</vt:lpstr>
      <vt:lpstr>Bodoni MT</vt:lpstr>
      <vt:lpstr>Britannic Bold</vt:lpstr>
      <vt:lpstr>Calibri</vt:lpstr>
      <vt:lpstr>Chaparral Pro Light</vt:lpstr>
      <vt:lpstr>Clarendon Blk BT</vt:lpstr>
      <vt:lpstr>Comic Sans MS</vt:lpstr>
      <vt:lpstr>Courier New</vt:lpstr>
      <vt:lpstr>Georgia</vt:lpstr>
      <vt:lpstr>Kristen ITC</vt:lpstr>
      <vt:lpstr>Matura MT Script Capitals</vt:lpstr>
      <vt:lpstr>Poor Richard</vt:lpstr>
      <vt:lpstr>Rockwell Condensed</vt:lpstr>
      <vt:lpstr>Script MT Bold</vt:lpstr>
      <vt:lpstr>Segoe UI Symbol</vt:lpstr>
      <vt:lpstr>Showcard Gothic</vt:lpstr>
      <vt:lpstr>Stencil</vt:lpstr>
      <vt:lpstr>Tekton Pro Cond</vt:lpstr>
      <vt:lpstr>Times</vt:lpstr>
      <vt:lpstr>Times New Roman</vt:lpstr>
      <vt:lpstr>Wingdings</vt:lpstr>
      <vt:lpstr>9_Diseño predeterminado</vt:lpstr>
      <vt:lpstr>Modèle par défaut</vt:lpstr>
      <vt:lpstr>2_Default Design</vt:lpstr>
      <vt:lpstr>2_Diseño predeterminado</vt:lpstr>
      <vt:lpstr>5_Diseño predeterminado</vt:lpstr>
      <vt:lpstr>1_Diseño predeterminado</vt:lpstr>
      <vt:lpstr>11_Diseño predeterminado</vt:lpstr>
      <vt:lpstr>En blanco</vt:lpstr>
      <vt:lpstr>7_Diseño predeterminado</vt:lpstr>
      <vt:lpstr>12_Diseño predeterminado</vt:lpstr>
      <vt:lpstr>3_Diseño predeterminado</vt:lpstr>
      <vt:lpstr>4_Diseño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Usuario de Windows</cp:lastModifiedBy>
  <cp:revision>151</cp:revision>
  <dcterms:created xsi:type="dcterms:W3CDTF">2017-05-08T02:11:15Z</dcterms:created>
  <dcterms:modified xsi:type="dcterms:W3CDTF">2020-05-04T15:00:23Z</dcterms:modified>
</cp:coreProperties>
</file>