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3" r:id="rId6"/>
    <p:sldMasterId id="2147483745" r:id="rId7"/>
    <p:sldMasterId id="2147483757" r:id="rId8"/>
    <p:sldMasterId id="2147483770" r:id="rId9"/>
    <p:sldMasterId id="2147483782" r:id="rId10"/>
    <p:sldMasterId id="2147483794" r:id="rId11"/>
  </p:sldMasterIdLst>
  <p:notesMasterIdLst>
    <p:notesMasterId r:id="rId52"/>
  </p:notesMasterIdLst>
  <p:sldIdLst>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8B52C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739"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5C979-FD64-4BF1-802E-32FDDAB01BF6}" type="datetimeFigureOut">
              <a:rPr lang="en-US" smtClean="0"/>
              <a:t>3/23/2020</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01C5E-C828-4C57-9887-2A79274D15E7}" type="slidenum">
              <a:rPr lang="en-US" smtClean="0"/>
              <a:t>‹Nº›</a:t>
            </a:fld>
            <a:endParaRPr lang="en-US"/>
          </a:p>
        </p:txBody>
      </p:sp>
    </p:spTree>
    <p:extLst>
      <p:ext uri="{BB962C8B-B14F-4D97-AF65-F5344CB8AC3E}">
        <p14:creationId xmlns:p14="http://schemas.microsoft.com/office/powerpoint/2010/main" val="2244535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8845EA-A218-4BB3-899A-D3E98955B459}" type="slidenum">
              <a:rPr kumimoji="0" lang="ca-E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ca-E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02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AD4352-CDEF-4BC6-AFBA-88A2A4F83238}"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870771519"/>
      </p:ext>
    </p:extLst>
  </p:cSld>
  <p:clrMapOvr>
    <a:masterClrMapping/>
  </p:clrMapOvr>
  <p:transition spd="med">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918B9B-DCF8-406C-9F18-8F28463E061C}"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34304600"/>
      </p:ext>
    </p:extLst>
  </p:cSld>
  <p:clrMapOvr>
    <a:masterClrMapping/>
  </p:clrMapOvr>
  <p:transition spd="med">
    <p:pull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609CC2-008D-4410-82ED-66A5158A355F}"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095980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8B2AA0-37B1-4DC6-BF01-2ED233DFDD90}"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8117561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015224-CB7B-4D9D-859C-8C5203181B6D}"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7925612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A25F84-BDB7-49A3-981A-5D31DAEF0238}"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33587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4C8AFA-967B-4C55-AD7D-954C594CF4F6}"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1314478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BB82FC-E5B9-4D86-85FD-F4C7106D81A8}"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8703493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45AA7C-D8AB-4A66-B468-3971E66E5F55}"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0222604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B0D94D-13D1-42D8-83F2-03EFBFB58E6A}"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9744400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50781F-C26F-4FC5-BFCE-67AB08E6627B}"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9738875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E43A02-4DC4-4D9B-8A0C-B64E3A074279}"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288045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48B02E-F0DD-41DF-BE59-8C8C0BF49A9C}"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151299406"/>
      </p:ext>
    </p:extLst>
  </p:cSld>
  <p:clrMapOvr>
    <a:masterClrMapping/>
  </p:clrMapOvr>
  <p:transition spd="med">
    <p:pull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9442C5-4F08-4EEA-9606-BBD066198D70}"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2860090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22C9DC-F9E6-4BCF-A782-9388AC335509}"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889020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D53166-DC69-4A15-BBA5-FF18EB253694}"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9329670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990E54-A3AA-489F-86F4-5124C2643533}"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832411960"/>
      </p:ext>
    </p:extLst>
  </p:cSld>
  <p:clrMapOvr>
    <a:masterClrMapping/>
  </p:clrMapOvr>
  <p:transition spd="slow">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CDD4FE-893E-4D1F-99A2-EF11D12B98B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586271910"/>
      </p:ext>
    </p:extLst>
  </p:cSld>
  <p:clrMapOvr>
    <a:masterClrMapping/>
  </p:clrMapOvr>
  <p:transition spd="slow">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66BC1A-C271-447D-B749-0873348B8F7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768326332"/>
      </p:ext>
    </p:extLst>
  </p:cSld>
  <p:clrMapOvr>
    <a:masterClrMapping/>
  </p:clrMapOvr>
  <p:transition spd="slow">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8C6F8-E56A-4BA3-806E-4D219B83BBF3}"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33202727"/>
      </p:ext>
    </p:extLst>
  </p:cSld>
  <p:clrMapOvr>
    <a:masterClrMapping/>
  </p:clrMapOvr>
  <p:transition spd="slow">
    <p:fade thruBlk="1"/>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39F17D-0DB1-42D4-9FDF-48BF50B84B57}"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610154396"/>
      </p:ext>
    </p:extLst>
  </p:cSld>
  <p:clrMapOvr>
    <a:masterClrMapping/>
  </p:clrMapOvr>
  <p:transition spd="slow">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672A7B-148B-40A5-AF6B-0094F64B356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160506802"/>
      </p:ext>
    </p:extLst>
  </p:cSld>
  <p:clrMapOvr>
    <a:masterClrMapping/>
  </p:clrMapOvr>
  <p:transition spd="slow">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1A6384-96EB-467D-A9A3-E6FCCBA71A9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043984445"/>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4A5CF3-3842-47C2-9D59-66DAA66F5E73}"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211428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423714-1394-4148-A9B1-B1D14B3368A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676070439"/>
      </p:ext>
    </p:extLst>
  </p:cSld>
  <p:clrMapOvr>
    <a:masterClrMapping/>
  </p:clrMapOvr>
  <p:transition spd="slow">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3F7F5F-480E-4429-B62A-C91ACC9BACB4}"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551871657"/>
      </p:ext>
    </p:extLst>
  </p:cSld>
  <p:clrMapOvr>
    <a:masterClrMapping/>
  </p:clrMapOvr>
  <p:transition spd="slow">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8CEA0B-CFFF-44D4-91A1-7EDF54CE9B0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428948816"/>
      </p:ext>
    </p:extLst>
  </p:cSld>
  <p:clrMapOvr>
    <a:masterClrMapping/>
  </p:clrMapOvr>
  <p:transition spd="slow">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EB16B3-0C86-4A11-A9AA-F0BAA5502CC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223642512"/>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0A4948-8C22-47EE-BF76-78E15C3F799B}"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46143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5C35C3-4332-46EC-BC2D-DA9B9872E340}"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82004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4EBDEB-7020-46D9-B59B-392C0E28CB3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62606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6D7D35-DBE0-4989-BDC0-A70E0F52190E}"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84967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3DD29B-5F7E-404C-BC7C-D097FF226235}"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55061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4D41F4-A172-407D-AEA3-9F86435027B8}"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2245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60C5E3-16E2-47EC-B825-3AE0FFBBBC46}"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4311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695FF4-40E8-4311-9F8E-CC374F7E1B41}"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134695863"/>
      </p:ext>
    </p:extLst>
  </p:cSld>
  <p:clrMapOvr>
    <a:masterClrMapping/>
  </p:clrMapOvr>
  <p:transition spd="med">
    <p:pull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07E0D4-DD87-401C-A4CF-9001D3FFB81F}"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8782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58A9D3-B811-43A0-926E-900CFFFBA351}"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0577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1145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1912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029930-3150-403D-9D03-9A58C87CA50A}"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0327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7BEEC3-E65D-4EE2-AE8A-49FADBAD7E62}"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965013969"/>
      </p:ext>
    </p:extLst>
  </p:cSld>
  <p:clrMapOvr>
    <a:masterClrMapping/>
  </p:clrMapOvr>
  <p:transition spd="med">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19096-B4A6-4F92-B354-46FB5E3F202F}"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495502649"/>
      </p:ext>
    </p:extLst>
  </p:cSld>
  <p:clrMapOvr>
    <a:masterClrMapping/>
  </p:clrMapOvr>
  <p:transition spd="med">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AB1776-9453-4E62-B9A7-52137BC10B6F}"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200035875"/>
      </p:ext>
    </p:extLst>
  </p:cSld>
  <p:clrMapOvr>
    <a:masterClrMapping/>
  </p:clrMapOvr>
  <p:transition spd="med">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776B44-1CAD-4B5B-B45E-68B7705BC661}"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223946896"/>
      </p:ext>
    </p:extLst>
  </p:cSld>
  <p:clrMapOvr>
    <a:masterClrMapping/>
  </p:clrMapOvr>
  <p:transition spd="med">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EE0C4E-F499-4C71-977F-942922950308}"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14959572"/>
      </p:ext>
    </p:extLst>
  </p:cSld>
  <p:clrMapOvr>
    <a:masterClrMapping/>
  </p:clrMapOvr>
  <p:transition spd="med">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3CBA63-EBBA-4DC0-9275-18D63D7111FB}"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25983296"/>
      </p:ext>
    </p:extLst>
  </p:cSld>
  <p:clrMapOvr>
    <a:masterClrMapping/>
  </p:clrMapOvr>
  <p:transition spd="med">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11C2E4-1A1A-4EE1-B82D-B86AEC800BCF}"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994396868"/>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32240B-6138-4898-B836-3B131E709247}"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58358840"/>
      </p:ext>
    </p:extLst>
  </p:cSld>
  <p:clrMapOvr>
    <a:masterClrMapping/>
  </p:clrMapOvr>
  <p:transition spd="med">
    <p:pull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4C7D43-769C-4E91-ADC2-DCA52CFC12B9}"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826600259"/>
      </p:ext>
    </p:extLst>
  </p:cSld>
  <p:clrMapOvr>
    <a:masterClrMapping/>
  </p:clrMapOvr>
  <p:transition spd="med">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9AF7E-6D8A-4E44-A575-A4EFDCB3D6FA}"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861862427"/>
      </p:ext>
    </p:extLst>
  </p:cSld>
  <p:clrMapOvr>
    <a:masterClrMapping/>
  </p:clrMapOvr>
  <p:transition spd="med">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DA29BD-DFD6-47E5-8D8E-75CE0515E981}"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919210407"/>
      </p:ext>
    </p:extLst>
  </p:cSld>
  <p:clrMapOvr>
    <a:masterClrMapping/>
  </p:clrMapOvr>
  <p:transition spd="med">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423EDA-2669-4265-BFF8-0986117EE8E0}"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632576021"/>
      </p:ext>
    </p:extLst>
  </p:cSld>
  <p:clrMapOvr>
    <a:masterClrMapping/>
  </p:clrMapOvr>
  <p:transition spd="med">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98AF14-9B06-44D7-80BA-4155DA0B169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555563589"/>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408BB1-0ECD-409F-90EF-B610C6196BA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336465894"/>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F47138-FC51-417D-9B98-8501C904A63D}"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208393425"/>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54AF71-0CC7-4745-9066-2B84F8FD52B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304707471"/>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182EC3-3021-4D2B-888F-5C2ED4C898D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600530413"/>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214523-0FCD-486E-92DD-1FA530B1CEE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13087596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D7D361-0322-4D5C-8F4B-5170B1484207}"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816086917"/>
      </p:ext>
    </p:extLst>
  </p:cSld>
  <p:clrMapOvr>
    <a:masterClrMapping/>
  </p:clrMapOvr>
  <p:transition spd="med">
    <p:pull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761F6B-5DE5-47A8-BC33-5373726D939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766989196"/>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43F090-0BE4-45DF-9994-ED1376AFB33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049877555"/>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BDE82F-31BC-4FC6-922E-BE20C51F11C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289340082"/>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8661F3-7E3B-4437-BA42-36E4968713B1}"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944605879"/>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25AAB0-1634-4D06-B397-D637070D1BA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681192977"/>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C35792-203D-48E1-A02F-5A7BAB16963E}"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094213663"/>
      </p:ext>
    </p:extLst>
  </p:cSld>
  <p:clrMapOvr>
    <a:masterClrMapping/>
  </p:clrMapOvr>
  <p:transition spd="med">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7B53F8-684F-4312-AF16-F69A1A6DCB14}"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788815853"/>
      </p:ext>
    </p:extLst>
  </p:cSld>
  <p:clrMapOvr>
    <a:masterClrMapping/>
  </p:clrMapOvr>
  <p:transition spd="med">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2B84DF-73BA-4DCB-9398-21EDBB43FE75}"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51577894"/>
      </p:ext>
    </p:extLst>
  </p:cSld>
  <p:clrMapOvr>
    <a:masterClrMapping/>
  </p:clrMapOvr>
  <p:transition spd="med">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EE1CC4-7D02-46B0-A7F3-8C25B217823C}"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564200664"/>
      </p:ext>
    </p:extLst>
  </p:cSld>
  <p:clrMapOvr>
    <a:masterClrMapping/>
  </p:clrMapOvr>
  <p:transition spd="med">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B9F19-C414-4DC1-8716-76B2B657385B}"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9432946"/>
      </p:ext>
    </p:extLst>
  </p:cSld>
  <p:clrMapOvr>
    <a:masterClrMapping/>
  </p:clrMapOvr>
  <p:transition spd="med">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6EE6DE-0E21-4F8E-BB0D-5D12156D69BD}"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932947605"/>
      </p:ext>
    </p:extLst>
  </p:cSld>
  <p:clrMapOvr>
    <a:masterClrMapping/>
  </p:clrMapOvr>
  <p:transition spd="med">
    <p:pull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3032CE-ED34-4529-86E1-B69BD04220F2}"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777291679"/>
      </p:ext>
    </p:extLst>
  </p:cSld>
  <p:clrMapOvr>
    <a:masterClrMapping/>
  </p:clrMapOvr>
  <p:transition spd="med">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CBF9DE-8D79-4D2A-8FD8-B27560EEECE4}"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968278143"/>
      </p:ext>
    </p:extLst>
  </p:cSld>
  <p:clrMapOvr>
    <a:masterClrMapping/>
  </p:clrMapOvr>
  <p:transition spd="med">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48B215-8033-4172-AE50-81CB473AE1A7}"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303570317"/>
      </p:ext>
    </p:extLst>
  </p:cSld>
  <p:clrMapOvr>
    <a:masterClrMapping/>
  </p:clrMapOvr>
  <p:transition spd="med">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552EF5-EB21-45EE-A4C7-A813470741BE}"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45365221"/>
      </p:ext>
    </p:extLst>
  </p:cSld>
  <p:clrMapOvr>
    <a:masterClrMapping/>
  </p:clrMapOvr>
  <p:transition spd="med">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54EF4F-E928-4DAD-A648-E6862125F127}"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773828438"/>
      </p:ext>
    </p:extLst>
  </p:cSld>
  <p:clrMapOvr>
    <a:masterClrMapping/>
  </p:clrMapOvr>
  <p:transition spd="med">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65F2D73-5CE9-4AFF-BEA4-6A598F72BA0C}"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143387650"/>
      </p:ext>
    </p:extLst>
  </p:cSld>
  <p:clrMapOvr>
    <a:masterClrMapping/>
  </p:clrMapOvr>
  <p:transition spd="med">
    <p:comb/>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ABD0C1-F773-46DD-8F94-3000218582D7}"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887823331"/>
      </p:ext>
    </p:extLst>
  </p:cSld>
  <p:clrMapOvr>
    <a:masterClrMapping/>
  </p:clrMapOvr>
  <p:transition spd="med">
    <p:comb/>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FD0C1F-372D-4132-85D3-16F9DB94D77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45974611"/>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8EDB0F-C2BC-4805-B313-8FC2D7ACF1D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510748738"/>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D156F42-7911-46C7-A76F-F825440066F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006473199"/>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1E760C-7800-4C5C-93E8-0B34A616024B}"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196231389"/>
      </p:ext>
    </p:extLst>
  </p:cSld>
  <p:clrMapOvr>
    <a:masterClrMapping/>
  </p:clrMapOvr>
  <p:transition spd="med">
    <p:pull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EDDDD-1F16-4824-AF26-317BD597EA7C}"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509767392"/>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B17B64-4B97-4749-96AA-F117413EB485}"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935149918"/>
      </p:ext>
    </p:extLst>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BFED00-F287-4B94-99EE-CB9A5C7AA416}"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930537190"/>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BE9942-E6E6-4641-BCE7-3EA8C4AF63F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396857226"/>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129953-0653-4C2F-A6B9-CA9036E7127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946130565"/>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2FF4B4-1204-4694-8EE4-CD782D5A326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136549760"/>
      </p:ext>
    </p:extLst>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A27474-730A-45FB-8281-B79A71A1A575}"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157493717"/>
      </p:ext>
    </p:extLst>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28CF73-432A-44FF-B3B4-9D7B5DBAD5F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360141506"/>
      </p:ext>
    </p:extLst>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AE3E8D-4302-4041-9F46-5E5061506B5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470518546"/>
      </p:ext>
    </p:extLst>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F0A68D-CD4E-4ECC-83B5-D0CC139AF494}"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589668595"/>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50706E-BA8D-4B85-9355-844707049DD3}"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306520461"/>
      </p:ext>
    </p:extLst>
  </p:cSld>
  <p:clrMapOvr>
    <a:masterClrMapping/>
  </p:clrMapOvr>
  <p:transition spd="med">
    <p:pull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909924-13A6-4284-9863-097A31096F25}"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917039333"/>
      </p:ext>
    </p:extLst>
  </p:cSld>
  <p:clrMapOvr>
    <a:masterClrMapping/>
  </p:clrMapOvr>
  <p:transition spd="slow">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617FE5-30EE-4423-B7CB-530C2E4C498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761090810"/>
      </p:ext>
    </p:extLst>
  </p:cSld>
  <p:clrMapOvr>
    <a:masterClrMapping/>
  </p:clrMapOvr>
  <p:transition spd="slow">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0D2536-049B-41A7-9D3F-2A185A63F42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721893445"/>
      </p:ext>
    </p:extLst>
  </p:cSld>
  <p:clrMapOvr>
    <a:masterClrMapping/>
  </p:clrMapOvr>
  <p:transition spd="slow">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9D2A1B-B13F-4DEA-A68D-66B240695AF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489158082"/>
      </p:ext>
    </p:extLst>
  </p:cSld>
  <p:clrMapOvr>
    <a:masterClrMapping/>
  </p:clrMapOvr>
  <p:transition spd="slow">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FD1E15-6CE3-4986-AC94-3E71427ED4E9}"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412837213"/>
      </p:ext>
    </p:extLst>
  </p:cSld>
  <p:clrMapOvr>
    <a:masterClrMapping/>
  </p:clrMapOvr>
  <p:transition spd="slow">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CA25F0-62B0-4113-ADA9-662353303C1C}"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760529061"/>
      </p:ext>
    </p:extLst>
  </p:cSld>
  <p:clrMapOvr>
    <a:masterClrMapping/>
  </p:clrMapOvr>
  <p:transition spd="slow">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028C8F-A031-40AC-AF35-B670AA22B0B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08474098"/>
      </p:ext>
    </p:extLst>
  </p:cSld>
  <p:clrMapOvr>
    <a:masterClrMapping/>
  </p:clrMapOvr>
  <p:transition spd="slow">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42466F-27AC-4A01-B1E9-C910713E7E65}"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734226111"/>
      </p:ext>
    </p:extLst>
  </p:cSld>
  <p:clrMapOvr>
    <a:masterClrMapping/>
  </p:clrMapOvr>
  <p:transition spd="slow">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8BDF39-73A7-4AFC-B1BE-84E5D61F101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777643402"/>
      </p:ext>
    </p:extLst>
  </p:cSld>
  <p:clrMapOvr>
    <a:masterClrMapping/>
  </p:clrMapOvr>
  <p:transition spd="slow">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CE20BF-5D62-4912-B5B7-8A7E0E8DB40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03423942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0C6DD5-3D4C-4190-96B0-17EC3D0380AB}"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735434490"/>
      </p:ext>
    </p:extLst>
  </p:cSld>
  <p:clrMapOvr>
    <a:masterClrMapping/>
  </p:clrMapOvr>
  <p:transition spd="med">
    <p:pull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291F7C-F6D8-45A5-91B6-523661CF1DB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70380674"/>
      </p:ext>
    </p:extLst>
  </p:cSld>
  <p:clrMapOvr>
    <a:masterClrMapping/>
  </p:clrMapOvr>
  <p:transition spd="slow">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A100C5-05FF-4A7A-9D72-E86B9CC5C93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101700424"/>
      </p:ext>
    </p:extLst>
  </p:cSld>
  <p:clrMapOvr>
    <a:masterClrMapping/>
  </p:clrMapOvr>
  <p:transition spd="slow">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050D28-1F3A-4A94-9855-A1105987FF3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387499993"/>
      </p:ext>
    </p:extLst>
  </p:cSld>
  <p:clrMapOvr>
    <a:masterClrMapping/>
  </p:clrMapOvr>
  <p:transition spd="slow">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3FD2B-942B-4D8C-B5C8-0D114BFAAF6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315240219"/>
      </p:ext>
    </p:extLst>
  </p:cSld>
  <p:clrMapOvr>
    <a:masterClrMapping/>
  </p:clrMapOvr>
  <p:transition spd="slow">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9A6105-F9EA-4365-88F6-4C0A9E58FDE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852597352"/>
      </p:ext>
    </p:extLst>
  </p:cSld>
  <p:clrMapOvr>
    <a:masterClrMapping/>
  </p:clrMapOvr>
  <p:transition spd="slow">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08759C-5A91-47CD-8F5A-33088D0421A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311643779"/>
      </p:ext>
    </p:extLst>
  </p:cSld>
  <p:clrMapOvr>
    <a:masterClrMapping/>
  </p:clrMapOvr>
  <p:transition spd="slow">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5EF70B-CD79-4A5B-BC57-2572FBA5C0E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96709453"/>
      </p:ext>
    </p:extLst>
  </p:cSld>
  <p:clrMapOvr>
    <a:masterClrMapping/>
  </p:clrMapOvr>
  <p:transition spd="slow">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CDC49E-8F6A-4FB1-9B14-4C98D11D7FA7}"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108043397"/>
      </p:ext>
    </p:extLst>
  </p:cSld>
  <p:clrMapOvr>
    <a:masterClrMapping/>
  </p:clrMapOvr>
  <p:transition spd="slow">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A353A0-9FEB-4739-9668-79BAED03494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75858935"/>
      </p:ext>
    </p:extLst>
  </p:cSld>
  <p:clrMapOvr>
    <a:masterClrMapping/>
  </p:clrMapOvr>
  <p:transition spd="slow">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A63861-D2D6-4087-A8CC-BA69F373BD5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18594500"/>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5DD1D9-50C5-4848-8199-BDB5BA2087B8}"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482290614"/>
      </p:ext>
    </p:extLst>
  </p:cSld>
  <p:clrMapOvr>
    <a:masterClrMapping/>
  </p:clrMapOvr>
  <p:transition spd="med">
    <p:pull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10588" cy="1325563"/>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301625"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B92D1B-D383-4F42-B338-B6810545ECA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60854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C5EC7-B637-4D86-8D18-F5CDE16B7E31}"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5566120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21115B-341F-40E6-A3C4-1D1BBD184E2A}"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4726698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40A3DA-AA95-45E6-94ED-50CA1AB08BEB}"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9914311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6E4D76-DFF7-4397-92DE-F4068BBC7FFE}"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7809384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5B0F91-A0D1-4CDE-9AA8-A79096107878}"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9315688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843F8E-234C-426D-AB6A-392E04D3B576}"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874415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5FBEC3-1189-44B0-B8D6-8DFA8748203F}"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5894552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AB9EE-4387-4C10-9C38-137C444F012B}"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0488904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EF1627-BC44-4F60-B56E-079ECD155DE4}"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95490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jp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jp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CADEF7D-A1D1-4CB4-8C7F-F0F57C4020E8}"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1246410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A05722-12D5-4FDC-998C-9EF5626CFB8E}"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220000690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2D95D2-6DEA-46E6-8E08-592050DD1C6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7925590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5C427D-9CBA-40D7-BE7B-25B43A18A17B}"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650181668"/>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314835-F09B-40D4-9312-73ADA38A3E43}"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Tree>
    <p:extLst>
      <p:ext uri="{BB962C8B-B14F-4D97-AF65-F5344CB8AC3E}">
        <p14:creationId xmlns:p14="http://schemas.microsoft.com/office/powerpoint/2010/main" val="1319921061"/>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diamond/>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41942C9-379C-49A7-8F02-95B5540CE9EB}"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7069842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3E08AE-972F-4BF7-AC64-9726A1142C3F}"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Tree>
    <p:extLst>
      <p:ext uri="{BB962C8B-B14F-4D97-AF65-F5344CB8AC3E}">
        <p14:creationId xmlns:p14="http://schemas.microsoft.com/office/powerpoint/2010/main" val="3197617996"/>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spd="med">
    <p:comb/>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7D76ED-DA38-4064-8E7F-214933F7BD08}"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161212916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DAC008F-8F13-47F3-A183-EEA05CFE217D}"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236200795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05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105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105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2E2BCC-B8EA-4BFE-BB74-5912C697CCD8}"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220290800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2F6393-6AF9-4A19-96C6-FBB981D6E024}" type="slidenum">
              <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5272853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8.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8.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8.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8.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1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5456" y="456197"/>
            <a:ext cx="8224738" cy="5944795"/>
          </a:xfrm>
          <a:prstGeom prst="rect">
            <a:avLst/>
          </a:prstGeom>
          <a:scene3d>
            <a:camera prst="orthographicFront"/>
            <a:lightRig rig="threePt" dir="t"/>
          </a:scene3d>
          <a:sp3d>
            <a:bevelT prst="convex"/>
          </a:sp3d>
        </p:spPr>
      </p:pic>
      <p:pic>
        <p:nvPicPr>
          <p:cNvPr id="14" name="Imagen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5456" y="6212000"/>
            <a:ext cx="4188315" cy="188992"/>
          </a:xfrm>
          <a:prstGeom prst="rect">
            <a:avLst/>
          </a:prstGeom>
        </p:spPr>
      </p:pic>
      <p:sp>
        <p:nvSpPr>
          <p:cNvPr id="4" name="Rectángulo 3"/>
          <p:cNvSpPr/>
          <p:nvPr/>
        </p:nvSpPr>
        <p:spPr>
          <a:xfrm>
            <a:off x="405456" y="6027334"/>
            <a:ext cx="162897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6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Imagen de Portada: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6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P</a:t>
            </a:r>
            <a:r>
              <a:rPr kumimoji="0" lang="es-ES_tradnl" sz="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Erick Félix, CM </a:t>
            </a:r>
            <a:r>
              <a:rPr kumimoji="0" lang="es-ES_tradnl" sz="600" b="1" i="1"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P.y</a:t>
            </a:r>
            <a:r>
              <a:rPr kumimoji="0" lang="es-ES_tradnl" sz="6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a:t>
            </a:r>
            <a:r>
              <a:rPr kumimoji="0" lang="es-ES_tradnl" sz="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Hno. Vero Urbina.</a:t>
            </a:r>
            <a:endParaRPr kumimoji="0" lang="en-US" sz="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1466482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O Bellagio 8.wav"/>
          </p:stSnd>
        </p:sndAc>
      </p:transition>
    </mc:Choice>
    <mc:Fallback xmlns="">
      <p:transition spd="slow">
        <p:fade/>
        <p:sndAc>
          <p:stSnd loop="1">
            <p:snd r:embed="rId5" name="O Bellagio 8.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35427" y="452845"/>
            <a:ext cx="8186059" cy="5965371"/>
          </a:xfrm>
          <a:prstGeom prst="rect">
            <a:avLst/>
          </a:prstGeom>
          <a:scene3d>
            <a:camera prst="orthographicFront"/>
            <a:lightRig rig="threePt" dir="t"/>
          </a:scene3d>
          <a:sp3d>
            <a:bevelT prst="convex"/>
          </a:sp3d>
        </p:spPr>
      </p:pic>
      <p:sp>
        <p:nvSpPr>
          <p:cNvPr id="5" name="Rectangle 2"/>
          <p:cNvSpPr>
            <a:spLocks noChangeArrowheads="1"/>
          </p:cNvSpPr>
          <p:nvPr/>
        </p:nvSpPr>
        <p:spPr bwMode="auto">
          <a:xfrm>
            <a:off x="592183" y="3526972"/>
            <a:ext cx="4284617" cy="2677656"/>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FF"/>
                </a:solidFill>
                <a:effectLst>
                  <a:glow rad="101600">
                    <a:srgbClr val="0C0006"/>
                  </a:glow>
                  <a:outerShdw blurRad="38100" dist="38100" dir="2700000" algn="tl">
                    <a:srgbClr val="C0C0C0"/>
                  </a:outerShdw>
                </a:effectLst>
                <a:uLnTx/>
                <a:uFillTx/>
                <a:latin typeface="Arial Narrow" pitchFamily="34" charset="0"/>
                <a:ea typeface="+mn-ea"/>
                <a:cs typeface="Times New Roman"/>
              </a:rPr>
              <a:t>Aunque Jesús amaba a Marta, a su hermana y a Lázaro, cuando se enteró de que estaba enfermo, se quedó todavía dos días en donde estaba</a:t>
            </a:r>
            <a:r>
              <a:rPr kumimoji="0" lang="es-PE" sz="2800" b="1" i="0" u="none" strike="noStrike" kern="1200" cap="none" spc="0" normalizeH="0" baseline="0" noProof="0" dirty="0" smtClean="0">
                <a:ln>
                  <a:noFill/>
                </a:ln>
                <a:solidFill>
                  <a:srgbClr val="FFFFFF"/>
                </a:solidFill>
                <a:effectLst>
                  <a:glow rad="101600">
                    <a:srgbClr val="0C0006"/>
                  </a:glow>
                  <a:outerShdw blurRad="38100" dist="38100" dir="2700000" algn="tl">
                    <a:srgbClr val="C0C0C0"/>
                  </a:outerShdw>
                </a:effectLst>
                <a:uLnTx/>
                <a:uFillTx/>
                <a:latin typeface="Arial Narrow" pitchFamily="34" charset="0"/>
                <a:ea typeface="+mn-ea"/>
                <a:cs typeface="Times New Roman"/>
              </a:rPr>
              <a:t>.</a:t>
            </a:r>
            <a:endParaRPr kumimoji="0" lang="es-PE" sz="2800" b="1" i="0" u="none" strike="noStrike" kern="1200" cap="none" spc="0" normalizeH="0" baseline="0" noProof="0" dirty="0">
              <a:ln>
                <a:noFill/>
              </a:ln>
              <a:solidFill>
                <a:srgbClr val="FFFFFF"/>
              </a:solidFill>
              <a:effectLst>
                <a:glow rad="101600">
                  <a:srgbClr val="0C0006"/>
                </a:glow>
                <a:outerShdw blurRad="38100" dist="38100" dir="2700000" algn="tl">
                  <a:srgbClr val="C0C0C0"/>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41324319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Lazaro enfermo"/>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61553" y="486290"/>
            <a:ext cx="8220891" cy="591450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485686" y="564376"/>
            <a:ext cx="4417240" cy="2677656"/>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Después dijo a sus discípulos: </a:t>
            </a:r>
            <a:endParaRPr kumimoji="0" lang="es-PE" sz="2800" b="1" i="0" u="none" strike="noStrike" kern="1200" cap="none" spc="0" normalizeH="0" baseline="0" noProof="0" dirty="0" smtClean="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smtClean="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 Vamos </a:t>
            </a:r>
            <a:r>
              <a:rPr kumimoji="0" lang="es-PE" sz="2800" b="1"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otra vez a </a:t>
            </a:r>
            <a:r>
              <a:rPr kumimoji="0" lang="es-PE" sz="2800" b="1" i="0" u="none" strike="noStrike" kern="1200" cap="none" spc="0" normalizeH="0" baseline="0" noProof="0" dirty="0" smtClean="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Judea.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Cuando Jesús llegó, Lázaro llevaba ya cuatro días enterrado</a:t>
            </a:r>
            <a:endParaRPr kumimoji="0" lang="es-ES" sz="2800" b="1"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26110772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Martha y Jesus en la muerte de Laza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23" y="469946"/>
            <a:ext cx="8231160" cy="5956981"/>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Rectángulo"/>
          <p:cNvSpPr/>
          <p:nvPr/>
        </p:nvSpPr>
        <p:spPr>
          <a:xfrm flipH="1">
            <a:off x="6948264" y="5517231"/>
            <a:ext cx="432046" cy="504055"/>
          </a:xfrm>
          <a:prstGeom prst="rect">
            <a:avLst/>
          </a:prstGeom>
          <a:solidFill>
            <a:srgbClr val="4D4D4D"/>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6" name="Rectangle 2"/>
          <p:cNvSpPr>
            <a:spLocks noChangeArrowheads="1"/>
          </p:cNvSpPr>
          <p:nvPr/>
        </p:nvSpPr>
        <p:spPr bwMode="auto">
          <a:xfrm>
            <a:off x="408123" y="406681"/>
            <a:ext cx="3248677" cy="5693866"/>
          </a:xfrm>
          <a:prstGeom prst="rect">
            <a:avLst/>
          </a:prstGeom>
          <a:noFill/>
          <a:ln w="9525">
            <a:noFill/>
            <a:miter lim="800000"/>
            <a:headEnd/>
            <a:tailEnd/>
          </a:ln>
          <a:effectLst/>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Cuando Marta se enteró de que llegaba Jesús, salió a su encuentro, mientras María se quedaba en casa. </a:t>
            </a: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 Y </a:t>
            </a:r>
            <a:r>
              <a:rPr kumimoji="0" lang="es-PE"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dijo Marta Jesús: </a:t>
            </a: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 -Señor</a:t>
            </a:r>
            <a:r>
              <a:rPr kumimoji="0" lang="es-PE"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 si hubieras estado aquí no habría muerto mi hermano. Pero aún ahora sé que todo lo que pidas a Dios, Dios te le </a:t>
            </a: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concederá.</a:t>
            </a:r>
            <a:endParaRPr kumimoji="0" lang="es-ES"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15727306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esultado de imagen para Lazaro enfer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42" y="483320"/>
            <a:ext cx="8209149" cy="5900061"/>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529079" y="4192560"/>
            <a:ext cx="8123012" cy="2092881"/>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Jesús </a:t>
            </a:r>
            <a:r>
              <a:rPr kumimoji="0" lang="es-PE" sz="26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le dijo: - </a:t>
            </a:r>
            <a:r>
              <a:rPr kumimoji="0" lang="es-PE" sz="26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“Tu </a:t>
            </a:r>
            <a:r>
              <a:rPr kumimoji="0" lang="es-PE" sz="26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hermano </a:t>
            </a:r>
            <a:r>
              <a:rPr kumimoji="0" lang="es-PE" sz="26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resucitará”.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Marta </a:t>
            </a:r>
            <a:r>
              <a:rPr kumimoji="0" lang="es-PE" sz="26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respondió</a:t>
            </a:r>
            <a:r>
              <a:rPr kumimoji="0" lang="es-PE" sz="26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 -Sé </a:t>
            </a:r>
            <a:r>
              <a:rPr kumimoji="0" lang="es-PE" sz="26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que resucitará en la resurrección del último </a:t>
            </a:r>
            <a:r>
              <a:rPr kumimoji="0" lang="es-PE" sz="26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día. Jesús </a:t>
            </a:r>
            <a:r>
              <a:rPr kumimoji="0" lang="es-PE" sz="26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le dice: </a:t>
            </a:r>
            <a:r>
              <a:rPr kumimoji="0" lang="es-PE" sz="26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-Yo </a:t>
            </a:r>
            <a:r>
              <a:rPr kumimoji="0" lang="es-PE" sz="26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soy la resurrección y la vida: el que cree en mí, aunque haya muerto, vivirá; y el que está vivo y cree en mí, no morirá para siempre. ¿Crees esto</a:t>
            </a:r>
            <a:r>
              <a:rPr kumimoji="0" lang="es-PE" sz="26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a:t>
            </a:r>
            <a:endParaRPr kumimoji="0" lang="es-ES" sz="26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10706871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Lazaro enfermo"/>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25542" y="478971"/>
            <a:ext cx="8256904" cy="592182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5318974" y="3777867"/>
            <a:ext cx="3215814" cy="2246769"/>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Ella </a:t>
            </a:r>
            <a:r>
              <a:rPr kumimoji="0" lang="es-PE" sz="28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le contestó: - </a:t>
            </a:r>
            <a:r>
              <a:rPr kumimoji="0" lang="es-PE" sz="28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Sí</a:t>
            </a:r>
            <a:r>
              <a:rPr kumimoji="0" lang="es-PE" sz="28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 Señor: yo creo que tú eres el Mesías, el Hijo de Dios, el que tenía que venir al </a:t>
            </a:r>
            <a:r>
              <a:rPr kumimoji="0" lang="es-PE" sz="28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mundo.</a:t>
            </a:r>
            <a:endParaRPr kumimoji="0" lang="es-ES" sz="28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432088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jesús llora ante la tumba de láza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2" y="494211"/>
            <a:ext cx="8259624" cy="5906589"/>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ChangeArrowheads="1"/>
          </p:cNvSpPr>
          <p:nvPr/>
        </p:nvSpPr>
        <p:spPr bwMode="auto">
          <a:xfrm>
            <a:off x="416831" y="397909"/>
            <a:ext cx="8370117" cy="2246769"/>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Jesús se conmovió profundamente y se estremeció</a:t>
            </a: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 Después </a:t>
            </a:r>
            <a:r>
              <a:rPr kumimoji="0" lang="es-PE"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preguntó: - </a:t>
            </a: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a:t>
            </a:r>
            <a:r>
              <a:rPr kumimoji="0" lang="es-PE"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Dónde lo han enterrado</a:t>
            </a: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 Le </a:t>
            </a:r>
            <a:r>
              <a:rPr kumimoji="0" lang="es-PE"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contestaron: </a:t>
            </a: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-Señor</a:t>
            </a:r>
            <a:r>
              <a:rPr kumimoji="0" lang="es-PE"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 ven a </a:t>
            </a: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verlo. Y </a:t>
            </a:r>
            <a:r>
              <a:rPr kumimoji="0" lang="es-PE"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Jesús lloró. </a:t>
            </a: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Los </a:t>
            </a:r>
            <a:r>
              <a:rPr kumimoji="0" lang="es-PE"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judíos comentaban: </a:t>
            </a:r>
            <a:endPar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 ¡</a:t>
            </a:r>
            <a:r>
              <a:rPr kumimoji="0" lang="es-PE"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Como lo quería!. </a:t>
            </a:r>
            <a:endParaRPr kumimoji="0" lang="es-ES"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9180739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 calcmode="lin" valueType="num">
                                      <p:cBhvr>
                                        <p:cTn id="7" dur="750" fill="hold"/>
                                        <p:tgtEl>
                                          <p:spTgt spid="9218"/>
                                        </p:tgtEl>
                                        <p:attrNameLst>
                                          <p:attrName>ppt_w</p:attrName>
                                        </p:attrNameLst>
                                      </p:cBhvr>
                                      <p:tavLst>
                                        <p:tav tm="0">
                                          <p:val>
                                            <p:fltVal val="0"/>
                                          </p:val>
                                        </p:tav>
                                        <p:tav tm="100000">
                                          <p:val>
                                            <p:strVal val="#ppt_w"/>
                                          </p:val>
                                        </p:tav>
                                      </p:tavLst>
                                    </p:anim>
                                    <p:anim calcmode="lin" valueType="num">
                                      <p:cBhvr>
                                        <p:cTn id="8" dur="750" fill="hold"/>
                                        <p:tgtEl>
                                          <p:spTgt spid="9218"/>
                                        </p:tgtEl>
                                        <p:attrNameLst>
                                          <p:attrName>ppt_h</p:attrName>
                                        </p:attrNameLst>
                                      </p:cBhvr>
                                      <p:tavLst>
                                        <p:tav tm="0">
                                          <p:val>
                                            <p:fltVal val="0"/>
                                          </p:val>
                                        </p:tav>
                                        <p:tav tm="100000">
                                          <p:val>
                                            <p:strVal val="#ppt_h"/>
                                          </p:val>
                                        </p:tav>
                                      </p:tavLst>
                                    </p:anim>
                                    <p:animEffect transition="in" filter="fade">
                                      <p:cBhvr>
                                        <p:cTn id="9" dur="75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1375" y="484415"/>
            <a:ext cx="8210282" cy="5925093"/>
          </a:xfrm>
          <a:prstGeom prst="rect">
            <a:avLst/>
          </a:prstGeom>
        </p:spPr>
      </p:pic>
      <p:sp>
        <p:nvSpPr>
          <p:cNvPr id="3" name="Rectangle 2"/>
          <p:cNvSpPr>
            <a:spLocks noChangeArrowheads="1"/>
          </p:cNvSpPr>
          <p:nvPr/>
        </p:nvSpPr>
        <p:spPr bwMode="auto">
          <a:xfrm>
            <a:off x="5346295" y="943345"/>
            <a:ext cx="3031520" cy="3108543"/>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Pero algunos dijeron: - Y uno que le ha abierto los ojos a un ciego, no podía haber impedido que muriera éste?. </a:t>
            </a:r>
            <a:endParaRPr kumimoji="0" lang="es-ES" sz="28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11425126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35426" y="470257"/>
            <a:ext cx="8220894" cy="5947960"/>
          </a:xfrm>
          <a:prstGeom prst="rect">
            <a:avLst/>
          </a:prstGeom>
        </p:spPr>
      </p:pic>
      <p:sp>
        <p:nvSpPr>
          <p:cNvPr id="3" name="Rectangle 2"/>
          <p:cNvSpPr>
            <a:spLocks noChangeArrowheads="1"/>
          </p:cNvSpPr>
          <p:nvPr/>
        </p:nvSpPr>
        <p:spPr bwMode="auto">
          <a:xfrm>
            <a:off x="5544995" y="838967"/>
            <a:ext cx="3111325" cy="353943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Jesús, sollozando de nuevo, llega al sepulcro. Era una cueva tapada con una piedra</a:t>
            </a:r>
            <a:r>
              <a:rPr kumimoji="0" lang="es-PE" sz="28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Dijo Jesús: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 </a:t>
            </a:r>
            <a:r>
              <a:rPr kumimoji="0" lang="es-PE" sz="28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a:t>
            </a:r>
            <a:r>
              <a:rPr kumimoji="0" lang="es-PE" sz="28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Quiten la </a:t>
            </a:r>
            <a:r>
              <a:rPr kumimoji="0" lang="es-PE" sz="28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rPr>
              <a:t>piedra.</a:t>
            </a:r>
            <a:endParaRPr kumimoji="0" lang="es-PE" sz="28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8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13077323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08032" y="478969"/>
            <a:ext cx="8248288" cy="5913122"/>
          </a:xfrm>
          <a:prstGeom prst="rect">
            <a:avLst/>
          </a:prstGeom>
        </p:spPr>
      </p:pic>
      <p:sp>
        <p:nvSpPr>
          <p:cNvPr id="5" name="Rectangle 2"/>
          <p:cNvSpPr>
            <a:spLocks noChangeArrowheads="1"/>
          </p:cNvSpPr>
          <p:nvPr/>
        </p:nvSpPr>
        <p:spPr bwMode="auto">
          <a:xfrm>
            <a:off x="4855153" y="3888028"/>
            <a:ext cx="3386199" cy="646331"/>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600" b="0" i="0" u="none" strike="noStrike" kern="1200" cap="none" spc="0" normalizeH="0" baseline="0" noProof="0" dirty="0">
                <a:ln>
                  <a:noFill/>
                </a:ln>
                <a:solidFill>
                  <a:srgbClr val="000000"/>
                </a:solidFill>
                <a:effectLst/>
                <a:uLnTx/>
                <a:uFillTx/>
                <a:latin typeface="Times New Roman"/>
                <a:ea typeface="+mn-ea"/>
                <a:cs typeface="Times New Roman"/>
              </a:rPr>
              <a:t>. </a:t>
            </a:r>
            <a:endParaRPr kumimoji="0" lang="es-ES" sz="3600" b="0"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Arial Narrow" pitchFamily="34" charset="0"/>
              <a:ea typeface="+mn-ea"/>
              <a:cs typeface="Times New Roman"/>
            </a:endParaRPr>
          </a:p>
        </p:txBody>
      </p:sp>
      <p:sp>
        <p:nvSpPr>
          <p:cNvPr id="8" name="Rectangle 2"/>
          <p:cNvSpPr>
            <a:spLocks noChangeArrowheads="1"/>
          </p:cNvSpPr>
          <p:nvPr/>
        </p:nvSpPr>
        <p:spPr bwMode="auto">
          <a:xfrm>
            <a:off x="4084320" y="411613"/>
            <a:ext cx="4345577" cy="2062103"/>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Marta, la hermana del muerto, le dijo: -Señor, ya huele mal, porque lleva cuatros días.</a:t>
            </a:r>
            <a:endParaRPr kumimoji="0" lang="es-ES" sz="3200" b="1" i="0" u="none" strike="noStrike" kern="1200" cap="none" spc="0" normalizeH="0" baseline="3000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15048981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Effect transition="in" filter="fade">
                                      <p:cBhvr>
                                        <p:cTn id="1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35429" y="478971"/>
            <a:ext cx="8254419" cy="5939246"/>
          </a:xfrm>
          <a:prstGeom prst="rect">
            <a:avLst/>
          </a:prstGeom>
          <a:scene3d>
            <a:camera prst="orthographicFront"/>
            <a:lightRig rig="threePt" dir="t"/>
          </a:scene3d>
          <a:sp3d>
            <a:bevelT w="139700" prst="cross"/>
          </a:sp3d>
        </p:spPr>
      </p:pic>
      <p:sp>
        <p:nvSpPr>
          <p:cNvPr id="3" name="Rectangle 2"/>
          <p:cNvSpPr>
            <a:spLocks noChangeArrowheads="1"/>
          </p:cNvSpPr>
          <p:nvPr/>
        </p:nvSpPr>
        <p:spPr bwMode="auto">
          <a:xfrm>
            <a:off x="552506" y="688864"/>
            <a:ext cx="3386199" cy="2800767"/>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400" b="1" i="0" u="none" strike="noStrike" kern="1200" cap="none" spc="0" normalizeH="0" baseline="3000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Jesús le dijo: </a:t>
            </a:r>
            <a:r>
              <a:rPr kumimoji="0" lang="es-PE" sz="4400" b="1" i="0" u="none" strike="noStrike" kern="1200" cap="none" spc="0" normalizeH="0" baseline="3000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a:t>
            </a:r>
            <a:r>
              <a:rPr kumimoji="0" lang="es-PE" sz="4400" b="1" i="0" u="none" strike="noStrike" kern="1200" cap="none" spc="0" normalizeH="0" baseline="3000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No te he dicho que si crees verás la gloria de Dios</a:t>
            </a:r>
            <a:r>
              <a:rPr kumimoji="0" lang="es-PE" sz="4400" b="1" i="0" u="none" strike="noStrike" kern="1200" cap="none" spc="0" normalizeH="0" baseline="3000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a:t>
            </a:r>
            <a:endParaRPr kumimoji="0" lang="es-PE" sz="4400" b="1" i="0" u="none" strike="noStrike" kern="1200" cap="none" spc="0" normalizeH="0" baseline="3000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400" b="1" i="0" u="none" strike="noStrike" kern="1200" cap="none" spc="0" normalizeH="0" baseline="3000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Entonces quitaron la piedra</a:t>
            </a:r>
            <a:r>
              <a:rPr kumimoji="0" lang="es-PE" sz="4400" b="1" i="0" u="none" strike="noStrike" kern="1200" cap="none" spc="0" normalizeH="0" baseline="3000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a:t>
            </a:r>
            <a:endParaRPr kumimoji="0" lang="es-PE" sz="4400" b="1" i="0" u="none" strike="noStrike" kern="1200" cap="none" spc="0" normalizeH="0" baseline="3000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24945348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4297" y="444287"/>
            <a:ext cx="8360229" cy="6036579"/>
          </a:xfrm>
          <a:prstGeom prst="rect">
            <a:avLst/>
          </a:prstGeom>
        </p:spPr>
      </p:pic>
      <p:sp>
        <p:nvSpPr>
          <p:cNvPr id="2" name="Rectangle 3"/>
          <p:cNvSpPr>
            <a:spLocks noChangeArrowheads="1"/>
          </p:cNvSpPr>
          <p:nvPr/>
        </p:nvSpPr>
        <p:spPr bwMode="auto">
          <a:xfrm>
            <a:off x="493634" y="619580"/>
            <a:ext cx="4740340" cy="537706"/>
          </a:xfrm>
          <a:prstGeom prst="rect">
            <a:avLst/>
          </a:prstGeom>
          <a:solidFill>
            <a:srgbClr val="7030A0"/>
          </a:solidFill>
          <a:ln w="9525">
            <a:solidFill>
              <a:srgbClr val="969696"/>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3" name="Text Box 4"/>
          <p:cNvSpPr txBox="1">
            <a:spLocks noChangeArrowheads="1"/>
          </p:cNvSpPr>
          <p:nvPr/>
        </p:nvSpPr>
        <p:spPr bwMode="auto">
          <a:xfrm>
            <a:off x="1047331" y="494035"/>
            <a:ext cx="3899138" cy="507452"/>
          </a:xfrm>
          <a:prstGeom prst="rect">
            <a:avLst/>
          </a:prstGeom>
          <a:solidFill>
            <a:srgbClr val="FFFFFF"/>
          </a:solidFill>
          <a:ln w="9525">
            <a:solidFill>
              <a:srgbClr val="000000"/>
            </a:solidFill>
            <a:miter lim="800000"/>
            <a:headEnd/>
            <a:tailEnd/>
          </a:ln>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buClrTx/>
              <a:buSzTx/>
              <a:buFontTx/>
              <a:buNone/>
              <a:tabLst/>
              <a:defRPr/>
            </a:pPr>
            <a:r>
              <a:rPr kumimoji="0" lang="es-PE" sz="1100" b="1" i="0" u="none" strike="noStrike" kern="1200" cap="none" spc="0" normalizeH="0" baseline="0" noProof="0" dirty="0">
                <a:ln>
                  <a:noFill/>
                </a:ln>
                <a:solidFill>
                  <a:srgbClr val="660066"/>
                </a:solidFill>
                <a:effectLst/>
                <a:uLnTx/>
                <a:uFillTx/>
                <a:latin typeface="Arial Rounded MT Bold" panose="020F0704030504030204" pitchFamily="34" charset="0"/>
                <a:ea typeface="+mn-ea"/>
                <a:cs typeface="+mn-cs"/>
              </a:rPr>
              <a:t>LECTIO DIVINA – DOMINGO 5º  CUARESMA – A</a:t>
            </a:r>
          </a:p>
          <a:p>
            <a:pPr marL="0" marR="0" lvl="0" indent="0" algn="l" defTabSz="914400" rtl="0" eaLnBrk="0" fontAlgn="base" latinLnBrk="0" hangingPunct="0">
              <a:lnSpc>
                <a:spcPct val="100000"/>
              </a:lnSpc>
              <a:spcBef>
                <a:spcPct val="0"/>
              </a:spcBef>
              <a:buClrTx/>
              <a:buSzTx/>
              <a:buFontTx/>
              <a:buNone/>
              <a:tabLst/>
              <a:defRPr/>
            </a:pPr>
            <a:r>
              <a:rPr kumimoji="0" lang="es-PE" sz="1100" b="1" i="0" u="none" strike="noStrike" kern="1200" cap="none" spc="0" normalizeH="0" baseline="0" noProof="0" dirty="0">
                <a:ln>
                  <a:noFill/>
                </a:ln>
                <a:solidFill>
                  <a:srgbClr val="C00000"/>
                </a:solidFill>
                <a:effectLst/>
                <a:uLnTx/>
                <a:uFillTx/>
                <a:latin typeface="Arial Rounded MT Bold" panose="020F0704030504030204" pitchFamily="34" charset="0"/>
                <a:ea typeface="+mn-ea"/>
                <a:cs typeface="+mn-cs"/>
              </a:rPr>
              <a:t>                      YO SOY LA RESURRECCION Y LA VIDA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4" name="Picture 8" descr="cuaresma-we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7830" y="507691"/>
            <a:ext cx="432243" cy="56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5233974" y="479121"/>
            <a:ext cx="3286148" cy="954107"/>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all" spc="0" normalizeH="0" baseline="0" noProof="0" dirty="0">
                <a:ln w="0"/>
                <a:solidFill>
                  <a:srgbClr val="FFFF00"/>
                </a:solidFill>
                <a:effectLst>
                  <a:outerShdw blurRad="38100" dist="38100" dir="2700000" algn="tl">
                    <a:srgbClr val="000000">
                      <a:alpha val="43137"/>
                    </a:srgbClr>
                  </a:outerShdw>
                  <a:reflection blurRad="12700" stA="50000" endPos="50000" dist="5000" dir="5400000" sy="-100000" rotWithShape="0"/>
                </a:effectLst>
                <a:uLnTx/>
                <a:uFillTx/>
                <a:latin typeface="Agency FB" panose="020B0503020202020204" pitchFamily="34" charset="0"/>
                <a:ea typeface="+mn-ea"/>
                <a:cs typeface="+mn-cs"/>
              </a:rPr>
              <a:t>Juan 11, 1-45</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s-ES" sz="2800" b="1" i="0" u="none" strike="noStrike" kern="1200" cap="all" spc="0" normalizeH="0" baseline="0" noProof="0" dirty="0">
              <a:ln w="0"/>
              <a:solidFill>
                <a:srgbClr val="FFFF00"/>
              </a:solidFill>
              <a:effectLst>
                <a:outerShdw blurRad="38100" dist="38100" dir="2700000" algn="tl">
                  <a:srgbClr val="000000">
                    <a:alpha val="43137"/>
                  </a:srgbClr>
                </a:outerShdw>
                <a:reflection blurRad="12700" stA="50000" endPos="50000" dist="5000" dir="5400000" sy="-100000" rotWithShape="0"/>
              </a:effectLst>
              <a:uLnTx/>
              <a:uFillTx/>
              <a:latin typeface="Agency FB" panose="020B0503020202020204" pitchFamily="34" charset="0"/>
              <a:ea typeface="+mn-ea"/>
              <a:cs typeface="+mn-cs"/>
            </a:endParaRPr>
          </a:p>
        </p:txBody>
      </p:sp>
      <p:sp>
        <p:nvSpPr>
          <p:cNvPr id="6" name="Text Box 6"/>
          <p:cNvSpPr txBox="1">
            <a:spLocks noChangeArrowheads="1"/>
          </p:cNvSpPr>
          <p:nvPr/>
        </p:nvSpPr>
        <p:spPr bwMode="auto">
          <a:xfrm>
            <a:off x="5518703" y="5885716"/>
            <a:ext cx="2947990" cy="461665"/>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50" normalizeH="0" baseline="0" noProof="0" dirty="0" smtClean="0">
                <a:ln w="11430"/>
                <a:solidFill>
                  <a:srgbClr val="FFFF00"/>
                </a:solidFill>
                <a:effectLst>
                  <a:outerShdw blurRad="76200" dist="50800" dir="5400000" algn="tl" rotWithShape="0">
                    <a:srgbClr val="000000">
                      <a:alpha val="65000"/>
                    </a:srgbClr>
                  </a:outerShdw>
                </a:effectLst>
                <a:uLnTx/>
                <a:uFillTx/>
                <a:latin typeface="Arial Narrow" pitchFamily="34" charset="0"/>
                <a:ea typeface="Segoe UI Symbol" pitchFamily="34" charset="0"/>
                <a:cs typeface="+mn-cs"/>
              </a:rPr>
              <a:t>29 marzo 2020</a:t>
            </a:r>
            <a:endParaRPr kumimoji="0" lang="es-ES" sz="2400" b="1" i="0" u="none" strike="noStrike" kern="1200" cap="none" spc="50" normalizeH="0" baseline="0" noProof="0" dirty="0">
              <a:ln w="11430"/>
              <a:solidFill>
                <a:srgbClr val="FFFF00"/>
              </a:solidFill>
              <a:effectLst>
                <a:outerShdw blurRad="76200" dist="50800" dir="5400000" algn="tl" rotWithShape="0">
                  <a:srgbClr val="000000">
                    <a:alpha val="65000"/>
                  </a:srgbClr>
                </a:outerShdw>
              </a:effectLst>
              <a:uLnTx/>
              <a:uFillTx/>
              <a:latin typeface="Arial Narrow" pitchFamily="34" charset="0"/>
              <a:ea typeface="Segoe UI Symbol" pitchFamily="34" charset="0"/>
              <a:cs typeface="+mn-cs"/>
            </a:endParaRPr>
          </a:p>
        </p:txBody>
      </p:sp>
      <p:sp>
        <p:nvSpPr>
          <p:cNvPr id="7" name="WordArt 11" descr="0caes834"/>
          <p:cNvSpPr>
            <a:spLocks noChangeArrowheads="1" noChangeShapeType="1" noTextEdit="1"/>
          </p:cNvSpPr>
          <p:nvPr/>
        </p:nvSpPr>
        <p:spPr bwMode="auto">
          <a:xfrm>
            <a:off x="1497576" y="3762103"/>
            <a:ext cx="5695704" cy="2354445"/>
          </a:xfrm>
          <a:prstGeom prst="rect">
            <a:avLst/>
          </a:prstGeom>
        </p:spPr>
        <p:txBody>
          <a:bodyPr wrap="none" fromWordArt="1">
            <a:prstTxWarp prst="textDeflate">
              <a:avLst/>
            </a:prstTxWarp>
          </a:bodyPr>
          <a:lstStyle/>
          <a:p>
            <a:pPr marL="0" marR="0" lvl="0" indent="0" algn="ctr" defTabSz="914400" rtl="0" eaLnBrk="1" fontAlgn="base" latinLnBrk="0" hangingPunct="0">
              <a:lnSpc>
                <a:spcPct val="93000"/>
              </a:lnSpc>
              <a:spcBef>
                <a:spcPct val="0"/>
              </a:spcBef>
              <a:spcAft>
                <a:spcPct val="0"/>
              </a:spcAft>
              <a:buClr>
                <a:srgbClr val="000000"/>
              </a:buClr>
              <a:buSzPct val="45000"/>
              <a:buFontTx/>
              <a:buNone/>
              <a:tabLst/>
              <a:defRPr/>
            </a:pPr>
            <a:r>
              <a:rPr kumimoji="0" lang="es-PE" sz="5400" b="0" i="0" u="none" strike="noStrike" kern="10" cap="none" spc="0" normalizeH="0" baseline="0" noProof="0" dirty="0">
                <a:ln w="9525">
                  <a:solidFill>
                    <a:srgbClr val="000000"/>
                  </a:solidFill>
                  <a:round/>
                  <a:headEnd/>
                  <a:tailEnd/>
                </a:ln>
                <a:solidFill>
                  <a:schemeClr val="bg1"/>
                </a:solidFill>
                <a:effectLst>
                  <a:outerShdw blurRad="38100" dist="38100" dir="2700000" algn="tl">
                    <a:srgbClr val="000000">
                      <a:alpha val="43137"/>
                    </a:srgbClr>
                  </a:outerShdw>
                </a:effectLst>
                <a:uLnTx/>
                <a:uFillTx/>
                <a:latin typeface="Gill Sans Ultra Bold" panose="020B0A02020104020203" pitchFamily="34" charset="0"/>
                <a:ea typeface="+mn-ea"/>
                <a:cs typeface="+mn-cs"/>
              </a:rPr>
              <a:t>YO SOY LA</a:t>
            </a:r>
          </a:p>
          <a:p>
            <a:pPr marL="0" marR="0" lvl="0" indent="0" algn="ctr" defTabSz="914400" rtl="0" eaLnBrk="1" fontAlgn="base" latinLnBrk="0" hangingPunct="0">
              <a:lnSpc>
                <a:spcPct val="93000"/>
              </a:lnSpc>
              <a:spcBef>
                <a:spcPct val="0"/>
              </a:spcBef>
              <a:spcAft>
                <a:spcPct val="0"/>
              </a:spcAft>
              <a:buClr>
                <a:srgbClr val="000000"/>
              </a:buClr>
              <a:buSzPct val="45000"/>
              <a:buFontTx/>
              <a:buNone/>
              <a:tabLst/>
              <a:defRPr/>
            </a:pPr>
            <a:r>
              <a:rPr kumimoji="0" lang="es-PE" sz="5400" b="0" i="0" u="none" strike="noStrike" kern="10" cap="none" spc="0" normalizeH="0" baseline="0" noProof="0" dirty="0">
                <a:ln w="9525">
                  <a:solidFill>
                    <a:srgbClr val="000000"/>
                  </a:solidFill>
                  <a:round/>
                  <a:headEnd/>
                  <a:tailEnd/>
                </a:ln>
                <a:solidFill>
                  <a:schemeClr val="bg1"/>
                </a:solidFill>
                <a:effectLst>
                  <a:outerShdw blurRad="38100" dist="38100" dir="2700000" algn="tl">
                    <a:srgbClr val="000000">
                      <a:alpha val="43137"/>
                    </a:srgbClr>
                  </a:outerShdw>
                </a:effectLst>
                <a:uLnTx/>
                <a:uFillTx/>
                <a:latin typeface="Gill Sans Ultra Bold" panose="020B0A02020104020203" pitchFamily="34" charset="0"/>
                <a:ea typeface="+mn-ea"/>
                <a:cs typeface="+mn-cs"/>
              </a:rPr>
              <a:t>RESURRECCIÓN</a:t>
            </a:r>
          </a:p>
          <a:p>
            <a:pPr marL="0" marR="0" lvl="0" indent="0" algn="ctr" defTabSz="914400" rtl="0" eaLnBrk="1" fontAlgn="base" latinLnBrk="0" hangingPunct="0">
              <a:lnSpc>
                <a:spcPct val="93000"/>
              </a:lnSpc>
              <a:spcBef>
                <a:spcPct val="0"/>
              </a:spcBef>
              <a:spcAft>
                <a:spcPct val="0"/>
              </a:spcAft>
              <a:buClr>
                <a:srgbClr val="000000"/>
              </a:buClr>
              <a:buSzPct val="45000"/>
              <a:buFontTx/>
              <a:buNone/>
              <a:tabLst/>
              <a:defRPr/>
            </a:pPr>
            <a:r>
              <a:rPr kumimoji="0" lang="es-PE" sz="5400" b="0" i="0" u="none" strike="noStrike" kern="10" cap="none" spc="0" normalizeH="0" baseline="0" noProof="0" dirty="0">
                <a:ln w="9525">
                  <a:solidFill>
                    <a:srgbClr val="000000"/>
                  </a:solidFill>
                  <a:round/>
                  <a:headEnd/>
                  <a:tailEnd/>
                </a:ln>
                <a:solidFill>
                  <a:schemeClr val="bg1"/>
                </a:solidFill>
                <a:effectLst>
                  <a:outerShdw blurRad="38100" dist="38100" dir="2700000" algn="tl">
                    <a:srgbClr val="000000">
                      <a:alpha val="43137"/>
                    </a:srgbClr>
                  </a:outerShdw>
                </a:effectLst>
                <a:uLnTx/>
                <a:uFillTx/>
                <a:latin typeface="Gill Sans Ultra Bold" panose="020B0A02020104020203" pitchFamily="34" charset="0"/>
                <a:ea typeface="+mn-ea"/>
                <a:cs typeface="+mn-cs"/>
              </a:rPr>
              <a:t>Y LA VIDA</a:t>
            </a:r>
          </a:p>
          <a:p>
            <a:pPr marL="0" marR="0" lvl="0" indent="0" algn="ctr" defTabSz="914400" rtl="0" eaLnBrk="1" fontAlgn="base" latinLnBrk="0" hangingPunct="0">
              <a:lnSpc>
                <a:spcPct val="93000"/>
              </a:lnSpc>
              <a:spcBef>
                <a:spcPct val="0"/>
              </a:spcBef>
              <a:spcAft>
                <a:spcPct val="0"/>
              </a:spcAft>
              <a:buClr>
                <a:srgbClr val="000000"/>
              </a:buClr>
              <a:buSzPct val="45000"/>
              <a:buFont typeface="Wingdings" pitchFamily="2" charset="2"/>
              <a:buNone/>
              <a:tabLst/>
              <a:defRPr/>
            </a:pPr>
            <a:r>
              <a:rPr kumimoji="0" lang="es-PE" sz="5400" b="0" i="0" u="none" strike="noStrike" kern="10" cap="none" spc="0" normalizeH="0" baseline="0" noProof="0" dirty="0">
                <a:ln w="9525">
                  <a:solidFill>
                    <a:srgbClr val="000000"/>
                  </a:solidFill>
                  <a:round/>
                  <a:headEnd/>
                  <a:tailEnd/>
                </a:ln>
                <a:solidFill>
                  <a:schemeClr val="bg1"/>
                </a:solidFill>
                <a:effectLst>
                  <a:outerShdw blurRad="38100" dist="38100" dir="2700000" algn="tl">
                    <a:srgbClr val="000000">
                      <a:alpha val="43137"/>
                    </a:srgbClr>
                  </a:outerShdw>
                </a:effectLst>
                <a:uLnTx/>
                <a:uFillTx/>
                <a:latin typeface="Gill Sans Ultra Bold" panose="020B0A02020104020203" pitchFamily="34" charset="0"/>
                <a:ea typeface="+mn-ea"/>
                <a:cs typeface="+mn-cs"/>
              </a:rPr>
              <a:t> </a:t>
            </a:r>
          </a:p>
        </p:txBody>
      </p:sp>
    </p:spTree>
    <p:extLst>
      <p:ext uri="{BB962C8B-B14F-4D97-AF65-F5344CB8AC3E}">
        <p14:creationId xmlns:p14="http://schemas.microsoft.com/office/powerpoint/2010/main" val="3538458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par>
                          <p:cTn id="16" fill="hold">
                            <p:stCondLst>
                              <p:cond delay="2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by="(-#ppt_w*2)" calcmode="lin" valueType="num">
                                      <p:cBhvr rctx="PPT">
                                        <p:cTn id="19" dur="500" autoRev="1" fill="hold">
                                          <p:stCondLst>
                                            <p:cond delay="0"/>
                                          </p:stCondLst>
                                        </p:cTn>
                                        <p:tgtEl>
                                          <p:spTgt spid="7"/>
                                        </p:tgtEl>
                                        <p:attrNameLst>
                                          <p:attrName>ppt_w</p:attrName>
                                        </p:attrNameLst>
                                      </p:cBhvr>
                                    </p:anim>
                                    <p:anim by="(#ppt_w*0.50)" calcmode="lin" valueType="num">
                                      <p:cBhvr>
                                        <p:cTn id="20" dur="500" decel="50000" autoRev="1" fill="hold">
                                          <p:stCondLst>
                                            <p:cond delay="0"/>
                                          </p:stCondLst>
                                        </p:cTn>
                                        <p:tgtEl>
                                          <p:spTgt spid="7"/>
                                        </p:tgtEl>
                                        <p:attrNameLst>
                                          <p:attrName>ppt_x</p:attrName>
                                        </p:attrNameLst>
                                      </p:cBhvr>
                                    </p:anim>
                                    <p:anim from="(-#ppt_h/2)" to="(#ppt_y)" calcmode="lin" valueType="num">
                                      <p:cBhvr>
                                        <p:cTn id="21" dur="1000" fill="hold">
                                          <p:stCondLst>
                                            <p:cond delay="0"/>
                                          </p:stCondLst>
                                        </p:cTn>
                                        <p:tgtEl>
                                          <p:spTgt spid="7"/>
                                        </p:tgtEl>
                                        <p:attrNameLst>
                                          <p:attrName>ppt_y</p:attrName>
                                        </p:attrNameLst>
                                      </p:cBhvr>
                                    </p:anim>
                                    <p:animRot by="21600000">
                                      <p:cBhvr>
                                        <p:cTn id="2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7260" y="464275"/>
            <a:ext cx="8195517" cy="5927815"/>
          </a:xfrm>
          <a:prstGeom prst="rect">
            <a:avLst/>
          </a:prstGeom>
        </p:spPr>
      </p:pic>
      <p:sp>
        <p:nvSpPr>
          <p:cNvPr id="5" name="Rectangle 2"/>
          <p:cNvSpPr>
            <a:spLocks noChangeArrowheads="1"/>
          </p:cNvSpPr>
          <p:nvPr/>
        </p:nvSpPr>
        <p:spPr bwMode="auto">
          <a:xfrm>
            <a:off x="546288" y="4629561"/>
            <a:ext cx="7937460" cy="189795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400" b="0" i="0" u="none" strike="noStrike" kern="1200" cap="none" spc="0" normalizeH="0" baseline="3000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Jesús, levantando los ojos a lo alto, dijo: - Padre, te doy gracias porque me has escuchado; yo sé que tú me escuchas siempre; pero lo digo por la gente que me rodea, para que crean que tú me has </a:t>
            </a:r>
            <a:r>
              <a:rPr kumimoji="0" lang="es-PE" sz="4400" b="0" i="0" u="none" strike="noStrike" kern="1200" cap="none" spc="0" normalizeH="0" baseline="3000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enviado.</a:t>
            </a:r>
            <a:endParaRPr kumimoji="0" lang="es-ES" sz="4400" b="0" i="0" u="none" strike="noStrike" kern="1200" cap="none" spc="0" normalizeH="0" baseline="3000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31293141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8026" y="428586"/>
            <a:ext cx="8235696" cy="6018245"/>
          </a:xfrm>
          <a:prstGeom prst="rect">
            <a:avLst/>
          </a:prstGeom>
          <a:effectLst>
            <a:softEdge rad="31750"/>
          </a:effectLst>
        </p:spPr>
      </p:pic>
      <p:sp>
        <p:nvSpPr>
          <p:cNvPr id="11266" name="Rectangle 2"/>
          <p:cNvSpPr>
            <a:spLocks noChangeArrowheads="1"/>
          </p:cNvSpPr>
          <p:nvPr/>
        </p:nvSpPr>
        <p:spPr bwMode="auto">
          <a:xfrm>
            <a:off x="5388028" y="716909"/>
            <a:ext cx="3000396" cy="523220"/>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s-ES" sz="2800" b="0" i="0"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Times New Roman"/>
            </a:endParaRPr>
          </a:p>
        </p:txBody>
      </p:sp>
      <p:sp>
        <p:nvSpPr>
          <p:cNvPr id="4" name="Rectangle 2"/>
          <p:cNvSpPr>
            <a:spLocks noChangeArrowheads="1"/>
          </p:cNvSpPr>
          <p:nvPr/>
        </p:nvSpPr>
        <p:spPr bwMode="auto">
          <a:xfrm>
            <a:off x="649594" y="4800634"/>
            <a:ext cx="7715304" cy="492443"/>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600" b="0" i="0"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Times New Roman"/>
            </a:endParaRPr>
          </a:p>
        </p:txBody>
      </p:sp>
      <p:sp>
        <p:nvSpPr>
          <p:cNvPr id="9" name="Rectangle 2"/>
          <p:cNvSpPr>
            <a:spLocks noChangeArrowheads="1"/>
          </p:cNvSpPr>
          <p:nvPr/>
        </p:nvSpPr>
        <p:spPr bwMode="auto">
          <a:xfrm>
            <a:off x="509854" y="886469"/>
            <a:ext cx="4185817" cy="156966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800" b="1" i="0" u="none" strike="noStrike" kern="1200" cap="none" spc="0" normalizeH="0" baseline="3000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 </a:t>
            </a:r>
            <a:r>
              <a:rPr kumimoji="0" lang="es-PE" sz="4800" b="1" i="0" u="none" strike="noStrike" kern="1200" cap="none" spc="0" normalizeH="0" baseline="3000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Y dicho esto, gritó con voz potente: </a:t>
            </a:r>
            <a:endParaRPr kumimoji="0" lang="es-PE" sz="4800" b="1" i="0" u="none" strike="noStrike" kern="1200" cap="none" spc="0" normalizeH="0" baseline="3000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800" b="1" i="0" u="none" strike="noStrike" kern="1200" cap="none" spc="0" normalizeH="0" baseline="3000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 </a:t>
            </a:r>
            <a:r>
              <a:rPr kumimoji="0" lang="es-PE" sz="4800" b="1" i="0" u="none" strike="noStrike" kern="1200" cap="none" spc="0" normalizeH="0" baseline="3000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Lázaro, ven afuera</a:t>
            </a:r>
            <a:r>
              <a:rPr kumimoji="0" lang="es-PE" sz="4800" b="1" i="0" u="none" strike="noStrike" kern="1200" cap="none" spc="0" normalizeH="0" baseline="3000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a:t>
            </a:r>
            <a:endParaRPr kumimoji="0" lang="es-ES" sz="4800" b="1" i="0" u="none" strike="noStrike" kern="1200" cap="none" spc="0" normalizeH="0" baseline="3000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31272914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76341" y="431163"/>
            <a:ext cx="8297395" cy="5952220"/>
          </a:xfrm>
          <a:prstGeom prst="rect">
            <a:avLst/>
          </a:prstGeom>
          <a:effectLst>
            <a:softEdge rad="31750"/>
          </a:effectLst>
        </p:spPr>
      </p:pic>
      <p:sp>
        <p:nvSpPr>
          <p:cNvPr id="16386" name="Rectangle 2"/>
          <p:cNvSpPr>
            <a:spLocks noChangeArrowheads="1"/>
          </p:cNvSpPr>
          <p:nvPr/>
        </p:nvSpPr>
        <p:spPr bwMode="auto">
          <a:xfrm>
            <a:off x="4525038" y="3833502"/>
            <a:ext cx="4006463" cy="2246769"/>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s-PE" sz="2800" b="0" i="0" u="none" strike="noStrike" kern="1200" cap="none" spc="0" normalizeH="0" baseline="0" noProof="0" dirty="0">
                <a:ln>
                  <a:noFill/>
                </a:ln>
                <a:solidFill>
                  <a:srgbClr val="FFFFFF"/>
                </a:solidFill>
                <a:effectLst>
                  <a:glow rad="101600">
                    <a:srgbClr val="000000"/>
                  </a:glow>
                  <a:outerShdw blurRad="38100" dist="38100" dir="2700000" algn="tl">
                    <a:srgbClr val="C0C0C0"/>
                  </a:outerShdw>
                </a:effectLst>
                <a:uLnTx/>
                <a:uFillTx/>
                <a:latin typeface="Arial Narrow" pitchFamily="34" charset="0"/>
                <a:ea typeface="+mn-ea"/>
                <a:cs typeface="Times New Roman"/>
              </a:rPr>
              <a:t>El muerto salió, con los pies y las manos atados con vendas, y la cara envuelta en un sudario. Jesús les dijo: </a:t>
            </a:r>
            <a:r>
              <a:rPr kumimoji="0" lang="es-PE" sz="2800" b="0" i="0" u="none" strike="noStrike" kern="1200" cap="none" spc="0" normalizeH="0" baseline="0" noProof="0" dirty="0" smtClean="0">
                <a:ln>
                  <a:noFill/>
                </a:ln>
                <a:solidFill>
                  <a:srgbClr val="FFFFFF"/>
                </a:solidFill>
                <a:effectLst>
                  <a:glow rad="101600">
                    <a:srgbClr val="000000"/>
                  </a:glow>
                  <a:outerShdw blurRad="38100" dist="38100" dir="2700000" algn="tl">
                    <a:srgbClr val="C0C0C0"/>
                  </a:outerShdw>
                </a:effectLst>
                <a:uLnTx/>
                <a:uFillTx/>
                <a:latin typeface="Arial Narrow" pitchFamily="34" charset="0"/>
                <a:ea typeface="+mn-ea"/>
                <a:cs typeface="Times New Roman"/>
              </a:rPr>
              <a:t>            - </a:t>
            </a:r>
            <a:r>
              <a:rPr kumimoji="0" lang="es-PE" sz="2800" b="0" i="0" u="none" strike="noStrike" kern="1200" cap="none" spc="0" normalizeH="0" baseline="0" noProof="0" dirty="0">
                <a:ln>
                  <a:noFill/>
                </a:ln>
                <a:solidFill>
                  <a:srgbClr val="FFFFFF"/>
                </a:solidFill>
                <a:effectLst>
                  <a:glow rad="101600">
                    <a:srgbClr val="000000"/>
                  </a:glow>
                  <a:outerShdw blurRad="38100" dist="38100" dir="2700000" algn="tl">
                    <a:srgbClr val="C0C0C0"/>
                  </a:outerShdw>
                </a:effectLst>
                <a:uLnTx/>
                <a:uFillTx/>
                <a:latin typeface="Arial Narrow" pitchFamily="34" charset="0"/>
                <a:ea typeface="+mn-ea"/>
                <a:cs typeface="Times New Roman"/>
              </a:rPr>
              <a:t>Desátenlo y déjenlo ir</a:t>
            </a:r>
            <a:r>
              <a:rPr kumimoji="0" lang="es-PE" sz="2800" b="0" i="0" u="none" strike="noStrike" kern="1200" cap="none" spc="0" normalizeH="0" baseline="0" noProof="0" dirty="0" smtClean="0">
                <a:ln>
                  <a:noFill/>
                </a:ln>
                <a:solidFill>
                  <a:srgbClr val="FFFFFF"/>
                </a:solidFill>
                <a:effectLst>
                  <a:glow rad="101600">
                    <a:srgbClr val="000000"/>
                  </a:glow>
                  <a:outerShdw blurRad="38100" dist="38100" dir="2700000" algn="tl">
                    <a:srgbClr val="C0C0C0"/>
                  </a:outerShdw>
                </a:effectLst>
                <a:uLnTx/>
                <a:uFillTx/>
                <a:latin typeface="Arial Narrow" pitchFamily="34" charset="0"/>
                <a:ea typeface="+mn-ea"/>
                <a:cs typeface="Times New Roman"/>
              </a:rPr>
              <a:t>.</a:t>
            </a:r>
            <a:endParaRPr kumimoji="0" lang="es-ES" sz="2800" b="0" i="0" u="none" strike="noStrike" kern="1200" cap="none" spc="0" normalizeH="0" baseline="0" noProof="0" dirty="0">
              <a:ln>
                <a:noFill/>
              </a:ln>
              <a:solidFill>
                <a:srgbClr val="FFFFFF"/>
              </a:solidFill>
              <a:effectLst>
                <a:glow rad="101600">
                  <a:srgbClr val="000000"/>
                </a:glow>
                <a:outerShdw blurRad="38100" dist="38100" dir="2700000" algn="tl">
                  <a:srgbClr val="C0C0C0"/>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601393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386"/>
                                        </p:tgtEl>
                                        <p:attrNameLst>
                                          <p:attrName>style.visibility</p:attrName>
                                        </p:attrNameLst>
                                      </p:cBhvr>
                                      <p:to>
                                        <p:strVal val="visible"/>
                                      </p:to>
                                    </p:set>
                                    <p:anim calcmode="lin" valueType="num">
                                      <p:cBhvr>
                                        <p:cTn id="7" dur="750" fill="hold"/>
                                        <p:tgtEl>
                                          <p:spTgt spid="16386"/>
                                        </p:tgtEl>
                                        <p:attrNameLst>
                                          <p:attrName>ppt_w</p:attrName>
                                        </p:attrNameLst>
                                      </p:cBhvr>
                                      <p:tavLst>
                                        <p:tav tm="0">
                                          <p:val>
                                            <p:fltVal val="0"/>
                                          </p:val>
                                        </p:tav>
                                        <p:tav tm="100000">
                                          <p:val>
                                            <p:strVal val="#ppt_w"/>
                                          </p:val>
                                        </p:tav>
                                      </p:tavLst>
                                    </p:anim>
                                    <p:anim calcmode="lin" valueType="num">
                                      <p:cBhvr>
                                        <p:cTn id="8" dur="750" fill="hold"/>
                                        <p:tgtEl>
                                          <p:spTgt spid="16386"/>
                                        </p:tgtEl>
                                        <p:attrNameLst>
                                          <p:attrName>ppt_h</p:attrName>
                                        </p:attrNameLst>
                                      </p:cBhvr>
                                      <p:tavLst>
                                        <p:tav tm="0">
                                          <p:val>
                                            <p:fltVal val="0"/>
                                          </p:val>
                                        </p:tav>
                                        <p:tav tm="100000">
                                          <p:val>
                                            <p:strVal val="#ppt_h"/>
                                          </p:val>
                                        </p:tav>
                                      </p:tavLst>
                                    </p:anim>
                                    <p:animEffect transition="in" filter="fade">
                                      <p:cBhvr>
                                        <p:cTn id="9" dur="75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35427" y="470263"/>
            <a:ext cx="8168642" cy="5921828"/>
          </a:xfrm>
          <a:prstGeom prst="rect">
            <a:avLst/>
          </a:prstGeom>
          <a:effectLst>
            <a:softEdge rad="63500"/>
          </a:effectLst>
          <a:scene3d>
            <a:camera prst="orthographicFront"/>
            <a:lightRig rig="threePt" dir="t"/>
          </a:scene3d>
          <a:sp3d>
            <a:bevelT prst="convex"/>
          </a:sp3d>
        </p:spPr>
      </p:pic>
      <p:sp>
        <p:nvSpPr>
          <p:cNvPr id="2" name="Rectangle 2"/>
          <p:cNvSpPr>
            <a:spLocks noChangeArrowheads="1"/>
          </p:cNvSpPr>
          <p:nvPr/>
        </p:nvSpPr>
        <p:spPr bwMode="auto">
          <a:xfrm>
            <a:off x="1418150" y="580224"/>
            <a:ext cx="4416103" cy="1815882"/>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PE" sz="2800" b="0" i="0" u="none" strike="noStrike" kern="1200" cap="none" spc="0" normalizeH="0" baseline="0" noProof="0" dirty="0">
                <a:ln>
                  <a:noFill/>
                </a:ln>
                <a:solidFill>
                  <a:srgbClr val="FFFFFF"/>
                </a:solidFill>
                <a:effectLst>
                  <a:glow rad="101600">
                    <a:srgbClr val="000000"/>
                  </a:glow>
                  <a:outerShdw blurRad="38100" dist="38100" dir="2700000" algn="tl">
                    <a:srgbClr val="C0C0C0"/>
                  </a:outerShdw>
                </a:effectLst>
                <a:uLnTx/>
                <a:uFillTx/>
                <a:latin typeface="Arial Narrow" pitchFamily="34" charset="0"/>
                <a:ea typeface="+mn-ea"/>
                <a:cs typeface="Times New Roman"/>
              </a:rPr>
              <a:t>Y muchos judíos que habían venido a casa de María, al ver lo que había hecho Jesús, creyeron en él</a:t>
            </a:r>
            <a:r>
              <a:rPr kumimoji="0" lang="es-PE" sz="2800" b="0" i="0" u="none" strike="noStrike" kern="1200" cap="none" spc="0" normalizeH="0" baseline="0" noProof="0" dirty="0" smtClean="0">
                <a:ln>
                  <a:noFill/>
                </a:ln>
                <a:solidFill>
                  <a:srgbClr val="FFFFFF"/>
                </a:solidFill>
                <a:effectLst>
                  <a:glow rad="101600">
                    <a:srgbClr val="000000"/>
                  </a:glow>
                  <a:outerShdw blurRad="38100" dist="38100" dir="2700000" algn="tl">
                    <a:srgbClr val="C0C0C0"/>
                  </a:outerShdw>
                </a:effectLst>
                <a:uLnTx/>
                <a:uFillTx/>
                <a:latin typeface="Arial Narrow" pitchFamily="34" charset="0"/>
                <a:ea typeface="+mn-ea"/>
                <a:cs typeface="Times New Roman"/>
              </a:rPr>
              <a:t>.</a:t>
            </a:r>
            <a:endParaRPr kumimoji="0" lang="es-ES" sz="2800" b="0" i="0" u="none" strike="noStrike" kern="1200" cap="none" spc="0" normalizeH="0" baseline="0" noProof="0" dirty="0">
              <a:ln>
                <a:noFill/>
              </a:ln>
              <a:solidFill>
                <a:srgbClr val="FFFFFF"/>
              </a:solidFill>
              <a:effectLst>
                <a:glow rad="101600">
                  <a:srgbClr val="000000"/>
                </a:glow>
                <a:outerShdw blurRad="38100" dist="38100" dir="2700000" algn="tl">
                  <a:srgbClr val="C0C0C0"/>
                </a:outerShdw>
              </a:effectLst>
              <a:uLnTx/>
              <a:uFillTx/>
              <a:latin typeface="Arial Narrow" pitchFamily="34" charset="0"/>
              <a:ea typeface="+mn-ea"/>
              <a:cs typeface="Times New Roman"/>
            </a:endParaRPr>
          </a:p>
        </p:txBody>
      </p:sp>
      <p:sp>
        <p:nvSpPr>
          <p:cNvPr id="4" name="Rectangle 2"/>
          <p:cNvSpPr>
            <a:spLocks noChangeArrowheads="1"/>
          </p:cNvSpPr>
          <p:nvPr/>
        </p:nvSpPr>
        <p:spPr bwMode="auto">
          <a:xfrm>
            <a:off x="4268139" y="5554106"/>
            <a:ext cx="4416103" cy="52322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PE" sz="2800" b="0" i="0" u="none" strike="noStrike" kern="1200" cap="none" spc="0" normalizeH="0" baseline="0" noProof="0" dirty="0" smtClean="0">
                <a:ln>
                  <a:noFill/>
                </a:ln>
                <a:solidFill>
                  <a:srgbClr val="FFFF00"/>
                </a:solidFill>
                <a:effectLst>
                  <a:glow rad="101600">
                    <a:srgbClr val="000000"/>
                  </a:glow>
                  <a:outerShdw blurRad="38100" dist="38100" dir="2700000" algn="tl">
                    <a:srgbClr val="C0C0C0"/>
                  </a:outerShdw>
                </a:effectLst>
                <a:uLnTx/>
                <a:uFillTx/>
                <a:latin typeface="Arial Narrow" pitchFamily="34" charset="0"/>
                <a:ea typeface="+mn-ea"/>
                <a:cs typeface="Times New Roman"/>
              </a:rPr>
              <a:t>Palabra del Señor.</a:t>
            </a:r>
            <a:endParaRPr kumimoji="0" lang="es-ES" sz="2800" b="0" i="0" u="none" strike="noStrike" kern="1200" cap="none" spc="0" normalizeH="0" baseline="0" noProof="0" dirty="0">
              <a:ln>
                <a:noFill/>
              </a:ln>
              <a:solidFill>
                <a:srgbClr val="FFFF00"/>
              </a:solidFill>
              <a:effectLst>
                <a:glow rad="101600">
                  <a:srgbClr val="000000"/>
                </a:glow>
                <a:outerShdw blurRad="38100" dist="38100" dir="2700000" algn="tl">
                  <a:srgbClr val="C0C0C0"/>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3921609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6675"/>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a muerte de laza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46" y="484439"/>
            <a:ext cx="8202295" cy="589894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1315016" y="4283417"/>
            <a:ext cx="6513968" cy="937983"/>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800" b="1" i="0" u="none" strike="noStrike" kern="1200" cap="none" spc="150" normalizeH="0" baseline="0" noProof="0" dirty="0">
              <a:ln w="11430"/>
              <a:solidFill>
                <a:srgbClr val="FFFF00"/>
              </a:solidFill>
              <a:effectLst>
                <a:glow rad="101600">
                  <a:srgbClr val="000000"/>
                </a:glow>
                <a:outerShdw blurRad="25400" algn="tl" rotWithShape="0">
                  <a:srgbClr val="000000">
                    <a:alpha val="43000"/>
                  </a:srgbClr>
                </a:outerShdw>
              </a:effectLst>
              <a:uLnTx/>
              <a:uFillTx/>
              <a:latin typeface="Rockwell" panose="02060603020205020403" pitchFamily="18" charset="0"/>
              <a:ea typeface="Segoe UI Symbol" pitchFamily="34" charset="0"/>
              <a:cs typeface="Times New Roman"/>
            </a:endParaRPr>
          </a:p>
        </p:txBody>
      </p:sp>
      <p:sp>
        <p:nvSpPr>
          <p:cNvPr id="2" name="1 Rectángulo"/>
          <p:cNvSpPr/>
          <p:nvPr/>
        </p:nvSpPr>
        <p:spPr>
          <a:xfrm>
            <a:off x="1510084" y="406064"/>
            <a:ext cx="5906745" cy="70788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000" b="1" i="0" u="none" strike="noStrike" kern="120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Segoe UI Symbol" pitchFamily="34" charset="0"/>
                <a:ea typeface="Segoe UI Symbol" pitchFamily="34" charset="0"/>
                <a:cs typeface="Times New Roman"/>
              </a:rPr>
              <a:t>Preguntas para la Lectura</a:t>
            </a:r>
          </a:p>
        </p:txBody>
      </p:sp>
      <p:sp>
        <p:nvSpPr>
          <p:cNvPr id="56327" name="Rectangle 7"/>
          <p:cNvSpPr>
            <a:spLocks noChangeArrowheads="1"/>
          </p:cNvSpPr>
          <p:nvPr/>
        </p:nvSpPr>
        <p:spPr bwMode="auto">
          <a:xfrm>
            <a:off x="1454331" y="3353091"/>
            <a:ext cx="5677967" cy="2798634"/>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marL="457200" marR="0" lvl="0" indent="-457200" algn="ctr"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s-PE" sz="2800" b="1" i="0" u="none" strike="noStrike" kern="1200" cap="none" spc="150" normalizeH="0" baseline="0" noProof="0" dirty="0">
                <a:ln w="11430"/>
                <a:solidFill>
                  <a:schemeClr val="bg1"/>
                </a:solidFill>
                <a:effectLst>
                  <a:glow rad="101600">
                    <a:srgbClr val="000000">
                      <a:satMod val="175000"/>
                      <a:alpha val="40000"/>
                    </a:srgbClr>
                  </a:glow>
                  <a:outerShdw blurRad="50800" dist="38100" algn="l" rotWithShape="0">
                    <a:prstClr val="black"/>
                  </a:outerShdw>
                </a:effectLst>
                <a:uLnTx/>
                <a:uFillTx/>
                <a:latin typeface="Rockwell" panose="02060603020205020403" pitchFamily="18" charset="0"/>
                <a:ea typeface="Segoe UI Symbol" pitchFamily="34" charset="0"/>
                <a:cs typeface="Times New Roman"/>
              </a:rPr>
              <a:t>   </a:t>
            </a:r>
            <a:r>
              <a:rPr kumimoji="0" lang="es-ES_tradnl" sz="2800" b="1" i="0" u="none" strike="noStrike" kern="1200" cap="none" spc="0" normalizeH="0" baseline="0" noProof="0" dirty="0">
                <a:ln>
                  <a:noFill/>
                </a:ln>
                <a:solidFill>
                  <a:schemeClr val="bg1"/>
                </a:solidFill>
                <a:effectLst>
                  <a:glow rad="101600">
                    <a:srgbClr val="000000">
                      <a:satMod val="175000"/>
                      <a:alpha val="40000"/>
                    </a:srgbClr>
                  </a:glow>
                  <a:outerShdw blurRad="50800" dist="38100" algn="l" rotWithShape="0">
                    <a:prstClr val="black"/>
                  </a:outerShdw>
                </a:effectLst>
                <a:uLnTx/>
                <a:uFillTx/>
                <a:latin typeface="Rockwell" panose="02060603020205020403" pitchFamily="18" charset="0"/>
                <a:ea typeface="Segoe UI Symbol" pitchFamily="34" charset="0"/>
                <a:cs typeface="Times New Roman"/>
              </a:rPr>
              <a:t>vv. 1-16: ¿Qué se dice de los personajes que intervienen en el relato?</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_tradnl" sz="2800" b="1" i="0" u="none" strike="noStrike" kern="1200" cap="none" spc="0" normalizeH="0" baseline="0" noProof="0" dirty="0">
                <a:ln>
                  <a:noFill/>
                </a:ln>
                <a:solidFill>
                  <a:schemeClr val="bg1"/>
                </a:solidFill>
                <a:effectLst>
                  <a:glow rad="101600">
                    <a:srgbClr val="000000"/>
                  </a:glow>
                  <a:outerShdw blurRad="38100" dist="38100" dir="2700000" algn="tl">
                    <a:srgbClr val="000000">
                      <a:alpha val="43137"/>
                    </a:srgbClr>
                  </a:outerShdw>
                </a:effectLst>
                <a:uLnTx/>
                <a:uFillTx/>
                <a:latin typeface="Rockwell" panose="02060603020205020403" pitchFamily="18" charset="0"/>
                <a:ea typeface="Segoe UI Symbol" pitchFamily="34" charset="0"/>
                <a:cs typeface="Times New Roman"/>
              </a:rPr>
              <a:t>¿Qué finalidad tiene este último signo según las palabras de Jesús?</a:t>
            </a:r>
            <a:endParaRPr kumimoji="0" lang="es-ES_tradnl" sz="2800" b="1" i="0" u="none" strike="noStrike" kern="1200" cap="none" spc="150" normalizeH="0" baseline="0" noProof="0" dirty="0">
              <a:ln w="11430"/>
              <a:solidFill>
                <a:schemeClr val="bg1"/>
              </a:solidFill>
              <a:effectLst>
                <a:glow rad="101600">
                  <a:srgbClr val="000000">
                    <a:satMod val="175000"/>
                    <a:alpha val="40000"/>
                  </a:srgbClr>
                </a:glow>
                <a:outerShdw blurRad="50800" dist="38100" algn="l" rotWithShape="0">
                  <a:prstClr val="black"/>
                </a:outerShdw>
              </a:effectLst>
              <a:uLnTx/>
              <a:uFillTx/>
              <a:latin typeface="Rockwell" panose="02060603020205020403" pitchFamily="18" charset="0"/>
              <a:ea typeface="Segoe UI Symbol" pitchFamily="34" charset="0"/>
              <a:cs typeface="Times New Roman"/>
            </a:endParaRPr>
          </a:p>
        </p:txBody>
      </p:sp>
    </p:spTree>
    <p:extLst>
      <p:ext uri="{BB962C8B-B14F-4D97-AF65-F5344CB8AC3E}">
        <p14:creationId xmlns:p14="http://schemas.microsoft.com/office/powerpoint/2010/main" val="21371064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53" presetClass="entr" presetSubtype="0" fill="hold" grpId="0" nodeType="afterEffect">
                                  <p:stCondLst>
                                    <p:cond delay="0"/>
                                  </p:stCondLst>
                                  <p:iterate type="lt">
                                    <p:tmPct val="10000"/>
                                  </p:iterate>
                                  <p:childTnLst>
                                    <p:set>
                                      <p:cBhvr>
                                        <p:cTn id="10" dur="1" fill="hold">
                                          <p:stCondLst>
                                            <p:cond delay="0"/>
                                          </p:stCondLst>
                                        </p:cTn>
                                        <p:tgtEl>
                                          <p:spTgt spid="56327"/>
                                        </p:tgtEl>
                                        <p:attrNameLst>
                                          <p:attrName>style.visibility</p:attrName>
                                        </p:attrNameLst>
                                      </p:cBhvr>
                                      <p:to>
                                        <p:strVal val="visible"/>
                                      </p:to>
                                    </p:set>
                                    <p:anim calcmode="lin" valueType="num">
                                      <p:cBhvr>
                                        <p:cTn id="11" dur="750" fill="hold"/>
                                        <p:tgtEl>
                                          <p:spTgt spid="56327"/>
                                        </p:tgtEl>
                                        <p:attrNameLst>
                                          <p:attrName>ppt_w</p:attrName>
                                        </p:attrNameLst>
                                      </p:cBhvr>
                                      <p:tavLst>
                                        <p:tav tm="0">
                                          <p:val>
                                            <p:fltVal val="0"/>
                                          </p:val>
                                        </p:tav>
                                        <p:tav tm="100000">
                                          <p:val>
                                            <p:strVal val="#ppt_w"/>
                                          </p:val>
                                        </p:tav>
                                      </p:tavLst>
                                    </p:anim>
                                    <p:anim calcmode="lin" valueType="num">
                                      <p:cBhvr>
                                        <p:cTn id="12" dur="750" fill="hold"/>
                                        <p:tgtEl>
                                          <p:spTgt spid="56327"/>
                                        </p:tgtEl>
                                        <p:attrNameLst>
                                          <p:attrName>ppt_h</p:attrName>
                                        </p:attrNameLst>
                                      </p:cBhvr>
                                      <p:tavLst>
                                        <p:tav tm="0">
                                          <p:val>
                                            <p:fltVal val="0"/>
                                          </p:val>
                                        </p:tav>
                                        <p:tav tm="100000">
                                          <p:val>
                                            <p:strVal val="#ppt_h"/>
                                          </p:val>
                                        </p:tav>
                                      </p:tavLst>
                                    </p:anim>
                                    <p:animEffect transition="in" filter="fade">
                                      <p:cBhvr>
                                        <p:cTn id="13" dur="75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63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martha y maria hnas de Lazaro que ha muerto reciben a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58" y="476022"/>
            <a:ext cx="8195945" cy="592477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720741" y="4246442"/>
            <a:ext cx="7700447" cy="1954060"/>
          </a:xfrm>
          <a:prstGeom prst="rect">
            <a:avLst/>
          </a:prstGeom>
          <a:noFill/>
          <a:ln w="9525">
            <a:noFill/>
            <a:miter lim="800000"/>
            <a:headEnd/>
            <a:tailEnd/>
          </a:ln>
          <a:effectLst/>
          <a:scene3d>
            <a:camera prst="orthographicFront"/>
            <a:lightRig rig="threePt" dir="t"/>
          </a:scene3d>
          <a:sp3d>
            <a:bevelT prst="slope"/>
          </a:sp3d>
        </p:spPr>
        <p:txBody>
          <a:bodyPr/>
          <a:lstStyle/>
          <a:p>
            <a:pPr marL="457200" marR="0" lvl="0" indent="-457200" algn="ctr"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s-PE"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dobe Gothic Std B"/>
                <a:ea typeface="Segoe UI Symbol" pitchFamily="34" charset="0"/>
              </a:rPr>
              <a:t>   </a:t>
            </a:r>
            <a:r>
              <a:rPr kumimoji="0" lang="es-ES_tradnl"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dobe Gothic Std B"/>
                <a:ea typeface="Segoe UI Symbol" pitchFamily="34" charset="0"/>
              </a:rPr>
              <a:t>vv. 17-37: ¿Con qué palabras reciben Marta y María a Jesús? </a:t>
            </a:r>
            <a:r>
              <a:rPr kumimoji="0" lang="es-PE" sz="32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dobe Gothic Std B"/>
                <a:ea typeface="Segoe UI Symbol" pitchFamily="34" charset="0"/>
              </a:rPr>
              <a:t>¿</a:t>
            </a:r>
            <a:r>
              <a:rPr kumimoji="0" lang="es-PE"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dobe Gothic Std B"/>
                <a:ea typeface="Segoe UI Symbol" pitchFamily="34" charset="0"/>
              </a:rPr>
              <a:t>De qué manera crece </a:t>
            </a:r>
            <a:r>
              <a:rPr kumimoji="0" lang="es-PE" sz="32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dobe Gothic Std B"/>
                <a:ea typeface="Segoe UI Symbol" pitchFamily="34" charset="0"/>
              </a:rPr>
              <a:t>  </a:t>
            </a:r>
            <a:r>
              <a:rPr kumimoji="0" lang="es-PE"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dobe Gothic Std B"/>
                <a:ea typeface="Segoe UI Symbol" pitchFamily="34" charset="0"/>
              </a:rPr>
              <a:t>la fe de Marta a medida que dialoga con el Señor?</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PE"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Segoe UI Symbol" pitchFamily="34" charset="0"/>
              <a:ea typeface="Segoe UI Symbol" pitchFamily="34" charset="0"/>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Segoe UI Symbol" pitchFamily="34" charset="0"/>
              <a:ea typeface="Segoe UI Symbol" pitchFamily="34" charset="0"/>
              <a:cs typeface="+mn-cs"/>
            </a:endParaRPr>
          </a:p>
        </p:txBody>
      </p:sp>
    </p:spTree>
    <p:extLst>
      <p:ext uri="{BB962C8B-B14F-4D97-AF65-F5344CB8AC3E}">
        <p14:creationId xmlns:p14="http://schemas.microsoft.com/office/powerpoint/2010/main" val="1926927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80060"/>
            <a:ext cx="8229600" cy="5897880"/>
          </a:xfrm>
          <a:prstGeom prst="rect">
            <a:avLst/>
          </a:prstGeom>
        </p:spPr>
      </p:pic>
      <p:sp>
        <p:nvSpPr>
          <p:cNvPr id="8" name="Rectangle 7"/>
          <p:cNvSpPr>
            <a:spLocks noChangeArrowheads="1"/>
          </p:cNvSpPr>
          <p:nvPr/>
        </p:nvSpPr>
        <p:spPr bwMode="auto">
          <a:xfrm>
            <a:off x="705395" y="4492286"/>
            <a:ext cx="7911737" cy="1525336"/>
          </a:xfrm>
          <a:prstGeom prst="rect">
            <a:avLst/>
          </a:prstGeom>
          <a:noFill/>
          <a:ln w="9525">
            <a:noFill/>
            <a:miter lim="800000"/>
            <a:headEnd/>
            <a:tailEnd/>
          </a:ln>
          <a:effectLst/>
          <a:scene3d>
            <a:camera prst="orthographicFront"/>
            <a:lightRig rig="threePt" dir="t"/>
          </a:scene3d>
          <a:sp3d>
            <a:bevelT prst="slope"/>
          </a:sp3d>
        </p:spPr>
        <p:txBody>
          <a:bodyPr/>
          <a:lstStyle/>
          <a:p>
            <a:pPr marL="457200" marR="0" lvl="0" indent="-457200" algn="ctr"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s-PE" sz="2400" b="1" i="0" u="none" strike="noStrike" kern="1200" cap="none" spc="0" normalizeH="0" baseline="0" noProof="0" dirty="0">
                <a:ln w="6600">
                  <a:solidFill>
                    <a:sysClr val="windowText" lastClr="000000"/>
                  </a:solidFill>
                  <a:prstDash val="solid"/>
                </a:ln>
                <a:solidFill>
                  <a:srgbClr val="FFFFFF"/>
                </a:solidFill>
                <a:effectLst>
                  <a:glow rad="101600">
                    <a:schemeClr val="accent4">
                      <a:satMod val="175000"/>
                      <a:alpha val="40000"/>
                    </a:schemeClr>
                  </a:glow>
                  <a:outerShdw blurRad="50800" dist="38100" algn="l" rotWithShape="0">
                    <a:prstClr val="black">
                      <a:alpha val="40000"/>
                    </a:prstClr>
                  </a:outerShdw>
                </a:effectLst>
                <a:uLnTx/>
                <a:uFillTx/>
                <a:latin typeface="Arial Black" panose="020B0A04020102020204" pitchFamily="34" charset="0"/>
                <a:ea typeface="+mn-ea"/>
                <a:cs typeface="+mn-cs"/>
              </a:rPr>
              <a:t>   </a:t>
            </a:r>
            <a:r>
              <a:rPr kumimoji="0" lang="es-ES_tradnl" sz="2400" b="1" i="0" u="none" strike="noStrike" kern="1200" cap="none" spc="0" normalizeH="0" baseline="0" noProof="0" dirty="0">
                <a:ln w="6600">
                  <a:solidFill>
                    <a:sysClr val="windowText" lastClr="000000"/>
                  </a:solidFill>
                  <a:prstDash val="solid"/>
                </a:ln>
                <a:solidFill>
                  <a:srgbClr val="FFFFFF"/>
                </a:solidFill>
                <a:effectLst>
                  <a:glow rad="101600">
                    <a:schemeClr val="accent4">
                      <a:satMod val="175000"/>
                      <a:alpha val="40000"/>
                    </a:schemeClr>
                  </a:glow>
                  <a:outerShdw blurRad="50800" dist="38100" algn="l" rotWithShape="0">
                    <a:prstClr val="black">
                      <a:alpha val="40000"/>
                    </a:prstClr>
                  </a:outerShdw>
                </a:effectLst>
                <a:uLnTx/>
                <a:uFillTx/>
                <a:latin typeface="Arial Black" panose="020B0A04020102020204" pitchFamily="34" charset="0"/>
                <a:ea typeface="+mn-ea"/>
                <a:cs typeface="+mn-cs"/>
              </a:rPr>
              <a:t>vv. 38-44: escena de la resucitación de Lázaro</a:t>
            </a:r>
            <a:r>
              <a:rPr kumimoji="0" lang="es-ES_tradnl" sz="2400" b="1" i="0" u="none" strike="noStrike" kern="1200" cap="none" spc="0" normalizeH="0" baseline="0" noProof="0" dirty="0" smtClean="0">
                <a:ln w="6600">
                  <a:solidFill>
                    <a:sysClr val="windowText" lastClr="000000"/>
                  </a:solidFill>
                  <a:prstDash val="solid"/>
                </a:ln>
                <a:solidFill>
                  <a:srgbClr val="FFFFFF"/>
                </a:solidFill>
                <a:effectLst>
                  <a:glow rad="101600">
                    <a:schemeClr val="accent4">
                      <a:satMod val="175000"/>
                      <a:alpha val="40000"/>
                    </a:schemeClr>
                  </a:glow>
                  <a:outerShdw blurRad="50800" dist="38100" algn="l" rotWithShape="0">
                    <a:prstClr val="black">
                      <a:alpha val="40000"/>
                    </a:prstClr>
                  </a:outerShdw>
                </a:effectLst>
                <a:uLnTx/>
                <a:uFillTx/>
                <a:latin typeface="Arial Black" panose="020B0A04020102020204" pitchFamily="34" charset="0"/>
                <a:ea typeface="+mn-ea"/>
                <a:cs typeface="+mn-cs"/>
              </a:rPr>
              <a:t>:  </a:t>
            </a:r>
            <a:r>
              <a:rPr kumimoji="0" lang="es-PE" sz="2400" b="1" i="0" u="none" strike="noStrike" kern="1200" cap="none" spc="0" normalizeH="0" baseline="0" noProof="0" dirty="0" smtClean="0">
                <a:ln w="6600">
                  <a:solidFill>
                    <a:sysClr val="windowText" lastClr="000000"/>
                  </a:solidFill>
                  <a:prstDash val="solid"/>
                </a:ln>
                <a:solidFill>
                  <a:srgbClr val="FFFFFF"/>
                </a:solidFill>
                <a:effectLst>
                  <a:glow rad="101600">
                    <a:schemeClr val="accent4">
                      <a:satMod val="175000"/>
                      <a:alpha val="40000"/>
                    </a:schemeClr>
                  </a:glow>
                  <a:outerShdw blurRad="50800" dist="38100" algn="l" rotWithShape="0">
                    <a:prstClr val="black">
                      <a:alpha val="40000"/>
                    </a:prstClr>
                  </a:outerShdw>
                </a:effectLst>
                <a:uLnTx/>
                <a:uFillTx/>
                <a:latin typeface="Arial Black" panose="020B0A04020102020204" pitchFamily="34" charset="0"/>
                <a:ea typeface="+mn-ea"/>
                <a:cs typeface="+mn-cs"/>
              </a:rPr>
              <a:t>¿</a:t>
            </a:r>
            <a:r>
              <a:rPr kumimoji="0" lang="es-PE" sz="2400" b="1" i="0" u="none" strike="noStrike" kern="1200" cap="none" spc="0" normalizeH="0" baseline="0" noProof="0" dirty="0">
                <a:ln w="6600">
                  <a:solidFill>
                    <a:sysClr val="windowText" lastClr="000000"/>
                  </a:solidFill>
                  <a:prstDash val="solid"/>
                </a:ln>
                <a:solidFill>
                  <a:srgbClr val="FFFFFF"/>
                </a:solidFill>
                <a:effectLst>
                  <a:glow rad="101600">
                    <a:schemeClr val="accent4">
                      <a:satMod val="175000"/>
                      <a:alpha val="40000"/>
                    </a:schemeClr>
                  </a:glow>
                  <a:outerShdw blurRad="50800" dist="38100" algn="l" rotWithShape="0">
                    <a:prstClr val="black">
                      <a:alpha val="40000"/>
                    </a:prstClr>
                  </a:outerShdw>
                </a:effectLst>
                <a:uLnTx/>
                <a:uFillTx/>
                <a:latin typeface="Arial Black" panose="020B0A04020102020204" pitchFamily="34" charset="0"/>
                <a:ea typeface="+mn-ea"/>
                <a:cs typeface="+mn-cs"/>
              </a:rPr>
              <a:t>de qué manera vuelve a recordar Jesús la finalidad del signo? ¿Cómo reaccionan los judíos ante este signo?</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400" b="1" i="0" u="none" strike="noStrike" kern="1200" cap="none" spc="0" normalizeH="0" baseline="0" noProof="0" dirty="0">
              <a:ln w="6600">
                <a:solidFill>
                  <a:sysClr val="windowText" lastClr="000000"/>
                </a:solidFill>
                <a:prstDash val="solid"/>
              </a:ln>
              <a:solidFill>
                <a:srgbClr val="FFFFFF"/>
              </a:solidFill>
              <a:effectLst>
                <a:glow rad="101600">
                  <a:schemeClr val="accent4">
                    <a:satMod val="175000"/>
                    <a:alpha val="40000"/>
                  </a:schemeClr>
                </a:glow>
                <a:outerShdw blurRad="50800" dist="38100" algn="l" rotWithShape="0">
                  <a:prstClr val="black">
                    <a:alpha val="40000"/>
                  </a:prstClr>
                </a:outerShdw>
              </a:effectLst>
              <a:uLnTx/>
              <a:uFillTx/>
              <a:latin typeface="Arial Black" panose="020B0A04020102020204" pitchFamily="34" charset="0"/>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400" b="1" i="0" u="none" strike="noStrike" kern="1200" cap="none" spc="0" normalizeH="0" baseline="0" noProof="0" dirty="0">
              <a:ln w="6600">
                <a:solidFill>
                  <a:sysClr val="windowText" lastClr="000000"/>
                </a:solidFill>
                <a:prstDash val="solid"/>
              </a:ln>
              <a:solidFill>
                <a:srgbClr val="FFFFFF"/>
              </a:solidFill>
              <a:effectLst>
                <a:glow rad="101600">
                  <a:schemeClr val="accent4">
                    <a:satMod val="175000"/>
                    <a:alpha val="40000"/>
                  </a:schemeClr>
                </a:glow>
                <a:outerShdw blurRad="50800" dist="38100" algn="l" rotWithShape="0">
                  <a:prstClr val="black">
                    <a:alpha val="40000"/>
                  </a:prstClr>
                </a:outerShdw>
              </a:effectLst>
              <a:uLnTx/>
              <a:uFillTx/>
              <a:latin typeface="Arial Black" panose="020B0A04020102020204" pitchFamily="34" charset="0"/>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400" b="1" i="0" u="none" strike="noStrike" kern="1200" cap="none" spc="0" normalizeH="0" baseline="0" noProof="0" dirty="0">
              <a:ln w="6600">
                <a:solidFill>
                  <a:sysClr val="windowText" lastClr="000000"/>
                </a:solidFill>
                <a:prstDash val="solid"/>
              </a:ln>
              <a:solidFill>
                <a:srgbClr val="FFFFFF"/>
              </a:solidFill>
              <a:effectLst>
                <a:glow rad="101600">
                  <a:schemeClr val="accent4">
                    <a:satMod val="175000"/>
                    <a:alpha val="40000"/>
                  </a:schemeClr>
                </a:glow>
                <a:outerShdw blurRad="50800" dist="38100" algn="l" rotWithShape="0">
                  <a:prstClr val="black">
                    <a:alpha val="40000"/>
                  </a:prstClr>
                </a:outerShdw>
              </a:effectLst>
              <a:uLnTx/>
              <a:uFillTx/>
              <a:latin typeface="Arial Black" panose="020B0A04020102020204" pitchFamily="34" charset="0"/>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2400" b="1" i="0" u="none" strike="noStrike" kern="1200" cap="none" spc="0" normalizeH="0" baseline="0" noProof="0" dirty="0">
              <a:ln w="6600">
                <a:solidFill>
                  <a:sysClr val="windowText" lastClr="000000"/>
                </a:solidFill>
                <a:prstDash val="solid"/>
              </a:ln>
              <a:solidFill>
                <a:srgbClr val="FFFFFF"/>
              </a:solidFill>
              <a:effectLst>
                <a:glow rad="101600">
                  <a:schemeClr val="accent4">
                    <a:satMod val="175000"/>
                    <a:alpha val="40000"/>
                  </a:schemeClr>
                </a:glow>
                <a:outerShdw blurRad="50800" dist="38100" algn="l" rotWithShape="0">
                  <a:prstClr val="black">
                    <a:alpha val="40000"/>
                  </a:prstClr>
                </a:outerShdw>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263383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strVal val="4/3*#ppt_w"/>
                                          </p:val>
                                        </p:tav>
                                        <p:tav tm="100000">
                                          <p:val>
                                            <p:strVal val="#ppt_w"/>
                                          </p:val>
                                        </p:tav>
                                      </p:tavLst>
                                    </p:anim>
                                    <p:anim calcmode="lin" valueType="num">
                                      <p:cBhvr>
                                        <p:cTn id="8" dur="25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La vida nueva que recibimos en el bautism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437305" y="485595"/>
            <a:ext cx="8231045" cy="590896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8377" name="Rectangle 9"/>
          <p:cNvSpPr>
            <a:spLocks noChangeArrowheads="1"/>
          </p:cNvSpPr>
          <p:nvPr/>
        </p:nvSpPr>
        <p:spPr bwMode="auto">
          <a:xfrm>
            <a:off x="611560" y="4429132"/>
            <a:ext cx="7920880" cy="1880188"/>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1" u="sng"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Motivación</a:t>
            </a:r>
            <a:r>
              <a:rPr kumimoji="0" lang="es-PE" sz="2400" b="0" i="1"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 La vida nueva que recibimos en el bautismo nos identifica con Jesús y nos compromete a vivir ya como resucitados. Esto implica el compromiso de dar testimonio que la Pascua de Cristo nos ha sacado de nuestras tumbas y nos ha liberado del poder de la muerte.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400" b="0" i="1"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1"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400" b="0" i="1"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itchFamily="34" charset="0"/>
              <a:ea typeface="+mn-ea"/>
              <a:cs typeface="Times New Roman"/>
            </a:endParaRPr>
          </a:p>
        </p:txBody>
      </p:sp>
      <p:sp>
        <p:nvSpPr>
          <p:cNvPr id="9" name="Rectangle 9"/>
          <p:cNvSpPr>
            <a:spLocks noChangeArrowheads="1"/>
          </p:cNvSpPr>
          <p:nvPr/>
        </p:nvSpPr>
        <p:spPr bwMode="auto">
          <a:xfrm>
            <a:off x="428596" y="5214950"/>
            <a:ext cx="8358246" cy="1214446"/>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800" b="1" i="1" u="none" strike="noStrike" kern="1200" cap="none" spc="0" normalizeH="0" baseline="0" noProof="0" dirty="0">
              <a:ln>
                <a:noFill/>
              </a:ln>
              <a:solidFill>
                <a:srgbClr val="FFFF00"/>
              </a:solidFill>
              <a:effectLst>
                <a:glow rad="101600">
                  <a:srgbClr val="000000">
                    <a:alpha val="60000"/>
                  </a:srgbClr>
                </a:glow>
                <a:outerShdw blurRad="38100" dist="38100" dir="2700000" algn="tl">
                  <a:srgbClr val="000000">
                    <a:alpha val="43137"/>
                  </a:srgbClr>
                </a:outerShdw>
              </a:effectLst>
              <a:uLnTx/>
              <a:uFillTx/>
              <a:latin typeface="Times New Roman"/>
              <a:ea typeface="+mn-ea"/>
              <a:cs typeface="Times New Roman"/>
            </a:endParaRPr>
          </a:p>
        </p:txBody>
      </p:sp>
      <p:sp>
        <p:nvSpPr>
          <p:cNvPr id="7" name="AutoShape 2"/>
          <p:cNvSpPr>
            <a:spLocks noChangeArrowheads="1"/>
          </p:cNvSpPr>
          <p:nvPr/>
        </p:nvSpPr>
        <p:spPr bwMode="auto">
          <a:xfrm>
            <a:off x="611559" y="548680"/>
            <a:ext cx="2924121" cy="802266"/>
          </a:xfrm>
          <a:prstGeom prst="roundRect">
            <a:avLst>
              <a:gd name="adj" fmla="val 16667"/>
            </a:avLst>
          </a:prstGeom>
          <a:solidFill>
            <a:srgbClr val="7030A0"/>
          </a:solidFill>
          <a:ln w="381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MEDITATIO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ME dice el texto?</a:t>
            </a:r>
            <a:endParaRPr kumimoji="0" lang="es-PE"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1245949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58377"/>
                                        </p:tgtEl>
                                        <p:attrNameLst>
                                          <p:attrName>style.visibility</p:attrName>
                                        </p:attrNameLst>
                                      </p:cBhvr>
                                      <p:to>
                                        <p:strVal val="visible"/>
                                      </p:to>
                                    </p:set>
                                    <p:anim calcmode="lin" valueType="num">
                                      <p:cBhvr>
                                        <p:cTn id="7" dur="1000" fill="hold"/>
                                        <p:tgtEl>
                                          <p:spTgt spid="58377"/>
                                        </p:tgtEl>
                                        <p:attrNameLst>
                                          <p:attrName>ppt_w</p:attrName>
                                        </p:attrNameLst>
                                      </p:cBhvr>
                                      <p:tavLst>
                                        <p:tav tm="0">
                                          <p:val>
                                            <p:fltVal val="0"/>
                                          </p:val>
                                        </p:tav>
                                        <p:tav tm="100000">
                                          <p:val>
                                            <p:strVal val="#ppt_w"/>
                                          </p:val>
                                        </p:tav>
                                      </p:tavLst>
                                    </p:anim>
                                    <p:anim calcmode="lin" valueType="num">
                                      <p:cBhvr>
                                        <p:cTn id="8" dur="1000" fill="hold"/>
                                        <p:tgtEl>
                                          <p:spTgt spid="58377"/>
                                        </p:tgtEl>
                                        <p:attrNameLst>
                                          <p:attrName>ppt_h</p:attrName>
                                        </p:attrNameLst>
                                      </p:cBhvr>
                                      <p:tavLst>
                                        <p:tav tm="0">
                                          <p:val>
                                            <p:fltVal val="0"/>
                                          </p:val>
                                        </p:tav>
                                        <p:tav tm="100000">
                                          <p:val>
                                            <p:strVal val="#ppt_h"/>
                                          </p:val>
                                        </p:tav>
                                      </p:tavLst>
                                    </p:anim>
                                    <p:anim calcmode="lin" valueType="num">
                                      <p:cBhvr>
                                        <p:cTn id="9" dur="1000" fill="hold"/>
                                        <p:tgtEl>
                                          <p:spTgt spid="5837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83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4136" y="458598"/>
            <a:ext cx="8194767" cy="5942203"/>
          </a:xfrm>
          <a:prstGeom prst="rect">
            <a:avLst/>
          </a:prstGeom>
          <a:scene3d>
            <a:camera prst="orthographicFront"/>
            <a:lightRig rig="threePt" dir="t"/>
          </a:scene3d>
          <a:sp3d>
            <a:bevelT prst="convex"/>
          </a:sp3d>
        </p:spPr>
      </p:pic>
      <p:sp>
        <p:nvSpPr>
          <p:cNvPr id="4" name="Text Box 3"/>
          <p:cNvSpPr txBox="1">
            <a:spLocks noChangeArrowheads="1"/>
          </p:cNvSpPr>
          <p:nvPr/>
        </p:nvSpPr>
        <p:spPr bwMode="auto">
          <a:xfrm>
            <a:off x="611560" y="317846"/>
            <a:ext cx="7215238" cy="2800767"/>
          </a:xfrm>
          <a:prstGeom prst="rect">
            <a:avLst/>
          </a:prstGeom>
          <a:noFill/>
          <a:ln w="9525">
            <a:noFill/>
            <a:miter lim="800000"/>
            <a:headEnd/>
            <a:tailEnd/>
          </a:ln>
          <a:effectLst/>
        </p:spPr>
        <p:txBody>
          <a:bodyPr wrap="square">
            <a:spAutoFit/>
          </a:bodyPr>
          <a:lstStyle/>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PE" sz="3600" b="0" i="0" u="none" strike="noStrike" kern="1200" cap="none" spc="0" normalizeH="0" baseline="0" noProof="0" dirty="0">
                <a:ln>
                  <a:noFill/>
                </a:ln>
                <a:solidFill>
                  <a:schemeClr val="bg1"/>
                </a:solidFill>
                <a:effectLst>
                  <a:glow rad="101600">
                    <a:srgbClr val="000000">
                      <a:satMod val="175000"/>
                      <a:alpha val="40000"/>
                    </a:srgbClr>
                  </a:glow>
                  <a:outerShdw blurRad="38100" dist="38100" dir="2700000" algn="tl">
                    <a:srgbClr val="000000"/>
                  </a:outerShdw>
                </a:effectLst>
                <a:uLnTx/>
                <a:uFillTx/>
                <a:latin typeface="Times New Roman"/>
                <a:ea typeface="+mn-ea"/>
                <a:cs typeface="Times New Roman"/>
              </a:rPr>
              <a:t>Yo soy la resurrección y la vida.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a:ln>
                  <a:noFill/>
                </a:ln>
                <a:solidFill>
                  <a:schemeClr val="bg1"/>
                </a:solidFill>
                <a:effectLst>
                  <a:glow rad="101600">
                    <a:srgbClr val="000000">
                      <a:satMod val="175000"/>
                      <a:alpha val="40000"/>
                    </a:srgbClr>
                  </a:glow>
                  <a:outerShdw blurRad="38100" dist="38100" dir="2700000" algn="tl">
                    <a:srgbClr val="000000"/>
                  </a:outerShdw>
                </a:effectLst>
                <a:uLnTx/>
                <a:uFillTx/>
                <a:latin typeface="Times New Roman"/>
                <a:ea typeface="+mn-ea"/>
                <a:cs typeface="Times New Roman"/>
              </a:rPr>
              <a:t>¿Qué te aporta este pasaje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a:ln>
                  <a:noFill/>
                </a:ln>
                <a:solidFill>
                  <a:schemeClr val="bg1"/>
                </a:solidFill>
                <a:effectLst>
                  <a:glow rad="101600">
                    <a:srgbClr val="000000">
                      <a:satMod val="175000"/>
                      <a:alpha val="40000"/>
                    </a:srgbClr>
                  </a:glow>
                  <a:outerShdw blurRad="38100" dist="38100" dir="2700000" algn="tl">
                    <a:srgbClr val="000000"/>
                  </a:outerShdw>
                </a:effectLst>
                <a:uLnTx/>
                <a:uFillTx/>
                <a:latin typeface="Times New Roman"/>
                <a:ea typeface="+mn-ea"/>
                <a:cs typeface="Times New Roman"/>
              </a:rPr>
              <a:t>a la hora de conocer mejor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a:ln>
                  <a:noFill/>
                </a:ln>
                <a:solidFill>
                  <a:schemeClr val="bg1"/>
                </a:solidFill>
                <a:effectLst>
                  <a:glow rad="101600">
                    <a:srgbClr val="000000">
                      <a:satMod val="175000"/>
                      <a:alpha val="40000"/>
                    </a:srgbClr>
                  </a:glow>
                  <a:outerShdw blurRad="38100" dist="38100" dir="2700000" algn="tl">
                    <a:srgbClr val="000000"/>
                  </a:outerShdw>
                </a:effectLst>
                <a:uLnTx/>
                <a:uFillTx/>
                <a:latin typeface="Times New Roman"/>
                <a:ea typeface="+mn-ea"/>
                <a:cs typeface="Times New Roman"/>
              </a:rPr>
              <a:t>a Jesús?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a:ln>
                  <a:noFill/>
                </a:ln>
                <a:solidFill>
                  <a:schemeClr val="bg1"/>
                </a:solidFill>
                <a:effectLst>
                  <a:glow rad="101600">
                    <a:srgbClr val="000000">
                      <a:satMod val="175000"/>
                      <a:alpha val="40000"/>
                    </a:srgbClr>
                  </a:glow>
                  <a:outerShdw blurRad="38100" dist="38100" dir="2700000" algn="tl">
                    <a:srgbClr val="000000"/>
                  </a:outerShdw>
                </a:effectLst>
                <a:uLnTx/>
                <a:uFillTx/>
                <a:latin typeface="Times New Roman"/>
                <a:ea typeface="+mn-ea"/>
                <a:cs typeface="Times New Roman"/>
              </a:rPr>
              <a:t>¿En qué sentido te ayuda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0" i="0" u="none" strike="noStrike" kern="1200" cap="none" spc="0" normalizeH="0" baseline="0" noProof="0" dirty="0">
                <a:ln>
                  <a:noFill/>
                </a:ln>
                <a:solidFill>
                  <a:schemeClr val="bg1"/>
                </a:solidFill>
                <a:effectLst>
                  <a:glow rad="101600">
                    <a:srgbClr val="000000">
                      <a:satMod val="175000"/>
                      <a:alpha val="40000"/>
                    </a:srgbClr>
                  </a:glow>
                  <a:outerShdw blurRad="38100" dist="38100" dir="2700000" algn="tl">
                    <a:srgbClr val="000000"/>
                  </a:outerShdw>
                </a:effectLst>
                <a:uLnTx/>
                <a:uFillTx/>
                <a:latin typeface="Times New Roman"/>
                <a:ea typeface="+mn-ea"/>
                <a:cs typeface="Times New Roman"/>
              </a:rPr>
              <a:t>a madurar como creyente?</a:t>
            </a:r>
            <a:endParaRPr kumimoji="0" lang="es-ES" sz="2800" b="0" i="0" u="none" strike="noStrike" kern="1200" cap="none" spc="0" normalizeH="0" baseline="0" noProof="0" dirty="0">
              <a:ln>
                <a:noFill/>
              </a:ln>
              <a:solidFill>
                <a:schemeClr val="bg1"/>
              </a:solidFill>
              <a:effectLst>
                <a:glow rad="101600">
                  <a:srgbClr val="000000">
                    <a:satMod val="175000"/>
                    <a:alpha val="40000"/>
                  </a:srgbClr>
                </a:glow>
                <a:outerShdw blurRad="38100" dist="38100" dir="2700000" algn="tl">
                  <a:srgbClr val="000000"/>
                </a:outerShdw>
              </a:effectLst>
              <a:uLnTx/>
              <a:uFillTx/>
              <a:latin typeface="Times New Roman"/>
              <a:ea typeface="+mn-ea"/>
              <a:cs typeface="Times New Roman"/>
            </a:endParaRPr>
          </a:p>
        </p:txBody>
      </p:sp>
    </p:spTree>
    <p:extLst>
      <p:ext uri="{BB962C8B-B14F-4D97-AF65-F5344CB8AC3E}">
        <p14:creationId xmlns:p14="http://schemas.microsoft.com/office/powerpoint/2010/main" val="37712124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sultado de imagen para El que cree en mí, aunque haya muerto, vivir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573" y="477746"/>
            <a:ext cx="8205329" cy="590563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3279101" y="1613594"/>
            <a:ext cx="3840209" cy="4154984"/>
          </a:xfrm>
          <a:prstGeom prst="rect">
            <a:avLst/>
          </a:prstGeom>
          <a:noFill/>
          <a:ln w="9525">
            <a:noFill/>
            <a:miter lim="800000"/>
            <a:headEnd/>
            <a:tailEnd/>
          </a:ln>
          <a:effectLst/>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ES_tradnl" sz="3200" b="1" i="1" u="none" strike="noStrike" kern="1200" cap="none" spc="0" normalizeH="0" baseline="0" noProof="0" dirty="0">
                <a:ln>
                  <a:noFill/>
                </a:ln>
                <a:solidFill>
                  <a:srgbClr val="FFFF00"/>
                </a:solidFill>
                <a:effectLst>
                  <a:glow rad="101600">
                    <a:schemeClr val="accent4">
                      <a:satMod val="175000"/>
                      <a:alpha val="40000"/>
                    </a:schemeClr>
                  </a:glow>
                  <a:outerShdw blurRad="50800" dist="38100" algn="l" rotWithShape="0">
                    <a:prstClr val="black"/>
                  </a:outerShdw>
                </a:effectLst>
                <a:uLnTx/>
                <a:uFillTx/>
                <a:latin typeface="Adobe Gothic Std B"/>
                <a:cs typeface="Times New Roman"/>
              </a:rPr>
              <a:t>El que cree en mí, aunque haya muerto, vivirá.</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Adobe Gothic Std B"/>
                <a:cs typeface="Times New Roman"/>
              </a:rPr>
              <a:t>¿En qué notas que la fe en Jesús es para ti fuente de vida?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Adobe Gothic Std B"/>
                <a:cs typeface="Times New Roman"/>
              </a:rPr>
              <a:t> ¿De qué “tumbas” debería sacarte?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Adobe Gothic Std B"/>
                <a:cs typeface="Times New Roman"/>
              </a:rPr>
              <a:t> </a:t>
            </a:r>
            <a:endParaRPr kumimoji="0" lang="es-ES" sz="2800" b="1" i="0"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Adobe Gothic Std B"/>
              <a:cs typeface="Times New Roman"/>
            </a:endParaRPr>
          </a:p>
        </p:txBody>
      </p:sp>
    </p:spTree>
    <p:extLst>
      <p:ext uri="{BB962C8B-B14F-4D97-AF65-F5344CB8AC3E}">
        <p14:creationId xmlns:p14="http://schemas.microsoft.com/office/powerpoint/2010/main" val="6504061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fondo mor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58" y="457373"/>
            <a:ext cx="8233498" cy="594342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575048" y="331341"/>
            <a:ext cx="8101408" cy="857256"/>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1003">
            <a:schemeClr val="lt2"/>
          </a:fillRef>
          <a:effectRef idx="0">
            <a:scrgbClr r="0" g="0" b="0"/>
          </a:effectRef>
          <a:fontRef idx="maj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a:ln>
                  <a:noFill/>
                </a:ln>
                <a:solidFill>
                  <a:srgbClr val="FFFF00"/>
                </a:solidFill>
                <a:effectLst/>
                <a:uLnTx/>
                <a:uFillTx/>
                <a:latin typeface="Times New Roman"/>
                <a:ea typeface="+mj-ea"/>
                <a:cs typeface="+mj-cs"/>
              </a:rPr>
              <a:t> Ambientación: </a:t>
            </a:r>
            <a:r>
              <a:rPr kumimoji="0" lang="es-ES_tradnl"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Vela grande, unas flores de variados colores y el lema: </a:t>
            </a:r>
            <a:r>
              <a:rPr kumimoji="0" lang="es-ES_tradnl" sz="2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“Tú eres la vida”</a:t>
            </a:r>
            <a:endParaRPr kumimoji="0" lang="es-PE"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400" b="0" i="0" u="none" strike="noStrike" kern="0" cap="none" spc="0" normalizeH="0" baseline="0" noProof="0" dirty="0">
              <a:ln>
                <a:noFill/>
              </a:ln>
              <a:solidFill>
                <a:srgbClr val="CCECFF">
                  <a:lumMod val="25000"/>
                </a:srgbClr>
              </a:solidFill>
              <a:effectLst/>
              <a:uLnTx/>
              <a:uFillTx/>
              <a:latin typeface="Times New Roman"/>
              <a:ea typeface="+mj-ea"/>
              <a:cs typeface="+mj-cs"/>
            </a:endParaRPr>
          </a:p>
        </p:txBody>
      </p:sp>
      <p:sp>
        <p:nvSpPr>
          <p:cNvPr id="13" name="12 CuadroTexto"/>
          <p:cNvSpPr txBox="1"/>
          <p:nvPr/>
        </p:nvSpPr>
        <p:spPr>
          <a:xfrm>
            <a:off x="325472" y="6005056"/>
            <a:ext cx="8600559" cy="461665"/>
          </a:xfrm>
          <a:prstGeom prst="rect">
            <a:avLst/>
          </a:prstGeom>
          <a:noFill/>
          <a:scene3d>
            <a:camera prst="orthographicFront"/>
            <a:lightRig rig="threePt" dir="t"/>
          </a:scene3d>
          <a:sp3d>
            <a:bevelT prst="angle"/>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a:ln>
                  <a:noFill/>
                </a:ln>
                <a:solidFill>
                  <a:srgbClr val="FFFF00"/>
                </a:solidFill>
                <a:effectLst>
                  <a:outerShdw blurRad="50800" dist="38100" dir="13500000" algn="br" rotWithShape="0">
                    <a:prstClr val="black">
                      <a:alpha val="40000"/>
                    </a:prstClr>
                  </a:outerShdw>
                </a:effectLst>
                <a:uLnTx/>
                <a:uFillTx/>
                <a:latin typeface="Times New Roman" pitchFamily="18" charset="0"/>
                <a:ea typeface="+mn-ea"/>
                <a:cs typeface="+mn-cs"/>
              </a:rPr>
              <a:t>Cantos sugeridos: </a:t>
            </a:r>
            <a:r>
              <a:rPr kumimoji="0" lang="es-PE" sz="2400" b="1" i="0" u="none" strike="noStrike" kern="1200" cap="none" spc="0" normalizeH="0" baseline="0" noProof="0" dirty="0">
                <a:ln>
                  <a:noFill/>
                </a:ln>
                <a:solidFill>
                  <a:srgbClr val="FFFFFF">
                    <a:lumMod val="95000"/>
                  </a:srgbClr>
                </a:solidFill>
                <a:effectLst>
                  <a:outerShdw blurRad="50800" dist="38100" dir="13500000" algn="br" rotWithShape="0">
                    <a:prstClr val="black">
                      <a:alpha val="40000"/>
                    </a:prstClr>
                  </a:outerShdw>
                </a:effectLst>
                <a:uLnTx/>
                <a:uFillTx/>
                <a:latin typeface="Times New Roman" pitchFamily="18" charset="0"/>
                <a:ea typeface="+mn-ea"/>
                <a:cs typeface="+mn-cs"/>
              </a:rPr>
              <a:t>Yo lo resucitaré; Oh, Señor, delante de ti.</a:t>
            </a:r>
            <a:endParaRPr kumimoji="0" lang="es-ES_tradnl" sz="2400" b="1" i="0" u="none" strike="noStrike" kern="1200" cap="none" spc="0" normalizeH="0" baseline="0" noProof="0" dirty="0">
              <a:ln>
                <a:noFill/>
              </a:ln>
              <a:solidFill>
                <a:srgbClr val="FFFFFF">
                  <a:lumMod val="95000"/>
                </a:srgbClr>
              </a:solidFill>
              <a:effectLst>
                <a:outerShdw blurRad="50800" dist="38100" dir="13500000" algn="br" rotWithShape="0">
                  <a:prstClr val="black">
                    <a:alpha val="40000"/>
                  </a:prstClr>
                </a:outerShdw>
              </a:effectLst>
              <a:uLnTx/>
              <a:uFillTx/>
              <a:latin typeface="Times New Roman" pitchFamily="18" charset="0"/>
              <a:ea typeface="+mn-ea"/>
              <a:cs typeface="+mn-cs"/>
            </a:endParaRPr>
          </a:p>
        </p:txBody>
      </p:sp>
      <p:sp>
        <p:nvSpPr>
          <p:cNvPr id="6" name="WordArt 11" descr="0caes834"/>
          <p:cNvSpPr>
            <a:spLocks noChangeArrowheads="1" noChangeShapeType="1" noTextEdit="1"/>
          </p:cNvSpPr>
          <p:nvPr/>
        </p:nvSpPr>
        <p:spPr bwMode="auto">
          <a:xfrm>
            <a:off x="994119" y="3387400"/>
            <a:ext cx="3219786" cy="1609502"/>
          </a:xfrm>
          <a:prstGeom prst="rect">
            <a:avLst/>
          </a:prstGeom>
        </p:spPr>
        <p:txBody>
          <a:bodyPr wrap="none" fromWordArt="1">
            <a:prstTxWarp prst="textInflateBottom">
              <a:avLst/>
            </a:prstTxWarp>
          </a:bodyPr>
          <a:lstStyle/>
          <a:p>
            <a:pPr marL="0" marR="0" lvl="0" indent="0" algn="ctr" defTabSz="914400" rtl="0" eaLnBrk="1" fontAlgn="base" latinLnBrk="0" hangingPunct="0">
              <a:lnSpc>
                <a:spcPct val="93000"/>
              </a:lnSpc>
              <a:spcBef>
                <a:spcPct val="0"/>
              </a:spcBef>
              <a:spcAft>
                <a:spcPct val="0"/>
              </a:spcAft>
              <a:buClr>
                <a:srgbClr val="000000"/>
              </a:buClr>
              <a:buSzPct val="45000"/>
              <a:buFont typeface="Wingdings" pitchFamily="2" charset="2"/>
              <a:buNone/>
              <a:tabLst/>
              <a:defRPr/>
            </a:pPr>
            <a:r>
              <a:rPr kumimoji="0" lang="es-PE" sz="4000" b="0" i="0" u="none" strike="noStrike" kern="10" cap="none" spc="0" normalizeH="0" baseline="0" noProof="0" dirty="0">
                <a:ln w="9525">
                  <a:solidFill>
                    <a:srgbClr val="000000"/>
                  </a:solidFill>
                  <a:round/>
                  <a:headEnd/>
                  <a:tailEnd/>
                </a:ln>
                <a:solidFill>
                  <a:srgbClr val="FFFF00"/>
                </a:solidFill>
                <a:effectLst>
                  <a:outerShdw blurRad="38100" dist="38100" dir="2700000" algn="tl">
                    <a:srgbClr val="000000">
                      <a:alpha val="43137"/>
                    </a:srgbClr>
                  </a:outerShdw>
                </a:effectLst>
                <a:uLnTx/>
                <a:uFillTx/>
                <a:latin typeface="Blackoak Std" panose="04050907060602020202" pitchFamily="82" charset="0"/>
                <a:ea typeface="+mn-ea"/>
                <a:cs typeface="+mn-cs"/>
              </a:rPr>
              <a:t>“Tú eres </a:t>
            </a:r>
          </a:p>
          <a:p>
            <a:pPr marL="0" marR="0" lvl="0" indent="0" algn="ctr" defTabSz="914400" rtl="0" eaLnBrk="1" fontAlgn="base" latinLnBrk="0" hangingPunct="0">
              <a:lnSpc>
                <a:spcPct val="93000"/>
              </a:lnSpc>
              <a:spcBef>
                <a:spcPct val="0"/>
              </a:spcBef>
              <a:spcAft>
                <a:spcPct val="0"/>
              </a:spcAft>
              <a:buClr>
                <a:srgbClr val="000000"/>
              </a:buClr>
              <a:buSzPct val="45000"/>
              <a:buFont typeface="Wingdings" pitchFamily="2" charset="2"/>
              <a:buNone/>
              <a:tabLst/>
              <a:defRPr/>
            </a:pPr>
            <a:r>
              <a:rPr kumimoji="0" lang="es-PE" sz="4000" b="0" i="0" u="none" strike="noStrike" kern="10" cap="none" spc="0" normalizeH="0" baseline="0" noProof="0" dirty="0">
                <a:ln w="9525">
                  <a:solidFill>
                    <a:srgbClr val="000000"/>
                  </a:solidFill>
                  <a:round/>
                  <a:headEnd/>
                  <a:tailEnd/>
                </a:ln>
                <a:solidFill>
                  <a:srgbClr val="FFFF00"/>
                </a:solidFill>
                <a:effectLst>
                  <a:outerShdw blurRad="38100" dist="38100" dir="2700000" algn="tl">
                    <a:srgbClr val="000000">
                      <a:alpha val="43137"/>
                    </a:srgbClr>
                  </a:outerShdw>
                </a:effectLst>
                <a:uLnTx/>
                <a:uFillTx/>
                <a:latin typeface="Blackoak Std" panose="04050907060602020202" pitchFamily="82" charset="0"/>
                <a:ea typeface="+mn-ea"/>
                <a:cs typeface="+mn-cs"/>
              </a:rPr>
              <a:t>la Vida”</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844" y="1286642"/>
            <a:ext cx="2971800" cy="4620369"/>
          </a:xfrm>
          <a:prstGeom prst="rect">
            <a:avLst/>
          </a:prstGeom>
          <a:effectLst>
            <a:softEdge rad="635000"/>
          </a:effectLst>
        </p:spPr>
      </p:pic>
      <p:pic>
        <p:nvPicPr>
          <p:cNvPr id="3078" name="Picture 6" descr="Resultado de imagen para flores 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683201">
            <a:off x="3834372" y="3638093"/>
            <a:ext cx="2577737" cy="315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7972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anim calcmode="lin" valueType="num">
                                      <p:cBhvr>
                                        <p:cTn id="10" dur="750" fill="hold"/>
                                        <p:tgtEl>
                                          <p:spTgt spid="8"/>
                                        </p:tgtEl>
                                        <p:attrNameLst>
                                          <p:attrName>ppt_x</p:attrName>
                                        </p:attrNameLst>
                                      </p:cBhvr>
                                      <p:tavLst>
                                        <p:tav tm="0">
                                          <p:val>
                                            <p:fltVal val="0.5"/>
                                          </p:val>
                                        </p:tav>
                                        <p:tav tm="100000">
                                          <p:val>
                                            <p:strVal val="#ppt_x"/>
                                          </p:val>
                                        </p:tav>
                                      </p:tavLst>
                                    </p:anim>
                                    <p:anim calcmode="lin" valueType="num">
                                      <p:cBhvr>
                                        <p:cTn id="11" dur="750" fill="hold"/>
                                        <p:tgtEl>
                                          <p:spTgt spid="8"/>
                                        </p:tgtEl>
                                        <p:attrNameLst>
                                          <p:attrName>ppt_y</p:attrName>
                                        </p:attrNameLst>
                                      </p:cBhvr>
                                      <p:tavLst>
                                        <p:tav tm="0">
                                          <p:val>
                                            <p:fltVal val="0.5"/>
                                          </p:val>
                                        </p:tav>
                                        <p:tav tm="100000">
                                          <p:val>
                                            <p:strVal val="#ppt_y"/>
                                          </p:val>
                                        </p:tav>
                                      </p:tavLst>
                                    </p:anim>
                                  </p:childTnLst>
                                </p:cTn>
                              </p:par>
                            </p:childTnLst>
                          </p:cTn>
                        </p:par>
                        <p:par>
                          <p:cTn id="12" fill="hold">
                            <p:stCondLst>
                              <p:cond delay="6150"/>
                            </p:stCondLst>
                            <p:childTnLst>
                              <p:par>
                                <p:cTn id="13" presetID="2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ppt_x</p:attrName>
                                        </p:attrNameLst>
                                      </p:cBhvr>
                                      <p:tavLst>
                                        <p:tav tm="0">
                                          <p:val>
                                            <p:strVal val="#ppt_x-.2"/>
                                          </p:val>
                                        </p:tav>
                                        <p:tav tm="100000">
                                          <p:val>
                                            <p:strVal val="#ppt_x"/>
                                          </p:val>
                                        </p:tav>
                                      </p:tavLst>
                                    </p:anim>
                                    <p:anim calcmode="lin" valueType="num">
                                      <p:cBhvr>
                                        <p:cTn id="16"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2000"/>
                                        <p:tgtEl>
                                          <p:spTgt spid="6"/>
                                        </p:tgtEl>
                                      </p:cBhvr>
                                    </p:animEffect>
                                  </p:childTnLst>
                                </p:cTn>
                              </p:par>
                            </p:childTnLst>
                          </p:cTn>
                        </p:par>
                        <p:par>
                          <p:cTn id="18" fill="hold">
                            <p:stCondLst>
                              <p:cond delay="8150"/>
                            </p:stCondLst>
                            <p:childTnLst>
                              <p:par>
                                <p:cTn id="19" presetID="53" presetClass="entr" presetSubtype="528" fill="hold" grpId="0" nodeType="after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anim calcmode="lin" valueType="num">
                                      <p:cBhvr>
                                        <p:cTn id="24" dur="750" fill="hold"/>
                                        <p:tgtEl>
                                          <p:spTgt spid="13"/>
                                        </p:tgtEl>
                                        <p:attrNameLst>
                                          <p:attrName>ppt_x</p:attrName>
                                        </p:attrNameLst>
                                      </p:cBhvr>
                                      <p:tavLst>
                                        <p:tav tm="0">
                                          <p:val>
                                            <p:fltVal val="0.5"/>
                                          </p:val>
                                        </p:tav>
                                        <p:tav tm="100000">
                                          <p:val>
                                            <p:strVal val="#ppt_x"/>
                                          </p:val>
                                        </p:tav>
                                      </p:tavLst>
                                    </p:anim>
                                    <p:anim calcmode="lin" valueType="num">
                                      <p:cBhvr>
                                        <p:cTn id="25" dur="75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1086" y="470262"/>
            <a:ext cx="8172983" cy="5930537"/>
          </a:xfrm>
          <a:prstGeom prst="rect">
            <a:avLst/>
          </a:prstGeom>
          <a:scene3d>
            <a:camera prst="orthographicFront"/>
            <a:lightRig rig="threePt" dir="t"/>
          </a:scene3d>
          <a:sp3d>
            <a:bevelT prst="convex"/>
          </a:sp3d>
        </p:spPr>
      </p:pic>
      <p:sp>
        <p:nvSpPr>
          <p:cNvPr id="8" name="7 CuadroTexto"/>
          <p:cNvSpPr txBox="1"/>
          <p:nvPr/>
        </p:nvSpPr>
        <p:spPr>
          <a:xfrm>
            <a:off x="470461" y="4287119"/>
            <a:ext cx="8307779" cy="2000548"/>
          </a:xfrm>
          <a:prstGeom prst="rect">
            <a:avLst/>
          </a:prstGeom>
          <a:noFill/>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ES_tradnl" sz="3100" b="0" i="1"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Segoe UI Semibold" pitchFamily="34" charset="0"/>
                <a:ea typeface="+mn-ea"/>
                <a:cs typeface="Times New Roman"/>
              </a:rPr>
              <a:t>Todo el que esté vivo y crea en mí, jamás morirá.</a:t>
            </a:r>
            <a:r>
              <a:rPr kumimoji="0" lang="es-PE" sz="3100" b="0" i="1"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Segoe UI Semibold" pitchFamily="34" charset="0"/>
                <a:ea typeface="+mn-ea"/>
                <a:cs typeface="Times New Roman"/>
              </a:rPr>
              <a:t> ¿Qué significa para tu vivir ya como resucitado? ¿Cómo debería concretarse en el día a día?</a:t>
            </a:r>
            <a:endParaRPr kumimoji="0" lang="es-ES" sz="3100" b="1" i="0"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Segoe UI Semibold" pitchFamily="34" charset="0"/>
              <a:ea typeface="+mn-ea"/>
              <a:cs typeface="Times New Roman"/>
            </a:endParaRPr>
          </a:p>
        </p:txBody>
      </p:sp>
    </p:spTree>
    <p:extLst>
      <p:ext uri="{BB962C8B-B14F-4D97-AF65-F5344CB8AC3E}">
        <p14:creationId xmlns:p14="http://schemas.microsoft.com/office/powerpoint/2010/main" val="28524451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orando con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30" y="467223"/>
            <a:ext cx="8234949" cy="590744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AutoShape 2"/>
          <p:cNvSpPr>
            <a:spLocks noChangeArrowheads="1"/>
          </p:cNvSpPr>
          <p:nvPr/>
        </p:nvSpPr>
        <p:spPr bwMode="auto">
          <a:xfrm>
            <a:off x="532006" y="467224"/>
            <a:ext cx="2664039" cy="987107"/>
          </a:xfrm>
          <a:prstGeom prst="roundRect">
            <a:avLst>
              <a:gd name="adj" fmla="val 16667"/>
            </a:avLst>
          </a:prstGeom>
          <a:solidFill>
            <a:srgbClr val="7030A0"/>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ORATIO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le digo al Señor motivado por su Palabra?</a:t>
            </a:r>
            <a:endParaRPr kumimoji="0" lang="es-PE"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
        <p:nvSpPr>
          <p:cNvPr id="77835" name="Rectangle 11"/>
          <p:cNvSpPr>
            <a:spLocks noChangeArrowheads="1"/>
          </p:cNvSpPr>
          <p:nvPr/>
        </p:nvSpPr>
        <p:spPr bwMode="auto">
          <a:xfrm>
            <a:off x="435430" y="4787376"/>
            <a:ext cx="8234949" cy="1587297"/>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800" b="0" i="0" u="none" strike="noStrike" kern="1200" cap="none" spc="0" normalizeH="0" baseline="0" noProof="0" dirty="0">
                <a:ln>
                  <a:noFill/>
                </a:ln>
                <a:solidFill>
                  <a:schemeClr val="bg1"/>
                </a:solidFill>
                <a:effectLst>
                  <a:glow rad="63500">
                    <a:srgbClr val="000000">
                      <a:satMod val="175000"/>
                      <a:alpha val="40000"/>
                    </a:srgbClr>
                  </a:glow>
                  <a:outerShdw blurRad="38100" dist="38100" dir="2700000" algn="tl">
                    <a:srgbClr val="000000">
                      <a:alpha val="43137"/>
                    </a:srgbClr>
                  </a:outerShdw>
                </a:effectLst>
                <a:uLnTx/>
                <a:uFillTx/>
                <a:latin typeface="Segoe UI Semibold" pitchFamily="34" charset="0"/>
                <a:ea typeface="+mn-ea"/>
                <a:cs typeface="Times New Roman"/>
              </a:rPr>
              <a:t> </a:t>
            </a:r>
            <a:r>
              <a:rPr kumimoji="0" lang="es-PE" sz="2400" b="0" i="0" u="sng" strike="noStrike" kern="1200" cap="none" spc="0" normalizeH="0" baseline="0" noProof="0" dirty="0">
                <a:ln>
                  <a:noFill/>
                </a:ln>
                <a:solidFill>
                  <a:schemeClr val="bg1"/>
                </a:solidFill>
                <a:effectLst>
                  <a:glow rad="63500">
                    <a:srgbClr val="000000">
                      <a:satMod val="175000"/>
                      <a:alpha val="40000"/>
                    </a:srgbClr>
                  </a:glow>
                  <a:outerShdw blurRad="38100" dist="38100" dir="2700000" algn="tl">
                    <a:srgbClr val="000000">
                      <a:alpha val="43137"/>
                    </a:srgbClr>
                  </a:outerShdw>
                </a:effectLst>
                <a:uLnTx/>
                <a:uFillTx/>
                <a:latin typeface="Segoe UI Semibold" pitchFamily="34" charset="0"/>
                <a:ea typeface="+mn-ea"/>
                <a:cs typeface="Times New Roman"/>
              </a:rPr>
              <a:t>Motivación</a:t>
            </a:r>
            <a:r>
              <a:rPr kumimoji="0" lang="es-PE" sz="2800" b="0" i="0" u="none" strike="noStrike" kern="1200" cap="none" spc="0" normalizeH="0" baseline="0" noProof="0" dirty="0">
                <a:ln>
                  <a:noFill/>
                </a:ln>
                <a:solidFill>
                  <a:schemeClr val="bg1"/>
                </a:solidFill>
                <a:effectLst>
                  <a:glow rad="63500">
                    <a:srgbClr val="000000">
                      <a:satMod val="175000"/>
                      <a:alpha val="40000"/>
                    </a:srgbClr>
                  </a:glow>
                  <a:outerShdw blurRad="38100" dist="38100" dir="2700000" algn="tl">
                    <a:srgbClr val="000000">
                      <a:alpha val="43137"/>
                    </a:srgbClr>
                  </a:outerShdw>
                </a:effectLst>
                <a:uLnTx/>
                <a:uFillTx/>
                <a:latin typeface="Segoe UI Semibold" pitchFamily="34" charset="0"/>
                <a:ea typeface="+mn-ea"/>
                <a:cs typeface="Times New Roman"/>
              </a:rPr>
              <a:t>: Oremos ahora como Jesús para dar gracias al Padre, que nos ha enviado a su Hijo como fuente de vida.</a:t>
            </a:r>
            <a:endParaRPr kumimoji="0" lang="es-PE" sz="2800" b="1" i="0" u="none" strike="noStrike" kern="1200" cap="none" spc="0" normalizeH="0" baseline="0" noProof="0" dirty="0">
              <a:ln w="18415" cmpd="sng">
                <a:solidFill>
                  <a:srgbClr val="FFFF00"/>
                </a:solidFill>
                <a:prstDash val="solid"/>
              </a:ln>
              <a:solidFill>
                <a:schemeClr val="bg1"/>
              </a:solidFill>
              <a:effectLst>
                <a:glow rad="63500">
                  <a:srgbClr val="000000">
                    <a:satMod val="175000"/>
                    <a:alpha val="40000"/>
                  </a:srgbClr>
                </a:glow>
                <a:outerShdw blurRad="38100" dist="38100" dir="2700000" algn="tl">
                  <a:srgbClr val="000000">
                    <a:alpha val="43137"/>
                  </a:srgbClr>
                </a:outerShdw>
              </a:effectLst>
              <a:uLnTx/>
              <a:uFillTx/>
              <a:latin typeface="Segoe UI Semibold" pitchFamily="34" charset="0"/>
              <a:ea typeface="+mn-ea"/>
              <a:cs typeface="Times New Roman"/>
            </a:endParaRPr>
          </a:p>
        </p:txBody>
      </p:sp>
    </p:spTree>
    <p:extLst>
      <p:ext uri="{BB962C8B-B14F-4D97-AF65-F5344CB8AC3E}">
        <p14:creationId xmlns:p14="http://schemas.microsoft.com/office/powerpoint/2010/main" val="656827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77835"/>
                                        </p:tgtEl>
                                        <p:attrNameLst>
                                          <p:attrName>style.visibility</p:attrName>
                                        </p:attrNameLst>
                                      </p:cBhvr>
                                      <p:to>
                                        <p:strVal val="visible"/>
                                      </p:to>
                                    </p:set>
                                    <p:anim calcmode="lin" valueType="num">
                                      <p:cBhvr additive="base">
                                        <p:cTn id="7" dur="1500" fill="hold"/>
                                        <p:tgtEl>
                                          <p:spTgt spid="77835"/>
                                        </p:tgtEl>
                                        <p:attrNameLst>
                                          <p:attrName>ppt_x</p:attrName>
                                        </p:attrNameLst>
                                      </p:cBhvr>
                                      <p:tavLst>
                                        <p:tav tm="0">
                                          <p:val>
                                            <p:strVal val="0-#ppt_w/2"/>
                                          </p:val>
                                        </p:tav>
                                        <p:tav tm="100000">
                                          <p:val>
                                            <p:strVal val="#ppt_x"/>
                                          </p:val>
                                        </p:tav>
                                      </p:tavLst>
                                    </p:anim>
                                    <p:anim calcmode="lin" valueType="num">
                                      <p:cBhvr additive="base">
                                        <p:cTn id="8" dur="1500" fill="hold"/>
                                        <p:tgtEl>
                                          <p:spTgt spid="778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6042" y="478715"/>
            <a:ext cx="8170075" cy="5931049"/>
          </a:xfrm>
          <a:prstGeom prst="rect">
            <a:avLst/>
          </a:prstGeom>
        </p:spPr>
      </p:pic>
      <p:sp>
        <p:nvSpPr>
          <p:cNvPr id="7" name="1 Rectángulo"/>
          <p:cNvSpPr/>
          <p:nvPr/>
        </p:nvSpPr>
        <p:spPr>
          <a:xfrm>
            <a:off x="436043" y="404664"/>
            <a:ext cx="8091806" cy="707886"/>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Times New Roman" pitchFamily="18" charset="0"/>
                <a:ea typeface="+mn-ea"/>
                <a:cs typeface="+mn-cs"/>
              </a:rPr>
              <a:t>Luego de un tiempo de oración personal, compartimos nuestra oración. Se puede, también, recitar el Salmo 129.</a:t>
            </a:r>
          </a:p>
        </p:txBody>
      </p:sp>
    </p:spTree>
    <p:extLst>
      <p:ext uri="{BB962C8B-B14F-4D97-AF65-F5344CB8AC3E}">
        <p14:creationId xmlns:p14="http://schemas.microsoft.com/office/powerpoint/2010/main" val="177758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7" presetClass="exit" presetSubtype="8" fill="hold" grpId="1" nodeType="clickEffect">
                                  <p:stCondLst>
                                    <p:cond delay="0"/>
                                  </p:stCondLst>
                                  <p:childTnLst>
                                    <p:anim calcmode="lin" valueType="num">
                                      <p:cBhvr additive="base">
                                        <p:cTn id="12" dur="5000"/>
                                        <p:tgtEl>
                                          <p:spTgt spid="7"/>
                                        </p:tgtEl>
                                        <p:attrNameLst>
                                          <p:attrName>ppt_x</p:attrName>
                                        </p:attrNameLst>
                                      </p:cBhvr>
                                      <p:tavLst>
                                        <p:tav tm="0">
                                          <p:val>
                                            <p:strVal val="ppt_x"/>
                                          </p:val>
                                        </p:tav>
                                        <p:tav tm="100000">
                                          <p:val>
                                            <p:strVal val="0-ppt_w/2"/>
                                          </p:val>
                                        </p:tav>
                                      </p:tavLst>
                                    </p:anim>
                                    <p:anim calcmode="lin" valueType="num">
                                      <p:cBhvr additive="base">
                                        <p:cTn id="13" dur="5000"/>
                                        <p:tgtEl>
                                          <p:spTgt spid="7"/>
                                        </p:tgtEl>
                                        <p:attrNameLst>
                                          <p:attrName>ppt_y</p:attrName>
                                        </p:attrNameLst>
                                      </p:cBhvr>
                                      <p:tavLst>
                                        <p:tav tm="0">
                                          <p:val>
                                            <p:strVal val="ppt_y"/>
                                          </p:val>
                                        </p:tav>
                                        <p:tav tm="100000">
                                          <p:val>
                                            <p:strVal val="ppt_y"/>
                                          </p:val>
                                        </p:tav>
                                      </p:tavLst>
                                    </p:anim>
                                    <p:set>
                                      <p:cBhvr>
                                        <p:cTn id="14"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desde lo hondo a ti grito seño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7491" y="476794"/>
            <a:ext cx="8180069" cy="593271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371345" y="363138"/>
            <a:ext cx="2089033" cy="584775"/>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ca-ES" sz="32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Salmo</a:t>
            </a:r>
            <a:r>
              <a:rPr kumimoji="0" lang="ca-E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ca-ES" sz="2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129 </a:t>
            </a:r>
            <a:endParaRPr kumimoji="0" lang="ca-ES" sz="4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9221" name="Rectangle 5"/>
          <p:cNvSpPr>
            <a:spLocks noChangeArrowheads="1"/>
          </p:cNvSpPr>
          <p:nvPr/>
        </p:nvSpPr>
        <p:spPr bwMode="auto">
          <a:xfrm>
            <a:off x="3590167" y="691590"/>
            <a:ext cx="4896543" cy="58477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0" i="1" u="none" strike="noStrike" kern="1200" cap="none" spc="0" normalizeH="0" baseline="0" noProof="0" dirty="0">
                <a:ln>
                  <a:noFill/>
                </a:ln>
                <a:solidFill>
                  <a:srgbClr val="FFFFFF"/>
                </a:solidFill>
                <a:effectLst>
                  <a:glow rad="139700">
                    <a:srgbClr val="000000">
                      <a:satMod val="175000"/>
                      <a:alpha val="40000"/>
                    </a:srgbClr>
                  </a:glow>
                </a:effectLst>
                <a:uLnTx/>
                <a:uFillTx/>
                <a:latin typeface="Calibri Light" panose="020F0302020204030204" pitchFamily="34" charset="0"/>
                <a:ea typeface="+mn-ea"/>
                <a:cs typeface="Calibri Light" panose="020F0302020204030204" pitchFamily="34" charset="0"/>
              </a:rPr>
              <a:t> </a:t>
            </a:r>
            <a:endParaRPr kumimoji="0" lang="ca-ES" sz="3200" b="1" i="1" u="none" strike="noStrike" kern="1200" cap="none" spc="0" normalizeH="0" baseline="0" noProof="0" dirty="0">
              <a:ln>
                <a:noFill/>
              </a:ln>
              <a:solidFill>
                <a:srgbClr val="000000"/>
              </a:solidFill>
              <a:effectLst>
                <a:glow rad="139700">
                  <a:srgbClr val="000000">
                    <a:satMod val="175000"/>
                    <a:alpha val="40000"/>
                  </a:srgbClr>
                </a:glow>
              </a:effectLst>
              <a:uLnTx/>
              <a:uFillTx/>
              <a:latin typeface="Calibri Light" panose="020F0302020204030204" pitchFamily="34" charset="0"/>
              <a:ea typeface="+mn-ea"/>
              <a:cs typeface="Calibri Light" panose="020F0302020204030204" pitchFamily="34" charset="0"/>
            </a:endParaRPr>
          </a:p>
        </p:txBody>
      </p:sp>
      <p:sp>
        <p:nvSpPr>
          <p:cNvPr id="6" name="5 Rectángulo"/>
          <p:cNvSpPr/>
          <p:nvPr/>
        </p:nvSpPr>
        <p:spPr>
          <a:xfrm>
            <a:off x="3374142" y="506924"/>
            <a:ext cx="5112568" cy="2246769"/>
          </a:xfrm>
          <a:prstGeom prst="rect">
            <a:avLst/>
          </a:prstGeom>
          <a:noFill/>
        </p:spPr>
        <p:txBody>
          <a:bodyPr wrap="square">
            <a:spAutoFit/>
          </a:bodyPr>
          <a:lstStyle/>
          <a:p>
            <a:pPr lvl="0" algn="ctr" fontAlgn="base">
              <a:spcBef>
                <a:spcPct val="0"/>
              </a:spcBef>
              <a:spcAft>
                <a:spcPct val="0"/>
              </a:spcAft>
              <a:defRPr/>
            </a:pPr>
            <a: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Desde lo hondo a ti grito, Señor; Señor, escucha mi voz; estén  tus oídos atentos a la voz  de mi súplica.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Tekton Pro" pitchFamily="34" charset="0"/>
              <a:ea typeface="+mn-ea"/>
              <a:cs typeface="Times New Roman"/>
            </a:endParaRPr>
          </a:p>
        </p:txBody>
      </p:sp>
      <p:sp>
        <p:nvSpPr>
          <p:cNvPr id="7" name="5 Rectángulo"/>
          <p:cNvSpPr/>
          <p:nvPr/>
        </p:nvSpPr>
        <p:spPr>
          <a:xfrm>
            <a:off x="121490" y="4829006"/>
            <a:ext cx="5112568" cy="1384995"/>
          </a:xfrm>
          <a:prstGeom prst="rect">
            <a:avLst/>
          </a:prstGeom>
          <a:noFill/>
        </p:spPr>
        <p:txBody>
          <a:bodyPr wrap="square">
            <a:spAutoFit/>
          </a:bodyPr>
          <a:lstStyle/>
          <a:p>
            <a:pPr lvl="0" algn="ctr" fontAlgn="base">
              <a:spcBef>
                <a:spcPct val="0"/>
              </a:spcBef>
              <a:spcAft>
                <a:spcPct val="0"/>
              </a:spcAft>
              <a:defRPr/>
            </a:pPr>
            <a: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Del Señor viene la misericordia,</a:t>
            </a:r>
            <a:b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br>
            <a: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la redención copiosa. </a:t>
            </a:r>
            <a:endParaRPr kumimoji="0" lang="es-PE" sz="2800" b="1" i="1" u="none" strike="noStrike" kern="120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Tekton Pro" pitchFamily="34" charset="0"/>
              <a:ea typeface="+mn-ea"/>
              <a:cs typeface="Times New Roman"/>
            </a:endParaRPr>
          </a:p>
        </p:txBody>
      </p:sp>
    </p:spTree>
    <p:extLst>
      <p:ext uri="{BB962C8B-B14F-4D97-AF65-F5344CB8AC3E}">
        <p14:creationId xmlns:p14="http://schemas.microsoft.com/office/powerpoint/2010/main" val="38524182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93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Si  llevas  cuenta de los deli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249" y="463379"/>
            <a:ext cx="8228242" cy="593053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5 Rectángulo"/>
          <p:cNvSpPr/>
          <p:nvPr/>
        </p:nvSpPr>
        <p:spPr>
          <a:xfrm>
            <a:off x="689587" y="463379"/>
            <a:ext cx="7972904" cy="1384995"/>
          </a:xfrm>
          <a:prstGeom prst="rect">
            <a:avLst/>
          </a:prstGeom>
          <a:noFill/>
        </p:spPr>
        <p:txBody>
          <a:bodyPr wrap="square">
            <a:spAutoFit/>
          </a:bodyPr>
          <a:lstStyle/>
          <a:p>
            <a:pPr lvl="0" algn="ctr" fontAlgn="base">
              <a:spcBef>
                <a:spcPct val="0"/>
              </a:spcBef>
              <a:spcAft>
                <a:spcPct val="0"/>
              </a:spcAft>
              <a:defRPr/>
            </a:pPr>
            <a: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Si  llevas  cuenta de los delitos, Señor, ¿quién podrá resistir? Pero de ti procede el perdón, y así infundes respeto</a:t>
            </a:r>
            <a:r>
              <a:rPr lang="es-ES" sz="2800" b="1" i="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a:t>
            </a:r>
            <a:endParaRPr kumimoji="0" lang="es-PE" sz="2800" b="1" i="1" u="none" strike="noStrike" kern="120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Tekton Pro" pitchFamily="34" charset="0"/>
              <a:ea typeface="+mn-ea"/>
              <a:cs typeface="Times New Roman"/>
            </a:endParaRPr>
          </a:p>
        </p:txBody>
      </p:sp>
      <p:sp>
        <p:nvSpPr>
          <p:cNvPr id="7" name="5 Rectángulo"/>
          <p:cNvSpPr/>
          <p:nvPr/>
        </p:nvSpPr>
        <p:spPr>
          <a:xfrm>
            <a:off x="4031432" y="4689669"/>
            <a:ext cx="5112568" cy="1384995"/>
          </a:xfrm>
          <a:prstGeom prst="rect">
            <a:avLst/>
          </a:prstGeom>
          <a:noFill/>
        </p:spPr>
        <p:txBody>
          <a:bodyPr wrap="square">
            <a:spAutoFit/>
          </a:bodyPr>
          <a:lstStyle/>
          <a:p>
            <a:pPr lvl="0" algn="ctr" fontAlgn="base">
              <a:spcBef>
                <a:spcPct val="0"/>
              </a:spcBef>
              <a:spcAft>
                <a:spcPct val="0"/>
              </a:spcAft>
              <a:defRPr/>
            </a:pPr>
            <a: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Del Señor viene la misericordia,</a:t>
            </a:r>
            <a:b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br>
            <a: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la redención copiosa. </a:t>
            </a:r>
            <a:endParaRPr kumimoji="0" lang="es-PE" sz="2800" b="1" i="1" u="none" strike="noStrike" kern="120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Tekton Pro" pitchFamily="34" charset="0"/>
              <a:ea typeface="+mn-ea"/>
              <a:cs typeface="Times New Roman"/>
            </a:endParaRPr>
          </a:p>
        </p:txBody>
      </p:sp>
    </p:spTree>
    <p:extLst>
      <p:ext uri="{BB962C8B-B14F-4D97-AF65-F5344CB8AC3E}">
        <p14:creationId xmlns:p14="http://schemas.microsoft.com/office/powerpoint/2010/main" val="83008058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6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orando ante el santisi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24" y="474298"/>
            <a:ext cx="8254512" cy="592650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5 Rectángulo"/>
          <p:cNvSpPr/>
          <p:nvPr/>
        </p:nvSpPr>
        <p:spPr>
          <a:xfrm>
            <a:off x="4336266" y="2675356"/>
            <a:ext cx="4142742" cy="2677656"/>
          </a:xfrm>
          <a:prstGeom prst="rect">
            <a:avLst/>
          </a:prstGeom>
          <a:noFill/>
        </p:spPr>
        <p:txBody>
          <a:bodyPr wrap="square">
            <a:spAutoFit/>
          </a:bodyPr>
          <a:lstStyle/>
          <a:p>
            <a:pPr lvl="0" algn="ctr" fontAlgn="base">
              <a:spcBef>
                <a:spcPct val="0"/>
              </a:spcBef>
              <a:spcAft>
                <a:spcPct val="0"/>
              </a:spcAft>
              <a:defRPr/>
            </a:pPr>
            <a: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 Mi alma espera  en el Señor, espera  en  su palabra; mi alma aguarda al Señor ,</a:t>
            </a:r>
            <a:b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br>
            <a: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más que  el centinela la aurora</a:t>
            </a:r>
            <a:r>
              <a:rPr lang="es-ES" sz="2800" b="1" i="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a:t>
            </a:r>
            <a:endParaRPr kumimoji="0" lang="es-PE" sz="2800" b="1" i="1" u="none" strike="noStrike" kern="120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Tekton Pro" pitchFamily="34" charset="0"/>
              <a:ea typeface="+mn-ea"/>
              <a:cs typeface="Times New Roman"/>
            </a:endParaRPr>
          </a:p>
        </p:txBody>
      </p:sp>
      <p:sp>
        <p:nvSpPr>
          <p:cNvPr id="7" name="5 Rectángulo"/>
          <p:cNvSpPr/>
          <p:nvPr/>
        </p:nvSpPr>
        <p:spPr>
          <a:xfrm>
            <a:off x="295274" y="5353012"/>
            <a:ext cx="7882075" cy="954107"/>
          </a:xfrm>
          <a:prstGeom prst="rect">
            <a:avLst/>
          </a:prstGeom>
          <a:noFill/>
        </p:spPr>
        <p:txBody>
          <a:bodyPr wrap="square">
            <a:spAutoFit/>
          </a:bodyPr>
          <a:lstStyle/>
          <a:p>
            <a:pPr lvl="0" algn="ctr" fontAlgn="base">
              <a:spcBef>
                <a:spcPct val="0"/>
              </a:spcBef>
              <a:spcAft>
                <a:spcPct val="0"/>
              </a:spcAft>
              <a:defRPr/>
            </a:pPr>
            <a: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Del Señor viene la misericordia</a:t>
            </a:r>
            <a:r>
              <a:rPr lang="es-ES" sz="2800" b="1" i="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                                   la </a:t>
            </a:r>
            <a: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redención copiosa. </a:t>
            </a:r>
            <a:endParaRPr kumimoji="0" lang="es-PE" sz="2800" b="1" i="1" u="none" strike="noStrike" kern="120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Tekton Pro" pitchFamily="34" charset="0"/>
              <a:ea typeface="+mn-ea"/>
              <a:cs typeface="Times New Roman"/>
            </a:endParaRPr>
          </a:p>
        </p:txBody>
      </p:sp>
    </p:spTree>
    <p:extLst>
      <p:ext uri="{BB962C8B-B14F-4D97-AF65-F5344CB8AC3E}">
        <p14:creationId xmlns:p14="http://schemas.microsoft.com/office/powerpoint/2010/main" val="255533560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96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5289" y="503711"/>
            <a:ext cx="8267157" cy="5879671"/>
          </a:xfrm>
          <a:prstGeom prst="rect">
            <a:avLst/>
          </a:prstGeom>
        </p:spPr>
      </p:pic>
      <p:sp>
        <p:nvSpPr>
          <p:cNvPr id="6" name="5 Rectángulo"/>
          <p:cNvSpPr/>
          <p:nvPr/>
        </p:nvSpPr>
        <p:spPr>
          <a:xfrm>
            <a:off x="495787" y="646259"/>
            <a:ext cx="4142742" cy="3970318"/>
          </a:xfrm>
          <a:prstGeom prst="rect">
            <a:avLst/>
          </a:prstGeom>
          <a:noFill/>
        </p:spPr>
        <p:txBody>
          <a:bodyPr wrap="square">
            <a:spAutoFit/>
          </a:bodyPr>
          <a:lstStyle/>
          <a:p>
            <a:pPr lvl="0" algn="ctr" fontAlgn="base">
              <a:spcBef>
                <a:spcPct val="0"/>
              </a:spcBef>
              <a:spcAft>
                <a:spcPct val="0"/>
              </a:spcAft>
              <a:defRPr/>
            </a:pPr>
            <a: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 Aguarda Israel al Señor, como el centinela la aurora. Porque del Señor viene la misericordia, la redención copiosa</a:t>
            </a:r>
            <a:r>
              <a:rPr lang="es-ES" sz="2800" b="1" i="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           </a:t>
            </a:r>
            <a: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y </a:t>
            </a:r>
            <a:r>
              <a:rPr lang="es-ES" sz="2800" b="1" i="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él </a:t>
            </a:r>
            <a: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redimirá a Israel          de todos sus delitos.</a:t>
            </a:r>
          </a:p>
          <a:p>
            <a:pPr lvl="0" algn="ctr" fontAlgn="base">
              <a:spcBef>
                <a:spcPct val="0"/>
              </a:spcBef>
              <a:spcAft>
                <a:spcPct val="0"/>
              </a:spcAft>
              <a:defRPr/>
            </a:pPr>
            <a:endParaRPr kumimoji="0" lang="es-PE" sz="2800" b="1" i="1" u="none" strike="noStrike" kern="120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Tekton Pro" pitchFamily="34" charset="0"/>
              <a:ea typeface="+mn-ea"/>
              <a:cs typeface="Times New Roman"/>
            </a:endParaRPr>
          </a:p>
        </p:txBody>
      </p:sp>
      <p:sp>
        <p:nvSpPr>
          <p:cNvPr id="7" name="5 Rectángulo"/>
          <p:cNvSpPr/>
          <p:nvPr/>
        </p:nvSpPr>
        <p:spPr>
          <a:xfrm>
            <a:off x="295274" y="5353012"/>
            <a:ext cx="7882075" cy="954107"/>
          </a:xfrm>
          <a:prstGeom prst="rect">
            <a:avLst/>
          </a:prstGeom>
          <a:noFill/>
        </p:spPr>
        <p:txBody>
          <a:bodyPr wrap="square">
            <a:spAutoFit/>
          </a:bodyPr>
          <a:lstStyle/>
          <a:p>
            <a:pPr lvl="0" algn="ctr" fontAlgn="base">
              <a:spcBef>
                <a:spcPct val="0"/>
              </a:spcBef>
              <a:spcAft>
                <a:spcPct val="0"/>
              </a:spcAft>
              <a:defRPr/>
            </a:pPr>
            <a: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Del Señor viene la misericordia</a:t>
            </a:r>
            <a:r>
              <a:rPr lang="es-ES" sz="2800" b="1" i="1" dirty="0" smtClean="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                                   la </a:t>
            </a:r>
            <a: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Tekton Pro" pitchFamily="34" charset="0"/>
                <a:cs typeface="Times New Roman"/>
              </a:rPr>
              <a:t>redención copiosa. </a:t>
            </a:r>
            <a:endParaRPr kumimoji="0" lang="es-PE" sz="2800" b="1" i="1" u="none" strike="noStrike" kern="120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Tekton Pro" pitchFamily="34" charset="0"/>
              <a:ea typeface="+mn-ea"/>
              <a:cs typeface="Times New Roman"/>
            </a:endParaRPr>
          </a:p>
        </p:txBody>
      </p:sp>
    </p:spTree>
    <p:extLst>
      <p:ext uri="{BB962C8B-B14F-4D97-AF65-F5344CB8AC3E}">
        <p14:creationId xmlns:p14="http://schemas.microsoft.com/office/powerpoint/2010/main" val="291813256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43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7726" y="476932"/>
            <a:ext cx="8278593" cy="5897744"/>
          </a:xfrm>
          <a:prstGeom prst="rect">
            <a:avLst/>
          </a:prstGeom>
        </p:spPr>
      </p:pic>
      <p:sp>
        <p:nvSpPr>
          <p:cNvPr id="9" name="8 Rectángulo"/>
          <p:cNvSpPr/>
          <p:nvPr/>
        </p:nvSpPr>
        <p:spPr>
          <a:xfrm>
            <a:off x="807080" y="785794"/>
            <a:ext cx="184730" cy="46166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 name="Rectangle 13"/>
          <p:cNvSpPr>
            <a:spLocks noChangeArrowheads="1"/>
          </p:cNvSpPr>
          <p:nvPr/>
        </p:nvSpPr>
        <p:spPr bwMode="auto">
          <a:xfrm rot="164059">
            <a:off x="1058860" y="1332169"/>
            <a:ext cx="3531887" cy="4606641"/>
          </a:xfrm>
          <a:prstGeom prst="rect">
            <a:avLst/>
          </a:prstGeom>
          <a:noFill/>
          <a:ln w="9525">
            <a:noFill/>
            <a:miter lim="800000"/>
            <a:headEnd/>
            <a:tailEnd/>
          </a:ln>
          <a:effectLst/>
        </p:spPr>
        <p:txBody>
          <a:bodyPr/>
          <a:lstStyle/>
          <a:p>
            <a:pPr marL="342900" marR="0" lvl="0" indent="-342900" algn="r" defTabSz="914400" rtl="0" eaLnBrk="1" fontAlgn="base" latinLnBrk="0" hangingPunct="1">
              <a:lnSpc>
                <a:spcPct val="80000"/>
              </a:lnSpc>
              <a:spcBef>
                <a:spcPct val="20000"/>
              </a:spcBef>
              <a:spcAft>
                <a:spcPct val="0"/>
              </a:spcAft>
              <a:buClrTx/>
              <a:buSzTx/>
              <a:buFontTx/>
              <a:buNone/>
              <a:tabLst/>
              <a:defRPr/>
            </a:pPr>
            <a:r>
              <a:rPr kumimoji="0" lang="es-ES_tradnl" sz="2200" b="0" i="1"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gency FB" panose="020B0503020202020204" pitchFamily="34" charset="0"/>
                <a:ea typeface="+mn-ea"/>
                <a:cs typeface="Times New Roman"/>
              </a:rPr>
              <a:t> </a:t>
            </a:r>
            <a:r>
              <a:rPr kumimoji="0" lang="es-PE" sz="2200" b="0" i="0" u="sng"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gency FB" panose="020B0503020202020204" pitchFamily="34" charset="0"/>
                <a:ea typeface="+mn-ea"/>
                <a:cs typeface="Times New Roman"/>
              </a:rPr>
              <a:t>Motivación</a:t>
            </a:r>
            <a:r>
              <a:rPr kumimoji="0" lang="es-PE"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rPr>
              <a:t>: San Vicente  a cuatro hermanas destinadas a Sedan les dice: </a:t>
            </a:r>
            <a:r>
              <a:rPr kumimoji="0" lang="es-PE" sz="2200" b="0" i="0" u="none" strike="noStrike" kern="1200" cap="none" spc="0" normalizeH="0" baseline="0" noProof="0" dirty="0" smtClean="0">
                <a:ln>
                  <a:noFill/>
                </a:ln>
                <a:solidFill>
                  <a:srgbClr val="000000"/>
                </a:solidFill>
                <a:effectLst/>
                <a:uLnTx/>
                <a:uFillTx/>
                <a:latin typeface="Agency FB" panose="020B0503020202020204" pitchFamily="34" charset="0"/>
                <a:ea typeface="+mn-ea"/>
                <a:cs typeface="Times New Roman"/>
              </a:rPr>
              <a:t>“Entonces</a:t>
            </a:r>
            <a:r>
              <a:rPr kumimoji="0" lang="es-PE"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rPr>
              <a:t>, ¿para qué tienen que ir a ese sitio? Para hacer lo que Nuestro Señor hizo en la </a:t>
            </a:r>
            <a:r>
              <a:rPr kumimoji="0" lang="es-PE" sz="2200" b="0" i="0" u="none" strike="noStrike" kern="1200" cap="none" spc="0" normalizeH="0" baseline="0" noProof="0" dirty="0" smtClean="0">
                <a:ln>
                  <a:noFill/>
                </a:ln>
                <a:solidFill>
                  <a:srgbClr val="000000"/>
                </a:solidFill>
                <a:effectLst/>
                <a:uLnTx/>
                <a:uFillTx/>
                <a:latin typeface="Agency FB" panose="020B0503020202020204" pitchFamily="34" charset="0"/>
                <a:ea typeface="+mn-ea"/>
                <a:cs typeface="Times New Roman"/>
              </a:rPr>
              <a:t>tierra</a:t>
            </a:r>
            <a:r>
              <a:rPr kumimoji="0" lang="es-PE"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rPr>
              <a:t>. El vino a </a:t>
            </a:r>
            <a:r>
              <a:rPr kumimoji="0" lang="es-PE" sz="2200" b="0" i="0" u="none" strike="noStrike" kern="1200" cap="none" spc="0" normalizeH="0" baseline="0" noProof="0" dirty="0" smtClean="0">
                <a:ln>
                  <a:noFill/>
                </a:ln>
                <a:solidFill>
                  <a:srgbClr val="000000"/>
                </a:solidFill>
                <a:effectLst/>
                <a:uLnTx/>
                <a:uFillTx/>
                <a:latin typeface="Agency FB" panose="020B0503020202020204" pitchFamily="34" charset="0"/>
                <a:ea typeface="+mn-ea"/>
                <a:cs typeface="Times New Roman"/>
              </a:rPr>
              <a:t>repara   </a:t>
            </a:r>
            <a:r>
              <a:rPr kumimoji="0" lang="es-PE"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rPr>
              <a:t>lo que Adán había destruido</a:t>
            </a:r>
            <a:r>
              <a:rPr kumimoji="0" lang="es-PE" sz="2200" b="0" i="0" u="none" strike="noStrike" kern="1200" cap="none" spc="0" normalizeH="0" baseline="0" noProof="0" dirty="0" smtClean="0">
                <a:ln>
                  <a:noFill/>
                </a:ln>
                <a:solidFill>
                  <a:srgbClr val="000000"/>
                </a:solidFill>
                <a:effectLst/>
                <a:uLnTx/>
                <a:uFillTx/>
                <a:latin typeface="Agency FB" panose="020B0503020202020204" pitchFamily="34" charset="0"/>
                <a:ea typeface="+mn-ea"/>
                <a:cs typeface="Times New Roman"/>
              </a:rPr>
              <a:t>,  y             ustedes </a:t>
            </a:r>
            <a:r>
              <a:rPr kumimoji="0" lang="es-PE"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rPr>
              <a:t>van poco más o </a:t>
            </a:r>
            <a:r>
              <a:rPr kumimoji="0" lang="es-PE" sz="2200" b="0" i="0" u="none" strike="noStrike" kern="1200" cap="none" spc="0" normalizeH="0" baseline="0" noProof="0" dirty="0" smtClean="0">
                <a:ln>
                  <a:noFill/>
                </a:ln>
                <a:solidFill>
                  <a:srgbClr val="000000"/>
                </a:solidFill>
                <a:effectLst/>
                <a:uLnTx/>
                <a:uFillTx/>
                <a:latin typeface="Agency FB" panose="020B0503020202020204" pitchFamily="34" charset="0"/>
                <a:ea typeface="+mn-ea"/>
                <a:cs typeface="Times New Roman"/>
              </a:rPr>
              <a:t>            menos </a:t>
            </a:r>
            <a:r>
              <a:rPr kumimoji="0" lang="es-PE"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rPr>
              <a:t>con ese mismo </a:t>
            </a:r>
            <a:r>
              <a:rPr kumimoji="0" lang="es-PE" sz="2200" b="0" i="0" u="none" strike="noStrike" kern="1200" cap="none" spc="0" normalizeH="0" baseline="0" noProof="0" dirty="0" smtClean="0">
                <a:ln>
                  <a:noFill/>
                </a:ln>
                <a:solidFill>
                  <a:srgbClr val="000000"/>
                </a:solidFill>
                <a:effectLst/>
                <a:uLnTx/>
                <a:uFillTx/>
                <a:latin typeface="Agency FB" panose="020B0503020202020204" pitchFamily="34" charset="0"/>
                <a:ea typeface="+mn-ea"/>
                <a:cs typeface="Times New Roman"/>
              </a:rPr>
              <a:t>            designio</a:t>
            </a:r>
            <a:r>
              <a:rPr kumimoji="0" lang="es-PE"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rPr>
              <a:t>. Adán había dado la muerte al cuerpo y había causado la del alma por el pecado. Pues bien, Nuestro Señor nos ha librado de esas dos muertes, no ya para que pudiéramos evitar la muerte, pues eso es imposible, pero nos libra de la muerte eterna por </a:t>
            </a:r>
            <a:endParaRPr kumimoji="0" lang="es-ES"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endParaRPr>
          </a:p>
        </p:txBody>
      </p:sp>
      <p:sp>
        <p:nvSpPr>
          <p:cNvPr id="11" name="Rectangle 13"/>
          <p:cNvSpPr>
            <a:spLocks noChangeArrowheads="1"/>
          </p:cNvSpPr>
          <p:nvPr/>
        </p:nvSpPr>
        <p:spPr bwMode="auto">
          <a:xfrm>
            <a:off x="1187624" y="4293096"/>
            <a:ext cx="6768752" cy="1584176"/>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PE" sz="2500" b="0" i="1" u="none" strike="noStrike" kern="1200" cap="none" spc="0" normalizeH="0" baseline="0" noProof="0" dirty="0">
                <a:ln>
                  <a:noFill/>
                </a:ln>
                <a:solidFill>
                  <a:srgbClr val="FFFF00"/>
                </a:solidFill>
                <a:effectLst>
                  <a:glow rad="101600">
                    <a:srgbClr val="000000"/>
                  </a:glow>
                </a:effectLst>
                <a:uLnTx/>
                <a:uFillTx/>
                <a:latin typeface="Calibri Light" pitchFamily="34" charset="0"/>
                <a:ea typeface="+mn-ea"/>
                <a:cs typeface="Times New Roman"/>
              </a:rPr>
              <a:t> </a:t>
            </a:r>
            <a:endParaRPr kumimoji="0" lang="es-ES" sz="2500" b="0" i="0" u="none" strike="noStrike" kern="1200" cap="none" spc="0" normalizeH="0" baseline="0" noProof="0" dirty="0">
              <a:ln>
                <a:noFill/>
              </a:ln>
              <a:solidFill>
                <a:srgbClr val="FFFF00"/>
              </a:solidFill>
              <a:effectLst>
                <a:glow rad="101600">
                  <a:srgbClr val="000000"/>
                </a:glow>
              </a:effectLst>
              <a:uLnTx/>
              <a:uFillTx/>
              <a:latin typeface="Calibri Light" pitchFamily="34" charset="0"/>
              <a:ea typeface="+mn-ea"/>
              <a:cs typeface="Times New Roman"/>
            </a:endParaRPr>
          </a:p>
        </p:txBody>
      </p:sp>
      <p:sp>
        <p:nvSpPr>
          <p:cNvPr id="12" name="AutoShape 2"/>
          <p:cNvSpPr>
            <a:spLocks noChangeArrowheads="1"/>
          </p:cNvSpPr>
          <p:nvPr/>
        </p:nvSpPr>
        <p:spPr bwMode="auto">
          <a:xfrm>
            <a:off x="450760" y="450805"/>
            <a:ext cx="3450679" cy="656582"/>
          </a:xfrm>
          <a:prstGeom prst="roundRect">
            <a:avLst>
              <a:gd name="adj" fmla="val 16667"/>
            </a:avLst>
          </a:prstGeom>
          <a:solidFill>
            <a:srgbClr val="7030A0"/>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CONTEMPLATIO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me lleva a hacer el texto?</a:t>
            </a:r>
            <a:endParaRPr kumimoji="0" lang="es-PE"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
        <p:nvSpPr>
          <p:cNvPr id="8" name="Rectangle 13"/>
          <p:cNvSpPr>
            <a:spLocks noChangeArrowheads="1"/>
          </p:cNvSpPr>
          <p:nvPr/>
        </p:nvSpPr>
        <p:spPr bwMode="auto">
          <a:xfrm rot="21449698">
            <a:off x="4579906" y="1255661"/>
            <a:ext cx="3275423" cy="4695434"/>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PE" sz="2200" b="0" i="0" u="none" strike="noStrike" kern="1200" cap="none" spc="0" normalizeH="0" baseline="0" noProof="0" dirty="0" smtClean="0">
                <a:ln>
                  <a:noFill/>
                </a:ln>
                <a:solidFill>
                  <a:srgbClr val="000000"/>
                </a:solidFill>
                <a:effectLst/>
                <a:uLnTx/>
                <a:uFillTx/>
                <a:latin typeface="Agency FB" panose="020B0503020202020204" pitchFamily="34" charset="0"/>
                <a:ea typeface="+mn-ea"/>
                <a:cs typeface="Times New Roman"/>
              </a:rPr>
              <a:t>su </a:t>
            </a:r>
            <a:r>
              <a:rPr kumimoji="0" lang="es-PE"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rPr>
              <a:t>gracia, y por su </a:t>
            </a:r>
            <a:r>
              <a:rPr kumimoji="0" lang="es-PE" sz="2200" b="0" i="0" u="none" strike="noStrike" kern="1200" cap="none" spc="0" normalizeH="0" baseline="0" noProof="0" dirty="0" smtClean="0">
                <a:ln>
                  <a:noFill/>
                </a:ln>
                <a:solidFill>
                  <a:srgbClr val="000000"/>
                </a:solidFill>
                <a:effectLst/>
                <a:uLnTx/>
                <a:uFillTx/>
                <a:latin typeface="Agency FB" panose="020B0503020202020204" pitchFamily="34" charset="0"/>
                <a:ea typeface="+mn-ea"/>
                <a:cs typeface="Times New Roman"/>
              </a:rPr>
              <a:t>resurrección  da </a:t>
            </a:r>
            <a:r>
              <a:rPr kumimoji="0" lang="es-PE"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rPr>
              <a:t>vida a nuestros cuerpos (…) Para </a:t>
            </a:r>
            <a:r>
              <a:rPr kumimoji="0" lang="es-PE" sz="2200" b="0" i="0" u="none" strike="noStrike" kern="1200" cap="none" spc="0" normalizeH="0" baseline="0" noProof="0" dirty="0" smtClean="0">
                <a:ln>
                  <a:noFill/>
                </a:ln>
                <a:solidFill>
                  <a:srgbClr val="000000"/>
                </a:solidFill>
                <a:effectLst/>
                <a:uLnTx/>
                <a:uFillTx/>
                <a:latin typeface="Agency FB" panose="020B0503020202020204" pitchFamily="34" charset="0"/>
                <a:ea typeface="+mn-ea"/>
                <a:cs typeface="Times New Roman"/>
              </a:rPr>
              <a:t>imitarle</a:t>
            </a:r>
            <a:r>
              <a:rPr kumimoji="0" lang="es-PE"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rPr>
              <a:t>, ustedes devolverán la vida a las almas de esos </a:t>
            </a:r>
            <a:r>
              <a:rPr kumimoji="0" lang="es-PE" sz="2200" b="0" i="0" u="none" strike="noStrike" kern="1200" cap="none" spc="0" normalizeH="0" baseline="0" noProof="0" dirty="0" smtClean="0">
                <a:ln>
                  <a:noFill/>
                </a:ln>
                <a:solidFill>
                  <a:srgbClr val="000000"/>
                </a:solidFill>
                <a:effectLst/>
                <a:uLnTx/>
                <a:uFillTx/>
                <a:latin typeface="Agency FB" panose="020B0503020202020204" pitchFamily="34" charset="0"/>
                <a:ea typeface="+mn-ea"/>
                <a:cs typeface="Times New Roman"/>
              </a:rPr>
              <a:t>pobres </a:t>
            </a:r>
            <a:r>
              <a:rPr kumimoji="0" lang="es-PE"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rPr>
              <a:t>heridos con la instrucción, con sus </a:t>
            </a:r>
            <a:r>
              <a:rPr kumimoji="0" lang="es-PE" sz="2200" b="0" i="0" u="none" strike="noStrike" kern="1200" cap="none" spc="0" normalizeH="0" baseline="0" noProof="0" dirty="0" smtClean="0">
                <a:ln>
                  <a:noFill/>
                </a:ln>
                <a:solidFill>
                  <a:srgbClr val="000000"/>
                </a:solidFill>
                <a:effectLst/>
                <a:uLnTx/>
                <a:uFillTx/>
                <a:latin typeface="Agency FB" panose="020B0503020202020204" pitchFamily="34" charset="0"/>
                <a:ea typeface="+mn-ea"/>
                <a:cs typeface="Times New Roman"/>
              </a:rPr>
              <a:t>buenos ejemplos</a:t>
            </a:r>
            <a:r>
              <a:rPr kumimoji="0" lang="es-PE"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rPr>
              <a:t>, con las exhortaciones que les dirigirán para </a:t>
            </a:r>
            <a:r>
              <a:rPr kumimoji="0" lang="es-PE" sz="2200" b="0" i="0" u="none" strike="noStrike" kern="1200" cap="none" spc="0" normalizeH="0" baseline="0" noProof="0" dirty="0" smtClean="0">
                <a:ln>
                  <a:noFill/>
                </a:ln>
                <a:solidFill>
                  <a:srgbClr val="000000"/>
                </a:solidFill>
                <a:effectLst/>
                <a:uLnTx/>
                <a:uFillTx/>
                <a:latin typeface="Agency FB" panose="020B0503020202020204" pitchFamily="34" charset="0"/>
                <a:ea typeface="+mn-ea"/>
                <a:cs typeface="Times New Roman"/>
              </a:rPr>
              <a:t>ayudarles </a:t>
            </a:r>
            <a:r>
              <a:rPr kumimoji="0" lang="es-PE"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rPr>
              <a:t>a bien morir o a recobrar la salud, si Dios quiere devolvérsela</a:t>
            </a:r>
            <a:r>
              <a:rPr kumimoji="0" lang="es-PE" sz="2200" b="0" i="0" u="none" strike="noStrike" kern="1200" cap="none" spc="0" normalizeH="0" baseline="0" noProof="0" dirty="0" smtClean="0">
                <a:ln>
                  <a:noFill/>
                </a:ln>
                <a:solidFill>
                  <a:srgbClr val="000000"/>
                </a:solidFill>
                <a:effectLst/>
                <a:uLnTx/>
                <a:uFillTx/>
                <a:latin typeface="Agency FB" panose="020B0503020202020204" pitchFamily="34" charset="0"/>
                <a:ea typeface="+mn-ea"/>
                <a:cs typeface="Times New Roman"/>
              </a:rPr>
              <a:t>.  </a:t>
            </a:r>
            <a:r>
              <a:rPr kumimoji="0" lang="es-PE"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rPr>
              <a:t>En el cuerpo, les devolverán la salud con sus </a:t>
            </a:r>
            <a:r>
              <a:rPr kumimoji="0" lang="es-PE" sz="2200" b="0" i="0" u="none" strike="noStrike" kern="1200" cap="none" spc="0" normalizeH="0" baseline="0" noProof="0" dirty="0" smtClean="0">
                <a:ln>
                  <a:noFill/>
                </a:ln>
                <a:solidFill>
                  <a:srgbClr val="000000"/>
                </a:solidFill>
                <a:effectLst/>
                <a:uLnTx/>
                <a:uFillTx/>
                <a:latin typeface="Agency FB" panose="020B0503020202020204" pitchFamily="34" charset="0"/>
                <a:ea typeface="+mn-ea"/>
                <a:cs typeface="Times New Roman"/>
              </a:rPr>
              <a:t>remedios</a:t>
            </a:r>
            <a:r>
              <a:rPr kumimoji="0" lang="es-PE"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rPr>
              <a:t>, cuidados y atenciones. Y así, mis queridas 	</a:t>
            </a:r>
            <a:r>
              <a:rPr kumimoji="0" lang="es-PE" sz="2200" b="0" i="0" u="none" strike="noStrike" kern="1200" cap="none" spc="0" normalizeH="0" baseline="0" noProof="0" dirty="0" smtClean="0">
                <a:ln>
                  <a:noFill/>
                </a:ln>
                <a:solidFill>
                  <a:srgbClr val="000000"/>
                </a:solidFill>
                <a:effectLst/>
                <a:uLnTx/>
                <a:uFillTx/>
                <a:latin typeface="Agency FB" panose="020B0503020202020204" pitchFamily="34" charset="0"/>
                <a:ea typeface="+mn-ea"/>
                <a:cs typeface="Times New Roman"/>
              </a:rPr>
              <a:t>hermanas</a:t>
            </a:r>
            <a:r>
              <a:rPr kumimoji="0" lang="es-PE"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rPr>
              <a:t>, harán lo que el Hijo de Dios hizo en la tierra. ¡Qué felicidad! (IX, 651)</a:t>
            </a: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PE"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PE" sz="2200" b="0" i="1"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PE" sz="2200" b="0" i="1"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ES_tradnl"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ES_tradnl"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rPr>
              <a:t>	</a:t>
            </a:r>
            <a:endParaRPr kumimoji="0" lang="es-ES" sz="2200" b="0" i="0" u="none" strike="noStrike" kern="1200" cap="none" spc="0" normalizeH="0" baseline="0" noProof="0" dirty="0">
              <a:ln>
                <a:noFill/>
              </a:ln>
              <a:solidFill>
                <a:srgbClr val="000000"/>
              </a:solidFill>
              <a:effectLst/>
              <a:uLnTx/>
              <a:uFillTx/>
              <a:latin typeface="Agency FB" panose="020B0503020202020204" pitchFamily="34" charset="0"/>
              <a:ea typeface="+mn-ea"/>
              <a:cs typeface="Times New Roman"/>
            </a:endParaRPr>
          </a:p>
        </p:txBody>
      </p:sp>
    </p:spTree>
    <p:extLst>
      <p:ext uri="{BB962C8B-B14F-4D97-AF65-F5344CB8AC3E}">
        <p14:creationId xmlns:p14="http://schemas.microsoft.com/office/powerpoint/2010/main" val="4123257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imagenes propias de cuares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20" y="443049"/>
            <a:ext cx="8234012" cy="595775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620440" y="523287"/>
            <a:ext cx="3857652" cy="107721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Symbol" pitchFamily="34" charset="0"/>
                <a:ea typeface="Segoe UI Symbol" pitchFamily="34" charset="0"/>
                <a:cs typeface="Times New Roman"/>
              </a:rPr>
              <a:t>COMPROMISO:</a:t>
            </a:r>
            <a:endParaRPr kumimoji="0" lang="es-PE"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Symbol" pitchFamily="34" charset="0"/>
              <a:ea typeface="Segoe UI Symbol" pitchFamily="34"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3200" b="0" i="0" u="none" strike="noStrike" kern="1200" cap="none" spc="0" normalizeH="0" baseline="0" noProof="0" dirty="0">
              <a:ln>
                <a:noFill/>
              </a:ln>
              <a:solidFill>
                <a:srgbClr val="FFFF00"/>
              </a:solidFill>
              <a:effectLst>
                <a:glow rad="63500">
                  <a:srgbClr val="000000">
                    <a:satMod val="175000"/>
                    <a:alpha val="40000"/>
                  </a:srgbClr>
                </a:glow>
              </a:effectLst>
              <a:uLnTx/>
              <a:uFillTx/>
              <a:latin typeface="Segoe UI Symbol" pitchFamily="34" charset="0"/>
              <a:ea typeface="Segoe UI Symbol" pitchFamily="34" charset="0"/>
              <a:cs typeface="Times New Roman"/>
            </a:endParaRPr>
          </a:p>
        </p:txBody>
      </p:sp>
      <p:sp>
        <p:nvSpPr>
          <p:cNvPr id="6" name="5 Rectángulo"/>
          <p:cNvSpPr/>
          <p:nvPr/>
        </p:nvSpPr>
        <p:spPr>
          <a:xfrm>
            <a:off x="2011242" y="2392520"/>
            <a:ext cx="5112568" cy="310854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Tekton Pro" pitchFamily="34" charset="0"/>
                <a:ea typeface="+mn-ea"/>
                <a:cs typeface="Times New Roman"/>
              </a:rPr>
              <a:t>Revisar con mirada profunda el camino realizado durante la Cuaresma y determinar la muerte que todavía existe  en mí, desde la que necesito clamar por la                                 liberación en Cristo.</a:t>
            </a:r>
          </a:p>
        </p:txBody>
      </p:sp>
    </p:spTree>
    <p:extLst>
      <p:ext uri="{BB962C8B-B14F-4D97-AF65-F5344CB8AC3E}">
        <p14:creationId xmlns:p14="http://schemas.microsoft.com/office/powerpoint/2010/main" val="8450486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Fondo de la Virgen María para escribir text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8010" y="488001"/>
            <a:ext cx="8238308" cy="593235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435432" y="1112427"/>
            <a:ext cx="8159931" cy="1177928"/>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ts val="0"/>
              </a:spcBef>
              <a:spcAft>
                <a:spcPct val="0"/>
              </a:spcAft>
              <a:buClrTx/>
              <a:buSzTx/>
              <a:buFontTx/>
              <a:buNone/>
              <a:tabLst/>
              <a:defRPr/>
            </a:pPr>
            <a:r>
              <a:rPr kumimoji="0" lang="es-ES_tradnl" sz="2200" b="1" i="0" u="none" strike="noStrike" kern="0" cap="none" spc="0" normalizeH="0" baseline="0" noProof="0" dirty="0" smtClean="0">
                <a:ln>
                  <a:noFill/>
                </a:ln>
                <a:solidFill>
                  <a:srgbClr val="FFFF00"/>
                </a:solidFill>
                <a:effectLst>
                  <a:glow rad="101600">
                    <a:srgbClr val="000000"/>
                  </a:glow>
                </a:effectLst>
                <a:uLnTx/>
                <a:uFillTx/>
                <a:latin typeface="Calibri Light" panose="020F0302020204030204" pitchFamily="34" charset="0"/>
                <a:ea typeface="+mn-ea"/>
                <a:cs typeface="Calibri Light" panose="020F0302020204030204" pitchFamily="34" charset="0"/>
              </a:rPr>
              <a:t>“Oh María, tú resplandeces siempre en nuestro camino como signo de salvación y de esperanza.</a:t>
            </a:r>
          </a:p>
          <a:p>
            <a:pPr marL="0" marR="0" lvl="0" indent="0" algn="ctr" defTabSz="914400" rtl="0" eaLnBrk="1" fontAlgn="base" latinLnBrk="0" hangingPunct="1">
              <a:lnSpc>
                <a:spcPct val="80000"/>
              </a:lnSpc>
              <a:spcBef>
                <a:spcPts val="0"/>
              </a:spcBef>
              <a:spcAft>
                <a:spcPct val="0"/>
              </a:spcAft>
              <a:buClrTx/>
              <a:buSzTx/>
              <a:buFontTx/>
              <a:buNone/>
              <a:tabLst/>
              <a:defRPr/>
            </a:pPr>
            <a:r>
              <a:rPr kumimoji="0" lang="es-ES_tradnl" sz="2200" b="1" i="0" u="none" strike="noStrike" kern="0" cap="none" spc="0" normalizeH="0" baseline="0" noProof="0" dirty="0" smtClean="0">
                <a:ln>
                  <a:noFill/>
                </a:ln>
                <a:solidFill>
                  <a:srgbClr val="FFFF00"/>
                </a:solidFill>
                <a:effectLst>
                  <a:glow rad="101600">
                    <a:srgbClr val="000000"/>
                  </a:glow>
                </a:effectLst>
                <a:uLnTx/>
                <a:uFillTx/>
                <a:latin typeface="Calibri Light" panose="020F0302020204030204" pitchFamily="34" charset="0"/>
                <a:ea typeface="+mn-ea"/>
                <a:cs typeface="Calibri Light" panose="020F0302020204030204" pitchFamily="34" charset="0"/>
              </a:rPr>
              <a:t>Nosotros nos confiamos a ti. Salud de los enfermos que bajo la cruz estuviste asociada al dolor de Jesús, manteniendo firme tu fe.</a:t>
            </a:r>
          </a:p>
        </p:txBody>
      </p:sp>
      <p:sp>
        <p:nvSpPr>
          <p:cNvPr id="2" name="AutoShape 2" descr="http://devocionalesderichy.com/ns/wp-content/uploads/2011/10/4624.jpg"/>
          <p:cNvSpPr>
            <a:spLocks noChangeAspect="1" noChangeArrowheads="1"/>
          </p:cNvSpPr>
          <p:nvPr/>
        </p:nvSpPr>
        <p:spPr bwMode="auto">
          <a:xfrm>
            <a:off x="63500" y="-136525"/>
            <a:ext cx="10420350" cy="5667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3" name="AutoShape 4" descr="http://devocionalesderichy.com/ns/wp-content/uploads/2011/10/4624.jpg"/>
          <p:cNvSpPr>
            <a:spLocks noChangeAspect="1" noChangeArrowheads="1"/>
          </p:cNvSpPr>
          <p:nvPr/>
        </p:nvSpPr>
        <p:spPr bwMode="auto">
          <a:xfrm>
            <a:off x="215900" y="15875"/>
            <a:ext cx="10420350" cy="5667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4" name="Rectángulo 3"/>
          <p:cNvSpPr/>
          <p:nvPr/>
        </p:nvSpPr>
        <p:spPr>
          <a:xfrm>
            <a:off x="435432" y="488001"/>
            <a:ext cx="8325394" cy="387798"/>
          </a:xfrm>
          <a:prstGeom prst="rect">
            <a:avLst/>
          </a:prstGeom>
        </p:spPr>
        <p:txBody>
          <a:bodyPr wrap="square">
            <a:spAutoFit/>
          </a:bodyPr>
          <a:lstStyle/>
          <a:p>
            <a:pPr marL="0" marR="0" lvl="0" indent="0" algn="l" defTabSz="914400" rtl="0" eaLnBrk="1" fontAlgn="base" latinLnBrk="0" hangingPunct="1">
              <a:lnSpc>
                <a:spcPct val="80000"/>
              </a:lnSpc>
              <a:spcBef>
                <a:spcPts val="0"/>
              </a:spcBef>
              <a:spcAft>
                <a:spcPct val="0"/>
              </a:spcAft>
              <a:buClrTx/>
              <a:buSzTx/>
              <a:buFontTx/>
              <a:buNone/>
              <a:tabLst/>
              <a:defRPr/>
            </a:pPr>
            <a:r>
              <a:rPr kumimoji="0" lang="es-PE" sz="2400" b="0" i="0" u="none" strike="noStrike" kern="0" cap="none" spc="0" normalizeH="0" baseline="0" noProof="0" dirty="0" smtClean="0">
                <a:ln>
                  <a:noFill/>
                </a:ln>
                <a:solidFill>
                  <a:srgbClr val="FFFF00"/>
                </a:solidFill>
                <a:effectLst>
                  <a:glow rad="101600">
                    <a:srgbClr val="000000"/>
                  </a:glow>
                </a:effectLst>
                <a:uLnTx/>
                <a:uFillTx/>
                <a:latin typeface="Bodoni Bd BT" panose="02070803080706020303" pitchFamily="18" charset="0"/>
                <a:ea typeface="+mn-ea"/>
                <a:cs typeface="Times New Roman"/>
              </a:rPr>
              <a:t>Oración del Papa Francisco, Signo de salvación y esperanza</a:t>
            </a:r>
            <a:endParaRPr kumimoji="0" lang="es-PE" sz="2400" b="0" i="0" u="none" strike="noStrike" kern="0" cap="none" spc="0" normalizeH="0" baseline="0" noProof="0" dirty="0">
              <a:ln>
                <a:noFill/>
              </a:ln>
              <a:solidFill>
                <a:srgbClr val="FFFF00"/>
              </a:solidFill>
              <a:effectLst>
                <a:glow rad="101600">
                  <a:srgbClr val="000000"/>
                </a:glow>
              </a:effectLst>
              <a:uLnTx/>
              <a:uFillTx/>
              <a:latin typeface="Bodoni Bd BT" panose="02070803080706020303" pitchFamily="18" charset="0"/>
              <a:ea typeface="+mn-ea"/>
              <a:cs typeface="Times New Roman"/>
            </a:endParaRPr>
          </a:p>
        </p:txBody>
      </p:sp>
      <p:sp>
        <p:nvSpPr>
          <p:cNvPr id="9" name="Rectangle 6"/>
          <p:cNvSpPr txBox="1">
            <a:spLocks noChangeArrowheads="1"/>
          </p:cNvSpPr>
          <p:nvPr/>
        </p:nvSpPr>
        <p:spPr bwMode="auto">
          <a:xfrm>
            <a:off x="435432" y="2710226"/>
            <a:ext cx="3772990" cy="2204543"/>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0000"/>
              </a:lnSpc>
              <a:spcBef>
                <a:spcPts val="0"/>
              </a:spcBef>
              <a:spcAft>
                <a:spcPct val="0"/>
              </a:spcAft>
              <a:buClrTx/>
              <a:buSzTx/>
              <a:buFontTx/>
              <a:buNone/>
              <a:tabLst/>
              <a:defRPr/>
            </a:pPr>
            <a:r>
              <a:rPr kumimoji="0" lang="es-ES_tradnl" sz="2200" b="1" i="0" u="none" strike="noStrike" kern="0" cap="none" spc="0" normalizeH="0" baseline="0" noProof="0" dirty="0" smtClean="0">
                <a:ln>
                  <a:noFill/>
                </a:ln>
                <a:solidFill>
                  <a:srgbClr val="FFFF00"/>
                </a:solidFill>
                <a:effectLst>
                  <a:glow rad="101600">
                    <a:srgbClr val="000000"/>
                  </a:glow>
                </a:effectLst>
                <a:uLnTx/>
                <a:uFillTx/>
                <a:latin typeface="Calibri Light" panose="020F0302020204030204" pitchFamily="34" charset="0"/>
                <a:ea typeface="+mn-ea"/>
                <a:cs typeface="Calibri Light" panose="020F0302020204030204" pitchFamily="34" charset="0"/>
              </a:rPr>
              <a:t>Tú, Salvación de todos los pueblos, sabes de qué tenemos necesidad y estamos seguros que proveerás, para que,            como en el Caná de Galilea, pueda volver la alegría y                la fiesta después de este momento  de prueba.</a:t>
            </a:r>
          </a:p>
        </p:txBody>
      </p:sp>
      <p:sp>
        <p:nvSpPr>
          <p:cNvPr id="10" name="Rectangle 6"/>
          <p:cNvSpPr txBox="1">
            <a:spLocks noChangeArrowheads="1"/>
          </p:cNvSpPr>
          <p:nvPr/>
        </p:nvSpPr>
        <p:spPr bwMode="auto">
          <a:xfrm>
            <a:off x="4935582" y="2676619"/>
            <a:ext cx="3772990" cy="2422484"/>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80000"/>
              </a:lnSpc>
              <a:spcBef>
                <a:spcPts val="0"/>
              </a:spcBef>
              <a:spcAft>
                <a:spcPct val="0"/>
              </a:spcAft>
              <a:buClrTx/>
              <a:buSzTx/>
              <a:buFontTx/>
              <a:buNone/>
              <a:tabLst/>
              <a:defRPr/>
            </a:pPr>
            <a:r>
              <a:rPr kumimoji="0" lang="es-ES_tradnl" sz="2200" b="1" i="0" u="none" strike="noStrike" kern="0" cap="none" spc="0" normalizeH="0" baseline="0" noProof="0" dirty="0" smtClean="0">
                <a:ln>
                  <a:noFill/>
                </a:ln>
                <a:solidFill>
                  <a:srgbClr val="FFFF00"/>
                </a:solidFill>
                <a:effectLst>
                  <a:glow rad="101600">
                    <a:srgbClr val="000000"/>
                  </a:glow>
                </a:effectLst>
                <a:uLnTx/>
                <a:uFillTx/>
                <a:latin typeface="Calibri Light" panose="020F0302020204030204" pitchFamily="34" charset="0"/>
                <a:ea typeface="+mn-ea"/>
                <a:cs typeface="Calibri Light" panose="020F0302020204030204" pitchFamily="34" charset="0"/>
              </a:rPr>
              <a:t>Ayúdame, Madre de Dios Amor, a conformarnos a la voluntad del Padre y a hacer lo que nos dirá Jesús, quien ha tomado sobre sí nuestros sufrimientos           y ha cargado nuestros dolores para conducirnos, a través                  de la cruz, a la alegría de la resurrección.</a:t>
            </a:r>
          </a:p>
        </p:txBody>
      </p:sp>
      <p:sp>
        <p:nvSpPr>
          <p:cNvPr id="11" name="Rectangle 6"/>
          <p:cNvSpPr txBox="1">
            <a:spLocks noChangeArrowheads="1"/>
          </p:cNvSpPr>
          <p:nvPr/>
        </p:nvSpPr>
        <p:spPr bwMode="auto">
          <a:xfrm>
            <a:off x="715189" y="5485367"/>
            <a:ext cx="7643950" cy="988857"/>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ts val="0"/>
              </a:spcBef>
              <a:spcAft>
                <a:spcPct val="0"/>
              </a:spcAft>
              <a:buClrTx/>
              <a:buSzTx/>
              <a:buFontTx/>
              <a:buNone/>
              <a:tabLst/>
              <a:defRPr/>
            </a:pPr>
            <a:r>
              <a:rPr kumimoji="0" lang="es-ES_tradnl" sz="2200" b="1" i="0" u="none" strike="noStrike" kern="0" cap="none" spc="0" normalizeH="0" baseline="0" noProof="0" dirty="0" smtClean="0">
                <a:ln>
                  <a:noFill/>
                </a:ln>
                <a:solidFill>
                  <a:srgbClr val="FFFF00"/>
                </a:solidFill>
                <a:effectLst>
                  <a:glow rad="101600">
                    <a:srgbClr val="000000"/>
                  </a:glow>
                </a:effectLst>
                <a:uLnTx/>
                <a:uFillTx/>
                <a:latin typeface="Calibri Light" panose="020F0302020204030204" pitchFamily="34" charset="0"/>
                <a:ea typeface="+mn-ea"/>
                <a:cs typeface="Calibri Light" panose="020F0302020204030204" pitchFamily="34" charset="0"/>
              </a:rPr>
              <a:t>Bajo tu protección buscamos refugio, Santa Madre de Dios, No desprecies nuestras súplicas que estamos en la prueba y libéranos de todo pecado, oh Virgen gloriosa y bendita” Amén</a:t>
            </a:r>
            <a:endParaRPr kumimoji="0" lang="es-ES_tradnl" sz="2200" b="1" i="0" u="none" strike="noStrike" kern="0" cap="none" spc="0" normalizeH="0" baseline="0" noProof="0" dirty="0">
              <a:ln>
                <a:noFill/>
              </a:ln>
              <a:solidFill>
                <a:srgbClr val="FFFF00"/>
              </a:solidFill>
              <a:effectLst>
                <a:glow rad="101600">
                  <a:srgbClr val="000000"/>
                </a:glow>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6257695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par>
                          <p:cTn id="9" fill="hold">
                            <p:stCondLst>
                              <p:cond delay="110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ppt_w</p:attrName>
                                        </p:attrNameLst>
                                      </p:cBhvr>
                                      <p:tavLst>
                                        <p:tav tm="0">
                                          <p:val>
                                            <p:strVal val="4/3*#ppt_w"/>
                                          </p:val>
                                        </p:tav>
                                        <p:tav tm="100000">
                                          <p:val>
                                            <p:strVal val="#ppt_w"/>
                                          </p:val>
                                        </p:tav>
                                      </p:tavLst>
                                    </p:anim>
                                    <p:anim calcmode="lin" valueType="num">
                                      <p:cBhvr>
                                        <p:cTn id="13" dur="25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21750"/>
                            </p:stCondLst>
                            <p:childTnLst>
                              <p:par>
                                <p:cTn id="15" presetID="23" presetClass="entr" presetSubtype="288" fill="hold" grpId="0" nodeType="afterEffect">
                                  <p:stCondLst>
                                    <p:cond delay="0"/>
                                  </p:stCondLst>
                                  <p:iterate type="wd">
                                    <p:tmPct val="10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250" fill="hold"/>
                                        <p:tgtEl>
                                          <p:spTgt spid="10"/>
                                        </p:tgtEl>
                                        <p:attrNameLst>
                                          <p:attrName>ppt_w</p:attrName>
                                        </p:attrNameLst>
                                      </p:cBhvr>
                                      <p:tavLst>
                                        <p:tav tm="0">
                                          <p:val>
                                            <p:strVal val="4/3*#ppt_w"/>
                                          </p:val>
                                        </p:tav>
                                        <p:tav tm="100000">
                                          <p:val>
                                            <p:strVal val="#ppt_w"/>
                                          </p:val>
                                        </p:tav>
                                      </p:tavLst>
                                    </p:anim>
                                    <p:anim calcmode="lin" valueType="num">
                                      <p:cBhvr>
                                        <p:cTn id="18" dur="250" fill="hold"/>
                                        <p:tgtEl>
                                          <p:spTgt spid="10"/>
                                        </p:tgtEl>
                                        <p:attrNameLst>
                                          <p:attrName>ppt_h</p:attrName>
                                        </p:attrNameLst>
                                      </p:cBhvr>
                                      <p:tavLst>
                                        <p:tav tm="0">
                                          <p:val>
                                            <p:strVal val="4/3*#ppt_h"/>
                                          </p:val>
                                        </p:tav>
                                        <p:tav tm="100000">
                                          <p:val>
                                            <p:strVal val="#ppt_h"/>
                                          </p:val>
                                        </p:tav>
                                      </p:tavLst>
                                    </p:anim>
                                  </p:childTnLst>
                                </p:cTn>
                              </p:par>
                            </p:childTnLst>
                          </p:cTn>
                        </p:par>
                        <p:par>
                          <p:cTn id="19" fill="hold">
                            <p:stCondLst>
                              <p:cond delay="34500"/>
                            </p:stCondLst>
                            <p:childTnLst>
                              <p:par>
                                <p:cTn id="20" presetID="23" presetClass="entr" presetSubtype="288" fill="hold" grpId="0" nodeType="afterEffect">
                                  <p:stCondLst>
                                    <p:cond delay="0"/>
                                  </p:stCondLst>
                                  <p:iterate type="wd">
                                    <p:tmPct val="100000"/>
                                  </p:iterate>
                                  <p:childTnLst>
                                    <p:set>
                                      <p:cBhvr>
                                        <p:cTn id="21" dur="1" fill="hold">
                                          <p:stCondLst>
                                            <p:cond delay="0"/>
                                          </p:stCondLst>
                                        </p:cTn>
                                        <p:tgtEl>
                                          <p:spTgt spid="11"/>
                                        </p:tgtEl>
                                        <p:attrNameLst>
                                          <p:attrName>style.visibility</p:attrName>
                                        </p:attrNameLst>
                                      </p:cBhvr>
                                      <p:to>
                                        <p:strVal val="visible"/>
                                      </p:to>
                                    </p:set>
                                    <p:anim calcmode="lin" valueType="num">
                                      <p:cBhvr>
                                        <p:cTn id="22" dur="250" fill="hold"/>
                                        <p:tgtEl>
                                          <p:spTgt spid="11"/>
                                        </p:tgtEl>
                                        <p:attrNameLst>
                                          <p:attrName>ppt_w</p:attrName>
                                        </p:attrNameLst>
                                      </p:cBhvr>
                                      <p:tavLst>
                                        <p:tav tm="0">
                                          <p:val>
                                            <p:strVal val="4/3*#ppt_w"/>
                                          </p:val>
                                        </p:tav>
                                        <p:tav tm="100000">
                                          <p:val>
                                            <p:strVal val="#ppt_w"/>
                                          </p:val>
                                        </p:tav>
                                      </p:tavLst>
                                    </p:anim>
                                    <p:anim calcmode="lin" valueType="num">
                                      <p:cBhvr>
                                        <p:cTn id="23" dur="25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camino cuares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58" y="487679"/>
            <a:ext cx="8198718" cy="589621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117450" y="1003950"/>
            <a:ext cx="3418229" cy="2775570"/>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000" b="1" i="0" u="none" strike="noStrike" kern="1200" cap="none" spc="0" normalizeH="0" baseline="0" noProof="0" dirty="0">
                <a:ln>
                  <a:noFill/>
                </a:ln>
                <a:solidFill>
                  <a:srgbClr val="7030A0"/>
                </a:solidFill>
                <a:effectLst/>
                <a:uLnTx/>
                <a:uFillTx/>
                <a:latin typeface="AR CENA" panose="02000000000000000000" pitchFamily="2" charset="0"/>
                <a:ea typeface="+mn-ea"/>
                <a:cs typeface="Arial"/>
              </a:rPr>
              <a:t>    En el último tramo de nuestro camino cuaresmal, hoy somos invitados a revisar nuestras exigencias bautismales al  recordar que hemos recibido </a:t>
            </a:r>
            <a:r>
              <a:rPr kumimoji="0" lang="es-PE" sz="2000" b="1" i="0" u="none" strike="noStrike" kern="1200" cap="none" spc="0" normalizeH="0" baseline="0" noProof="0" dirty="0" smtClean="0">
                <a:ln>
                  <a:noFill/>
                </a:ln>
                <a:solidFill>
                  <a:srgbClr val="7030A0"/>
                </a:solidFill>
                <a:effectLst/>
                <a:uLnTx/>
                <a:uFillTx/>
                <a:latin typeface="AR CENA" panose="02000000000000000000" pitchFamily="2" charset="0"/>
                <a:ea typeface="+mn-ea"/>
                <a:cs typeface="Arial"/>
              </a:rPr>
              <a:t>el</a:t>
            </a:r>
            <a:endParaRPr kumimoji="0" lang="es-ES_tradnl" sz="2000" b="1" i="0" u="none" strike="noStrike" kern="1200" cap="none" spc="0" normalizeH="0" baseline="0" noProof="0" dirty="0">
              <a:ln>
                <a:noFill/>
              </a:ln>
              <a:solidFill>
                <a:srgbClr val="7030A0"/>
              </a:solidFill>
              <a:effectLst/>
              <a:uLnTx/>
              <a:uFillTx/>
              <a:latin typeface="AR CENA" panose="02000000000000000000" pitchFamily="2" charset="0"/>
              <a:ea typeface="+mn-ea"/>
              <a:cs typeface="Arial"/>
            </a:endParaRPr>
          </a:p>
        </p:txBody>
      </p:sp>
      <p:sp>
        <p:nvSpPr>
          <p:cNvPr id="7" name="6 Rectángulo"/>
          <p:cNvSpPr/>
          <p:nvPr/>
        </p:nvSpPr>
        <p:spPr>
          <a:xfrm>
            <a:off x="442958" y="378218"/>
            <a:ext cx="2917401" cy="31580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a:ln w="12700">
                  <a:solidFill>
                    <a:srgbClr val="AAADCA"/>
                  </a:solidFill>
                  <a:prstDash val="solid"/>
                </a:ln>
                <a:solidFill>
                  <a:srgbClr val="7030A0"/>
                </a:solidFill>
                <a:effectLst/>
                <a:uLnTx/>
                <a:uFillTx/>
                <a:latin typeface="Times New Roman" pitchFamily="18" charset="0"/>
                <a:ea typeface="+mn-ea"/>
                <a:cs typeface="Arial"/>
              </a:rPr>
              <a:t>AMBIENTACIÓN</a:t>
            </a:r>
            <a:r>
              <a:rPr kumimoji="0" lang="es-ES_tradnl" sz="2400" b="1" i="0" u="none" strike="noStrike" kern="1200" cap="none" spc="0" normalizeH="0" baseline="0" noProof="0" dirty="0">
                <a:ln w="11430"/>
                <a:solidFill>
                  <a:srgbClr val="FFFF00"/>
                </a:solidFill>
                <a:effectLst>
                  <a:glow rad="63500">
                    <a:srgbClr val="003399">
                      <a:lumMod val="50000"/>
                      <a:alpha val="40000"/>
                    </a:srgbClr>
                  </a:glow>
                  <a:outerShdw blurRad="50800" dist="39000" dir="5460000" algn="tl">
                    <a:srgbClr val="000000">
                      <a:alpha val="38000"/>
                    </a:srgbClr>
                  </a:outerShdw>
                </a:effectLst>
                <a:uLnTx/>
                <a:uFillTx/>
                <a:latin typeface="Times New Roman" pitchFamily="18" charset="0"/>
                <a:ea typeface="+mn-ea"/>
                <a:cs typeface="Arial"/>
              </a:rPr>
              <a:t>:  </a:t>
            </a:r>
            <a:endParaRPr kumimoji="0" lang="es-PE" sz="2400" b="1" i="0" u="none" strike="noStrike" kern="1200" cap="none" spc="0" normalizeH="0" baseline="0" noProof="0" dirty="0">
              <a:ln w="11430"/>
              <a:solidFill>
                <a:srgbClr val="FFFF00"/>
              </a:solidFill>
              <a:effectLst>
                <a:glow rad="63500">
                  <a:srgbClr val="003399">
                    <a:lumMod val="50000"/>
                    <a:alpha val="40000"/>
                  </a:srgbClr>
                </a:glow>
                <a:outerShdw blurRad="50800" dist="39000" dir="5460000" algn="tl">
                  <a:srgbClr val="000000">
                    <a:alpha val="38000"/>
                  </a:srgbClr>
                </a:outerShdw>
              </a:effectLst>
              <a:uLnTx/>
              <a:uFillTx/>
              <a:latin typeface="Times New Roman" pitchFamily="18" charset="0"/>
              <a:ea typeface="+mn-ea"/>
              <a:cs typeface="Arial"/>
            </a:endParaRPr>
          </a:p>
        </p:txBody>
      </p:sp>
      <p:sp>
        <p:nvSpPr>
          <p:cNvPr id="10" name="Rectangle 8"/>
          <p:cNvSpPr>
            <a:spLocks noChangeArrowheads="1"/>
          </p:cNvSpPr>
          <p:nvPr/>
        </p:nvSpPr>
        <p:spPr bwMode="auto">
          <a:xfrm>
            <a:off x="2214546" y="4869160"/>
            <a:ext cx="6286544" cy="1143008"/>
          </a:xfrm>
          <a:prstGeom prst="rect">
            <a:avLst/>
          </a:prstGeom>
          <a:noFill/>
          <a:ln w="9525">
            <a:noFill/>
            <a:miter lim="800000"/>
            <a:headEnd/>
            <a:tailEnd/>
          </a:ln>
          <a:effectLst/>
        </p:spPr>
        <p:txBody>
          <a:body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endParaRPr kumimoji="0" lang="es-ES_tradnl" sz="2800" b="0" i="0" u="none" strike="noStrike" kern="1200" cap="none" spc="0" normalizeH="0" baseline="0" noProof="0" dirty="0">
              <a:ln w="18415" cmpd="sng">
                <a:solidFill>
                  <a:srgbClr val="FFFF00"/>
                </a:solidFill>
                <a:prstDash val="solid"/>
              </a:ln>
              <a:solidFill>
                <a:srgbClr val="FFFF00"/>
              </a:solidFill>
              <a:effectLst>
                <a:glow rad="101600">
                  <a:srgbClr val="000066">
                    <a:alpha val="60000"/>
                  </a:srgbClr>
                </a:glow>
                <a:outerShdw blurRad="38100" dist="38100" dir="2700000" algn="tl">
                  <a:srgbClr val="000000">
                    <a:alpha val="43137"/>
                  </a:srgbClr>
                </a:outerShdw>
              </a:effectLst>
              <a:uLnTx/>
              <a:uFillTx/>
              <a:latin typeface="Times New Roman" pitchFamily="18" charset="0"/>
              <a:ea typeface="+mn-ea"/>
              <a:cs typeface="Arial"/>
            </a:endParaRPr>
          </a:p>
        </p:txBody>
      </p:sp>
      <p:sp>
        <p:nvSpPr>
          <p:cNvPr id="8" name="Rectangle 8"/>
          <p:cNvSpPr>
            <a:spLocks noChangeArrowheads="1"/>
          </p:cNvSpPr>
          <p:nvPr/>
        </p:nvSpPr>
        <p:spPr bwMode="auto">
          <a:xfrm>
            <a:off x="611560" y="4238758"/>
            <a:ext cx="7818092" cy="1854538"/>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800" b="0" i="0" u="none" strike="noStrike" kern="1200" cap="none" spc="0" normalizeH="0" baseline="0" noProof="0" dirty="0">
              <a:ln>
                <a:noFill/>
              </a:ln>
              <a:solidFill>
                <a:srgbClr val="FFFF00"/>
              </a:solidFill>
              <a:effectLst>
                <a:glow rad="101600">
                  <a:srgbClr val="000000">
                    <a:alpha val="60000"/>
                  </a:srgbClr>
                </a:glow>
              </a:effectLst>
              <a:uLnTx/>
              <a:uFillTx/>
              <a:latin typeface="Tekton Pro" pitchFamily="34" charset="0"/>
              <a:ea typeface="+mn-ea"/>
              <a:cs typeface="Arial"/>
            </a:endParaRPr>
          </a:p>
        </p:txBody>
      </p:sp>
      <p:sp>
        <p:nvSpPr>
          <p:cNvPr id="9" name="Rectangle 8"/>
          <p:cNvSpPr>
            <a:spLocks noChangeArrowheads="1"/>
          </p:cNvSpPr>
          <p:nvPr/>
        </p:nvSpPr>
        <p:spPr bwMode="auto">
          <a:xfrm>
            <a:off x="5196259" y="1003950"/>
            <a:ext cx="3383208" cy="3085311"/>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000" b="1" i="0" u="none" strike="noStrike" kern="1200" cap="none" spc="0" normalizeH="0" baseline="0" noProof="0" dirty="0" smtClean="0">
                <a:ln>
                  <a:noFill/>
                </a:ln>
                <a:solidFill>
                  <a:srgbClr val="7030A0"/>
                </a:solidFill>
                <a:effectLst/>
                <a:uLnTx/>
                <a:uFillTx/>
                <a:latin typeface="AR CENA" panose="02000000000000000000" pitchFamily="2" charset="0"/>
                <a:ea typeface="+mn-ea"/>
                <a:cs typeface="Arial"/>
              </a:rPr>
              <a:t>Espíritu </a:t>
            </a:r>
            <a:r>
              <a:rPr kumimoji="0" lang="es-PE" sz="2000" b="1" i="0" u="none" strike="noStrike" kern="1200" cap="none" spc="0" normalizeH="0" baseline="0" noProof="0" dirty="0">
                <a:ln>
                  <a:noFill/>
                </a:ln>
                <a:solidFill>
                  <a:srgbClr val="7030A0"/>
                </a:solidFill>
                <a:effectLst/>
                <a:uLnTx/>
                <a:uFillTx/>
                <a:latin typeface="AR CENA" panose="02000000000000000000" pitchFamily="2" charset="0"/>
                <a:ea typeface="+mn-ea"/>
                <a:cs typeface="Arial"/>
              </a:rPr>
              <a:t>que nos ha rescatado de la muerte y nos ha vivificado con su aliento de vida. Celebremos y actualicemos la vida nueva que recibimos en nuestro bautismo.</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000" b="1" i="0" u="none" strike="noStrike" kern="1200" cap="none" spc="0" normalizeH="0" baseline="0" noProof="0" dirty="0">
              <a:ln>
                <a:noFill/>
              </a:ln>
              <a:solidFill>
                <a:srgbClr val="7030A0"/>
              </a:solidFill>
              <a:effectLst/>
              <a:uLnTx/>
              <a:uFillTx/>
              <a:latin typeface="AR CENA" panose="02000000000000000000" pitchFamily="2" charset="0"/>
              <a:ea typeface="+mn-ea"/>
              <a:cs typeface="Arial"/>
            </a:endParaRPr>
          </a:p>
        </p:txBody>
      </p:sp>
    </p:spTree>
    <p:extLst>
      <p:ext uri="{BB962C8B-B14F-4D97-AF65-F5344CB8AC3E}">
        <p14:creationId xmlns:p14="http://schemas.microsoft.com/office/powerpoint/2010/main" val="33891855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anim calcmode="lin" valueType="num">
                                      <p:cBhvr>
                                        <p:cTn id="10" dur="750" fill="hold"/>
                                        <p:tgtEl>
                                          <p:spTgt spid="5"/>
                                        </p:tgtEl>
                                        <p:attrNameLst>
                                          <p:attrName>ppt_x</p:attrName>
                                        </p:attrNameLst>
                                      </p:cBhvr>
                                      <p:tavLst>
                                        <p:tav tm="0">
                                          <p:val>
                                            <p:fltVal val="0.5"/>
                                          </p:val>
                                        </p:tav>
                                        <p:tav tm="100000">
                                          <p:val>
                                            <p:strVal val="#ppt_x"/>
                                          </p:val>
                                        </p:tav>
                                      </p:tavLst>
                                    </p:anim>
                                    <p:anim calcmode="lin" valueType="num">
                                      <p:cBhvr>
                                        <p:cTn id="11" dur="750" fill="hold"/>
                                        <p:tgtEl>
                                          <p:spTgt spid="5"/>
                                        </p:tgtEl>
                                        <p:attrNameLst>
                                          <p:attrName>ppt_y</p:attrName>
                                        </p:attrNameLst>
                                      </p:cBhvr>
                                      <p:tavLst>
                                        <p:tav tm="0">
                                          <p:val>
                                            <p:fltVal val="0.5"/>
                                          </p:val>
                                        </p:tav>
                                        <p:tav tm="100000">
                                          <p:val>
                                            <p:strVal val="#ppt_y"/>
                                          </p:val>
                                        </p:tav>
                                      </p:tavLst>
                                    </p:anim>
                                  </p:childTnLst>
                                </p:cTn>
                              </p:par>
                            </p:childTnLst>
                          </p:cTn>
                        </p:par>
                        <p:par>
                          <p:cTn id="12" fill="hold">
                            <p:stCondLst>
                              <p:cond delay="9825"/>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Effect transition="in" filter="fade">
                                      <p:cBhvr>
                                        <p:cTn id="17" dur="750"/>
                                        <p:tgtEl>
                                          <p:spTgt spid="9"/>
                                        </p:tgtEl>
                                      </p:cBhvr>
                                    </p:animEffect>
                                    <p:anim calcmode="lin" valueType="num">
                                      <p:cBhvr>
                                        <p:cTn id="18" dur="750" fill="hold"/>
                                        <p:tgtEl>
                                          <p:spTgt spid="9"/>
                                        </p:tgtEl>
                                        <p:attrNameLst>
                                          <p:attrName>ppt_x</p:attrName>
                                        </p:attrNameLst>
                                      </p:cBhvr>
                                      <p:tavLst>
                                        <p:tav tm="0">
                                          <p:val>
                                            <p:fltVal val="0.5"/>
                                          </p:val>
                                        </p:tav>
                                        <p:tav tm="100000">
                                          <p:val>
                                            <p:strVal val="#ppt_x"/>
                                          </p:val>
                                        </p:tav>
                                      </p:tavLst>
                                    </p:anim>
                                    <p:anim calcmode="lin" valueType="num">
                                      <p:cBhvr>
                                        <p:cTn id="19" dur="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9302" y="485981"/>
            <a:ext cx="8203475" cy="5952680"/>
          </a:xfrm>
          <a:prstGeom prst="rect">
            <a:avLst/>
          </a:prstGeom>
        </p:spPr>
      </p:pic>
      <p:sp>
        <p:nvSpPr>
          <p:cNvPr id="8" name="Text Box 7"/>
          <p:cNvSpPr txBox="1">
            <a:spLocks noChangeArrowheads="1"/>
          </p:cNvSpPr>
          <p:nvPr/>
        </p:nvSpPr>
        <p:spPr bwMode="auto">
          <a:xfrm>
            <a:off x="2255006" y="6438660"/>
            <a:ext cx="4915681" cy="400110"/>
          </a:xfrm>
          <a:prstGeom prst="rect">
            <a:avLst/>
          </a:prstGeom>
          <a:solidFill>
            <a:srgbClr val="660066"/>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Texto de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Lectio</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Divina:  Padre César Chávez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Alva</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(Chuno)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C.ongregación</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Point :  Sor Pilar Caycho Vela  - Hija de la Caridad de San Vicente de Paúl</a:t>
            </a:r>
          </a:p>
        </p:txBody>
      </p:sp>
    </p:spTree>
    <p:extLst>
      <p:ext uri="{BB962C8B-B14F-4D97-AF65-F5344CB8AC3E}">
        <p14:creationId xmlns:p14="http://schemas.microsoft.com/office/powerpoint/2010/main" val="414598180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jesus es el cam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2" y="462643"/>
            <a:ext cx="8199134" cy="5938157"/>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309730" y="462643"/>
            <a:ext cx="2942280" cy="46166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3333CC"/>
                  </a:outerShdw>
                </a:effectLst>
                <a:uLnTx/>
                <a:uFillTx/>
                <a:latin typeface="Gill Sans Ultra Bold" panose="020B0A02020104020203" pitchFamily="34" charset="0"/>
                <a:ea typeface="+mn-ea"/>
                <a:cs typeface="Times New Roman"/>
              </a:rPr>
              <a:t>Oración inicial</a:t>
            </a:r>
            <a:endParaRPr kumimoji="0" lang="es-PE" sz="2400" b="1" i="0"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3333CC"/>
                </a:outerShdw>
              </a:effectLst>
              <a:uLnTx/>
              <a:uFillTx/>
              <a:latin typeface="Gill Sans Ultra Bold" panose="020B0A02020104020203" pitchFamily="34" charset="0"/>
              <a:ea typeface="+mn-ea"/>
              <a:cs typeface="Times New Roman"/>
            </a:endParaRPr>
          </a:p>
        </p:txBody>
      </p:sp>
      <p:sp>
        <p:nvSpPr>
          <p:cNvPr id="12" name="11 Rectángulo"/>
          <p:cNvSpPr/>
          <p:nvPr/>
        </p:nvSpPr>
        <p:spPr>
          <a:xfrm>
            <a:off x="4266879" y="677121"/>
            <a:ext cx="4456189" cy="550920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1" i="0" u="none" strike="noStrike" kern="1200" cap="none" spc="0" normalizeH="0" baseline="0" noProof="0"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Tú, Cristo, eres la vida de toda persona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1" i="0" u="none" strike="noStrike" kern="1200" cap="none" spc="0" normalizeH="0" baseline="0" noProof="0"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Que confía y viene hacia Ti…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1" i="0" u="none" strike="noStrike" kern="1200" cap="none" spc="0" normalizeH="0" baseline="0" noProof="0"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Tú eres la respuesta del Padre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1" i="0" u="none" strike="noStrike" kern="1200" cap="none" spc="0" normalizeH="0" baseline="0" noProof="0"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al anhelo de todo aquel </a:t>
            </a:r>
            <a:endParaRPr kumimoji="0" lang="es-PE" sz="2200" b="1" i="0" u="none" strike="noStrike" kern="1200" cap="none" spc="0" normalizeH="0" baseline="0" noProof="0"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1" i="0" u="none" strike="noStrike" kern="1200" cap="none" spc="0" normalizeH="0" baseline="0" noProof="0"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que </a:t>
            </a:r>
            <a:r>
              <a:rPr kumimoji="0" lang="es-PE" sz="2200" b="1" i="0" u="none" strike="noStrike" kern="1200" cap="none" spc="0" normalizeH="0" baseline="0" noProof="0"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desea vivir.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1" i="0" u="none" strike="noStrike" kern="1200" cap="none" spc="0" normalizeH="0" baseline="0" noProof="0"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Desde lo profundo de </a:t>
            </a:r>
            <a:endParaRPr kumimoji="0" lang="es-PE" sz="2200" b="1" i="0" u="none" strike="noStrike" kern="1200" cap="none" spc="0" normalizeH="0" baseline="0" noProof="0"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1" i="0" u="none" strike="noStrike" kern="1200" cap="none" spc="0" normalizeH="0" baseline="0" noProof="0"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nuestra </a:t>
            </a:r>
            <a:r>
              <a:rPr kumimoji="0" lang="es-PE" sz="2200" b="1" i="0" u="none" strike="noStrike" kern="1200" cap="none" spc="0" normalizeH="0" baseline="0" noProof="0"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miseria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1" i="0" u="none" strike="noStrike" kern="1200" cap="none" spc="0" normalizeH="0" baseline="0" noProof="0"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también nosotros </a:t>
            </a:r>
            <a:endParaRPr kumimoji="0" lang="es-PE" sz="2200" b="1" i="0" u="none" strike="noStrike" kern="1200" cap="none" spc="0" normalizeH="0" baseline="0" noProof="0"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1" i="0" u="none" strike="noStrike" kern="1200" cap="none" spc="0" normalizeH="0" baseline="0" noProof="0"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clamamos a </a:t>
            </a:r>
            <a:r>
              <a:rPr kumimoji="0" lang="es-PE" sz="2200" b="1" i="0" u="none" strike="noStrike" kern="1200" cap="none" spc="0" normalizeH="0" baseline="0" noProof="0"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ti: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1" i="0" u="none" strike="noStrike" kern="1200" cap="none" spc="0" normalizeH="0" baseline="0" noProof="0"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llámanos fuera de la tiniebla del pecado,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1" i="0" u="none" strike="noStrike" kern="1200" cap="none" spc="0" normalizeH="0" baseline="0" noProof="0"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haznos salir desde la oscuridad del odio</a:t>
            </a:r>
            <a:r>
              <a:rPr kumimoji="0" lang="es-PE" sz="2200" b="1" i="0" u="none" strike="noStrike" kern="1200" cap="none" spc="0" normalizeH="0" baseline="0" noProof="0" dirty="0" smtClean="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a:t>
            </a:r>
            <a:endParaRPr kumimoji="0" lang="es-PE" sz="2200" b="1" i="0" u="none" strike="noStrike" kern="1200" cap="none" spc="0" normalizeH="0" baseline="0" noProof="0" dirty="0">
              <a:ln w="6600">
                <a:solidFill>
                  <a:srgbClr val="C00000"/>
                </a:solidFill>
                <a:prstDash val="solid"/>
              </a:ln>
              <a:solidFill>
                <a:srgbClr val="FFFFFF"/>
              </a:solidFill>
              <a:effectLst>
                <a:glow rad="63500">
                  <a:schemeClr val="accent4">
                    <a:satMod val="175000"/>
                    <a:alpha val="40000"/>
                  </a:schemeClr>
                </a:glow>
                <a:outerShdw blurRad="50800" dist="38100" algn="l" rotWithShape="0">
                  <a:prstClr val="black"/>
                </a:outerShdw>
              </a:effectLst>
              <a:uLnTx/>
              <a:uFillTx/>
              <a:latin typeface="Arial Black" panose="020B0A04020102020204" pitchFamily="34" charset="0"/>
              <a:ea typeface="Segoe UI Symbol" pitchFamily="34" charset="0"/>
              <a:cs typeface="Times New Roman"/>
            </a:endParaRPr>
          </a:p>
        </p:txBody>
      </p:sp>
    </p:spTree>
    <p:extLst>
      <p:ext uri="{BB962C8B-B14F-4D97-AF65-F5344CB8AC3E}">
        <p14:creationId xmlns:p14="http://schemas.microsoft.com/office/powerpoint/2010/main" val="25203869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anim calcmode="lin" valueType="num">
                                      <p:cBhvr>
                                        <p:cTn id="10" dur="750" fill="hold"/>
                                        <p:tgtEl>
                                          <p:spTgt spid="12"/>
                                        </p:tgtEl>
                                        <p:attrNameLst>
                                          <p:attrName>ppt_x</p:attrName>
                                        </p:attrNameLst>
                                      </p:cBhvr>
                                      <p:tavLst>
                                        <p:tav tm="0">
                                          <p:val>
                                            <p:fltVal val="0.5"/>
                                          </p:val>
                                        </p:tav>
                                        <p:tav tm="100000">
                                          <p:val>
                                            <p:strVal val="#ppt_x"/>
                                          </p:val>
                                        </p:tav>
                                      </p:tavLst>
                                    </p:anim>
                                    <p:anim calcmode="lin" valueType="num">
                                      <p:cBhvr>
                                        <p:cTn id="11" dur="75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72678" y="868049"/>
            <a:ext cx="3102339" cy="4493538"/>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a:ln>
                  <a:noFill/>
                </a:ln>
                <a:solidFill>
                  <a:srgbClr val="FFFFFF"/>
                </a:solidFill>
                <a:effectLst>
                  <a:glow rad="101600">
                    <a:srgbClr val="000000"/>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danos la vida desde la mentira que nos sepulta,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smtClean="0">
                <a:ln>
                  <a:noFill/>
                </a:ln>
                <a:solidFill>
                  <a:srgbClr val="FFFFFF"/>
                </a:solidFill>
                <a:effectLst>
                  <a:glow rad="101600">
                    <a:srgbClr val="000000"/>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restaura </a:t>
            </a:r>
            <a:r>
              <a:rPr kumimoji="0" lang="es-PE" sz="2200" b="0" i="0" u="none" strike="noStrike" kern="1200" cap="none" spc="0" normalizeH="0" baseline="0" noProof="0" dirty="0">
                <a:ln>
                  <a:noFill/>
                </a:ln>
                <a:solidFill>
                  <a:srgbClr val="FFFFFF"/>
                </a:solidFill>
                <a:effectLst>
                  <a:glow rad="101600">
                    <a:srgbClr val="000000"/>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nuestra existencia muerta a la paz.</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a:ln>
                  <a:noFill/>
                </a:ln>
                <a:solidFill>
                  <a:srgbClr val="FFFFFF"/>
                </a:solidFill>
                <a:effectLst>
                  <a:glow rad="101600">
                    <a:srgbClr val="000000"/>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Desde nuestra nada te esperamos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a:ln>
                  <a:noFill/>
                </a:ln>
                <a:solidFill>
                  <a:srgbClr val="FFFFFF"/>
                </a:solidFill>
                <a:effectLst>
                  <a:glow rad="101600">
                    <a:srgbClr val="000000"/>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Y mientras nos aliente la esperanza,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a:ln>
                  <a:noFill/>
                </a:ln>
                <a:solidFill>
                  <a:srgbClr val="FFFFFF"/>
                </a:solidFill>
                <a:effectLst>
                  <a:glow rad="101600">
                    <a:srgbClr val="000000"/>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confesamos ya tu nombre</a:t>
            </a:r>
            <a:r>
              <a:rPr kumimoji="0" lang="es-PE" sz="2200" b="0" i="0" u="none" strike="noStrike" kern="1200" cap="none" spc="0" normalizeH="0" baseline="0" noProof="0" dirty="0" smtClean="0">
                <a:ln>
                  <a:noFill/>
                </a:ln>
                <a:solidFill>
                  <a:srgbClr val="FFFFFF"/>
                </a:solidFill>
                <a:effectLst>
                  <a:glow rad="101600">
                    <a:srgbClr val="000000"/>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a:t>
            </a:r>
            <a:endParaRPr kumimoji="0" lang="es-PE" sz="2200" b="0" i="0" u="none" strike="noStrike" kern="1200" cap="none" spc="0" normalizeH="0" baseline="0" noProof="0" dirty="0">
              <a:ln>
                <a:noFill/>
              </a:ln>
              <a:solidFill>
                <a:srgbClr val="FFFFFF"/>
              </a:solidFill>
              <a:effectLst>
                <a:glow rad="101600">
                  <a:srgbClr val="000000"/>
                </a:glow>
                <a:outerShdw blurRad="50800" dist="38100" algn="l" rotWithShape="0">
                  <a:prstClr val="black"/>
                </a:outerShdw>
              </a:effectLst>
              <a:uLnTx/>
              <a:uFillTx/>
              <a:latin typeface="Arial Black" panose="020B0A04020102020204" pitchFamily="34" charset="0"/>
              <a:ea typeface="Segoe UI Symbol" pitchFamily="34" charset="0"/>
              <a:cs typeface="Times New Roman"/>
            </a:endParaRPr>
          </a:p>
        </p:txBody>
      </p:sp>
      <p:pic>
        <p:nvPicPr>
          <p:cNvPr id="6146" name="Picture 2" descr="Resultado de imagen para jesus es el camin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08960" y="0"/>
            <a:ext cx="3317966" cy="7465972"/>
          </a:xfrm>
          <a:prstGeom prst="rect">
            <a:avLst/>
          </a:prstGeom>
          <a:noFill/>
          <a:extLst>
            <a:ext uri="{909E8E84-426E-40DD-AFC4-6F175D3DCCD1}">
              <a14:hiddenFill xmlns:a14="http://schemas.microsoft.com/office/drawing/2010/main">
                <a:solidFill>
                  <a:srgbClr val="FFFFFF"/>
                </a:solidFill>
              </a14:hiddenFill>
            </a:ext>
          </a:extLst>
        </p:spPr>
      </p:pic>
      <p:sp>
        <p:nvSpPr>
          <p:cNvPr id="6" name="4 Rectángulo"/>
          <p:cNvSpPr/>
          <p:nvPr/>
        </p:nvSpPr>
        <p:spPr>
          <a:xfrm>
            <a:off x="5860869" y="3237929"/>
            <a:ext cx="2756262" cy="2123658"/>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smtClean="0">
                <a:ln>
                  <a:noFill/>
                </a:ln>
                <a:solidFill>
                  <a:srgbClr val="FFFFFF"/>
                </a:solidFill>
                <a:effectLst>
                  <a:glow rad="101600">
                    <a:srgbClr val="000000"/>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a:t>
            </a:r>
            <a:r>
              <a:rPr kumimoji="0" lang="es-PE" sz="2200" b="0" i="0" u="none" strike="noStrike" kern="1200" cap="none" spc="0" normalizeH="0" baseline="0" noProof="0" dirty="0">
                <a:ln>
                  <a:noFill/>
                </a:ln>
                <a:solidFill>
                  <a:srgbClr val="FFFFFF"/>
                </a:solidFill>
                <a:effectLst>
                  <a:glow rad="101600">
                    <a:srgbClr val="000000"/>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Oh Cristo, resurrección y vida nuestra!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a:ln>
                  <a:noFill/>
                </a:ln>
                <a:solidFill>
                  <a:srgbClr val="FFFFFF"/>
                </a:solidFill>
                <a:effectLst>
                  <a:glow rad="101600">
                    <a:srgbClr val="000000"/>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Tú que </a:t>
            </a:r>
            <a:r>
              <a:rPr kumimoji="0" lang="es-PE" sz="2200" b="0" i="0" u="none" strike="noStrike" kern="1200" cap="none" spc="0" normalizeH="0" baseline="0" noProof="0" dirty="0" smtClean="0">
                <a:ln>
                  <a:noFill/>
                </a:ln>
                <a:solidFill>
                  <a:srgbClr val="FFFFFF"/>
                </a:solidFill>
                <a:effectLst>
                  <a:glow rad="101600">
                    <a:srgbClr val="000000"/>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vives </a:t>
            </a:r>
            <a:r>
              <a:rPr kumimoji="0" lang="es-PE" sz="2200" b="0" i="0" u="none" strike="noStrike" kern="1200" cap="none" spc="0" normalizeH="0" baseline="0" noProof="0" dirty="0">
                <a:ln>
                  <a:noFill/>
                </a:ln>
                <a:solidFill>
                  <a:srgbClr val="FFFFFF"/>
                </a:solidFill>
                <a:effectLst>
                  <a:glow rad="101600">
                    <a:srgbClr val="000000"/>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y reinas por los siglos</a:t>
            </a:r>
            <a:r>
              <a:rPr kumimoji="0" lang="es-PE" sz="2200" b="0" i="0" u="none" strike="noStrike" kern="1200" cap="none" spc="0" normalizeH="0" baseline="0" noProof="0" dirty="0" smtClean="0">
                <a:ln>
                  <a:noFill/>
                </a:ln>
                <a:solidFill>
                  <a:srgbClr val="FFFFFF"/>
                </a:solidFill>
                <a:effectLst>
                  <a:glow rad="101600">
                    <a:srgbClr val="000000"/>
                  </a:glow>
                  <a:outerShdw blurRad="50800" dist="38100" algn="l" rotWithShape="0">
                    <a:prstClr val="black"/>
                  </a:outerShdw>
                </a:effectLst>
                <a:uLnTx/>
                <a:uFillTx/>
                <a:latin typeface="Arial Black" panose="020B0A04020102020204" pitchFamily="34" charset="0"/>
                <a:ea typeface="Segoe UI Symbol" pitchFamily="34" charset="0"/>
                <a:cs typeface="Times New Roman"/>
              </a:rPr>
              <a:t>.  Amén.</a:t>
            </a:r>
            <a:endParaRPr kumimoji="0" lang="es-PE" sz="2200" b="0" i="0" u="none" strike="noStrike" kern="1200" cap="none" spc="0" normalizeH="0" baseline="0" noProof="0" dirty="0">
              <a:ln>
                <a:noFill/>
              </a:ln>
              <a:solidFill>
                <a:srgbClr val="FFFFFF"/>
              </a:solidFill>
              <a:effectLst>
                <a:glow rad="101600">
                  <a:srgbClr val="000000"/>
                </a:glow>
                <a:outerShdw blurRad="50800" dist="38100" algn="l" rotWithShape="0">
                  <a:prstClr val="black"/>
                </a:outerShdw>
              </a:effectLst>
              <a:uLnTx/>
              <a:uFillTx/>
              <a:latin typeface="Arial Black" panose="020B0A04020102020204" pitchFamily="34" charset="0"/>
              <a:cs typeface="Segoe UI Semibold" panose="020B0702040204020203" pitchFamily="34" charset="0"/>
            </a:endParaRPr>
          </a:p>
        </p:txBody>
      </p:sp>
    </p:spTree>
    <p:extLst>
      <p:ext uri="{BB962C8B-B14F-4D97-AF65-F5344CB8AC3E}">
        <p14:creationId xmlns:p14="http://schemas.microsoft.com/office/powerpoint/2010/main" val="31458340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anim calcmode="lin" valueType="num">
                                      <p:cBhvr>
                                        <p:cTn id="10" dur="750" fill="hold"/>
                                        <p:tgtEl>
                                          <p:spTgt spid="5"/>
                                        </p:tgtEl>
                                        <p:attrNameLst>
                                          <p:attrName>ppt_x</p:attrName>
                                        </p:attrNameLst>
                                      </p:cBhvr>
                                      <p:tavLst>
                                        <p:tav tm="0">
                                          <p:val>
                                            <p:fltVal val="0.5"/>
                                          </p:val>
                                        </p:tav>
                                        <p:tav tm="100000">
                                          <p:val>
                                            <p:strVal val="#ppt_x"/>
                                          </p:val>
                                        </p:tav>
                                      </p:tavLst>
                                    </p:anim>
                                    <p:anim calcmode="lin" valueType="num">
                                      <p:cBhvr>
                                        <p:cTn id="11" dur="750" fill="hold"/>
                                        <p:tgtEl>
                                          <p:spTgt spid="5"/>
                                        </p:tgtEl>
                                        <p:attrNameLst>
                                          <p:attrName>ppt_y</p:attrName>
                                        </p:attrNameLst>
                                      </p:cBhvr>
                                      <p:tavLst>
                                        <p:tav tm="0">
                                          <p:val>
                                            <p:fltVal val="0.5"/>
                                          </p:val>
                                        </p:tav>
                                        <p:tav tm="100000">
                                          <p:val>
                                            <p:strVal val="#ppt_y"/>
                                          </p:val>
                                        </p:tav>
                                      </p:tavLst>
                                    </p:anim>
                                  </p:childTnLst>
                                </p:cTn>
                              </p:par>
                            </p:childTnLst>
                          </p:cTn>
                        </p:par>
                        <p:par>
                          <p:cTn id="12" fill="hold">
                            <p:stCondLst>
                              <p:cond delay="12375"/>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Effect transition="in" filter="fade">
                                      <p:cBhvr>
                                        <p:cTn id="17" dur="750"/>
                                        <p:tgtEl>
                                          <p:spTgt spid="6"/>
                                        </p:tgtEl>
                                      </p:cBhvr>
                                    </p:animEffect>
                                    <p:anim calcmode="lin" valueType="num">
                                      <p:cBhvr>
                                        <p:cTn id="18" dur="750" fill="hold"/>
                                        <p:tgtEl>
                                          <p:spTgt spid="6"/>
                                        </p:tgtEl>
                                        <p:attrNameLst>
                                          <p:attrName>ppt_x</p:attrName>
                                        </p:attrNameLst>
                                      </p:cBhvr>
                                      <p:tavLst>
                                        <p:tav tm="0">
                                          <p:val>
                                            <p:fltVal val="0.5"/>
                                          </p:val>
                                        </p:tav>
                                        <p:tav tm="100000">
                                          <p:val>
                                            <p:strVal val="#ppt_x"/>
                                          </p:val>
                                        </p:tav>
                                      </p:tavLst>
                                    </p:anim>
                                    <p:anim calcmode="lin" valueType="num">
                                      <p:cBhvr>
                                        <p:cTn id="19" dur="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jesus es el cam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250" y="481466"/>
            <a:ext cx="8195943" cy="59106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p:cNvSpPr txBox="1">
            <a:spLocks noChangeArrowheads="1"/>
          </p:cNvSpPr>
          <p:nvPr/>
        </p:nvSpPr>
        <p:spPr bwMode="auto">
          <a:xfrm>
            <a:off x="532263" y="4051247"/>
            <a:ext cx="8097929" cy="2262473"/>
          </a:xfrm>
          <a:prstGeom prst="rect">
            <a:avLst/>
          </a:prstGeom>
          <a:noFill/>
          <a:ln w="9525">
            <a:noFill/>
            <a:miter lim="800000"/>
            <a:headEnd/>
            <a:tailEnd/>
          </a:ln>
          <a:effec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_tradnl" sz="2400" b="0" i="0" u="sng" strike="noStrike" kern="1200" cap="none" spc="0" normalizeH="0" baseline="0" noProof="0" dirty="0">
                <a:ln>
                  <a:noFill/>
                </a:ln>
                <a:solidFill>
                  <a:srgbClr val="FFFFFF"/>
                </a:solidFill>
                <a:effectLst>
                  <a:glow rad="101600">
                    <a:srgbClr val="2E002E"/>
                  </a:glow>
                  <a:outerShdw blurRad="50800" dist="38100" algn="l" rotWithShape="0">
                    <a:prstClr val="black"/>
                  </a:outerShdw>
                </a:effectLst>
                <a:uLnTx/>
                <a:uFillTx/>
                <a:latin typeface="Clarendon BT" panose="02040704040505020204" pitchFamily="18" charset="0"/>
                <a:ea typeface="Adobe Gothic Std B" panose="020B0800000000000000"/>
                <a:cs typeface="Arial"/>
              </a:rPr>
              <a:t>Motivación: </a:t>
            </a:r>
            <a:r>
              <a:rPr kumimoji="0" lang="es-ES_tradnl" sz="2400" b="0" i="0" u="none" strike="noStrike" kern="1200" cap="none" spc="0" normalizeH="0" baseline="0" noProof="0" dirty="0">
                <a:ln>
                  <a:noFill/>
                </a:ln>
                <a:solidFill>
                  <a:srgbClr val="FFFFFF"/>
                </a:solidFill>
                <a:effectLst>
                  <a:glow rad="101600">
                    <a:srgbClr val="2E002E"/>
                  </a:glow>
                  <a:outerShdw blurRad="50800" dist="38100" algn="l" rotWithShape="0">
                    <a:prstClr val="black"/>
                  </a:outerShdw>
                </a:effectLst>
                <a:uLnTx/>
                <a:uFillTx/>
                <a:latin typeface="Clarendon BT" panose="02040704040505020204" pitchFamily="18" charset="0"/>
                <a:ea typeface="Adobe Gothic Std B" panose="020B0800000000000000"/>
                <a:cs typeface="Arial"/>
              </a:rPr>
              <a:t>El Evangelio de hoy nos acerca al Señor que vence la última de nuestras esclavitudes: la muerte, y nos alcanza el mayor de los deseo: la vida. Una vida en plenitud, la vida eterna, la vida que sólo Él puede dar porque es la Resurrección y la Vida. </a:t>
            </a:r>
            <a:r>
              <a:rPr kumimoji="0" lang="es-CO" sz="2400" b="0" i="0" u="none" strike="noStrike" kern="1200" cap="none" spc="0" normalizeH="0" baseline="0" noProof="0" dirty="0">
                <a:ln>
                  <a:noFill/>
                </a:ln>
                <a:solidFill>
                  <a:srgbClr val="FFFFFF"/>
                </a:solidFill>
                <a:effectLst>
                  <a:glow rad="101600">
                    <a:srgbClr val="2E002E"/>
                  </a:glow>
                  <a:outerShdw blurRad="50800" dist="38100" algn="l" rotWithShape="0">
                    <a:prstClr val="black"/>
                  </a:outerShdw>
                </a:effectLst>
                <a:uLnTx/>
                <a:uFillTx/>
                <a:latin typeface="Clarendon BT" panose="02040704040505020204" pitchFamily="18" charset="0"/>
                <a:ea typeface="Adobe Gothic Std B" panose="020B0800000000000000"/>
                <a:cs typeface="Arial"/>
              </a:rPr>
              <a:t>Escuchemos.</a:t>
            </a:r>
            <a:endParaRPr kumimoji="0" lang="es-PE" sz="2400" b="0" i="0" u="none" strike="noStrike" kern="1200" cap="none" spc="0" normalizeH="0" baseline="0" noProof="0" dirty="0">
              <a:ln>
                <a:noFill/>
              </a:ln>
              <a:solidFill>
                <a:srgbClr val="FFFFFF"/>
              </a:solidFill>
              <a:effectLst>
                <a:glow rad="101600">
                  <a:srgbClr val="2E002E"/>
                </a:glow>
                <a:outerShdw blurRad="50800" dist="38100" algn="l" rotWithShape="0">
                  <a:prstClr val="black"/>
                </a:outerShdw>
              </a:effectLst>
              <a:uLnTx/>
              <a:uFillTx/>
              <a:latin typeface="Clarendon BT" panose="02040704040505020204" pitchFamily="18" charset="0"/>
              <a:ea typeface="Adobe Gothic Std B" panose="020B0800000000000000"/>
              <a:cs typeface="Arial"/>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_tradnl" sz="2400" b="0" i="0" u="none" strike="noStrike" kern="1200" cap="none" spc="0" normalizeH="0" baseline="0" noProof="0" dirty="0">
                <a:ln>
                  <a:noFill/>
                </a:ln>
                <a:solidFill>
                  <a:srgbClr val="FFFFFF"/>
                </a:solidFill>
                <a:effectLst>
                  <a:glow rad="101600">
                    <a:srgbClr val="2E002E"/>
                  </a:glow>
                  <a:outerShdw blurRad="50800" dist="38100" algn="l" rotWithShape="0">
                    <a:prstClr val="black"/>
                  </a:outerShdw>
                </a:effectLst>
                <a:uLnTx/>
                <a:uFillTx/>
                <a:latin typeface="Clarendon BT" panose="02040704040505020204" pitchFamily="18" charset="0"/>
                <a:ea typeface="Adobe Gothic Std B" panose="020B0800000000000000"/>
                <a:cs typeface="Arial"/>
              </a:rPr>
              <a:t> </a:t>
            </a:r>
            <a:endParaRPr kumimoji="0" lang="es-ES_tradnl" sz="2400" b="0" i="0" u="none" strike="noStrike" kern="0" cap="none" spc="0" normalizeH="0" baseline="0" noProof="0" dirty="0">
              <a:ln w="18415" cmpd="sng">
                <a:solidFill>
                  <a:srgbClr val="FFFFFF"/>
                </a:solidFill>
                <a:prstDash val="solid"/>
              </a:ln>
              <a:solidFill>
                <a:srgbClr val="FFFFFF"/>
              </a:solidFill>
              <a:effectLst>
                <a:glow rad="101600">
                  <a:srgbClr val="2E002E"/>
                </a:glow>
                <a:outerShdw blurRad="50800" dist="38100" algn="l" rotWithShape="0">
                  <a:prstClr val="black"/>
                </a:outerShdw>
              </a:effectLst>
              <a:uLnTx/>
              <a:uFillTx/>
              <a:latin typeface="Clarendon BT" panose="02040704040505020204" pitchFamily="18" charset="0"/>
              <a:ea typeface="Adobe Gothic Std B" panose="020B080000000000000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_tradnl" sz="2400" b="0" i="0" u="none" strike="noStrike" kern="0" cap="none" spc="0" normalizeH="0" baseline="0" noProof="0" dirty="0">
              <a:ln>
                <a:noFill/>
              </a:ln>
              <a:solidFill>
                <a:srgbClr val="FFFFFF"/>
              </a:solidFill>
              <a:effectLst>
                <a:glow rad="101600">
                  <a:srgbClr val="2E002E"/>
                </a:glow>
                <a:outerShdw blurRad="50800" dist="38100" algn="l" rotWithShape="0">
                  <a:prstClr val="black"/>
                </a:outerShdw>
              </a:effectLst>
              <a:uLnTx/>
              <a:uFillTx/>
              <a:latin typeface="Clarendon BT" panose="02040704040505020204" pitchFamily="18" charset="0"/>
              <a:ea typeface="Adobe Gothic Std B" panose="020B0800000000000000"/>
              <a:cs typeface="Arial"/>
            </a:endParaRPr>
          </a:p>
        </p:txBody>
      </p:sp>
      <p:sp>
        <p:nvSpPr>
          <p:cNvPr id="7" name="AutoShape 2"/>
          <p:cNvSpPr>
            <a:spLocks noChangeArrowheads="1"/>
          </p:cNvSpPr>
          <p:nvPr/>
        </p:nvSpPr>
        <p:spPr bwMode="auto">
          <a:xfrm>
            <a:off x="532263" y="561417"/>
            <a:ext cx="2289313" cy="910331"/>
          </a:xfrm>
          <a:prstGeom prst="roundRect">
            <a:avLst>
              <a:gd name="adj" fmla="val 16667"/>
            </a:avLst>
          </a:prstGeom>
          <a:solidFill>
            <a:srgbClr val="7030A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dice el texto?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    Juan 11, 1-45</a:t>
            </a:r>
            <a:endParaRPr kumimoji="0" lang="es-PE"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27528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05901" y="474336"/>
            <a:ext cx="8259128" cy="5935173"/>
          </a:xfrm>
          <a:prstGeom prst="rect">
            <a:avLst/>
          </a:prstGeom>
          <a:scene3d>
            <a:camera prst="orthographicFront"/>
            <a:lightRig rig="threePt" dir="t"/>
          </a:scene3d>
          <a:sp3d>
            <a:bevelT prst="convex"/>
          </a:sp3d>
        </p:spPr>
      </p:pic>
      <p:sp>
        <p:nvSpPr>
          <p:cNvPr id="6" name="Rectangle 2"/>
          <p:cNvSpPr>
            <a:spLocks noChangeArrowheads="1"/>
          </p:cNvSpPr>
          <p:nvPr/>
        </p:nvSpPr>
        <p:spPr bwMode="auto">
          <a:xfrm>
            <a:off x="3783874" y="2699658"/>
            <a:ext cx="3039292" cy="267765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En aquel tiempo, las hermanas de Lázaro mandaron a Jesús este mensaje: </a:t>
            </a:r>
            <a:r>
              <a:rPr kumimoji="0" lang="es-PE" sz="2800" b="1" i="0" u="none" strike="noStrike" kern="1200" cap="none" spc="0" normalizeH="0" baseline="0" noProof="0" dirty="0" smtClean="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                       - Señor</a:t>
            </a:r>
            <a:r>
              <a:rPr kumimoji="0" lang="es-PE" sz="2800" b="1"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 tu amigo está </a:t>
            </a:r>
            <a:r>
              <a:rPr kumimoji="0" lang="es-PE" sz="2800" b="1" i="0" u="none" strike="noStrike" kern="1200" cap="none" spc="0" normalizeH="0" baseline="0" noProof="0" dirty="0" smtClean="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enfermo.</a:t>
            </a:r>
            <a:endParaRPr kumimoji="0" lang="es-PE" sz="2800" b="1" i="0"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outerShdw>
              </a:effectLst>
              <a:uLnTx/>
              <a:uFillTx/>
              <a:latin typeface="Arial Narrow" pitchFamily="34" charset="0"/>
              <a:ea typeface="+mn-ea"/>
              <a:cs typeface="Times New Roman"/>
            </a:endParaRPr>
          </a:p>
        </p:txBody>
      </p:sp>
      <p:sp>
        <p:nvSpPr>
          <p:cNvPr id="5" name="Text Box 6"/>
          <p:cNvSpPr txBox="1">
            <a:spLocks noChangeArrowheads="1"/>
          </p:cNvSpPr>
          <p:nvPr/>
        </p:nvSpPr>
        <p:spPr bwMode="auto">
          <a:xfrm>
            <a:off x="1619917" y="474336"/>
            <a:ext cx="3286148" cy="954107"/>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all" spc="0" normalizeH="0" baseline="0" noProof="0" dirty="0">
                <a:ln w="0"/>
                <a:solidFill>
                  <a:srgbClr val="FFFF00"/>
                </a:solidFill>
                <a:effectLst>
                  <a:outerShdw blurRad="38100" dist="38100" dir="2700000" algn="tl">
                    <a:srgbClr val="000000">
                      <a:alpha val="43137"/>
                    </a:srgbClr>
                  </a:outerShdw>
                  <a:reflection blurRad="12700" stA="50000" endPos="50000" dist="5000" dir="5400000" sy="-100000" rotWithShape="0"/>
                </a:effectLst>
                <a:uLnTx/>
                <a:uFillTx/>
                <a:latin typeface="Agency FB" panose="020B0503020202020204" pitchFamily="34" charset="0"/>
                <a:ea typeface="+mn-ea"/>
                <a:cs typeface="+mn-cs"/>
              </a:rPr>
              <a:t>Juan 11, 1-45</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s-ES" sz="2800" b="1" i="0" u="none" strike="noStrike" kern="1200" cap="all" spc="0" normalizeH="0" baseline="0" noProof="0" dirty="0">
              <a:ln w="0"/>
              <a:solidFill>
                <a:srgbClr val="FFFF00"/>
              </a:solidFill>
              <a:effectLst>
                <a:outerShdw blurRad="38100" dist="38100" dir="2700000" algn="tl">
                  <a:srgbClr val="000000">
                    <a:alpha val="43137"/>
                  </a:srgbClr>
                </a:outerShdw>
                <a:reflection blurRad="12700" stA="50000" endPos="50000" dist="5000" dir="5400000" sy="-100000" rotWithShape="0"/>
              </a:effectLst>
              <a:uLnTx/>
              <a:uFillTx/>
              <a:latin typeface="Agency FB" panose="020B0503020202020204" pitchFamily="34" charset="0"/>
              <a:ea typeface="+mn-ea"/>
              <a:cs typeface="+mn-cs"/>
            </a:endParaRPr>
          </a:p>
        </p:txBody>
      </p:sp>
    </p:spTree>
    <p:extLst>
      <p:ext uri="{BB962C8B-B14F-4D97-AF65-F5344CB8AC3E}">
        <p14:creationId xmlns:p14="http://schemas.microsoft.com/office/powerpoint/2010/main" val="16370990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7994" y="433952"/>
            <a:ext cx="8248011" cy="5990095"/>
          </a:xfrm>
          <a:prstGeom prst="rect">
            <a:avLst/>
          </a:prstGeom>
          <a:effectLst>
            <a:softEdge rad="12700"/>
          </a:effectLst>
        </p:spPr>
      </p:pic>
      <p:sp>
        <p:nvSpPr>
          <p:cNvPr id="2" name="Rectangle 2"/>
          <p:cNvSpPr>
            <a:spLocks noChangeArrowheads="1"/>
          </p:cNvSpPr>
          <p:nvPr/>
        </p:nvSpPr>
        <p:spPr bwMode="auto">
          <a:xfrm>
            <a:off x="574766" y="4737463"/>
            <a:ext cx="7634586" cy="138499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Jesús, al oírlo, dijo: </a:t>
            </a:r>
            <a:r>
              <a:rPr kumimoji="0" lang="es-PE" sz="28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 Esta </a:t>
            </a:r>
            <a:r>
              <a:rPr kumimoji="0" lang="es-PE" sz="28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enfermedad no acabará en la muerte, sino que servirá para la gloria de Dios, para que el Hijo de Dios sea glorificado por </a:t>
            </a:r>
            <a:r>
              <a:rPr kumimoji="0" lang="es-PE" sz="28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rPr>
              <a:t>ella. </a:t>
            </a:r>
            <a:endParaRPr kumimoji="0" lang="es-PE" sz="28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Arial Narrow" pitchFamily="34" charset="0"/>
              <a:ea typeface="+mn-ea"/>
              <a:cs typeface="Times New Roman"/>
            </a:endParaRPr>
          </a:p>
        </p:txBody>
      </p:sp>
    </p:spTree>
    <p:extLst>
      <p:ext uri="{BB962C8B-B14F-4D97-AF65-F5344CB8AC3E}">
        <p14:creationId xmlns:p14="http://schemas.microsoft.com/office/powerpoint/2010/main" val="17920174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lormaster">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98</TotalTime>
  <Words>1786</Words>
  <Application>Microsoft Office PowerPoint</Application>
  <PresentationFormat>Presentación en pantalla (4:3)</PresentationFormat>
  <Paragraphs>126</Paragraphs>
  <Slides>40</Slides>
  <Notes>1</Notes>
  <HiddenSlides>0</HiddenSlides>
  <MMClips>0</MMClips>
  <ScaleCrop>false</ScaleCrop>
  <HeadingPairs>
    <vt:vector size="6" baseType="variant">
      <vt:variant>
        <vt:lpstr>Fuentes usadas</vt:lpstr>
      </vt:variant>
      <vt:variant>
        <vt:i4>21</vt:i4>
      </vt:variant>
      <vt:variant>
        <vt:lpstr>Tema</vt:lpstr>
      </vt:variant>
      <vt:variant>
        <vt:i4>11</vt:i4>
      </vt:variant>
      <vt:variant>
        <vt:lpstr>Títulos de diapositiva</vt:lpstr>
      </vt:variant>
      <vt:variant>
        <vt:i4>40</vt:i4>
      </vt:variant>
    </vt:vector>
  </HeadingPairs>
  <TitlesOfParts>
    <vt:vector size="72" baseType="lpstr">
      <vt:lpstr>Adobe Gothic Std B</vt:lpstr>
      <vt:lpstr>Agency FB</vt:lpstr>
      <vt:lpstr>AR CENA</vt:lpstr>
      <vt:lpstr>Arial</vt:lpstr>
      <vt:lpstr>Arial Black</vt:lpstr>
      <vt:lpstr>Arial Narrow</vt:lpstr>
      <vt:lpstr>Arial Rounded MT Bold</vt:lpstr>
      <vt:lpstr>Blackoak Std</vt:lpstr>
      <vt:lpstr>Bodoni Bd BT</vt:lpstr>
      <vt:lpstr>Calibri</vt:lpstr>
      <vt:lpstr>Calibri Light</vt:lpstr>
      <vt:lpstr>Clarendon BT</vt:lpstr>
      <vt:lpstr>Gill Sans Ultra Bold</vt:lpstr>
      <vt:lpstr>Poor Richard</vt:lpstr>
      <vt:lpstr>Rockwell</vt:lpstr>
      <vt:lpstr>Segoe UI Semibold</vt:lpstr>
      <vt:lpstr>Segoe UI Symbol</vt:lpstr>
      <vt:lpstr>Tekton Pro</vt:lpstr>
      <vt:lpstr>Times</vt:lpstr>
      <vt:lpstr>Times New Roman</vt:lpstr>
      <vt:lpstr>Wingdings</vt:lpstr>
      <vt:lpstr>2_Default Design</vt:lpstr>
      <vt:lpstr>1_colormaster</vt:lpstr>
      <vt:lpstr>Default Design</vt:lpstr>
      <vt:lpstr>2_Diseño predeterminado</vt:lpstr>
      <vt:lpstr>1_Default Design</vt:lpstr>
      <vt:lpstr>5_Diseño predeterminado</vt:lpstr>
      <vt:lpstr>1_Diseño predeterminado</vt:lpstr>
      <vt:lpstr>7_Diseño predeterminado</vt:lpstr>
      <vt:lpstr>1_En blanco</vt:lpstr>
      <vt:lpstr>2_En blanco</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19</cp:revision>
  <dcterms:created xsi:type="dcterms:W3CDTF">2020-03-23T16:49:47Z</dcterms:created>
  <dcterms:modified xsi:type="dcterms:W3CDTF">2020-03-23T21:14:23Z</dcterms:modified>
</cp:coreProperties>
</file>