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28" r:id="rId13"/>
    <p:sldMasterId id="2147483840" r:id="rId14"/>
  </p:sldMasterIdLst>
  <p:notesMasterIdLst>
    <p:notesMasterId r:id="rId50"/>
  </p:notesMasterIdLst>
  <p:sldIdLst>
    <p:sldId id="299" r:id="rId15"/>
    <p:sldId id="295"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97" r:id="rId45"/>
    <p:sldId id="298" r:id="rId46"/>
    <p:sldId id="292" r:id="rId47"/>
    <p:sldId id="293" r:id="rId48"/>
    <p:sldId id="294" r:id="rId4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0054"/>
    <a:srgbClr val="46003E"/>
    <a:srgbClr val="FFFFFF"/>
    <a:srgbClr val="80008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5332" autoAdjust="0"/>
  </p:normalViewPr>
  <p:slideViewPr>
    <p:cSldViewPr snapToGrid="0">
      <p:cViewPr varScale="1">
        <p:scale>
          <a:sx n="88" d="100"/>
          <a:sy n="88" d="100"/>
        </p:scale>
        <p:origin x="542" y="62"/>
      </p:cViewPr>
      <p:guideLst/>
    </p:cSldViewPr>
  </p:slideViewPr>
  <p:notesTextViewPr>
    <p:cViewPr>
      <p:scale>
        <a:sx n="1" d="1"/>
        <a:sy n="1" d="1"/>
      </p:scale>
      <p:origin x="0" y="0"/>
    </p:cViewPr>
  </p:notesTextViewPr>
  <p:sorterViewPr>
    <p:cViewPr>
      <p:scale>
        <a:sx n="100" d="100"/>
        <a:sy n="100" d="100"/>
      </p:scale>
      <p:origin x="0" y="-178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3D5ED-50EE-4C90-98F0-EED760887B4A}" type="datetimeFigureOut">
              <a:rPr lang="es-PE" smtClean="0"/>
              <a:t>2/03/2020</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535D6-926E-486E-89E6-E5CBB0CEBC6C}" type="slidenum">
              <a:rPr lang="es-PE" smtClean="0"/>
              <a:t>‹Nº›</a:t>
            </a:fld>
            <a:endParaRPr lang="es-PE"/>
          </a:p>
        </p:txBody>
      </p:sp>
    </p:spTree>
    <p:extLst>
      <p:ext uri="{BB962C8B-B14F-4D97-AF65-F5344CB8AC3E}">
        <p14:creationId xmlns:p14="http://schemas.microsoft.com/office/powerpoint/2010/main" val="156679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5A8845EA-A218-4BB3-899A-D3E98955B459}" type="slidenum">
              <a:rPr lang="ca-ES" smtClean="0">
                <a:solidFill>
                  <a:srgbClr val="000000"/>
                </a:solidFill>
              </a:rPr>
              <a:pPr>
                <a:defRPr/>
              </a:pPr>
              <a:t>17</a:t>
            </a:fld>
            <a:endParaRPr lang="ca-ES" dirty="0">
              <a:solidFill>
                <a:srgbClr val="000000"/>
              </a:solidFill>
            </a:endParaRPr>
          </a:p>
        </p:txBody>
      </p:sp>
    </p:spTree>
    <p:extLst>
      <p:ext uri="{BB962C8B-B14F-4D97-AF65-F5344CB8AC3E}">
        <p14:creationId xmlns:p14="http://schemas.microsoft.com/office/powerpoint/2010/main" val="44154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85B8740-B251-4C9A-B635-2D590388C6B7}" type="slidenum">
              <a:rPr lang="es-ES" smtClean="0">
                <a:solidFill>
                  <a:srgbClr val="000000"/>
                </a:solidFill>
                <a:latin typeface="Arial" pitchFamily="34" charset="0"/>
                <a:cs typeface="Arial" pitchFamily="34" charset="0"/>
              </a:rPr>
              <a:pPr/>
              <a:t>34</a:t>
            </a:fld>
            <a:endParaRPr lang="es-ES" smtClean="0">
              <a:solidFill>
                <a:srgbClr val="000000"/>
              </a:solidFill>
              <a:latin typeface="Arial" pitchFamily="34" charset="0"/>
              <a:cs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s-PE" smtClean="0">
              <a:latin typeface="Arial" pitchFamily="34" charset="0"/>
              <a:cs typeface="Arial" pitchFamily="34" charset="0"/>
            </a:endParaRPr>
          </a:p>
        </p:txBody>
      </p:sp>
    </p:spTree>
    <p:extLst>
      <p:ext uri="{BB962C8B-B14F-4D97-AF65-F5344CB8AC3E}">
        <p14:creationId xmlns:p14="http://schemas.microsoft.com/office/powerpoint/2010/main" val="4294649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B717995-AFEB-4A8D-8343-B666057F95C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70430753"/>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252F98A-7ADD-45EA-AEFA-9E862097454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87798017"/>
      </p:ext>
    </p:extLst>
  </p:cSld>
  <p:clrMapOvr>
    <a:masterClrMapping/>
  </p:clrMapOvr>
  <p:transition spd="slow">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D7F4F6-5B51-4476-9614-2A6CB75157C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855251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6E66A7-BB55-4B20-ADF8-3AE3D278F39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4064148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4E16C4-A24B-44A4-BFB7-1A2963C4CF7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3453758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46D8E9-23EA-406C-8BFC-ECEA41528DC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596000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C6BE686-FB75-49F0-9441-33702F146CC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2731854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84A5F4D-CBAC-45EE-90F8-50B13D1EB27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7153763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A2AF7A5-4994-4637-8A42-AEC7E0F10EC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856861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89C9E9-0D1A-4330-85DF-355A5ADD743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3424030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43FCFE-129A-472D-ADD3-353951D24D3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7790863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6B3605-5A6F-405D-A315-A673A173EB3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09066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E4C41C1-2ABC-4DFB-9742-5991571B81D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85037583"/>
      </p:ext>
    </p:extLst>
  </p:cSld>
  <p:clrMapOvr>
    <a:masterClrMapping/>
  </p:clrMapOvr>
  <p:transition spd="slow">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BAE7F8-ED05-4F90-9BCC-8D07A6D4E93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9335660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639B1A1-A8D7-4039-9B87-EF64878F1DE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363644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62410CA-81BB-47CA-81BB-E5F3E53FE4B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9086232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B50EF76-1A1C-4DEE-A2EF-78A3FF5E1E5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5055136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3315A2F-9E3B-4042-B15C-922E88C2F7F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7757552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A52E42F0-DE48-4DC2-A08C-51E9113B0350}"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0555515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2A94C770-A523-40BD-96FE-3D8211E47F75}"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5562306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894D5A22-522D-437B-B2C9-23366573F80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70225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6D91A87A-3E5D-4C05-83CE-C9697676417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5187511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20840B3-B06A-4042-A038-D68186786AC3}"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433019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12B9FE-9AF2-4890-9CD0-0883711B69A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76559536"/>
      </p:ext>
    </p:extLst>
  </p:cSld>
  <p:clrMapOvr>
    <a:masterClrMapping/>
  </p:clrMapOvr>
  <p:transition spd="slow">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20B002B-FD50-4E70-9D25-2FEB6F941FF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9266365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F436B98-85D9-408B-960D-2CCBB565EDC9}"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07076843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atin typeface="Book Antiqua" pitchFamily="18" charset="0"/>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Book Antiqua" pitchFamily="18" charset="0"/>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atin typeface="Book Antiqua" pitchFamily="18" charset="0"/>
              </a:defRPr>
            </a:lvl1pPr>
          </a:lstStyle>
          <a:p>
            <a:fld id="{1699AB4E-EFA5-4752-A94F-DA4319C75864}" type="datetime1">
              <a:rPr lang="en-US">
                <a:solidFill>
                  <a:srgbClr val="FFFFFF"/>
                </a:solidFill>
              </a:rPr>
              <a:pPr/>
              <a:t>3/2/2020</a:t>
            </a:fld>
            <a:endParaRPr lang="en-US">
              <a:solidFill>
                <a:srgbClr val="FFFFFF"/>
              </a:solidFill>
            </a:endParaRPr>
          </a:p>
        </p:txBody>
      </p:sp>
      <p:sp>
        <p:nvSpPr>
          <p:cNvPr id="3077" name="Rectangle 5"/>
          <p:cNvSpPr>
            <a:spLocks noGrp="1" noChangeArrowheads="1"/>
          </p:cNvSpPr>
          <p:nvPr>
            <p:ph type="ftr" sz="quarter" idx="3"/>
          </p:nvPr>
        </p:nvSpPr>
        <p:spPr/>
        <p:txBody>
          <a:bodyPr/>
          <a:lstStyle>
            <a:lvl1pPr>
              <a:defRPr>
                <a:latin typeface="Book Antiqua" pitchFamily="18" charset="0"/>
              </a:defRPr>
            </a:lvl1pPr>
          </a:lstStyle>
          <a:p>
            <a:r>
              <a:rPr lang="en-US">
                <a:solidFill>
                  <a:srgbClr val="FFFFFF"/>
                </a:solidFill>
              </a:rPr>
              <a:t>copyright 2006 BrainyBetty.com and our licensors</a:t>
            </a:r>
          </a:p>
        </p:txBody>
      </p:sp>
      <p:sp>
        <p:nvSpPr>
          <p:cNvPr id="3078" name="Rectangle 6"/>
          <p:cNvSpPr>
            <a:spLocks noGrp="1" noChangeArrowheads="1"/>
          </p:cNvSpPr>
          <p:nvPr>
            <p:ph type="sldNum" sz="quarter" idx="4"/>
          </p:nvPr>
        </p:nvSpPr>
        <p:spPr/>
        <p:txBody>
          <a:bodyPr/>
          <a:lstStyle>
            <a:lvl1pPr>
              <a:defRPr>
                <a:latin typeface="Book Antiqua" pitchFamily="18" charset="0"/>
              </a:defRPr>
            </a:lvl1pPr>
          </a:lstStyle>
          <a:p>
            <a:fld id="{946BE55B-1421-42FF-A215-F37AEABCBA25}"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8292017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DB8FF7EB-FB51-49F0-A1D6-3D15D49F15F5}" type="datetime1">
              <a:rPr lang="en-US">
                <a:solidFill>
                  <a:srgbClr val="FFFFFF"/>
                </a:solidFill>
              </a:rPr>
              <a:pPr/>
              <a:t>3/2/2020</a:t>
            </a:fld>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6" name="5 Marcador de número de diapositiva"/>
          <p:cNvSpPr>
            <a:spLocks noGrp="1"/>
          </p:cNvSpPr>
          <p:nvPr>
            <p:ph type="sldNum" sz="quarter" idx="12"/>
          </p:nvPr>
        </p:nvSpPr>
        <p:spPr/>
        <p:txBody>
          <a:bodyPr/>
          <a:lstStyle>
            <a:lvl1pPr>
              <a:defRPr/>
            </a:lvl1pPr>
          </a:lstStyle>
          <a:p>
            <a:fld id="{783E35E2-0ACA-4957-8B79-96544BC2AC9C}"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9013970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F511D0FB-1800-4C3D-9D0B-97C7D37A7875}" type="datetime1">
              <a:rPr lang="en-US">
                <a:solidFill>
                  <a:srgbClr val="FFFFFF"/>
                </a:solidFill>
              </a:rPr>
              <a:pPr/>
              <a:t>3/2/2020</a:t>
            </a:fld>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6" name="5 Marcador de número de diapositiva"/>
          <p:cNvSpPr>
            <a:spLocks noGrp="1"/>
          </p:cNvSpPr>
          <p:nvPr>
            <p:ph type="sldNum" sz="quarter" idx="12"/>
          </p:nvPr>
        </p:nvSpPr>
        <p:spPr/>
        <p:txBody>
          <a:bodyPr/>
          <a:lstStyle>
            <a:lvl1pPr>
              <a:defRPr/>
            </a:lvl1pPr>
          </a:lstStyle>
          <a:p>
            <a:fld id="{CEDBF595-9DFB-47FD-846D-E17E0333941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1989476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fld id="{FAFC7BCC-ADE9-4277-ABDC-5C066B0BF1F1}" type="datetime1">
              <a:rPr lang="en-US">
                <a:solidFill>
                  <a:srgbClr val="FFFFFF"/>
                </a:solidFill>
              </a:rPr>
              <a:pPr/>
              <a:t>3/2/2020</a:t>
            </a:fld>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7" name="6 Marcador de número de diapositiva"/>
          <p:cNvSpPr>
            <a:spLocks noGrp="1"/>
          </p:cNvSpPr>
          <p:nvPr>
            <p:ph type="sldNum" sz="quarter" idx="12"/>
          </p:nvPr>
        </p:nvSpPr>
        <p:spPr/>
        <p:txBody>
          <a:bodyPr/>
          <a:lstStyle>
            <a:lvl1pPr>
              <a:defRPr/>
            </a:lvl1pPr>
          </a:lstStyle>
          <a:p>
            <a:fld id="{675620B3-4473-401D-8EAF-D5CED05BE2C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0872419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fld id="{4B537DAC-9A2E-4E05-884A-243A7AC0F824}" type="datetime1">
              <a:rPr lang="en-US">
                <a:solidFill>
                  <a:srgbClr val="FFFFFF"/>
                </a:solidFill>
              </a:rPr>
              <a:pPr/>
              <a:t>3/2/2020</a:t>
            </a:fld>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9" name="8 Marcador de número de diapositiva"/>
          <p:cNvSpPr>
            <a:spLocks noGrp="1"/>
          </p:cNvSpPr>
          <p:nvPr>
            <p:ph type="sldNum" sz="quarter" idx="12"/>
          </p:nvPr>
        </p:nvSpPr>
        <p:spPr/>
        <p:txBody>
          <a:bodyPr/>
          <a:lstStyle>
            <a:lvl1pPr>
              <a:defRPr/>
            </a:lvl1pPr>
          </a:lstStyle>
          <a:p>
            <a:fld id="{5306E4DB-3832-416B-972A-D459EE1E903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119557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fld id="{ED73FFA3-4219-4375-93D0-80DE7E5E09FC}" type="datetime1">
              <a:rPr lang="en-US">
                <a:solidFill>
                  <a:srgbClr val="FFFFFF"/>
                </a:solidFill>
              </a:rPr>
              <a:pPr/>
              <a:t>3/2/2020</a:t>
            </a:fld>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5" name="4 Marcador de número de diapositiva"/>
          <p:cNvSpPr>
            <a:spLocks noGrp="1"/>
          </p:cNvSpPr>
          <p:nvPr>
            <p:ph type="sldNum" sz="quarter" idx="12"/>
          </p:nvPr>
        </p:nvSpPr>
        <p:spPr/>
        <p:txBody>
          <a:bodyPr/>
          <a:lstStyle>
            <a:lvl1pPr>
              <a:defRPr/>
            </a:lvl1pPr>
          </a:lstStyle>
          <a:p>
            <a:fld id="{982EF303-A0F0-4409-A5C4-5F486EEF0B0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2631002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133C9213-5D83-4BD0-9668-9DDAD7FB8482}" type="datetime1">
              <a:rPr lang="en-US">
                <a:solidFill>
                  <a:srgbClr val="FFFFFF"/>
                </a:solidFill>
              </a:rPr>
              <a:pPr/>
              <a:t>3/2/2020</a:t>
            </a:fld>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4" name="3 Marcador de número de diapositiva"/>
          <p:cNvSpPr>
            <a:spLocks noGrp="1"/>
          </p:cNvSpPr>
          <p:nvPr>
            <p:ph type="sldNum" sz="quarter" idx="12"/>
          </p:nvPr>
        </p:nvSpPr>
        <p:spPr/>
        <p:txBody>
          <a:bodyPr/>
          <a:lstStyle>
            <a:lvl1pPr>
              <a:defRPr/>
            </a:lvl1pPr>
          </a:lstStyle>
          <a:p>
            <a:fld id="{ECC6901C-6815-41A2-89D5-8D18196032E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6752871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DE9B667A-1321-4E84-B037-53B3E46EC108}" type="datetime1">
              <a:rPr lang="en-US">
                <a:solidFill>
                  <a:srgbClr val="FFFFFF"/>
                </a:solidFill>
              </a:rPr>
              <a:pPr/>
              <a:t>3/2/2020</a:t>
            </a:fld>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7" name="6 Marcador de número de diapositiva"/>
          <p:cNvSpPr>
            <a:spLocks noGrp="1"/>
          </p:cNvSpPr>
          <p:nvPr>
            <p:ph type="sldNum" sz="quarter" idx="12"/>
          </p:nvPr>
        </p:nvSpPr>
        <p:spPr/>
        <p:txBody>
          <a:bodyPr/>
          <a:lstStyle>
            <a:lvl1pPr>
              <a:defRPr/>
            </a:lvl1pPr>
          </a:lstStyle>
          <a:p>
            <a:fld id="{1836E7BD-5CE6-4C62-BF36-615CCAD26DF6}"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468135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D06DB3-4365-4233-B61B-F530033A083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58033622"/>
      </p:ext>
    </p:extLst>
  </p:cSld>
  <p:clrMapOvr>
    <a:masterClrMapping/>
  </p:clrMapOvr>
  <p:transition spd="slow">
    <p:rand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CA1B8E5D-8BC1-48E2-962B-28B933519144}" type="datetime1">
              <a:rPr lang="en-US">
                <a:solidFill>
                  <a:srgbClr val="FFFFFF"/>
                </a:solidFill>
              </a:rPr>
              <a:pPr/>
              <a:t>3/2/2020</a:t>
            </a:fld>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7" name="6 Marcador de número de diapositiva"/>
          <p:cNvSpPr>
            <a:spLocks noGrp="1"/>
          </p:cNvSpPr>
          <p:nvPr>
            <p:ph type="sldNum" sz="quarter" idx="12"/>
          </p:nvPr>
        </p:nvSpPr>
        <p:spPr/>
        <p:txBody>
          <a:bodyPr/>
          <a:lstStyle>
            <a:lvl1pPr>
              <a:defRPr/>
            </a:lvl1pPr>
          </a:lstStyle>
          <a:p>
            <a:fld id="{AC721A93-F37D-4103-9918-EBA4FD7C5269}"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8371289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02B030CD-736F-457D-9D23-16123360A8BC}" type="datetime1">
              <a:rPr lang="en-US">
                <a:solidFill>
                  <a:srgbClr val="FFFFFF"/>
                </a:solidFill>
              </a:rPr>
              <a:pPr/>
              <a:t>3/2/2020</a:t>
            </a:fld>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6" name="5 Marcador de número de diapositiva"/>
          <p:cNvSpPr>
            <a:spLocks noGrp="1"/>
          </p:cNvSpPr>
          <p:nvPr>
            <p:ph type="sldNum" sz="quarter" idx="12"/>
          </p:nvPr>
        </p:nvSpPr>
        <p:spPr/>
        <p:txBody>
          <a:bodyPr/>
          <a:lstStyle>
            <a:lvl1pPr>
              <a:defRPr/>
            </a:lvl1pPr>
          </a:lstStyle>
          <a:p>
            <a:fld id="{E03C0F14-2D38-43E0-BB0E-102C6039D73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0707578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C9DA06FF-37F9-4221-9F8C-4E9B45F76F8C}" type="datetime1">
              <a:rPr lang="en-US">
                <a:solidFill>
                  <a:srgbClr val="FFFFFF"/>
                </a:solidFill>
              </a:rPr>
              <a:pPr/>
              <a:t>3/2/2020</a:t>
            </a:fld>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6" name="5 Marcador de número de diapositiva"/>
          <p:cNvSpPr>
            <a:spLocks noGrp="1"/>
          </p:cNvSpPr>
          <p:nvPr>
            <p:ph type="sldNum" sz="quarter" idx="12"/>
          </p:nvPr>
        </p:nvSpPr>
        <p:spPr/>
        <p:txBody>
          <a:bodyPr/>
          <a:lstStyle>
            <a:lvl1pPr>
              <a:defRPr/>
            </a:lvl1pPr>
          </a:lstStyle>
          <a:p>
            <a:fld id="{E2D458D5-9C99-4F39-B27F-891B6207E17D}"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0518953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461EBAC-A433-46D8-B17B-48AA8FD6C72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3518807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711B831-80E6-4EE2-B357-ABF97E31553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738574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F050508-1DB6-44C1-B31E-8F508E11B44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526125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6C9A991-D07A-40F2-ABA5-059359FC0FA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5598160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1BBBFFEF-5FE0-4969-8C1F-4C02DC29DA63}"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5133114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76A3330B-44D0-4384-A9C9-086356FF139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7831558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1DE6AB25-D3E1-48BF-8AAE-7497FC86062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8621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508060-E7DF-4ADC-9DE2-C19FCCF8094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75189502"/>
      </p:ext>
    </p:extLst>
  </p:cSld>
  <p:clrMapOvr>
    <a:masterClrMapping/>
  </p:clrMapOvr>
  <p:transition spd="slow">
    <p:random/>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19EB4BA-16B4-448E-BCFE-28B3D03E64D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636653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4D152F4-4A2E-470F-8F2E-B4BAF96EA510}"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86153858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AF60504-6AA8-4B80-8C79-078AF23FCEA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163198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97F4FB2-0B1E-4761-9E14-68D3F888E4C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5652545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22EC3-4B4C-4873-85AE-4CCD2C68ECC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763069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1B5234-ADF5-4A5B-94CE-5231692169C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209437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C33D9F-ACB9-4499-B2F8-033FC85C621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757325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0B0ACA-115F-4E65-B4D8-0AE309AE095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2010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445D449-2667-4496-AA49-076981817E5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948910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8E92E5E-C335-4D97-91E8-4999DDD1A21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85443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003702-9917-43CD-A65D-E5B086A6F44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00994335"/>
      </p:ext>
    </p:extLst>
  </p:cSld>
  <p:clrMapOvr>
    <a:masterClrMapping/>
  </p:clrMapOvr>
  <p:transition spd="slow">
    <p:random/>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1CBA81B-2507-4E09-9655-7241D55AE4A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425920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70929F-6C7C-48F3-A21D-F9D84D98E90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8942581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95720E-2A03-41B8-A557-71962431403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345083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DD2800-0895-493C-A6BA-7668CAFAA7A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8620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12496F-ACE9-4F14-827B-C6361D7DCDE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42612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C82606-C0A8-41F0-A5CD-F9280898098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43502842"/>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37AC524-DBA0-4273-909B-7333DA8EED7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0906518"/>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74AD28B-F23A-4500-AA53-86A2870C9E2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77295113"/>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43D50A-B5D2-472B-BEC9-59865EAA758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25771389"/>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DABCC91-9928-425D-909A-B79C85E00DD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00478810"/>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170294-90D0-43F3-BE1E-32251B8814A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42564488"/>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859701-CD62-4B29-9D53-248C1FEED38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31016545"/>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5E3018-675C-4482-A7EB-69B3578B35C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66282754"/>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57BEEC3-E65D-4EE2-AE8A-49FADBAD7E6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268159925"/>
      </p:ext>
    </p:extLst>
  </p:cSld>
  <p:clrMapOvr>
    <a:masterClrMapping/>
  </p:clrMapOvr>
  <p:transition spd="med">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5C19096-B4A6-4F92-B354-46FB5E3F202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705040828"/>
      </p:ext>
    </p:extLst>
  </p:cSld>
  <p:clrMapOvr>
    <a:masterClrMapping/>
  </p:clrMapOvr>
  <p:transition spd="med">
    <p:diamon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69AB1776-9453-4E62-B9A7-52137BC10B6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549483942"/>
      </p:ext>
    </p:extLst>
  </p:cSld>
  <p:clrMapOvr>
    <a:masterClrMapping/>
  </p:clrMapOvr>
  <p:transition spd="med">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D776B44-1CAD-4B5B-B45E-68B7705BC66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171169703"/>
      </p:ext>
    </p:extLst>
  </p:cSld>
  <p:clrMapOvr>
    <a:masterClrMapping/>
  </p:clrMapOvr>
  <p:transition spd="med">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5BEE0C4E-F499-4C71-977F-942922950308}"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857400378"/>
      </p:ext>
    </p:extLst>
  </p:cSld>
  <p:clrMapOvr>
    <a:masterClrMapping/>
  </p:clrMapOvr>
  <p:transition spd="med">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673CBA63-EBBA-4DC0-9275-18D63D7111F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917829803"/>
      </p:ext>
    </p:extLst>
  </p:cSld>
  <p:clrMapOvr>
    <a:masterClrMapping/>
  </p:clrMapOvr>
  <p:transition spd="med">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5B11C2E4-1A1A-4EE1-B82D-B86AEC800BC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336500268"/>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815A093-09FE-4138-99D7-F371C9DB96D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9639992"/>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24C7D43-769C-4E91-ADC2-DCA52CFC12B9}"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514315846"/>
      </p:ext>
    </p:extLst>
  </p:cSld>
  <p:clrMapOvr>
    <a:masterClrMapping/>
  </p:clrMapOvr>
  <p:transition spd="med">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9CB9AF7E-6D8A-4E44-A575-A4EFDCB3D6F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582416168"/>
      </p:ext>
    </p:extLst>
  </p:cSld>
  <p:clrMapOvr>
    <a:masterClrMapping/>
  </p:clrMapOvr>
  <p:transition spd="med">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AEDA29BD-DFD6-47E5-8D8E-75CE0515E98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913903295"/>
      </p:ext>
    </p:extLst>
  </p:cSld>
  <p:clrMapOvr>
    <a:masterClrMapping/>
  </p:clrMapOvr>
  <p:transition spd="med">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B423EDA-2669-4265-BFF8-0986117EE8E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308142655"/>
      </p:ext>
    </p:extLst>
  </p:cSld>
  <p:clrMapOvr>
    <a:masterClrMapping/>
  </p:clrMapOvr>
  <p:transition spd="med">
    <p:diamon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E98AF14-9B06-44D7-80BA-4155DA0B169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844072237"/>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8408BB1-0ECD-409F-90EF-B610C6196BA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25002260"/>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4F47138-FC51-417D-9B98-8501C904A63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090562433"/>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E54AF71-0CC7-4745-9066-2B84F8FD52B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13676184"/>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C8182EC3-3021-4D2B-888F-5C2ED4C898D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834075040"/>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A4214523-0FCD-486E-92DD-1FA530B1CEE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8724473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CE809C3-046E-4630-B608-6469EBCF275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433399254"/>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7E761F6B-5DE5-47A8-BC33-5373726D939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130350928"/>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543F090-0BE4-45DF-9994-ED1376AFB33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145567225"/>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EFBDE82F-31BC-4FC6-922E-BE20C51F11C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858572680"/>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A8661F3-7E3B-4437-BA42-36E4968713B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97729419"/>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125AAB0-1634-4D06-B397-D637070D1BA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26557408"/>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E38174-580B-420E-B4B2-95B1AC4774C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30817176"/>
      </p:ext>
    </p:extLst>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1A1C17-BF20-4DD6-88D0-1E0386F7D61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51865877"/>
      </p:ext>
    </p:extLst>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89BEC7-CD66-4356-8618-2263192D82D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54461966"/>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670664-3AA0-4298-B1F2-AEEA36EB6C3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23660006"/>
      </p:ext>
    </p:extLst>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0D2D17C-10E7-484F-B78B-0D359F1BA67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44107146"/>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DE6EB33D-9C2B-45AB-9F5A-D95DE9DDA79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99393411"/>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4EC2F5-AD57-4111-9568-1393C5D9E49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87882572"/>
      </p:ext>
    </p:extLst>
  </p:cSld>
  <p:clrMapOvr>
    <a:masterClrMapping/>
  </p:clrMapOvr>
  <p:transition spd="slow">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7FDE6F-6AE7-43B8-88B4-372606E065D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29674295"/>
      </p:ext>
    </p:extLst>
  </p:cSld>
  <p:clrMapOvr>
    <a:masterClrMapping/>
  </p:clrMapOvr>
  <p:transition spd="slow">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24940A-BA57-4806-9524-E8BB51F2425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76922012"/>
      </p:ext>
    </p:extLst>
  </p:cSld>
  <p:clrMapOvr>
    <a:masterClrMapping/>
  </p:clrMapOvr>
  <p:transition spd="slow">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CED420-8F03-4654-B4AF-9D53D3EC686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55519233"/>
      </p:ext>
    </p:extLst>
  </p:cSld>
  <p:clrMapOvr>
    <a:masterClrMapping/>
  </p:clrMapOvr>
  <p:transition spd="slow">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F58860-C0D6-420A-BBDB-9F4FC1EFD80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12915849"/>
      </p:ext>
    </p:extLst>
  </p:cSld>
  <p:clrMapOvr>
    <a:masterClrMapping/>
  </p:clrMapOvr>
  <p:transition spd="slow">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95CB9A-E066-4E34-9EFC-E278E012809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5131858"/>
      </p:ext>
    </p:extLst>
  </p:cSld>
  <p:clrMapOvr>
    <a:masterClrMapping/>
  </p:clrMapOvr>
  <p:transition spd="slow">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C26977-331C-4EDD-AC23-E5D7F3642DD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34347501"/>
      </p:ext>
    </p:extLst>
  </p:cSld>
  <p:clrMapOvr>
    <a:masterClrMapping/>
  </p:clrMapOvr>
  <p:transition spd="slow">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D9244-3CF5-40E5-9B6B-F34A4A1FBB3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57745192"/>
      </p:ext>
    </p:extLst>
  </p:cSld>
  <p:clrMapOvr>
    <a:masterClrMapping/>
  </p:clrMapOvr>
  <p:transition spd="slow">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A7F93C-EED2-4C54-AD0E-A2C9AC735F1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84245249"/>
      </p:ext>
    </p:extLst>
  </p:cSld>
  <p:clrMapOvr>
    <a:masterClrMapping/>
  </p:clrMapOvr>
  <p:transition spd="slow">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4D00DD-A25E-491D-B4DC-FA1FE6632E0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71207611"/>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892A6461-D92D-4865-9F46-6C6357B111A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367376223"/>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B82412-CEAB-4A8A-8EF3-BAB0C734906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44744068"/>
      </p:ext>
    </p:extLst>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ED59C11-FDC7-4729-B67B-3AE1CCDFAC5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4778038"/>
      </p:ext>
    </p:extLst>
  </p:cSld>
  <p:clrMapOvr>
    <a:masterClrMapping/>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F14CB66-2221-4F18-BD53-33037159AC0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16077089"/>
      </p:ext>
    </p:extLst>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B471B3-5258-46E9-BE18-AA18BBC5877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91908822"/>
      </p:ext>
    </p:extLst>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3427A7-CF7B-4F65-AFBE-4104BFFF7C3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67426704"/>
      </p:ext>
    </p:extLst>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4468E7-D0FF-4E17-B26A-470D14D3554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94066352"/>
      </p:ext>
    </p:extLst>
  </p:cSld>
  <p:clrMapOvr>
    <a:masterClrMapping/>
  </p:clrMapOvr>
  <p:transition spd="slow">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5A8245-D03D-42DF-9AE6-90E3A455573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95379707"/>
      </p:ext>
    </p:extLst>
  </p:cSld>
  <p:clrMapOvr>
    <a:masterClrMapping/>
  </p:clrMapOvr>
  <p:transition spd="slow">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C4C105-D6E5-4542-A40C-55FC185D3BA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0360157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9F1A2A-8164-4B53-B021-D00C6CFA7E0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1159148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F0E7A0-56B3-4683-B9EF-4D713B3E28D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1970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949742B7-1B56-43D9-AF84-F3A5D0D02D8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09411896"/>
      </p:ext>
    </p:extLst>
  </p:cSld>
  <p:clrMapOvr>
    <a:masterClrMapping/>
  </p:clrMapOvr>
  <p:transition spd="slow">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2A02FD-B295-42B6-A219-8802C228B27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7701423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C0BF01-A2A7-4A66-AC71-9B2202304FB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7209864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D717D2E-5709-4755-883C-D7D78BB3420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3040266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57E5BD-C9DA-4431-85FC-40B642383230}"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849836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7350C7-0EF5-462E-B797-802F401F2A0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0212606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1BA34F-B7BD-4C58-B190-36D6B5758A9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0714851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99EE6-0AE2-4F4B-A56A-48BCD3AE37D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8219687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8FE757-B029-465C-8EE6-76B09730F0E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1567729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CFF2552-4C5C-475A-9E0F-9860619C50EE}"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8342846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8E14CB9-786B-4A15-A96E-3E1A1AF4242E}"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03083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383A060-C23D-4443-9921-AEB5D8983CD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09194161"/>
      </p:ext>
    </p:extLst>
  </p:cSld>
  <p:clrMapOvr>
    <a:masterClrMapping/>
  </p:clrMapOvr>
  <p:transition spd="slow">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2F126FE-9A5C-430D-A276-F07C3A08033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215127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30B7326-A4DB-4904-8A92-B90A701B7E6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2287830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2AD7F97E-1E5E-444D-A221-276CF2D25A86}"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868493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BC841A2B-C9EF-4580-88EB-553A5EDE825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676989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75967DAD-45E3-402B-B113-02B112E74D3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7041506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1C2591DC-C75C-4D5A-8C08-E6C26196F1A3}"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014599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287D64D-842B-4E30-A607-6BB2BE749D5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125368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D17C46F-7809-40F6-9E3A-FF48142A57B9}"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828108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8CABA99-DB79-4259-81C0-B4A2047A678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924384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785EA49-8411-40EA-8CC9-106C1074033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500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7BA5598-D9F6-496D-99F6-157A59AD1C2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14340195"/>
      </p:ext>
    </p:extLst>
  </p:cSld>
  <p:clrMapOvr>
    <a:masterClrMapping/>
  </p:clrMapOvr>
  <p:transition spd="slow">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9DAC4C5-244C-45D5-9B12-328D669DAB5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6411785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9D91C09-1C3B-4BEA-81F8-629B3765AA9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4234095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20B18E6-14F5-4B04-B5C7-86D86F6E418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8036319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B2FC82B3-6E38-40D1-B09D-4F3BDB6F201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5098703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2344ABEF-15AA-48D4-9611-F5BC5B7520A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6190447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150AE21D-8382-45F0-959A-816E821B3C3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3125302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10E17A5-D4C7-4287-B9FC-971F9530103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2268701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21A77F6-FC67-4149-8BE8-559EECEBC5B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1698878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DD80AFA-D458-47B3-AE5C-56914A77BBD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6509891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A08C9E2-44BA-4117-BC73-54DA1F56E45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236689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C6A69F1-3F48-49B1-92E7-19B7C7A072AC}"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0842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ca-ES">
              <a:solidFill>
                <a:srgbClr val="000000"/>
              </a:solidFill>
              <a:effectLst>
                <a:outerShdw blurRad="38100" dist="38100" dir="2700000" algn="tl">
                  <a:srgbClr val="000000">
                    <a:alpha val="43137"/>
                  </a:srgbClr>
                </a:outerShdw>
              </a:effectLst>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ca-ES">
              <a:solidFill>
                <a:srgbClr val="000000"/>
              </a:solidFill>
              <a:effectLst>
                <a:outerShdw blurRad="38100" dist="38100" dir="2700000" algn="tl">
                  <a:srgbClr val="000000">
                    <a:alpha val="43137"/>
                  </a:srgbClr>
                </a:outerShdw>
              </a:effectLst>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E28171C-03F6-4C1F-B1FE-8137A4756906}" type="slidenum">
              <a:rPr lang="ca-ES">
                <a:solidFill>
                  <a:srgbClr val="000000"/>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‹Nº›</a:t>
            </a:fld>
            <a:endParaRPr lang="ca-ES">
              <a:solidFill>
                <a:srgbClr val="00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15212469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38CCA05-F9AD-45E9-AC44-673A802C0383}" type="slidenum">
              <a:rPr lang="en-US">
                <a:solidFill>
                  <a:srgbClr val="000000"/>
                </a:solidFill>
                <a:effectLst>
                  <a:outerShdw blurRad="38100" dist="38100" dir="2700000" algn="tl">
                    <a:srgbClr val="000000">
                      <a:alpha val="43137"/>
                    </a:srgbClr>
                  </a:outerShdw>
                </a:effectLst>
                <a:latin typeface="Times New Roman" pitchFamily="18" charset="0"/>
              </a:rPr>
              <a:pPr fontAlgn="base">
                <a:spcBef>
                  <a:spcPct val="0"/>
                </a:spcBef>
                <a:spcAft>
                  <a:spcPct val="0"/>
                </a:spcAft>
              </a:pPr>
              <a:t>‹Nº›</a:t>
            </a:fld>
            <a:endParaRPr lang="en-US">
              <a:solidFill>
                <a:srgbClr val="00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50398931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algn="ctr" fontAlgn="base">
              <a:spcBef>
                <a:spcPct val="0"/>
              </a:spcBef>
              <a:spcAft>
                <a:spcPct val="0"/>
              </a:spcAft>
            </a:pPr>
            <a:fld id="{D378ABDE-4EB4-4BF2-B49D-78992306A258}" type="datetime1">
              <a:rPr lang="en-US">
                <a:solidFill>
                  <a:srgbClr val="FFFFFF"/>
                </a:solidFill>
                <a:effectLst>
                  <a:outerShdw blurRad="38100" dist="38100" dir="2700000" algn="tl">
                    <a:srgbClr val="000000">
                      <a:alpha val="43137"/>
                    </a:srgbClr>
                  </a:outerShdw>
                </a:effectLst>
                <a:latin typeface="Times New Roman" pitchFamily="18" charset="0"/>
              </a:rPr>
              <a:pPr algn="ctr" fontAlgn="base">
                <a:spcBef>
                  <a:spcPct val="0"/>
                </a:spcBef>
                <a:spcAft>
                  <a:spcPct val="0"/>
                </a:spcAft>
              </a:pPr>
              <a:t>3/2/2020</a:t>
            </a:fld>
            <a:endParaRPr lang="en-US">
              <a:solidFill>
                <a:srgbClr val="FFFFFF"/>
              </a:solidFill>
              <a:effectLst>
                <a:outerShdw blurRad="38100" dist="38100" dir="2700000" algn="tl">
                  <a:srgbClr val="000000">
                    <a:alpha val="43137"/>
                  </a:srgbClr>
                </a:outerShdw>
              </a:effectLst>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pPr fontAlgn="base">
              <a:spcBef>
                <a:spcPct val="0"/>
              </a:spcBef>
              <a:spcAft>
                <a:spcPct val="0"/>
              </a:spcAft>
            </a:pPr>
            <a:r>
              <a:rPr lang="en-US">
                <a:solidFill>
                  <a:srgbClr val="FFFFFF"/>
                </a:solidFill>
                <a:effectLst>
                  <a:outerShdw blurRad="38100" dist="38100" dir="2700000" algn="tl">
                    <a:srgbClr val="000000">
                      <a:alpha val="43137"/>
                    </a:srgbClr>
                  </a:outerShdw>
                </a:effectLst>
                <a:latin typeface="Times New Roman" pitchFamily="18" charset="0"/>
              </a:rPr>
              <a:t>copyright 2006 BrainyBetty.com and our licensors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283E9AA0-F555-43BA-A954-871B321E4A3D}" type="slidenum">
              <a:rPr lang="en-US">
                <a:solidFill>
                  <a:srgbClr val="FFFFFF"/>
                </a:solidFill>
                <a:effectLst>
                  <a:outerShdw blurRad="38100" dist="38100" dir="2700000" algn="tl">
                    <a:srgbClr val="000000">
                      <a:alpha val="43137"/>
                    </a:srgbClr>
                  </a:outerShdw>
                </a:effectLst>
                <a:latin typeface="Times New Roman" pitchFamily="18" charset="0"/>
              </a:rPr>
              <a:pPr fontAlgn="base">
                <a:spcBef>
                  <a:spcPct val="0"/>
                </a:spcBef>
                <a:spcAft>
                  <a:spcPct val="0"/>
                </a:spcAft>
              </a:pPr>
              <a:t>‹Nº›</a:t>
            </a:fld>
            <a:endParaRPr lang="en-US">
              <a:solidFill>
                <a:srgbClr val="FFFF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77713198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7825CA5-4073-4BB1-AB09-F52F5ABDE92A}" type="slidenum">
              <a:rPr lang="en-US">
                <a:solidFill>
                  <a:srgbClr val="000000"/>
                </a:solidFill>
                <a:effectLst>
                  <a:outerShdw blurRad="38100" dist="38100" dir="2700000" algn="tl">
                    <a:srgbClr val="000000">
                      <a:alpha val="43137"/>
                    </a:srgbClr>
                  </a:outerShdw>
                </a:effectLst>
                <a:latin typeface="Times New Roman" pitchFamily="18" charset="0"/>
              </a:rPr>
              <a:pPr fontAlgn="base">
                <a:spcBef>
                  <a:spcPct val="0"/>
                </a:spcBef>
                <a:spcAft>
                  <a:spcPct val="0"/>
                </a:spcAft>
              </a:pPr>
              <a:t>‹Nº›</a:t>
            </a:fld>
            <a:endParaRPr lang="en-US">
              <a:solidFill>
                <a:srgbClr val="00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60797240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lgn="ct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fld id="{3DBBB56C-3AFC-4C81-8709-017865FB06FA}"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629622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7634CCE-65BA-4759-B0C5-1528642B166F}"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1914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FFFFFF"/>
              </a:solidFill>
              <a:effectLst>
                <a:outerShdw blurRad="38100" dist="38100" dir="2700000" algn="tl">
                  <a:srgbClr val="000000">
                    <a:alpha val="43137"/>
                  </a:srgbClr>
                </a:outerShdw>
              </a:effectLst>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ffectLst>
                <a:outerShdw blurRad="38100" dist="38100" dir="2700000" algn="tl">
                  <a:srgbClr val="000000">
                    <a:alpha val="43137"/>
                  </a:srgbClr>
                </a:outerShdw>
              </a:effectLst>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0314835-F09B-40D4-9312-73ADA38A3E43}" type="slidenum">
              <a:rPr lang="en-US">
                <a:solidFill>
                  <a:srgbClr val="FFFFFF"/>
                </a:solidFill>
                <a:effectLst>
                  <a:outerShdw blurRad="38100" dist="38100" dir="2700000" algn="tl">
                    <a:srgbClr val="000000">
                      <a:alpha val="43137"/>
                    </a:srgbClr>
                  </a:outerShdw>
                </a:effectLst>
                <a:latin typeface="Times New Roman" pitchFamily="18" charset="0"/>
              </a:rPr>
              <a:pPr fontAlgn="base">
                <a:spcBef>
                  <a:spcPct val="0"/>
                </a:spcBef>
                <a:spcAft>
                  <a:spcPct val="0"/>
                </a:spcAft>
              </a:pPr>
              <a:t>‹Nº›</a:t>
            </a:fld>
            <a:endParaRPr lang="en-US">
              <a:solidFill>
                <a:srgbClr val="FFFF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558962092"/>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diamond/>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E41942C9-379C-49A7-8F02-95B5540CE9EB}"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16988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B89E3A76-C54F-4826-B577-088863C07F04}"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87655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charset="0"/>
                <a:cs typeface="Times New Roman" charset="0"/>
              </a:defRPr>
            </a:lvl1pPr>
          </a:lstStyle>
          <a:p>
            <a:pPr algn="ct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charset="0"/>
                <a:cs typeface="Times New Roman" charset="0"/>
              </a:defRPr>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New Roman" charset="0"/>
                <a:cs typeface="Times New Roman" charset="0"/>
              </a:defRPr>
            </a:lvl1pPr>
          </a:lstStyle>
          <a:p>
            <a:pPr fontAlgn="base">
              <a:spcBef>
                <a:spcPct val="0"/>
              </a:spcBef>
              <a:spcAft>
                <a:spcPct val="0"/>
              </a:spcAft>
              <a:defRPr/>
            </a:pPr>
            <a:fld id="{1ECD90CE-4060-4F52-818F-94F64C7DF44D}"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662228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ca-ES">
              <a:solidFill>
                <a:srgbClr val="000000"/>
              </a:solidFill>
              <a:effectLst>
                <a:outerShdw blurRad="38100" dist="38100" dir="2700000" algn="tl">
                  <a:srgbClr val="000000">
                    <a:alpha val="43137"/>
                  </a:srgbClr>
                </a:outerShdw>
              </a:effectLst>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ca-ES">
              <a:solidFill>
                <a:srgbClr val="000000"/>
              </a:solidFill>
              <a:effectLst>
                <a:outerShdw blurRad="38100" dist="38100" dir="2700000" algn="tl">
                  <a:srgbClr val="000000">
                    <a:alpha val="43137"/>
                  </a:srgbClr>
                </a:outerShdw>
              </a:effectLst>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ADCBFCC-FC51-424A-90B4-9A33D648174A}" type="slidenum">
              <a:rPr lang="ca-ES">
                <a:solidFill>
                  <a:srgbClr val="000000"/>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‹Nº›</a:t>
            </a:fld>
            <a:endParaRPr lang="ca-ES">
              <a:solidFill>
                <a:srgbClr val="00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4874845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DE946ED-CCE9-462B-9871-689F8C655E8D}" type="slidenum">
              <a:rPr lang="en-US">
                <a:solidFill>
                  <a:srgbClr val="000000"/>
                </a:solidFill>
                <a:effectLst>
                  <a:outerShdw blurRad="38100" dist="38100" dir="2700000" algn="tl">
                    <a:srgbClr val="000000">
                      <a:alpha val="43137"/>
                    </a:srgbClr>
                  </a:outerShdw>
                </a:effectLst>
                <a:latin typeface="Times New Roman" pitchFamily="18" charset="0"/>
              </a:rPr>
              <a:pPr fontAlgn="base">
                <a:spcBef>
                  <a:spcPct val="0"/>
                </a:spcBef>
                <a:spcAft>
                  <a:spcPct val="0"/>
                </a:spcAft>
              </a:pPr>
              <a:t>‹Nº›</a:t>
            </a:fld>
            <a:endParaRPr lang="en-US">
              <a:solidFill>
                <a:srgbClr val="00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2446002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1FD6D62-0496-4F49-BE83-C70EC3ADEE50}"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551985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6.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1.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4.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150.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40.xml"/><Relationship Id="rId5" Type="http://schemas.openxmlformats.org/officeDocument/2006/relationships/image" Target="../media/image40.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7348" y="517157"/>
            <a:ext cx="8107681" cy="5831392"/>
          </a:xfrm>
          <a:prstGeom prst="rect">
            <a:avLst/>
          </a:prstGeom>
        </p:spPr>
      </p:pic>
      <p:sp>
        <p:nvSpPr>
          <p:cNvPr id="10" name="Rectángulo 9"/>
          <p:cNvSpPr/>
          <p:nvPr/>
        </p:nvSpPr>
        <p:spPr>
          <a:xfrm>
            <a:off x="622000" y="5897750"/>
            <a:ext cx="12554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1"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Imagen de Portada: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1"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P</a:t>
            </a:r>
            <a:r>
              <a:rPr kumimoji="0" lang="es-ES_tradnl" sz="9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 Erick Félix, CM</a:t>
            </a:r>
            <a:endParaRPr kumimoji="0" lang="en-US" sz="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17980884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stSnd loop="1">
            <p:snd r:embed="rId2" name="CORAZÓN DE NIÑO- ARPA-.wav"/>
          </p:stSnd>
        </p:sndAc>
      </p:transition>
    </mc:Choice>
    <mc:Fallback>
      <p:transition spd="slow">
        <p:fade/>
        <p:sndAc>
          <p:stSnd loop="1">
            <p:snd r:embed="rId2" name="CORAZÓN DE NIÑO- ARPA-.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Jesús caminando hacia la transfiguracion con Pedro,  Santiago y J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43" y="533399"/>
            <a:ext cx="8126277" cy="582385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5447422" y="3445327"/>
            <a:ext cx="3208898" cy="255454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dirty="0" smtClean="0">
                <a:solidFill>
                  <a:srgbClr val="FFFF00"/>
                </a:solidFill>
                <a:effectLst>
                  <a:outerShdw blurRad="38100" dist="38100" dir="2700000" algn="tl">
                    <a:srgbClr val="000000"/>
                  </a:outerShdw>
                </a:effectLst>
                <a:latin typeface="Franklin Gothic Demi" panose="020B0703020102020204" pitchFamily="34" charset="0"/>
              </a:rPr>
              <a:t>Y </a:t>
            </a:r>
            <a:r>
              <a:rPr lang="es-ES" sz="3200" dirty="0">
                <a:solidFill>
                  <a:srgbClr val="FFFF00"/>
                </a:solidFill>
                <a:effectLst>
                  <a:outerShdw blurRad="38100" dist="38100" dir="2700000" algn="tl">
                    <a:srgbClr val="000000"/>
                  </a:outerShdw>
                </a:effectLst>
                <a:latin typeface="Franklin Gothic Demi" panose="020B0703020102020204" pitchFamily="34" charset="0"/>
              </a:rPr>
              <a:t>se les aparecieron Moisés y a Elías conversando </a:t>
            </a:r>
            <a:r>
              <a:rPr lang="es-ES" sz="3200" dirty="0" smtClean="0">
                <a:solidFill>
                  <a:srgbClr val="FFFF00"/>
                </a:solidFill>
                <a:effectLst>
                  <a:outerShdw blurRad="38100" dist="38100" dir="2700000" algn="tl">
                    <a:srgbClr val="000000"/>
                  </a:outerShdw>
                </a:effectLst>
                <a:latin typeface="Franklin Gothic Demi" panose="020B0703020102020204" pitchFamily="34" charset="0"/>
              </a:rPr>
              <a:t> con </a:t>
            </a:r>
            <a:r>
              <a:rPr lang="es-ES" sz="3200" dirty="0">
                <a:solidFill>
                  <a:srgbClr val="FFFF00"/>
                </a:solidFill>
                <a:effectLst>
                  <a:outerShdw blurRad="38100" dist="38100" dir="2700000" algn="tl">
                    <a:srgbClr val="000000"/>
                  </a:outerShdw>
                </a:effectLst>
                <a:latin typeface="Franklin Gothic Demi" panose="020B0703020102020204" pitchFamily="34" charset="0"/>
              </a:rPr>
              <a:t>él.</a:t>
            </a:r>
          </a:p>
        </p:txBody>
      </p:sp>
    </p:spTree>
    <p:extLst>
      <p:ext uri="{BB962C8B-B14F-4D97-AF65-F5344CB8AC3E}">
        <p14:creationId xmlns:p14="http://schemas.microsoft.com/office/powerpoint/2010/main" val="1714350102"/>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Jesús caminando hacia la transfiguracion con Pedro,  Santiago y J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44" y="539931"/>
            <a:ext cx="8108859" cy="580861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521100" y="539931"/>
            <a:ext cx="2666237" cy="5693866"/>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ES" sz="2800" dirty="0" smtClean="0">
                <a:solidFill>
                  <a:schemeClr val="bg1"/>
                </a:solidFill>
                <a:effectLst>
                  <a:outerShdw blurRad="38100" dist="38100" dir="2700000" algn="tl">
                    <a:srgbClr val="000000"/>
                  </a:outerShdw>
                </a:effectLst>
                <a:latin typeface="Franklin Gothic Demi" panose="020B0703020102020204" pitchFamily="34" charset="0"/>
              </a:rPr>
              <a:t>Pedro</a:t>
            </a:r>
            <a:r>
              <a:rPr lang="es-ES" sz="2800" dirty="0">
                <a:solidFill>
                  <a:schemeClr val="bg1"/>
                </a:solidFill>
                <a:effectLst>
                  <a:outerShdw blurRad="38100" dist="38100" dir="2700000" algn="tl">
                    <a:srgbClr val="000000"/>
                  </a:outerShdw>
                </a:effectLst>
                <a:latin typeface="Franklin Gothic Demi" panose="020B0703020102020204" pitchFamily="34" charset="0"/>
              </a:rPr>
              <a:t>, entonces, tomó la palabra y dijo a Jesús: </a:t>
            </a:r>
          </a:p>
          <a:p>
            <a:pPr fontAlgn="base">
              <a:spcBef>
                <a:spcPct val="0"/>
              </a:spcBef>
              <a:spcAft>
                <a:spcPct val="0"/>
              </a:spcAft>
              <a:defRPr/>
            </a:pPr>
            <a:r>
              <a:rPr lang="es-PE" sz="2800" dirty="0">
                <a:solidFill>
                  <a:schemeClr val="bg1"/>
                </a:solidFill>
                <a:effectLst>
                  <a:outerShdw blurRad="38100" dist="38100" dir="2700000" algn="tl">
                    <a:srgbClr val="000000"/>
                  </a:outerShdw>
                </a:effectLst>
                <a:latin typeface="Franklin Gothic Demi" panose="020B0703020102020204" pitchFamily="34" charset="0"/>
              </a:rPr>
              <a:t>“Señor, ¡qué bien se está aquí! Si quieres,  haré tres carpas: una para ti, otra para Moisés y otra para Elías”.</a:t>
            </a:r>
            <a:endParaRPr lang="es-ES" sz="2800" dirty="0">
              <a:solidFill>
                <a:schemeClr val="bg1"/>
              </a:solidFill>
              <a:effectLst>
                <a:outerShdw blurRad="38100" dist="38100" dir="2700000" algn="tl">
                  <a:srgbClr val="000000"/>
                </a:outerShdw>
              </a:effectLst>
              <a:latin typeface="Franklin Gothic Demi" panose="020B0703020102020204" pitchFamily="34" charset="0"/>
            </a:endParaRPr>
          </a:p>
        </p:txBody>
      </p:sp>
    </p:spTree>
    <p:extLst>
      <p:ext uri="{BB962C8B-B14F-4D97-AF65-F5344CB8AC3E}">
        <p14:creationId xmlns:p14="http://schemas.microsoft.com/office/powerpoint/2010/main" val="3441001530"/>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Jesús caminando hacia la transfiguracion con Pedro,  Santiago y Jua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0540" y="513805"/>
            <a:ext cx="8093529" cy="581732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606334" y="4474088"/>
            <a:ext cx="7901940" cy="156966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dirty="0" smtClean="0">
                <a:solidFill>
                  <a:srgbClr val="FFFF00"/>
                </a:solidFill>
                <a:effectLst>
                  <a:glow rad="101600">
                    <a:srgbClr val="000000">
                      <a:alpha val="60000"/>
                    </a:srgbClr>
                  </a:glow>
                  <a:outerShdw blurRad="38100" dist="38100" dir="2700000" algn="tl">
                    <a:srgbClr val="C0C0C0"/>
                  </a:outerShdw>
                </a:effectLst>
                <a:latin typeface="Franklin Gothic Demi" panose="020B0703020102020204" pitchFamily="34" charset="0"/>
              </a:rPr>
              <a:t>Todavía  </a:t>
            </a:r>
            <a:r>
              <a:rPr lang="es-ES" sz="3200" dirty="0">
                <a:solidFill>
                  <a:srgbClr val="FFFF00"/>
                </a:solidFill>
                <a:effectLst>
                  <a:glow rad="101600">
                    <a:srgbClr val="000000">
                      <a:alpha val="60000"/>
                    </a:srgbClr>
                  </a:glow>
                  <a:outerShdw blurRad="38100" dist="38100" dir="2700000" algn="tl">
                    <a:srgbClr val="C0C0C0"/>
                  </a:outerShdw>
                </a:effectLst>
                <a:latin typeface="Franklin Gothic Demi" panose="020B0703020102020204" pitchFamily="34" charset="0"/>
              </a:rPr>
              <a:t>estaba hablando  cuando una nube luminosa los cubrió con su sombra, y una voz desde la nube decía:</a:t>
            </a:r>
            <a:endParaRPr lang="es-ES" sz="3600" dirty="0">
              <a:solidFill>
                <a:srgbClr val="FFFF00"/>
              </a:solidFill>
              <a:effectLst>
                <a:glow rad="101600">
                  <a:srgbClr val="000000">
                    <a:alpha val="60000"/>
                  </a:srgbClr>
                </a:glow>
                <a:outerShdw blurRad="38100" dist="38100" dir="2700000" algn="tl">
                  <a:srgbClr val="C0C0C0"/>
                </a:outerShdw>
              </a:effectLst>
              <a:latin typeface="Franklin Gothic Demi" panose="020B0703020102020204" pitchFamily="34" charset="0"/>
            </a:endParaRPr>
          </a:p>
        </p:txBody>
      </p:sp>
    </p:spTree>
    <p:extLst>
      <p:ext uri="{BB962C8B-B14F-4D97-AF65-F5344CB8AC3E}">
        <p14:creationId xmlns:p14="http://schemas.microsoft.com/office/powerpoint/2010/main" val="2691929840"/>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Jesús caminando hacia la transfiguracion con Pedro,  Santiago y J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43" y="536983"/>
            <a:ext cx="8134986" cy="576802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5132618" y="4006017"/>
            <a:ext cx="3532411" cy="2062103"/>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dirty="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rPr>
              <a:t>“Éste es mi Hijo, </a:t>
            </a:r>
            <a:r>
              <a:rPr lang="es-ES" sz="3200" b="1" dirty="0" smtClean="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rPr>
              <a:t>            el </a:t>
            </a:r>
            <a:r>
              <a:rPr lang="es-ES" sz="3200" b="1" dirty="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rPr>
              <a:t>amado, mi predilecto. Escúchenlo”.</a:t>
            </a:r>
            <a:endParaRPr lang="es-ES" sz="3600" dirty="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endParaRPr>
          </a:p>
        </p:txBody>
      </p:sp>
    </p:spTree>
    <p:extLst>
      <p:ext uri="{BB962C8B-B14F-4D97-AF65-F5344CB8AC3E}">
        <p14:creationId xmlns:p14="http://schemas.microsoft.com/office/powerpoint/2010/main" val="2978484936"/>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Jesús caminando hacia la transfiguracion con Pedro,  Santiago y J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59" y="529363"/>
            <a:ext cx="8126277" cy="580176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755576" y="4379620"/>
            <a:ext cx="7632848" cy="181588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dirty="0" smtClean="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rPr>
              <a:t>Al </a:t>
            </a:r>
            <a:r>
              <a:rPr lang="es-ES" sz="2800" dirty="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rPr>
              <a:t>oír esto, los discípulos cayeron rostro en tierra, llenos de espanto. </a:t>
            </a:r>
            <a:r>
              <a:rPr lang="es-PE" sz="2800" dirty="0" smtClean="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rPr>
              <a:t>Jesús </a:t>
            </a:r>
            <a:r>
              <a:rPr lang="es-PE" sz="2800" dirty="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rPr>
              <a:t>se acercó y, tocándolos, les dijo:</a:t>
            </a:r>
            <a:br>
              <a:rPr lang="es-PE" sz="2800" dirty="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rPr>
            </a:br>
            <a:r>
              <a:rPr lang="es-PE" sz="2800" dirty="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rPr>
              <a:t>- “Levántense, no teman”.</a:t>
            </a:r>
            <a:endParaRPr lang="es-ES" sz="2800" dirty="0">
              <a:solidFill>
                <a:schemeClr val="bg1"/>
              </a:solidFill>
              <a:effectLst>
                <a:glow rad="101600">
                  <a:srgbClr val="000000">
                    <a:alpha val="60000"/>
                  </a:srgbClr>
                </a:glow>
                <a:outerShdw blurRad="38100" dist="38100" dir="2700000" algn="tl">
                  <a:srgbClr val="C0C0C0"/>
                </a:outerShdw>
              </a:effectLst>
              <a:latin typeface="Franklin Gothic Demi" panose="020B0703020102020204" pitchFamily="34" charset="0"/>
            </a:endParaRPr>
          </a:p>
        </p:txBody>
      </p:sp>
    </p:spTree>
    <p:extLst>
      <p:ext uri="{BB962C8B-B14F-4D97-AF65-F5344CB8AC3E}">
        <p14:creationId xmlns:p14="http://schemas.microsoft.com/office/powerpoint/2010/main" val="2511960538"/>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despues de la transfiguracion Jesus se acerca a sus discipu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34" y="511175"/>
            <a:ext cx="8089107" cy="581124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625302" y="738578"/>
            <a:ext cx="3119384" cy="2062103"/>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dirty="0" smtClean="0">
                <a:solidFill>
                  <a:srgbClr val="FFFF00"/>
                </a:solidFill>
                <a:effectLst>
                  <a:glow rad="101600">
                    <a:srgbClr val="000000">
                      <a:satMod val="175000"/>
                      <a:alpha val="40000"/>
                    </a:srgbClr>
                  </a:glow>
                  <a:outerShdw blurRad="50800" dist="38100" algn="l" rotWithShape="0">
                    <a:prstClr val="black"/>
                  </a:outerShdw>
                </a:effectLst>
                <a:latin typeface="Franklin Gothic Demi" panose="020B0703020102020204" pitchFamily="34" charset="0"/>
              </a:rPr>
              <a:t>Al </a:t>
            </a:r>
            <a:r>
              <a:rPr lang="es-ES" sz="3200" dirty="0">
                <a:solidFill>
                  <a:srgbClr val="FFFF00"/>
                </a:solidFill>
                <a:effectLst>
                  <a:glow rad="101600">
                    <a:srgbClr val="000000">
                      <a:satMod val="175000"/>
                      <a:alpha val="40000"/>
                    </a:srgbClr>
                  </a:glow>
                  <a:outerShdw blurRad="50800" dist="38100" algn="l" rotWithShape="0">
                    <a:prstClr val="black"/>
                  </a:outerShdw>
                </a:effectLst>
                <a:latin typeface="Franklin Gothic Demi" panose="020B0703020102020204" pitchFamily="34" charset="0"/>
              </a:rPr>
              <a:t>alzar los ojos, no vieron a nadie más que a Jesús, solo. </a:t>
            </a:r>
          </a:p>
        </p:txBody>
      </p:sp>
      <p:sp>
        <p:nvSpPr>
          <p:cNvPr id="5" name="Rectangle 2"/>
          <p:cNvSpPr>
            <a:spLocks noChangeArrowheads="1"/>
          </p:cNvSpPr>
          <p:nvPr/>
        </p:nvSpPr>
        <p:spPr bwMode="auto">
          <a:xfrm>
            <a:off x="5791200" y="607726"/>
            <a:ext cx="2753616" cy="3693319"/>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600" dirty="0" smtClean="0">
                <a:solidFill>
                  <a:srgbClr val="FFFF00"/>
                </a:solidFill>
                <a:effectLst>
                  <a:glow rad="101600">
                    <a:srgbClr val="000000">
                      <a:satMod val="175000"/>
                      <a:alpha val="40000"/>
                    </a:srgbClr>
                  </a:glow>
                  <a:outerShdw blurRad="38100" dist="38100" dir="2700000" algn="tl">
                    <a:srgbClr val="000000"/>
                  </a:outerShdw>
                </a:effectLst>
                <a:latin typeface="Franklin Gothic Demi" panose="020B0703020102020204" pitchFamily="34" charset="0"/>
              </a:rPr>
              <a:t>Cuando </a:t>
            </a:r>
            <a:r>
              <a:rPr lang="es-ES" sz="2600" dirty="0">
                <a:solidFill>
                  <a:srgbClr val="FFFF00"/>
                </a:solidFill>
                <a:effectLst>
                  <a:glow rad="101600">
                    <a:srgbClr val="000000">
                      <a:satMod val="175000"/>
                      <a:alpha val="40000"/>
                    </a:srgbClr>
                  </a:glow>
                  <a:outerShdw blurRad="38100" dist="38100" dir="2700000" algn="tl">
                    <a:srgbClr val="000000"/>
                  </a:outerShdw>
                </a:effectLst>
                <a:latin typeface="Franklin Gothic Demi" panose="020B0703020102020204" pitchFamily="34" charset="0"/>
              </a:rPr>
              <a:t>bajaban de la montaña, Jesús les mandó: </a:t>
            </a:r>
            <a:r>
              <a:rPr lang="es-PE" sz="2600" dirty="0">
                <a:solidFill>
                  <a:srgbClr val="FFFF00"/>
                </a:solidFill>
                <a:effectLst>
                  <a:glow rad="101600">
                    <a:srgbClr val="000000">
                      <a:satMod val="175000"/>
                      <a:alpha val="40000"/>
                    </a:srgbClr>
                  </a:glow>
                  <a:outerShdw blurRad="38100" dist="38100" dir="2700000" algn="tl">
                    <a:srgbClr val="000000"/>
                  </a:outerShdw>
                </a:effectLst>
                <a:latin typeface="Franklin Gothic Demi" panose="020B0703020102020204" pitchFamily="34" charset="0"/>
              </a:rPr>
              <a:t>“No cuenten a nadie esta visión </a:t>
            </a:r>
            <a:br>
              <a:rPr lang="es-PE" sz="2600" dirty="0">
                <a:solidFill>
                  <a:srgbClr val="FFFF00"/>
                </a:solidFill>
                <a:effectLst>
                  <a:glow rad="101600">
                    <a:srgbClr val="000000">
                      <a:satMod val="175000"/>
                      <a:alpha val="40000"/>
                    </a:srgbClr>
                  </a:glow>
                  <a:outerShdw blurRad="38100" dist="38100" dir="2700000" algn="tl">
                    <a:srgbClr val="000000"/>
                  </a:outerShdw>
                </a:effectLst>
                <a:latin typeface="Franklin Gothic Demi" panose="020B0703020102020204" pitchFamily="34" charset="0"/>
              </a:rPr>
            </a:br>
            <a:r>
              <a:rPr lang="es-PE" sz="2600" dirty="0">
                <a:solidFill>
                  <a:srgbClr val="FFFF00"/>
                </a:solidFill>
                <a:effectLst>
                  <a:glow rad="101600">
                    <a:srgbClr val="000000">
                      <a:satMod val="175000"/>
                      <a:alpha val="40000"/>
                    </a:srgbClr>
                  </a:glow>
                  <a:outerShdw blurRad="38100" dist="38100" dir="2700000" algn="tl">
                    <a:srgbClr val="000000"/>
                  </a:outerShdw>
                </a:effectLst>
                <a:latin typeface="Franklin Gothic Demi" panose="020B0703020102020204" pitchFamily="34" charset="0"/>
              </a:rPr>
              <a:t>hasta que el </a:t>
            </a:r>
          </a:p>
          <a:p>
            <a:pPr algn="ctr" fontAlgn="base">
              <a:spcBef>
                <a:spcPct val="0"/>
              </a:spcBef>
              <a:spcAft>
                <a:spcPct val="0"/>
              </a:spcAft>
              <a:defRPr/>
            </a:pPr>
            <a:r>
              <a:rPr lang="es-PE" sz="2600" dirty="0">
                <a:solidFill>
                  <a:srgbClr val="FFFF00"/>
                </a:solidFill>
                <a:effectLst>
                  <a:glow rad="101600">
                    <a:srgbClr val="000000">
                      <a:satMod val="175000"/>
                      <a:alpha val="40000"/>
                    </a:srgbClr>
                  </a:glow>
                  <a:outerShdw blurRad="38100" dist="38100" dir="2700000" algn="tl">
                    <a:srgbClr val="000000"/>
                  </a:outerShdw>
                </a:effectLst>
                <a:latin typeface="Franklin Gothic Demi" panose="020B0703020102020204" pitchFamily="34" charset="0"/>
              </a:rPr>
              <a:t>Hijo del hombre resucite de entre los muertos”.</a:t>
            </a:r>
          </a:p>
        </p:txBody>
      </p:sp>
      <p:sp>
        <p:nvSpPr>
          <p:cNvPr id="6" name="WordArt 8"/>
          <p:cNvSpPr>
            <a:spLocks noChangeArrowheads="1" noChangeShapeType="1" noTextEdit="1"/>
          </p:cNvSpPr>
          <p:nvPr/>
        </p:nvSpPr>
        <p:spPr bwMode="auto">
          <a:xfrm>
            <a:off x="4355976" y="5500614"/>
            <a:ext cx="3905250" cy="357190"/>
          </a:xfrm>
          <a:prstGeom prst="rect">
            <a:avLst/>
          </a:prstGeom>
        </p:spPr>
        <p:txBody>
          <a:bodyPr wrap="none" fromWordArt="1">
            <a:prstTxWarp prst="textWave2">
              <a:avLst>
                <a:gd name="adj1" fmla="val 13005"/>
                <a:gd name="adj2" fmla="val 0"/>
              </a:avLst>
            </a:prstTxWarp>
          </a:bodyPr>
          <a:lstStyle/>
          <a:p>
            <a:pPr algn="ctr" fontAlgn="base">
              <a:spcBef>
                <a:spcPct val="0"/>
              </a:spcBef>
              <a:spcAft>
                <a:spcPct val="0"/>
              </a:spcAft>
            </a:pPr>
            <a:r>
              <a:rPr lang="es-PE" sz="3600" kern="1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a:rPr>
              <a:t>Palabra del Señor</a:t>
            </a:r>
          </a:p>
        </p:txBody>
      </p:sp>
    </p:spTree>
    <p:extLst>
      <p:ext uri="{BB962C8B-B14F-4D97-AF65-F5344CB8AC3E}">
        <p14:creationId xmlns:p14="http://schemas.microsoft.com/office/powerpoint/2010/main" val="1872237855"/>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4200"/>
                            </p:stCondLst>
                            <p:childTnLst>
                              <p:par>
                                <p:cTn id="11" presetID="53"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Effect transition="in" filter="fade">
                                      <p:cBhvr>
                                        <p:cTn id="15" dur="750"/>
                                        <p:tgtEl>
                                          <p:spTgt spid="5"/>
                                        </p:tgtEl>
                                      </p:cBhvr>
                                    </p:animEffect>
                                  </p:childTnLst>
                                </p:cTn>
                              </p:par>
                            </p:childTnLst>
                          </p:cTn>
                        </p:par>
                        <p:par>
                          <p:cTn id="16" fill="hold">
                            <p:stCondLst>
                              <p:cond delay="13500"/>
                            </p:stCondLst>
                            <p:childTnLst>
                              <p:par>
                                <p:cTn id="17" presetID="2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despues de la transfiguracion Jesus se acerca a sus discipu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68" y="536666"/>
            <a:ext cx="8082733" cy="581188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619227" y="431472"/>
            <a:ext cx="2071722" cy="1569660"/>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pPr>
            <a:r>
              <a:rPr lang="es-ES" sz="3200" b="1" spc="50" dirty="0">
                <a:ln w="11430"/>
                <a:solidFill>
                  <a:srgbClr val="C00000"/>
                </a:solidFill>
                <a:effectLst>
                  <a:outerShdw blurRad="76200" dist="50800" dir="5400000" algn="tl" rotWithShape="0">
                    <a:srgbClr val="000000">
                      <a:alpha val="65000"/>
                    </a:srgbClr>
                  </a:outerShdw>
                </a:effectLst>
              </a:rPr>
              <a:t>Preguntas                para la Lectura</a:t>
            </a:r>
          </a:p>
        </p:txBody>
      </p:sp>
      <p:sp>
        <p:nvSpPr>
          <p:cNvPr id="6" name="Rectangle 8"/>
          <p:cNvSpPr>
            <a:spLocks noChangeArrowheads="1"/>
          </p:cNvSpPr>
          <p:nvPr/>
        </p:nvSpPr>
        <p:spPr bwMode="auto">
          <a:xfrm>
            <a:off x="1340536" y="3614057"/>
            <a:ext cx="6383967" cy="2638697"/>
          </a:xfrm>
          <a:prstGeom prst="rect">
            <a:avLst/>
          </a:prstGeom>
          <a:noFill/>
          <a:ln w="9525">
            <a:noFill/>
            <a:miter lim="800000"/>
            <a:headEnd/>
            <a:tailEnd/>
          </a:ln>
        </p:spPr>
        <p:txBody>
          <a:bodyPr>
            <a:prstTxWarp prst="textWave1">
              <a:avLst/>
            </a:prstTxWarp>
          </a:bodyPr>
          <a:lstStyle/>
          <a:p>
            <a:pPr marL="571500" indent="-571500" algn="ctr" fontAlgn="base">
              <a:spcBef>
                <a:spcPct val="0"/>
              </a:spcBef>
              <a:spcAft>
                <a:spcPct val="0"/>
              </a:spcAft>
              <a:buFont typeface="Wingdings" panose="05000000000000000000" pitchFamily="2" charset="2"/>
              <a:buChar char="ü"/>
            </a:pPr>
            <a:r>
              <a:rPr lang="es-PE" sz="3200" b="1" dirty="0">
                <a:ln w="6600">
                  <a:solidFill>
                    <a:schemeClr val="accent2"/>
                  </a:solidFill>
                  <a:prstDash val="solid"/>
                </a:ln>
                <a:solidFill>
                  <a:srgbClr val="FFFF00"/>
                </a:solidFill>
                <a:effectLst>
                  <a:outerShdw dist="38100" dir="2700000" algn="tl" rotWithShape="0">
                    <a:schemeClr val="accent2"/>
                  </a:outerShdw>
                </a:effectLst>
                <a:latin typeface="Britannic Bold" pitchFamily="34" charset="0"/>
              </a:rPr>
              <a:t>¿A qué Apóstoles, Jesús elige para acompañarle?</a:t>
            </a:r>
          </a:p>
          <a:p>
            <a:pPr algn="ctr" fontAlgn="base">
              <a:spcBef>
                <a:spcPct val="0"/>
              </a:spcBef>
              <a:spcAft>
                <a:spcPct val="0"/>
              </a:spcAft>
            </a:pPr>
            <a:r>
              <a:rPr lang="es-PE" sz="3200" b="1" dirty="0">
                <a:ln w="6600">
                  <a:solidFill>
                    <a:schemeClr val="accent2"/>
                  </a:solidFill>
                  <a:prstDash val="solid"/>
                </a:ln>
                <a:solidFill>
                  <a:srgbClr val="FFFF00"/>
                </a:solidFill>
                <a:effectLst>
                  <a:outerShdw dist="38100" dir="2700000" algn="tl" rotWithShape="0">
                    <a:schemeClr val="accent2"/>
                  </a:outerShdw>
                </a:effectLst>
                <a:latin typeface="Britannic Bold" pitchFamily="34" charset="0"/>
              </a:rPr>
              <a:t>¿a dónde los lleva? </a:t>
            </a:r>
          </a:p>
          <a:p>
            <a:pPr algn="ctr" fontAlgn="base">
              <a:lnSpc>
                <a:spcPct val="90000"/>
              </a:lnSpc>
              <a:spcBef>
                <a:spcPct val="20000"/>
              </a:spcBef>
              <a:spcAft>
                <a:spcPct val="0"/>
              </a:spcAft>
            </a:pPr>
            <a:endParaRPr lang="es-ES" sz="3200" b="1" dirty="0">
              <a:ln w="6600">
                <a:solidFill>
                  <a:schemeClr val="accent2"/>
                </a:solidFill>
                <a:prstDash val="solid"/>
              </a:ln>
              <a:solidFill>
                <a:srgbClr val="FFFF00"/>
              </a:solidFill>
              <a:effectLst>
                <a:outerShdw dist="38100" dir="2700000" algn="tl" rotWithShape="0">
                  <a:schemeClr val="accent2"/>
                </a:outerShdw>
              </a:effectLst>
              <a:latin typeface="Britannic Bold" pitchFamily="34" charset="0"/>
            </a:endParaRPr>
          </a:p>
        </p:txBody>
      </p:sp>
    </p:spTree>
    <p:extLst>
      <p:ext uri="{BB962C8B-B14F-4D97-AF65-F5344CB8AC3E}">
        <p14:creationId xmlns:p14="http://schemas.microsoft.com/office/powerpoint/2010/main" val="3995209364"/>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2325"/>
                            </p:stCondLst>
                            <p:childTnLst>
                              <p:par>
                                <p:cTn id="11" presetID="53"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Effect transition="in" filter="fade">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despues de la transfiguracion Jesus se acerca a sus discipulo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7462" y="517867"/>
            <a:ext cx="8091442" cy="581326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6327" name="Rectangle 7"/>
          <p:cNvSpPr>
            <a:spLocks noChangeArrowheads="1"/>
          </p:cNvSpPr>
          <p:nvPr/>
        </p:nvSpPr>
        <p:spPr bwMode="auto">
          <a:xfrm>
            <a:off x="1285852" y="1643050"/>
            <a:ext cx="4929222" cy="2857520"/>
          </a:xfrm>
          <a:prstGeom prst="rect">
            <a:avLst/>
          </a:prstGeom>
          <a:noFill/>
          <a:ln w="9525">
            <a:noFill/>
            <a:miter lim="800000"/>
            <a:headEnd/>
            <a:tailEnd/>
          </a:ln>
          <a:effectLst/>
        </p:spPr>
        <p:txBody>
          <a:bodyPr>
            <a:scene3d>
              <a:camera prst="orthographicFront"/>
              <a:lightRig rig="soft" dir="t">
                <a:rot lat="0" lon="0" rev="10800000"/>
              </a:lightRig>
            </a:scene3d>
            <a:sp3d>
              <a:bevelT w="27940" h="12700"/>
              <a:contourClr>
                <a:srgbClr val="DDDDDD"/>
              </a:contourClr>
            </a:sp3d>
          </a:bodyPr>
          <a:lstStyle/>
          <a:p>
            <a:pPr marL="342900" indent="-342900" fontAlgn="base">
              <a:spcBef>
                <a:spcPct val="20000"/>
              </a:spcBef>
              <a:spcAft>
                <a:spcPct val="0"/>
              </a:spcAft>
            </a:pPr>
            <a:r>
              <a:rPr lang="es-PE" sz="3600" b="1" spc="150" dirty="0">
                <a:ln w="11430"/>
                <a:solidFill>
                  <a:srgbClr val="FFFFFF"/>
                </a:solidFill>
                <a:effectLst>
                  <a:glow rad="63500">
                    <a:srgbClr val="000000">
                      <a:satMod val="175000"/>
                      <a:alpha val="40000"/>
                    </a:srgbClr>
                  </a:glow>
                  <a:outerShdw blurRad="25400" algn="tl" rotWithShape="0">
                    <a:srgbClr val="000000">
                      <a:alpha val="43000"/>
                    </a:srgbClr>
                  </a:outerShdw>
                </a:effectLst>
              </a:rPr>
              <a:t>   </a:t>
            </a:r>
            <a:endParaRPr lang="es-ES_tradnl" sz="3600" b="1" spc="150" dirty="0">
              <a:ln w="11430"/>
              <a:solidFill>
                <a:srgbClr val="FFFFFF"/>
              </a:solidFill>
              <a:effectLst>
                <a:glow rad="63500">
                  <a:srgbClr val="000000">
                    <a:satMod val="175000"/>
                    <a:alpha val="40000"/>
                  </a:srgbClr>
                </a:glow>
                <a:outerShdw blurRad="38100" dist="38100" dir="2700000" algn="tl">
                  <a:srgbClr val="000000">
                    <a:alpha val="43137"/>
                  </a:srgbClr>
                </a:outerShdw>
              </a:effectLst>
            </a:endParaRPr>
          </a:p>
        </p:txBody>
      </p:sp>
      <p:sp>
        <p:nvSpPr>
          <p:cNvPr id="9" name="Rectangle 7"/>
          <p:cNvSpPr>
            <a:spLocks noChangeArrowheads="1"/>
          </p:cNvSpPr>
          <p:nvPr/>
        </p:nvSpPr>
        <p:spPr bwMode="auto">
          <a:xfrm>
            <a:off x="3040304" y="4981935"/>
            <a:ext cx="6212216" cy="751321"/>
          </a:xfrm>
          <a:prstGeom prst="rect">
            <a:avLst/>
          </a:prstGeom>
          <a:noFill/>
          <a:ln w="9525">
            <a:noFill/>
            <a:miter lim="800000"/>
            <a:headEnd/>
            <a:tailEnd/>
          </a:ln>
          <a:effectLst/>
          <a:scene3d>
            <a:camera prst="orthographicFront"/>
            <a:lightRig rig="threePt" dir="t"/>
          </a:scene3d>
          <a:sp3d>
            <a:bevelT prst="slope"/>
          </a:sp3d>
        </p:spPr>
        <p:txBody>
          <a:bodyPr/>
          <a:lstStyle/>
          <a:p>
            <a:pPr marL="342900" indent="-342900" fontAlgn="base">
              <a:spcBef>
                <a:spcPct val="20000"/>
              </a:spcBef>
              <a:spcAft>
                <a:spcPct val="0"/>
              </a:spcAft>
            </a:pPr>
            <a:endParaRPr lang="es-PE" sz="3600" dirty="0">
              <a:solidFill>
                <a:srgbClr val="FFFF00"/>
              </a:solidFill>
              <a:effectLst>
                <a:glow rad="101600">
                  <a:srgbClr val="000000">
                    <a:satMod val="175000"/>
                    <a:alpha val="40000"/>
                  </a:srgbClr>
                </a:glow>
                <a:outerShdw blurRad="50800" dist="50800" dir="5400000" algn="ctr" rotWithShape="0">
                  <a:srgbClr val="FF0000"/>
                </a:outerShdw>
              </a:effectLst>
              <a:latin typeface="Britannic Bold" pitchFamily="34" charset="0"/>
            </a:endParaRPr>
          </a:p>
          <a:p>
            <a:pPr marL="342900" indent="-342900" fontAlgn="base">
              <a:spcBef>
                <a:spcPct val="20000"/>
              </a:spcBef>
              <a:spcAft>
                <a:spcPct val="0"/>
              </a:spcAft>
            </a:pPr>
            <a:endParaRPr lang="es-ES" sz="3600" dirty="0">
              <a:solidFill>
                <a:srgbClr val="FFFF00"/>
              </a:solidFill>
              <a:effectLst>
                <a:glow rad="101600">
                  <a:srgbClr val="000000">
                    <a:satMod val="175000"/>
                    <a:alpha val="40000"/>
                  </a:srgbClr>
                </a:glow>
                <a:outerShdw blurRad="50800" dist="50800" dir="5400000" algn="ctr" rotWithShape="0">
                  <a:srgbClr val="FF0000"/>
                </a:outerShdw>
              </a:effectLst>
              <a:latin typeface="Britannic Bold" pitchFamily="34" charset="0"/>
            </a:endParaRPr>
          </a:p>
        </p:txBody>
      </p:sp>
      <p:sp>
        <p:nvSpPr>
          <p:cNvPr id="6" name="Rectangle 7"/>
          <p:cNvSpPr>
            <a:spLocks noChangeArrowheads="1"/>
          </p:cNvSpPr>
          <p:nvPr/>
        </p:nvSpPr>
        <p:spPr bwMode="auto">
          <a:xfrm>
            <a:off x="672236" y="3840790"/>
            <a:ext cx="5217505" cy="2160106"/>
          </a:xfrm>
          <a:prstGeom prst="rect">
            <a:avLst/>
          </a:prstGeom>
          <a:noFill/>
          <a:ln w="9525">
            <a:noFill/>
            <a:miter lim="800000"/>
            <a:headEnd/>
            <a:tailEnd/>
          </a:ln>
          <a:effectLst/>
          <a:scene3d>
            <a:camera prst="orthographicFront"/>
            <a:lightRig rig="threePt" dir="t"/>
          </a:scene3d>
          <a:sp3d>
            <a:bevelT prst="slope"/>
          </a:sp3d>
        </p:spPr>
        <p:txBody>
          <a:bodyPr/>
          <a:lstStyle/>
          <a:p>
            <a:pPr marL="457200" indent="-457200" fontAlgn="base">
              <a:spcBef>
                <a:spcPct val="20000"/>
              </a:spcBef>
              <a:spcAft>
                <a:spcPct val="0"/>
              </a:spcAft>
              <a:buFont typeface="Wingdings" panose="05000000000000000000" pitchFamily="2" charset="2"/>
              <a:buChar char="ü"/>
            </a:pPr>
            <a:r>
              <a:rPr lang="es-PE" sz="3200" dirty="0">
                <a:solidFill>
                  <a:schemeClr val="bg1"/>
                </a:solidFill>
                <a:effectLst>
                  <a:glow rad="101600">
                    <a:srgbClr val="000000">
                      <a:satMod val="175000"/>
                      <a:alpha val="40000"/>
                    </a:srgbClr>
                  </a:glow>
                  <a:outerShdw blurRad="50800" dist="50800" dir="5400000" algn="ctr" rotWithShape="0">
                    <a:srgbClr val="FF0000"/>
                  </a:outerShdw>
                </a:effectLst>
                <a:latin typeface="Britannic Bold" pitchFamily="34" charset="0"/>
              </a:rPr>
              <a:t> ¿Qué vieron los tres Apóstoles que pasaba con Jesús en el Monte</a:t>
            </a:r>
            <a:r>
              <a:rPr lang="es-PE" sz="3200" dirty="0" smtClean="0">
                <a:solidFill>
                  <a:schemeClr val="bg1"/>
                </a:solidFill>
                <a:effectLst>
                  <a:glow rad="101600">
                    <a:srgbClr val="000000">
                      <a:satMod val="175000"/>
                      <a:alpha val="40000"/>
                    </a:srgbClr>
                  </a:glow>
                  <a:outerShdw blurRad="50800" dist="50800" dir="5400000" algn="ctr" rotWithShape="0">
                    <a:srgbClr val="FF0000"/>
                  </a:outerShdw>
                </a:effectLst>
                <a:latin typeface="Britannic Bold" pitchFamily="34" charset="0"/>
              </a:rPr>
              <a:t>?, ¿</a:t>
            </a:r>
            <a:r>
              <a:rPr lang="es-PE" sz="3200" dirty="0">
                <a:solidFill>
                  <a:schemeClr val="bg1"/>
                </a:solidFill>
                <a:effectLst>
                  <a:glow rad="101600">
                    <a:srgbClr val="000000">
                      <a:satMod val="175000"/>
                      <a:alpha val="40000"/>
                    </a:srgbClr>
                  </a:glow>
                  <a:outerShdw blurRad="50800" dist="50800" dir="5400000" algn="ctr" rotWithShape="0">
                    <a:srgbClr val="FF0000"/>
                  </a:outerShdw>
                </a:effectLst>
                <a:latin typeface="Britannic Bold" pitchFamily="34" charset="0"/>
              </a:rPr>
              <a:t>Por qué pasaba esto?</a:t>
            </a:r>
          </a:p>
          <a:p>
            <a:pPr marL="342900" indent="-342900" fontAlgn="base">
              <a:spcBef>
                <a:spcPct val="20000"/>
              </a:spcBef>
              <a:spcAft>
                <a:spcPct val="0"/>
              </a:spcAft>
            </a:pPr>
            <a:endParaRPr lang="es-PE" sz="3200" dirty="0">
              <a:solidFill>
                <a:schemeClr val="bg1"/>
              </a:solidFill>
              <a:effectLst>
                <a:glow rad="101600">
                  <a:srgbClr val="000000">
                    <a:satMod val="175000"/>
                    <a:alpha val="40000"/>
                  </a:srgbClr>
                </a:glow>
                <a:outerShdw blurRad="50800" dist="50800" dir="5400000" algn="ctr" rotWithShape="0">
                  <a:srgbClr val="FF0000"/>
                </a:outerShdw>
              </a:effectLst>
              <a:latin typeface="Britannic Bold" pitchFamily="34" charset="0"/>
            </a:endParaRPr>
          </a:p>
          <a:p>
            <a:pPr marL="342900" indent="-342900" fontAlgn="base">
              <a:spcBef>
                <a:spcPct val="20000"/>
              </a:spcBef>
              <a:spcAft>
                <a:spcPct val="0"/>
              </a:spcAft>
            </a:pPr>
            <a:endParaRPr lang="es-PE" sz="3200" dirty="0">
              <a:solidFill>
                <a:schemeClr val="bg1"/>
              </a:solidFill>
              <a:effectLst>
                <a:glow rad="101600">
                  <a:srgbClr val="000000">
                    <a:satMod val="175000"/>
                    <a:alpha val="40000"/>
                  </a:srgbClr>
                </a:glow>
                <a:outerShdw blurRad="50800" dist="50800" dir="5400000" algn="ctr" rotWithShape="0">
                  <a:srgbClr val="FF0000"/>
                </a:outerShdw>
              </a:effectLst>
              <a:latin typeface="Britannic Bold" pitchFamily="34" charset="0"/>
            </a:endParaRPr>
          </a:p>
          <a:p>
            <a:pPr marL="342900" indent="-342900" fontAlgn="base">
              <a:spcBef>
                <a:spcPct val="20000"/>
              </a:spcBef>
              <a:spcAft>
                <a:spcPct val="0"/>
              </a:spcAft>
            </a:pPr>
            <a:endParaRPr lang="es-ES" sz="3200" dirty="0">
              <a:solidFill>
                <a:schemeClr val="bg1"/>
              </a:solidFill>
              <a:effectLst>
                <a:glow rad="101600">
                  <a:srgbClr val="000000">
                    <a:satMod val="175000"/>
                    <a:alpha val="40000"/>
                  </a:srgbClr>
                </a:glow>
                <a:outerShdw blurRad="50800" dist="50800" dir="5400000" algn="ctr" rotWithShape="0">
                  <a:srgbClr val="FF0000"/>
                </a:outerShdw>
              </a:effectLst>
              <a:latin typeface="Britannic Bold" pitchFamily="34" charset="0"/>
            </a:endParaRPr>
          </a:p>
        </p:txBody>
      </p:sp>
    </p:spTree>
    <p:extLst>
      <p:ext uri="{BB962C8B-B14F-4D97-AF65-F5344CB8AC3E}">
        <p14:creationId xmlns:p14="http://schemas.microsoft.com/office/powerpoint/2010/main" val="2062172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1+#ppt_w/2"/>
                                          </p:val>
                                        </p:tav>
                                        <p:tav tm="100000">
                                          <p:val>
                                            <p:strVal val="#ppt_x"/>
                                          </p:val>
                                        </p:tav>
                                      </p:tavLst>
                                    </p:anim>
                                    <p:anim calcmode="lin" valueType="num">
                                      <p:cBhvr additive="base">
                                        <p:cTn id="8" dur="3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520180" y="569892"/>
            <a:ext cx="4112786" cy="2991913"/>
          </a:xfrm>
          <a:prstGeom prst="rect">
            <a:avLst/>
          </a:prstGeom>
          <a:noFill/>
          <a:ln w="9525">
            <a:noFill/>
            <a:miter lim="800000"/>
            <a:headEnd/>
            <a:tailEnd/>
          </a:ln>
        </p:spPr>
        <p:txBody>
          <a:bodyPr/>
          <a:lstStyle/>
          <a:p>
            <a:pPr marL="457200" indent="-457200" fontAlgn="base">
              <a:lnSpc>
                <a:spcPct val="90000"/>
              </a:lnSpc>
              <a:spcBef>
                <a:spcPct val="20000"/>
              </a:spcBef>
              <a:spcAft>
                <a:spcPct val="0"/>
              </a:spcAft>
              <a:buFont typeface="Wingdings" panose="05000000000000000000" pitchFamily="2" charset="2"/>
              <a:buChar char="ü"/>
            </a:pPr>
            <a:r>
              <a:rPr lang="es-PE" sz="3200" dirty="0">
                <a:solidFill>
                  <a:schemeClr val="bg1">
                    <a:lumMod val="20000"/>
                    <a:lumOff val="80000"/>
                  </a:schemeClr>
                </a:solidFill>
                <a:effectLst>
                  <a:glow rad="101600">
                    <a:srgbClr val="000000">
                      <a:alpha val="60000"/>
                    </a:srgbClr>
                  </a:glow>
                  <a:outerShdw blurRad="38100" dist="38100" dir="2700000" algn="tl">
                    <a:srgbClr val="000000">
                      <a:alpha val="43137"/>
                    </a:srgbClr>
                  </a:outerShdw>
                </a:effectLst>
                <a:latin typeface="Britannic Bold" pitchFamily="34" charset="0"/>
              </a:rPr>
              <a:t>¿Quiénes aparecieron junto a Jesús</a:t>
            </a:r>
            <a:r>
              <a:rPr lang="es-PE" sz="3200" dirty="0" smtClean="0">
                <a:solidFill>
                  <a:schemeClr val="bg1">
                    <a:lumMod val="20000"/>
                    <a:lumOff val="80000"/>
                  </a:schemeClr>
                </a:solidFill>
                <a:effectLst>
                  <a:glow rad="101600">
                    <a:srgbClr val="000000">
                      <a:alpha val="60000"/>
                    </a:srgbClr>
                  </a:glow>
                  <a:outerShdw blurRad="38100" dist="38100" dir="2700000" algn="tl">
                    <a:srgbClr val="000000">
                      <a:alpha val="43137"/>
                    </a:srgbClr>
                  </a:outerShdw>
                </a:effectLst>
                <a:latin typeface="Britannic Bold" pitchFamily="34" charset="0"/>
              </a:rPr>
              <a:t>?, ¿</a:t>
            </a:r>
            <a:r>
              <a:rPr lang="es-PE" sz="3200" dirty="0">
                <a:solidFill>
                  <a:schemeClr val="bg1">
                    <a:lumMod val="20000"/>
                    <a:lumOff val="80000"/>
                  </a:schemeClr>
                </a:solidFill>
                <a:effectLst>
                  <a:glow rad="101600">
                    <a:srgbClr val="000000">
                      <a:alpha val="60000"/>
                    </a:srgbClr>
                  </a:glow>
                  <a:outerShdw blurRad="38100" dist="38100" dir="2700000" algn="tl">
                    <a:srgbClr val="000000">
                      <a:alpha val="43137"/>
                    </a:srgbClr>
                  </a:outerShdw>
                </a:effectLst>
                <a:latin typeface="Britannic Bold" pitchFamily="34" charset="0"/>
              </a:rPr>
              <a:t>qué significa la presencia de estos otros personajes del Antiguo Testamento?</a:t>
            </a:r>
          </a:p>
          <a:p>
            <a:pPr fontAlgn="base">
              <a:lnSpc>
                <a:spcPct val="90000"/>
              </a:lnSpc>
              <a:spcBef>
                <a:spcPct val="20000"/>
              </a:spcBef>
              <a:spcAft>
                <a:spcPct val="0"/>
              </a:spcAft>
            </a:pPr>
            <a:r>
              <a:rPr lang="es-PE" sz="3200" dirty="0">
                <a:solidFill>
                  <a:schemeClr val="bg1">
                    <a:lumMod val="20000"/>
                    <a:lumOff val="80000"/>
                  </a:schemeClr>
                </a:solidFill>
                <a:effectLst>
                  <a:glow rad="101600">
                    <a:srgbClr val="000000">
                      <a:alpha val="60000"/>
                    </a:srgbClr>
                  </a:glow>
                  <a:outerShdw blurRad="38100" dist="38100" dir="2700000" algn="tl">
                    <a:srgbClr val="000000">
                      <a:alpha val="43137"/>
                    </a:srgbClr>
                  </a:outerShdw>
                </a:effectLst>
                <a:latin typeface="Britannic Bold" pitchFamily="34" charset="0"/>
              </a:rPr>
              <a:t> </a:t>
            </a:r>
            <a:endParaRPr lang="es-ES" sz="3200" dirty="0">
              <a:solidFill>
                <a:schemeClr val="bg1">
                  <a:lumMod val="20000"/>
                  <a:lumOff val="80000"/>
                </a:schemeClr>
              </a:solidFill>
              <a:effectLst>
                <a:glow rad="101600">
                  <a:srgbClr val="000000">
                    <a:alpha val="60000"/>
                  </a:srgbClr>
                </a:glow>
                <a:outerShdw blurRad="38100" dist="38100" dir="2700000" algn="tl">
                  <a:srgbClr val="000000">
                    <a:alpha val="43137"/>
                  </a:srgbClr>
                </a:outerShdw>
              </a:effectLst>
              <a:latin typeface="Britannic Bold" pitchFamily="34" charset="0"/>
            </a:endParaRPr>
          </a:p>
        </p:txBody>
      </p:sp>
      <p:sp>
        <p:nvSpPr>
          <p:cNvPr id="6" name="Rectangle 8"/>
          <p:cNvSpPr>
            <a:spLocks noChangeArrowheads="1"/>
          </p:cNvSpPr>
          <p:nvPr/>
        </p:nvSpPr>
        <p:spPr bwMode="auto">
          <a:xfrm>
            <a:off x="1052113" y="4509120"/>
            <a:ext cx="6976271" cy="1584176"/>
          </a:xfrm>
          <a:prstGeom prst="rect">
            <a:avLst/>
          </a:prstGeom>
          <a:noFill/>
          <a:ln w="9525">
            <a:noFill/>
            <a:miter lim="800000"/>
            <a:headEnd/>
            <a:tailEnd/>
          </a:ln>
        </p:spPr>
        <p:txBody>
          <a:bodyPr/>
          <a:lstStyle/>
          <a:p>
            <a:pPr marL="342900" indent="-342900" algn="ctr" fontAlgn="base">
              <a:lnSpc>
                <a:spcPct val="90000"/>
              </a:lnSpc>
              <a:spcBef>
                <a:spcPct val="20000"/>
              </a:spcBef>
              <a:spcAft>
                <a:spcPct val="0"/>
              </a:spcAft>
            </a:pPr>
            <a:endParaRPr lang="es-ES" sz="3200" dirty="0">
              <a:solidFill>
                <a:srgbClr val="FFFF00"/>
              </a:solidFill>
              <a:effectLst>
                <a:glow rad="101600">
                  <a:srgbClr val="C00000">
                    <a:alpha val="60000"/>
                  </a:srgbClr>
                </a:glow>
                <a:outerShdw blurRad="38100" dist="38100" dir="2700000" algn="tl">
                  <a:srgbClr val="000000">
                    <a:alpha val="43137"/>
                  </a:srgbClr>
                </a:outerShdw>
              </a:effectLst>
              <a:latin typeface="Britannic Bold" pitchFamily="34" charset="0"/>
            </a:endParaRPr>
          </a:p>
        </p:txBody>
      </p:sp>
    </p:spTree>
    <p:extLst>
      <p:ext uri="{BB962C8B-B14F-4D97-AF65-F5344CB8AC3E}">
        <p14:creationId xmlns:p14="http://schemas.microsoft.com/office/powerpoint/2010/main" val="1762416751"/>
      </p:ext>
    </p:extLst>
  </p:cSld>
  <p:clrMapOvr>
    <a:masterClrMapping/>
  </p:clrMapOvr>
  <mc:AlternateContent xmlns:mc="http://schemas.openxmlformats.org/markup-compatibility/2006" xmlns:p14="http://schemas.microsoft.com/office/powerpoint/2010/main">
    <mc:Choice Requires="p14">
      <p:transition p14:dur="10">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 fill="hold"/>
                                        <p:tgtEl>
                                          <p:spTgt spid="7"/>
                                        </p:tgtEl>
                                        <p:attrNameLst>
                                          <p:attrName>ppt_x</p:attrName>
                                        </p:attrNameLst>
                                      </p:cBhvr>
                                      <p:tavLst>
                                        <p:tav tm="0">
                                          <p:val>
                                            <p:strVal val="1+#ppt_w/2"/>
                                          </p:val>
                                        </p:tav>
                                        <p:tav tm="100000">
                                          <p:val>
                                            <p:strVal val="#ppt_x"/>
                                          </p:val>
                                        </p:tav>
                                      </p:tavLst>
                                    </p:anim>
                                    <p:anim calcmode="lin" valueType="num">
                                      <p:cBhvr additive="base">
                                        <p:cTn id="8" dur="3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6883" y="522949"/>
            <a:ext cx="8102019" cy="5834308"/>
          </a:xfrm>
          <a:prstGeom prst="rect">
            <a:avLst/>
          </a:prstGeom>
          <a:scene3d>
            <a:camera prst="orthographicFront"/>
            <a:lightRig rig="threePt" dir="t"/>
          </a:scene3d>
          <a:sp3d>
            <a:bevelT prst="convex"/>
          </a:sp3d>
        </p:spPr>
      </p:pic>
      <p:sp>
        <p:nvSpPr>
          <p:cNvPr id="3" name="Rectangle 8"/>
          <p:cNvSpPr>
            <a:spLocks noChangeArrowheads="1"/>
          </p:cNvSpPr>
          <p:nvPr/>
        </p:nvSpPr>
        <p:spPr bwMode="auto">
          <a:xfrm>
            <a:off x="373819" y="2745579"/>
            <a:ext cx="3744416" cy="2932378"/>
          </a:xfrm>
          <a:prstGeom prst="rect">
            <a:avLst/>
          </a:prstGeom>
          <a:noFill/>
          <a:ln w="9525">
            <a:noFill/>
            <a:miter lim="800000"/>
            <a:headEnd/>
            <a:tailEnd/>
          </a:ln>
          <a:scene3d>
            <a:camera prst="orthographicFront"/>
            <a:lightRig rig="threePt" dir="t"/>
          </a:scene3d>
          <a:sp3d>
            <a:bevelT w="152400" h="50800" prst="softRound"/>
          </a:sp3d>
        </p:spPr>
        <p:txBody>
          <a:bodyPr/>
          <a:lstStyle/>
          <a:p>
            <a:pPr marL="571500" indent="-571500" algn="ctr" fontAlgn="base">
              <a:spcBef>
                <a:spcPct val="0"/>
              </a:spcBef>
              <a:spcAft>
                <a:spcPct val="0"/>
              </a:spcAft>
              <a:buFont typeface="Wingdings" panose="05000000000000000000" pitchFamily="2" charset="2"/>
              <a:buChar char="ü"/>
            </a:pPr>
            <a:r>
              <a:rPr lang="es-PE" sz="4000" dirty="0">
                <a:solidFill>
                  <a:srgbClr val="FFFFFF"/>
                </a:solidFill>
                <a:effectLst>
                  <a:glow rad="101600">
                    <a:srgbClr val="C00000">
                      <a:alpha val="60000"/>
                    </a:srgbClr>
                  </a:glow>
                  <a:outerShdw blurRad="38100" dist="38100" dir="2700000" algn="tl">
                    <a:srgbClr val="000000">
                      <a:alpha val="43137"/>
                    </a:srgbClr>
                  </a:outerShdw>
                </a:effectLst>
                <a:latin typeface="Rockwell Condensed" panose="02060603050405020104" pitchFamily="18" charset="0"/>
              </a:rPr>
              <a:t>¿Cómo se sintió Pedro ante esta situación y qué le propone realizar a Jesús?</a:t>
            </a:r>
          </a:p>
          <a:p>
            <a:pPr algn="ctr" fontAlgn="base">
              <a:spcBef>
                <a:spcPct val="0"/>
              </a:spcBef>
              <a:spcAft>
                <a:spcPct val="0"/>
              </a:spcAft>
            </a:pPr>
            <a:r>
              <a:rPr lang="es-ES_tradnl" sz="4000" dirty="0">
                <a:solidFill>
                  <a:srgbClr val="FFFFFF"/>
                </a:solidFill>
                <a:effectLst>
                  <a:glow rad="101600">
                    <a:srgbClr val="C00000">
                      <a:alpha val="60000"/>
                    </a:srgbClr>
                  </a:glow>
                  <a:outerShdw blurRad="38100" dist="38100" dir="2700000" algn="tl">
                    <a:srgbClr val="000000">
                      <a:alpha val="43137"/>
                    </a:srgbClr>
                  </a:outerShdw>
                </a:effectLst>
                <a:latin typeface="Rockwell Condensed" panose="02060603050405020104" pitchFamily="18" charset="0"/>
              </a:rPr>
              <a:t> </a:t>
            </a:r>
            <a:endParaRPr lang="es-PE" sz="4000" dirty="0">
              <a:solidFill>
                <a:srgbClr val="FFFFFF"/>
              </a:solidFill>
              <a:effectLst>
                <a:glow rad="101600">
                  <a:srgbClr val="C00000">
                    <a:alpha val="60000"/>
                  </a:srgbClr>
                </a:glow>
                <a:outerShdw blurRad="38100" dist="38100" dir="2700000" algn="tl">
                  <a:srgbClr val="000000">
                    <a:alpha val="43137"/>
                  </a:srgbClr>
                </a:outerShdw>
              </a:effectLst>
              <a:latin typeface="Rockwell Condensed" panose="02060603050405020104" pitchFamily="18" charset="0"/>
            </a:endParaRPr>
          </a:p>
          <a:p>
            <a:pPr marL="342900" indent="-342900" algn="ctr" fontAlgn="base">
              <a:lnSpc>
                <a:spcPct val="90000"/>
              </a:lnSpc>
              <a:spcBef>
                <a:spcPct val="20000"/>
              </a:spcBef>
              <a:spcAft>
                <a:spcPct val="0"/>
              </a:spcAft>
            </a:pPr>
            <a:endParaRPr lang="es-ES" sz="4000" b="1" dirty="0">
              <a:solidFill>
                <a:srgbClr val="FFFFFF"/>
              </a:solidFill>
              <a:effectLst>
                <a:glow rad="101600">
                  <a:srgbClr val="C00000">
                    <a:alpha val="60000"/>
                  </a:srgbClr>
                </a:glow>
              </a:effectLst>
              <a:latin typeface="Rockwell Condensed" panose="02060603050405020104" pitchFamily="18" charset="0"/>
            </a:endParaRPr>
          </a:p>
        </p:txBody>
      </p:sp>
    </p:spTree>
    <p:extLst>
      <p:ext uri="{BB962C8B-B14F-4D97-AF65-F5344CB8AC3E}">
        <p14:creationId xmlns:p14="http://schemas.microsoft.com/office/powerpoint/2010/main" val="3350675575"/>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3247" y="6132260"/>
            <a:ext cx="4188315" cy="188992"/>
          </a:xfrm>
          <a:prstGeom prst="rect">
            <a:avLst/>
          </a:prstGeom>
        </p:spPr>
      </p:pic>
      <p:grpSp>
        <p:nvGrpSpPr>
          <p:cNvPr id="9" name="Group 2"/>
          <p:cNvGrpSpPr>
            <a:grpSpLocks/>
          </p:cNvGrpSpPr>
          <p:nvPr/>
        </p:nvGrpSpPr>
        <p:grpSpPr bwMode="auto">
          <a:xfrm>
            <a:off x="539364" y="504675"/>
            <a:ext cx="3980541" cy="572094"/>
            <a:chOff x="719" y="705"/>
            <a:chExt cx="7332" cy="899"/>
          </a:xfrm>
        </p:grpSpPr>
        <p:sp>
          <p:nvSpPr>
            <p:cNvPr id="10" name="Rectangle 3"/>
            <p:cNvSpPr>
              <a:spLocks noChangeArrowheads="1"/>
            </p:cNvSpPr>
            <p:nvPr/>
          </p:nvSpPr>
          <p:spPr bwMode="auto">
            <a:xfrm>
              <a:off x="719" y="844"/>
              <a:ext cx="7332" cy="760"/>
            </a:xfrm>
            <a:prstGeom prst="rect">
              <a:avLst/>
            </a:prstGeom>
            <a:solidFill>
              <a:srgbClr val="A626A0"/>
            </a:solidFill>
            <a:ln w="9525">
              <a:solidFill>
                <a:srgbClr val="969696"/>
              </a:solid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dirty="0">
                <a:solidFill>
                  <a:srgbClr val="000000"/>
                </a:solidFill>
                <a:effectLst>
                  <a:outerShdw blurRad="38100" dist="38100" dir="2700000" algn="tl">
                    <a:srgbClr val="000000">
                      <a:alpha val="43137"/>
                    </a:srgbClr>
                  </a:outerShdw>
                </a:effectLst>
              </a:endParaRPr>
            </a:p>
          </p:txBody>
        </p:sp>
        <p:sp>
          <p:nvSpPr>
            <p:cNvPr id="11" name="Text Box 4"/>
            <p:cNvSpPr txBox="1">
              <a:spLocks noChangeArrowheads="1"/>
            </p:cNvSpPr>
            <p:nvPr/>
          </p:nvSpPr>
          <p:spPr bwMode="auto">
            <a:xfrm>
              <a:off x="1688" y="705"/>
              <a:ext cx="6112" cy="6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pPr>
              <a:r>
                <a:rPr lang="es-PE" sz="1050" b="1" dirty="0">
                  <a:solidFill>
                    <a:srgbClr val="7030A0"/>
                  </a:solidFill>
                  <a:latin typeface="Arial Rounded MT Bold" panose="020F0704030504030204" pitchFamily="34" charset="0"/>
                </a:rPr>
                <a:t>LECTIO DIVINA – DOMINGO 2º CUARESMA – “A”</a:t>
              </a:r>
            </a:p>
            <a:p>
              <a:pPr algn="r" eaLnBrk="0" fontAlgn="base" hangingPunct="0">
                <a:spcBef>
                  <a:spcPct val="0"/>
                </a:spcBef>
              </a:pPr>
              <a:r>
                <a:rPr lang="es-PE" sz="1050" b="1" dirty="0">
                  <a:solidFill>
                    <a:srgbClr val="660033"/>
                  </a:solidFill>
                  <a:latin typeface="Arial Rounded MT Bold" panose="020F0704030504030204" pitchFamily="34" charset="0"/>
                </a:rPr>
                <a:t>SU ROSTRO BRILLABA COMO EL SOL</a:t>
              </a:r>
              <a:endParaRPr lang="es-PE" sz="1600" dirty="0">
                <a:solidFill>
                  <a:srgbClr val="000000"/>
                </a:solidFill>
                <a:latin typeface="Arial" panose="020B0604020202020204" pitchFamily="34" charset="0"/>
              </a:endParaRPr>
            </a:p>
          </p:txBody>
        </p:sp>
      </p:grpSp>
      <p:sp>
        <p:nvSpPr>
          <p:cNvPr id="12" name="Text Box 6"/>
          <p:cNvSpPr txBox="1">
            <a:spLocks noChangeArrowheads="1"/>
          </p:cNvSpPr>
          <p:nvPr/>
        </p:nvSpPr>
        <p:spPr bwMode="auto">
          <a:xfrm>
            <a:off x="5826034" y="575312"/>
            <a:ext cx="2749934" cy="707886"/>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fontAlgn="base">
              <a:spcBef>
                <a:spcPct val="0"/>
              </a:spcBef>
              <a:spcAft>
                <a:spcPct val="0"/>
              </a:spcAft>
            </a:pPr>
            <a:r>
              <a:rPr lang="es-ES" sz="2000" b="1" cap="all" dirty="0">
                <a:ln w="0"/>
                <a:solidFill>
                  <a:schemeClr val="bg1"/>
                </a:solidFill>
                <a:effectLst>
                  <a:outerShdw blurRad="38100" dist="38100" dir="2700000" algn="tl">
                    <a:srgbClr val="000000">
                      <a:alpha val="43137"/>
                    </a:srgbClr>
                  </a:outerShdw>
                  <a:reflection blurRad="12700" stA="50000" endPos="50000" dist="5000" dir="5400000" sy="-100000" rotWithShape="0"/>
                </a:effectLst>
                <a:latin typeface="Agency FB" panose="020B0503020202020204" pitchFamily="34" charset="0"/>
              </a:rPr>
              <a:t>S. Mateo 17, 1-9</a:t>
            </a:r>
          </a:p>
          <a:p>
            <a:pPr algn="r" fontAlgn="base">
              <a:spcBef>
                <a:spcPct val="0"/>
              </a:spcBef>
              <a:spcAft>
                <a:spcPct val="0"/>
              </a:spcAft>
            </a:pPr>
            <a:endParaRPr lang="es-ES" sz="2000" b="1" cap="all" dirty="0">
              <a:ln w="0"/>
              <a:solidFill>
                <a:schemeClr val="bg1"/>
              </a:solidFill>
              <a:effectLst>
                <a:outerShdw blurRad="38100" dist="38100" dir="2700000" algn="tl">
                  <a:srgbClr val="000000">
                    <a:alpha val="43137"/>
                  </a:srgbClr>
                </a:outerShdw>
                <a:reflection blurRad="12700" stA="50000" endPos="50000" dist="5000" dir="5400000" sy="-100000" rotWithShape="0"/>
              </a:effectLst>
              <a:latin typeface="Agency FB" panose="020B0503020202020204" pitchFamily="34" charset="0"/>
            </a:endParaRPr>
          </a:p>
        </p:txBody>
      </p:sp>
      <p:pic>
        <p:nvPicPr>
          <p:cNvPr id="13" name="Picture 113" descr="cuaresma-web"/>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3447" y="519315"/>
            <a:ext cx="454183" cy="51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3 CuadroTexto"/>
          <p:cNvSpPr txBox="1"/>
          <p:nvPr/>
        </p:nvSpPr>
        <p:spPr>
          <a:xfrm>
            <a:off x="1691680" y="2708920"/>
            <a:ext cx="6264696" cy="2247862"/>
          </a:xfrm>
          <a:prstGeom prst="rect">
            <a:avLst/>
          </a:prstGeom>
          <a:noFill/>
          <a:scene3d>
            <a:camera prst="orthographicFront"/>
            <a:lightRig rig="soft" dir="t">
              <a:rot lat="0" lon="0" rev="10800000"/>
            </a:lightRig>
          </a:scene3d>
          <a:sp3d>
            <a:bevelT w="152400" h="50800" prst="softRound"/>
          </a:sp3d>
        </p:spPr>
        <p:txBody>
          <a:bodyPr wrap="square">
            <a:prstTxWarp prst="textWave2">
              <a:avLst/>
            </a:prstTxWarp>
            <a:spAutoFit/>
            <a:sp3d>
              <a:bevelT w="27940" h="12700"/>
              <a:contourClr>
                <a:srgbClr val="DDDDDD"/>
              </a:contourClr>
            </a:sp3d>
          </a:bodyPr>
          <a:lstStyle/>
          <a:p>
            <a:pPr algn="ctr" fontAlgn="base">
              <a:spcBef>
                <a:spcPct val="0"/>
              </a:spcBef>
              <a:spcAft>
                <a:spcPct val="0"/>
              </a:spcAft>
              <a:defRPr/>
            </a:pPr>
            <a:r>
              <a:rPr lang="es-PE" sz="3600" b="1" spc="150" dirty="0">
                <a:ln w="11430"/>
                <a:solidFill>
                  <a:srgbClr val="FFFF00"/>
                </a:solidFill>
                <a:effectLst>
                  <a:outerShdw blurRad="50800" dist="38100" algn="l" rotWithShape="0">
                    <a:prstClr val="black"/>
                  </a:outerShdw>
                </a:effectLst>
                <a:latin typeface="Bauhaus 93" panose="04030905020B02020C02" pitchFamily="82" charset="0"/>
                <a:ea typeface="Adobe Fan Heiti Std B" pitchFamily="34" charset="-128"/>
              </a:rPr>
              <a:t>SU ROSTRO BRILLABA COMO EL SOL</a:t>
            </a:r>
          </a:p>
          <a:p>
            <a:pPr algn="ctr" fontAlgn="base">
              <a:spcBef>
                <a:spcPct val="0"/>
              </a:spcBef>
              <a:spcAft>
                <a:spcPct val="0"/>
              </a:spcAft>
              <a:defRPr/>
            </a:pPr>
            <a:endParaRPr lang="es-ES" sz="3600" b="1" spc="150" dirty="0">
              <a:ln w="11430"/>
              <a:solidFill>
                <a:srgbClr val="FFFF00"/>
              </a:solidFill>
              <a:effectLst>
                <a:outerShdw blurRad="25400" algn="tl" rotWithShape="0">
                  <a:srgbClr val="000000">
                    <a:alpha val="43000"/>
                  </a:srgbClr>
                </a:outerShdw>
              </a:effectLst>
              <a:latin typeface="Bauhaus 93" panose="04030905020B02020C02" pitchFamily="82" charset="0"/>
              <a:ea typeface="Adobe Fan Heiti Std B" pitchFamily="34" charset="-128"/>
            </a:endParaRPr>
          </a:p>
        </p:txBody>
      </p:sp>
      <p:sp>
        <p:nvSpPr>
          <p:cNvPr id="15" name="Text Box 6"/>
          <p:cNvSpPr txBox="1">
            <a:spLocks noChangeArrowheads="1"/>
          </p:cNvSpPr>
          <p:nvPr/>
        </p:nvSpPr>
        <p:spPr bwMode="auto">
          <a:xfrm>
            <a:off x="5627978" y="5826646"/>
            <a:ext cx="2947990" cy="400110"/>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s-ES" sz="2000" dirty="0">
                <a:solidFill>
                  <a:srgbClr val="FFFF00"/>
                </a:solidFill>
                <a:effectLst>
                  <a:outerShdw blurRad="38100" dist="38100" dir="2700000" algn="tl">
                    <a:srgbClr val="000000">
                      <a:alpha val="43137"/>
                    </a:srgbClr>
                  </a:outerShdw>
                </a:effectLst>
              </a:rPr>
              <a:t>  </a:t>
            </a:r>
            <a:r>
              <a:rPr lang="es-ES" sz="2000" dirty="0">
                <a:solidFill>
                  <a:srgbClr val="FFFF00"/>
                </a:solidFill>
                <a:effectLst>
                  <a:outerShdw blurRad="38100" dist="38100" dir="2700000" algn="tl">
                    <a:srgbClr val="000000">
                      <a:alpha val="43137"/>
                    </a:srgbClr>
                  </a:outerShdw>
                </a:effectLst>
              </a:rPr>
              <a:t>8</a:t>
            </a:r>
            <a:r>
              <a:rPr lang="es-ES" sz="2000" dirty="0" smtClean="0">
                <a:solidFill>
                  <a:srgbClr val="FFFF00"/>
                </a:solidFill>
                <a:effectLst>
                  <a:outerShdw blurRad="38100" dist="38100" dir="2700000" algn="tl">
                    <a:srgbClr val="000000">
                      <a:alpha val="43137"/>
                    </a:srgbClr>
                  </a:outerShdw>
                </a:effectLst>
              </a:rPr>
              <a:t> </a:t>
            </a:r>
            <a:r>
              <a:rPr lang="es-ES" sz="2000" dirty="0">
                <a:solidFill>
                  <a:srgbClr val="FFFF00"/>
                </a:solidFill>
                <a:effectLst>
                  <a:outerShdw blurRad="38100" dist="38100" dir="2700000" algn="tl">
                    <a:srgbClr val="000000">
                      <a:alpha val="43137"/>
                    </a:srgbClr>
                  </a:outerShdw>
                </a:effectLst>
              </a:rPr>
              <a:t>de </a:t>
            </a:r>
            <a:r>
              <a:rPr lang="es-ES" sz="2000" dirty="0" smtClean="0">
                <a:solidFill>
                  <a:srgbClr val="FFFF00"/>
                </a:solidFill>
                <a:effectLst>
                  <a:outerShdw blurRad="38100" dist="38100" dir="2700000" algn="tl">
                    <a:srgbClr val="000000">
                      <a:alpha val="43137"/>
                    </a:srgbClr>
                  </a:outerShdw>
                </a:effectLst>
              </a:rPr>
              <a:t>marzo 2020</a:t>
            </a:r>
            <a:endParaRPr lang="es-ES" sz="2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453094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2"/>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500"/>
                                        <p:tgtEl>
                                          <p:spTgt spid="12"/>
                                        </p:tgtEl>
                                      </p:cBhvr>
                                    </p:animEffect>
                                  </p:childTnLst>
                                </p:cTn>
                              </p:par>
                            </p:childTnLst>
                          </p:cTn>
                        </p:par>
                        <p:par>
                          <p:cTn id="10" fill="hold">
                            <p:stCondLst>
                              <p:cond delay="500"/>
                            </p:stCondLst>
                            <p:childTnLst>
                              <p:par>
                                <p:cTn id="11" presetID="26" presetClass="entr" presetSubtype="0" fill="hold" nodeType="afterEffect">
                                  <p:stCondLst>
                                    <p:cond delay="0"/>
                                  </p:stCondLst>
                                  <p:iterate type="lt">
                                    <p:tmPct val="10000"/>
                                  </p:iterate>
                                  <p:childTnLst>
                                    <p:set>
                                      <p:cBhvr>
                                        <p:cTn id="12" dur="1" fill="hold">
                                          <p:stCondLst>
                                            <p:cond delay="0"/>
                                          </p:stCondLst>
                                        </p:cTn>
                                        <p:tgtEl>
                                          <p:spTgt spid="14"/>
                                        </p:tgtEl>
                                        <p:attrNameLst>
                                          <p:attrName>style.visibility</p:attrName>
                                        </p:attrNameLst>
                                      </p:cBhvr>
                                      <p:to>
                                        <p:strVal val="visible"/>
                                      </p:to>
                                    </p:set>
                                    <p:animEffect transition="in" filter="wipe(down)">
                                      <p:cBhvr>
                                        <p:cTn id="13" dur="580">
                                          <p:stCondLst>
                                            <p:cond delay="0"/>
                                          </p:stCondLst>
                                        </p:cTn>
                                        <p:tgtEl>
                                          <p:spTgt spid="14"/>
                                        </p:tgtEl>
                                      </p:cBhvr>
                                    </p:animEffect>
                                    <p:anim calcmode="lin" valueType="num">
                                      <p:cBhvr>
                                        <p:cTn id="1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9" dur="26">
                                          <p:stCondLst>
                                            <p:cond delay="650"/>
                                          </p:stCondLst>
                                        </p:cTn>
                                        <p:tgtEl>
                                          <p:spTgt spid="14"/>
                                        </p:tgtEl>
                                      </p:cBhvr>
                                      <p:to x="100000" y="60000"/>
                                    </p:animScale>
                                    <p:animScale>
                                      <p:cBhvr>
                                        <p:cTn id="20" dur="166" decel="50000">
                                          <p:stCondLst>
                                            <p:cond delay="676"/>
                                          </p:stCondLst>
                                        </p:cTn>
                                        <p:tgtEl>
                                          <p:spTgt spid="14"/>
                                        </p:tgtEl>
                                      </p:cBhvr>
                                      <p:to x="100000" y="100000"/>
                                    </p:animScale>
                                    <p:animScale>
                                      <p:cBhvr>
                                        <p:cTn id="21" dur="26">
                                          <p:stCondLst>
                                            <p:cond delay="1312"/>
                                          </p:stCondLst>
                                        </p:cTn>
                                        <p:tgtEl>
                                          <p:spTgt spid="14"/>
                                        </p:tgtEl>
                                      </p:cBhvr>
                                      <p:to x="100000" y="80000"/>
                                    </p:animScale>
                                    <p:animScale>
                                      <p:cBhvr>
                                        <p:cTn id="22" dur="166" decel="50000">
                                          <p:stCondLst>
                                            <p:cond delay="1338"/>
                                          </p:stCondLst>
                                        </p:cTn>
                                        <p:tgtEl>
                                          <p:spTgt spid="14"/>
                                        </p:tgtEl>
                                      </p:cBhvr>
                                      <p:to x="100000" y="100000"/>
                                    </p:animScale>
                                    <p:animScale>
                                      <p:cBhvr>
                                        <p:cTn id="23" dur="26">
                                          <p:stCondLst>
                                            <p:cond delay="1642"/>
                                          </p:stCondLst>
                                        </p:cTn>
                                        <p:tgtEl>
                                          <p:spTgt spid="14"/>
                                        </p:tgtEl>
                                      </p:cBhvr>
                                      <p:to x="100000" y="90000"/>
                                    </p:animScale>
                                    <p:animScale>
                                      <p:cBhvr>
                                        <p:cTn id="24" dur="166" decel="50000">
                                          <p:stCondLst>
                                            <p:cond delay="1668"/>
                                          </p:stCondLst>
                                        </p:cTn>
                                        <p:tgtEl>
                                          <p:spTgt spid="14"/>
                                        </p:tgtEl>
                                      </p:cBhvr>
                                      <p:to x="100000" y="100000"/>
                                    </p:animScale>
                                    <p:animScale>
                                      <p:cBhvr>
                                        <p:cTn id="25" dur="26">
                                          <p:stCondLst>
                                            <p:cond delay="1808"/>
                                          </p:stCondLst>
                                        </p:cTn>
                                        <p:tgtEl>
                                          <p:spTgt spid="14"/>
                                        </p:tgtEl>
                                      </p:cBhvr>
                                      <p:to x="100000" y="95000"/>
                                    </p:animScale>
                                    <p:animScale>
                                      <p:cBhvr>
                                        <p:cTn id="26" dur="166" decel="50000">
                                          <p:stCondLst>
                                            <p:cond delay="1834"/>
                                          </p:stCondLst>
                                        </p:cTn>
                                        <p:tgtEl>
                                          <p:spTgt spid="14"/>
                                        </p:tgtEl>
                                      </p:cBhvr>
                                      <p:to x="100000" y="100000"/>
                                    </p:animScale>
                                  </p:childTnLst>
                                </p:cTn>
                              </p:par>
                            </p:childTnLst>
                          </p:cTn>
                        </p:par>
                        <p:par>
                          <p:cTn id="27" fill="hold">
                            <p:stCondLst>
                              <p:cond delay="7300"/>
                            </p:stCondLst>
                            <p:childTnLst>
                              <p:par>
                                <p:cTn id="28" presetID="2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ppt_x</p:attrName>
                                        </p:attrNameLst>
                                      </p:cBhvr>
                                      <p:tavLst>
                                        <p:tav tm="0">
                                          <p:val>
                                            <p:strVal val="#ppt_x-.2"/>
                                          </p:val>
                                        </p:tav>
                                        <p:tav tm="100000">
                                          <p:val>
                                            <p:strVal val="#ppt_x"/>
                                          </p:val>
                                        </p:tav>
                                      </p:tavLst>
                                    </p:anim>
                                    <p:anim calcmode="lin" valueType="num">
                                      <p:cBhvr>
                                        <p:cTn id="31"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sultado de imagen para en la transfiguracion el Padre dios habla esye es mi hijo am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49" y="538070"/>
            <a:ext cx="8082734" cy="581047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878384" y="3203018"/>
            <a:ext cx="7585166" cy="2727519"/>
          </a:xfrm>
          <a:prstGeom prst="rect">
            <a:avLst/>
          </a:prstGeom>
          <a:noFill/>
          <a:ln w="9525">
            <a:noFill/>
            <a:miter lim="800000"/>
            <a:headEnd/>
            <a:tailEnd/>
          </a:ln>
          <a:scene3d>
            <a:camera prst="orthographicFront"/>
            <a:lightRig rig="threePt" dir="t"/>
          </a:scene3d>
          <a:sp3d>
            <a:bevelT w="152400" h="50800" prst="softRound"/>
          </a:sp3d>
        </p:spPr>
        <p:txBody>
          <a:bodyPr/>
          <a:lstStyle/>
          <a:p>
            <a:pPr algn="ctr" fontAlgn="base">
              <a:spcBef>
                <a:spcPct val="0"/>
              </a:spcBef>
              <a:spcAft>
                <a:spcPct val="0"/>
              </a:spcAft>
            </a:pPr>
            <a:endParaRPr lang="es-PE" sz="3200" b="1" dirty="0">
              <a:solidFill>
                <a:srgbClr val="FF0000"/>
              </a:solidFill>
              <a:effectLst>
                <a:glow rad="63500">
                  <a:srgbClr val="000000">
                    <a:satMod val="175000"/>
                    <a:alpha val="40000"/>
                  </a:srgbClr>
                </a:glow>
              </a:effectLst>
              <a:latin typeface="Rockwell Condensed" panose="02060603050405020104" pitchFamily="18" charset="0"/>
            </a:endParaRPr>
          </a:p>
          <a:p>
            <a:pPr marL="571500" indent="-571500" algn="ctr" fontAlgn="base">
              <a:spcBef>
                <a:spcPct val="0"/>
              </a:spcBef>
              <a:spcAft>
                <a:spcPct val="0"/>
              </a:spcAft>
              <a:buFont typeface="Wingdings" panose="05000000000000000000" pitchFamily="2" charset="2"/>
              <a:buChar char="ü"/>
            </a:pPr>
            <a:r>
              <a:rPr lang="es-ES" sz="3600" b="1" dirty="0">
                <a:solidFill>
                  <a:srgbClr val="FFFF00"/>
                </a:solidFill>
                <a:effectLst>
                  <a:glow rad="63500">
                    <a:srgbClr val="000000">
                      <a:satMod val="175000"/>
                      <a:alpha val="40000"/>
                    </a:srgbClr>
                  </a:glow>
                </a:effectLst>
                <a:latin typeface="Rockwell Condensed" panose="02060603050405020104" pitchFamily="18" charset="0"/>
              </a:rPr>
              <a:t>En el texto no sólo es importante lo que se ve sino lo que se oye. </a:t>
            </a:r>
            <a:r>
              <a:rPr lang="es-PE" sz="3600" b="1" dirty="0" smtClean="0">
                <a:solidFill>
                  <a:srgbClr val="FFFF00"/>
                </a:solidFill>
                <a:effectLst>
                  <a:glow rad="63500">
                    <a:srgbClr val="000000">
                      <a:satMod val="175000"/>
                      <a:alpha val="40000"/>
                    </a:srgbClr>
                  </a:glow>
                </a:effectLst>
                <a:latin typeface="Rockwell Condensed" panose="02060603050405020104" pitchFamily="18" charset="0"/>
              </a:rPr>
              <a:t>¿Qué aporta la voz que sale de la nube a tu comprensión? </a:t>
            </a:r>
            <a:r>
              <a:rPr lang="es-PE" sz="3600" b="1" dirty="0" smtClean="0">
                <a:solidFill>
                  <a:srgbClr val="FFFF00"/>
                </a:solidFill>
                <a:effectLst>
                  <a:glow rad="63500">
                    <a:srgbClr val="000000">
                      <a:satMod val="175000"/>
                      <a:alpha val="40000"/>
                    </a:srgbClr>
                  </a:glow>
                </a:effectLst>
                <a:latin typeface="Rockwell Condensed" panose="02060603050405020104" pitchFamily="18" charset="0"/>
              </a:rPr>
              <a:t>.</a:t>
            </a:r>
            <a:endParaRPr lang="es-PE" sz="3600" b="1" dirty="0">
              <a:solidFill>
                <a:srgbClr val="FFFF00"/>
              </a:solidFill>
              <a:effectLst>
                <a:glow rad="63500">
                  <a:srgbClr val="000000">
                    <a:satMod val="175000"/>
                    <a:alpha val="40000"/>
                  </a:srgbClr>
                </a:glow>
              </a:effectLst>
              <a:latin typeface="Rockwell Condensed" panose="02060603050405020104" pitchFamily="18" charset="0"/>
            </a:endParaRPr>
          </a:p>
        </p:txBody>
      </p:sp>
    </p:spTree>
    <p:extLst>
      <p:ext uri="{BB962C8B-B14F-4D97-AF65-F5344CB8AC3E}">
        <p14:creationId xmlns:p14="http://schemas.microsoft.com/office/powerpoint/2010/main" val="2460595913"/>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931" y="511192"/>
            <a:ext cx="8137289" cy="5802521"/>
          </a:xfrm>
          <a:prstGeom prst="rect">
            <a:avLst/>
          </a:prstGeom>
        </p:spPr>
      </p:pic>
      <p:sp>
        <p:nvSpPr>
          <p:cNvPr id="3" name="Rectangle 8"/>
          <p:cNvSpPr>
            <a:spLocks noChangeArrowheads="1"/>
          </p:cNvSpPr>
          <p:nvPr/>
        </p:nvSpPr>
        <p:spPr bwMode="auto">
          <a:xfrm>
            <a:off x="871421" y="3922409"/>
            <a:ext cx="7159958" cy="852359"/>
          </a:xfrm>
          <a:prstGeom prst="rect">
            <a:avLst/>
          </a:prstGeom>
          <a:noFill/>
          <a:ln w="9525">
            <a:noFill/>
            <a:miter lim="800000"/>
            <a:headEnd/>
            <a:tailEnd/>
          </a:ln>
          <a:scene3d>
            <a:camera prst="orthographicFront"/>
            <a:lightRig rig="threePt" dir="t"/>
          </a:scene3d>
          <a:sp3d>
            <a:bevelT w="152400" h="50800" prst="softRound"/>
          </a:sp3d>
        </p:spPr>
        <p:txBody>
          <a:bodyPr/>
          <a:lstStyle/>
          <a:p>
            <a:pPr marL="457200" indent="-457200" algn="ctr" fontAlgn="base">
              <a:spcBef>
                <a:spcPct val="0"/>
              </a:spcBef>
              <a:spcAft>
                <a:spcPct val="0"/>
              </a:spcAft>
              <a:buFont typeface="Wingdings" panose="05000000000000000000" pitchFamily="2" charset="2"/>
              <a:buChar char="ü"/>
            </a:pPr>
            <a:r>
              <a:rPr lang="es-PE" sz="3600" b="1" dirty="0">
                <a:solidFill>
                  <a:schemeClr val="bg1"/>
                </a:solidFill>
                <a:effectLst>
                  <a:glow rad="63500">
                    <a:srgbClr val="000000">
                      <a:satMod val="175000"/>
                      <a:alpha val="40000"/>
                    </a:srgbClr>
                  </a:glow>
                  <a:outerShdw blurRad="38100" dist="38100" dir="2700000" algn="tl">
                    <a:srgbClr val="000000">
                      <a:alpha val="43137"/>
                    </a:srgbClr>
                  </a:outerShdw>
                </a:effectLst>
                <a:latin typeface="Rockwell Condensed" panose="02060603050405020104" pitchFamily="18" charset="0"/>
              </a:rPr>
              <a:t>¿Qué pasó con los discípulos al escuchar la voz? </a:t>
            </a:r>
            <a:r>
              <a:rPr lang="es-PE" sz="3600" b="1" dirty="0">
                <a:solidFill>
                  <a:schemeClr val="bg1"/>
                </a:solidFill>
                <a:effectLst>
                  <a:glow rad="101600">
                    <a:srgbClr val="000000">
                      <a:satMod val="175000"/>
                      <a:alpha val="40000"/>
                    </a:srgbClr>
                  </a:glow>
                  <a:outerShdw blurRad="38100" dist="38100" dir="2700000" algn="tl">
                    <a:srgbClr val="000000">
                      <a:alpha val="43137"/>
                    </a:srgbClr>
                  </a:outerShdw>
                </a:effectLst>
                <a:latin typeface="Rockwell Condensed" panose="02060603050405020104" pitchFamily="18" charset="0"/>
              </a:rPr>
              <a:t>¿Cómo se sintieron? ¿Qué les dijo Jesús luego a ellos?</a:t>
            </a:r>
            <a:endParaRPr lang="es-ES" sz="3600" b="1" dirty="0">
              <a:solidFill>
                <a:schemeClr val="bg1"/>
              </a:solidFill>
              <a:effectLst>
                <a:glow rad="63500">
                  <a:srgbClr val="000000">
                    <a:satMod val="175000"/>
                    <a:alpha val="40000"/>
                  </a:srgbClr>
                </a:glow>
              </a:effectLst>
              <a:latin typeface="Rockwell Condensed" panose="02060603050405020104" pitchFamily="18" charset="0"/>
            </a:endParaRPr>
          </a:p>
        </p:txBody>
      </p:sp>
      <p:sp>
        <p:nvSpPr>
          <p:cNvPr id="4" name="Rectangle 8"/>
          <p:cNvSpPr>
            <a:spLocks noChangeArrowheads="1"/>
          </p:cNvSpPr>
          <p:nvPr/>
        </p:nvSpPr>
        <p:spPr bwMode="auto">
          <a:xfrm>
            <a:off x="5508104" y="2861767"/>
            <a:ext cx="2106851" cy="1226416"/>
          </a:xfrm>
          <a:prstGeom prst="rect">
            <a:avLst/>
          </a:prstGeom>
          <a:noFill/>
          <a:ln w="9525">
            <a:noFill/>
            <a:miter lim="800000"/>
            <a:headEnd/>
            <a:tailEnd/>
          </a:ln>
          <a:scene3d>
            <a:camera prst="orthographicFront"/>
            <a:lightRig rig="threePt" dir="t"/>
          </a:scene3d>
          <a:sp3d>
            <a:bevelT w="152400" h="50800" prst="softRound"/>
          </a:sp3d>
        </p:spPr>
        <p:txBody>
          <a:bodyPr>
            <a:prstTxWarp prst="textTriangle">
              <a:avLst>
                <a:gd name="adj" fmla="val 16577"/>
              </a:avLst>
            </a:prstTxWarp>
          </a:bodyPr>
          <a:lstStyle/>
          <a:p>
            <a:pPr marL="342900" indent="-342900" algn="r" fontAlgn="base">
              <a:lnSpc>
                <a:spcPct val="90000"/>
              </a:lnSpc>
              <a:spcBef>
                <a:spcPct val="20000"/>
              </a:spcBef>
              <a:spcAft>
                <a:spcPct val="0"/>
              </a:spcAft>
            </a:pPr>
            <a:endParaRPr lang="es-ES" sz="3200" b="1" dirty="0">
              <a:solidFill>
                <a:srgbClr val="FFFF00"/>
              </a:solidFill>
              <a:effectLst>
                <a:glow rad="101600">
                  <a:srgbClr val="000000">
                    <a:satMod val="175000"/>
                    <a:alpha val="40000"/>
                  </a:srgbClr>
                </a:glow>
              </a:effectLst>
              <a:latin typeface="Britannic Bold" pitchFamily="34" charset="0"/>
            </a:endParaRPr>
          </a:p>
        </p:txBody>
      </p:sp>
    </p:spTree>
    <p:extLst>
      <p:ext uri="{BB962C8B-B14F-4D97-AF65-F5344CB8AC3E}">
        <p14:creationId xmlns:p14="http://schemas.microsoft.com/office/powerpoint/2010/main" val="102908416"/>
      </p:ext>
    </p:extLst>
  </p:cSld>
  <p:clrMapOvr>
    <a:masterClrMapping/>
  </p:clrMapOvr>
  <mc:AlternateContent xmlns:mc="http://schemas.openxmlformats.org/markup-compatibility/2006" xmlns:p14="http://schemas.microsoft.com/office/powerpoint/2010/main">
    <mc:Choice Requires="p14">
      <p:transition p14:dur="10">
        <p14:warp dir="i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nodePh="1">
                                  <p:stCondLst>
                                    <p:cond delay="500"/>
                                  </p:stCondLst>
                                  <p:endCondLst>
                                    <p:cond evt="begin" delay="0">
                                      <p:tn val="5"/>
                                    </p:cond>
                                  </p:end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 presetClass="entr" presetSubtype="8" fill="hold" grpId="0" nodeType="afterEffect">
                                  <p:stCondLst>
                                    <p:cond delay="0"/>
                                  </p:stCondLst>
                                  <p:iterate type="wd">
                                    <p:tmPct val="10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00" fill="hold"/>
                                        <p:tgtEl>
                                          <p:spTgt spid="3"/>
                                        </p:tgtEl>
                                        <p:attrNameLst>
                                          <p:attrName>ppt_x</p:attrName>
                                        </p:attrNameLst>
                                      </p:cBhvr>
                                      <p:tavLst>
                                        <p:tav tm="0">
                                          <p:val>
                                            <p:strVal val="0-#ppt_w/2"/>
                                          </p:val>
                                        </p:tav>
                                        <p:tav tm="100000">
                                          <p:val>
                                            <p:strVal val="#ppt_x"/>
                                          </p:val>
                                        </p:tav>
                                      </p:tavLst>
                                    </p:anim>
                                    <p:anim calcmode="lin" valueType="num">
                                      <p:cBhvr additive="base">
                                        <p:cTn id="13" dur="3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esultado de imagen para Hoy seguimos a Jesu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0555" y="477619"/>
            <a:ext cx="8095765" cy="5879638"/>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
          <p:cNvSpPr>
            <a:spLocks noChangeArrowheads="1"/>
          </p:cNvSpPr>
          <p:nvPr/>
        </p:nvSpPr>
        <p:spPr bwMode="auto">
          <a:xfrm>
            <a:off x="560555" y="584163"/>
            <a:ext cx="2376264" cy="802266"/>
          </a:xfrm>
          <a:prstGeom prst="roundRect">
            <a:avLst>
              <a:gd name="adj" fmla="val 16667"/>
            </a:avLst>
          </a:prstGeom>
          <a:solidFill>
            <a:srgbClr val="660033"/>
          </a:solidFill>
          <a:ln w="381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1600" b="1" dirty="0">
                <a:solidFill>
                  <a:srgbClr val="FFFFFF"/>
                </a:solidFill>
                <a:effectLst>
                  <a:outerShdw blurRad="38100" dist="38100" dir="2700000" algn="tl">
                    <a:srgbClr val="000000">
                      <a:alpha val="43137"/>
                    </a:srgbClr>
                  </a:outerShdw>
                </a:effectLst>
                <a:latin typeface="Calibri" panose="020F0502020204030204" pitchFamily="34" charset="0"/>
              </a:rPr>
              <a:t>MEDITATIO</a:t>
            </a:r>
          </a:p>
          <a:p>
            <a:pPr algn="ctr" eaLnBrk="0" fontAlgn="base" hangingPunct="0">
              <a:spcBef>
                <a:spcPct val="0"/>
              </a:spcBef>
              <a:spcAft>
                <a:spcPct val="0"/>
              </a:spcAft>
            </a:pPr>
            <a:r>
              <a:rPr lang="es-PE" sz="1600" b="1" dirty="0">
                <a:solidFill>
                  <a:srgbClr val="FFFFFF"/>
                </a:solidFill>
                <a:effectLst>
                  <a:outerShdw blurRad="38100" dist="38100" dir="2700000" algn="tl">
                    <a:srgbClr val="000000">
                      <a:alpha val="43137"/>
                    </a:srgbClr>
                  </a:outerShdw>
                </a:effectLst>
                <a:latin typeface="Calibri" panose="020F0502020204030204" pitchFamily="34" charset="0"/>
              </a:rPr>
              <a:t>¿Qué ME dice el texto?</a:t>
            </a:r>
            <a:endParaRPr lang="es-PE" sz="2800" dirty="0">
              <a:solidFill>
                <a:srgbClr val="FFFFFF"/>
              </a:solidFill>
              <a:effectLst>
                <a:outerShdw blurRad="38100" dist="38100" dir="2700000" algn="tl">
                  <a:srgbClr val="000000">
                    <a:alpha val="43137"/>
                  </a:srgbClr>
                </a:outerShdw>
              </a:effectLst>
              <a:latin typeface="Arial" panose="020B0604020202020204" pitchFamily="34" charset="0"/>
            </a:endParaRPr>
          </a:p>
        </p:txBody>
      </p:sp>
      <p:sp>
        <p:nvSpPr>
          <p:cNvPr id="11" name="Rectangle 9"/>
          <p:cNvSpPr>
            <a:spLocks noChangeArrowheads="1"/>
          </p:cNvSpPr>
          <p:nvPr/>
        </p:nvSpPr>
        <p:spPr bwMode="auto">
          <a:xfrm>
            <a:off x="826676" y="1752670"/>
            <a:ext cx="4898360" cy="4457439"/>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algn="ctr" fontAlgn="base">
              <a:spcBef>
                <a:spcPct val="0"/>
              </a:spcBef>
              <a:spcAft>
                <a:spcPct val="0"/>
              </a:spcAft>
            </a:pPr>
            <a:r>
              <a:rPr lang="es-PE" sz="2800" u="sng" dirty="0">
                <a:solidFill>
                  <a:srgbClr val="FFFFFF"/>
                </a:solidFill>
                <a:effectLst>
                  <a:glow rad="228600">
                    <a:schemeClr val="tx1">
                      <a:lumMod val="95000"/>
                      <a:lumOff val="5000"/>
                      <a:alpha val="40000"/>
                    </a:schemeClr>
                  </a:glow>
                  <a:outerShdw blurRad="50800" dist="38100" algn="l" rotWithShape="0">
                    <a:prstClr val="black"/>
                  </a:outerShdw>
                </a:effectLst>
                <a:latin typeface="Segoe UI Symbol" pitchFamily="34" charset="0"/>
                <a:ea typeface="Segoe UI Symbol" pitchFamily="34" charset="0"/>
                <a:cs typeface="Aparajita" pitchFamily="34" charset="0"/>
              </a:rPr>
              <a:t>Motivación</a:t>
            </a:r>
            <a:r>
              <a:rPr lang="es-PE" sz="2800" dirty="0">
                <a:solidFill>
                  <a:srgbClr val="FFFFFF"/>
                </a:solidFill>
                <a:effectLst>
                  <a:glow rad="228600">
                    <a:schemeClr val="tx1">
                      <a:lumMod val="95000"/>
                      <a:lumOff val="5000"/>
                      <a:alpha val="40000"/>
                    </a:schemeClr>
                  </a:glow>
                  <a:outerShdw blurRad="50800" dist="38100" algn="l" rotWithShape="0">
                    <a:prstClr val="black"/>
                  </a:outerShdw>
                </a:effectLst>
                <a:latin typeface="Segoe UI Symbol" pitchFamily="34" charset="0"/>
                <a:ea typeface="Segoe UI Symbol" pitchFamily="34" charset="0"/>
                <a:cs typeface="Aparajita" pitchFamily="34" charset="0"/>
              </a:rPr>
              <a:t>: Como los discípulos, nosotros seguimos a Jesús que se entregó hasta la donación total de sí mismo. En ese camino, a veces sombrío, también hay momentos de luz donde vemos clara la meta y recuperamos fuerzas para seguir adelante.</a:t>
            </a:r>
          </a:p>
          <a:p>
            <a:pPr algn="ctr" fontAlgn="base">
              <a:spcBef>
                <a:spcPct val="0"/>
              </a:spcBef>
              <a:spcAft>
                <a:spcPct val="0"/>
              </a:spcAft>
            </a:pPr>
            <a:endParaRPr lang="es-PE" sz="2800" dirty="0">
              <a:solidFill>
                <a:srgbClr val="FFFFFF"/>
              </a:solidFill>
              <a:effectLst>
                <a:glow rad="228600">
                  <a:schemeClr val="tx1">
                    <a:lumMod val="95000"/>
                    <a:lumOff val="5000"/>
                    <a:alpha val="40000"/>
                  </a:schemeClr>
                </a:glow>
                <a:outerShdw blurRad="50800" dist="38100" algn="l" rotWithShape="0">
                  <a:prstClr val="black"/>
                </a:outerShdw>
              </a:effectLst>
              <a:latin typeface="Segoe UI Symbol" pitchFamily="34" charset="0"/>
              <a:ea typeface="Segoe UI Symbol" pitchFamily="34" charset="0"/>
              <a:cs typeface="Aparajita" pitchFamily="34" charset="0"/>
            </a:endParaRPr>
          </a:p>
          <a:p>
            <a:pPr algn="ctr" fontAlgn="base">
              <a:spcBef>
                <a:spcPct val="0"/>
              </a:spcBef>
              <a:spcAft>
                <a:spcPct val="0"/>
              </a:spcAft>
            </a:pPr>
            <a:endParaRPr lang="es-ES" sz="2800" dirty="0">
              <a:solidFill>
                <a:srgbClr val="FFFFFF"/>
              </a:solidFill>
              <a:effectLst>
                <a:glow rad="228600">
                  <a:schemeClr val="tx1">
                    <a:lumMod val="95000"/>
                    <a:lumOff val="5000"/>
                    <a:alpha val="40000"/>
                  </a:schemeClr>
                </a:glow>
                <a:outerShdw blurRad="50800" dist="38100" algn="l" rotWithShape="0">
                  <a:prstClr val="black"/>
                </a:outerShdw>
              </a:effectLst>
              <a:latin typeface="Segoe UI Symbol" pitchFamily="34" charset="0"/>
              <a:ea typeface="Segoe UI Symbol" pitchFamily="34" charset="0"/>
              <a:cs typeface="Aparajita" pitchFamily="34" charset="0"/>
            </a:endParaRPr>
          </a:p>
        </p:txBody>
      </p:sp>
    </p:spTree>
    <p:extLst>
      <p:ext uri="{BB962C8B-B14F-4D97-AF65-F5344CB8AC3E}">
        <p14:creationId xmlns:p14="http://schemas.microsoft.com/office/powerpoint/2010/main" val="38089808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Hoy seguimos a Jesus en las buenas y en las mala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5577" y="528918"/>
            <a:ext cx="8094618" cy="581963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535577" y="488274"/>
            <a:ext cx="7990114" cy="1384995"/>
          </a:xfrm>
          <a:prstGeom prst="rect">
            <a:avLst/>
          </a:prstGeom>
          <a:noFill/>
          <a:ln w="9525">
            <a:noFill/>
            <a:miter lim="800000"/>
            <a:headEnd/>
            <a:tailEnd/>
          </a:ln>
          <a:effectLst/>
        </p:spPr>
        <p:txBody>
          <a:bodyPr wrap="square">
            <a:spAutoFit/>
          </a:bodyPr>
          <a:lstStyle/>
          <a:p>
            <a:pPr marL="342900" indent="-342900" algn="ctr" fontAlgn="base">
              <a:spcBef>
                <a:spcPct val="0"/>
              </a:spcBef>
              <a:spcAft>
                <a:spcPct val="0"/>
              </a:spcAft>
              <a:buFont typeface="Wingdings" panose="05000000000000000000" pitchFamily="2" charset="2"/>
              <a:buChar char="q"/>
              <a:defRPr/>
            </a:pPr>
            <a:r>
              <a:rPr lang="es-PE" sz="2800" b="1" dirty="0">
                <a:solidFill>
                  <a:srgbClr val="FFFF00"/>
                </a:solidFill>
                <a:effectLst>
                  <a:glow rad="101600">
                    <a:srgbClr val="361B00">
                      <a:alpha val="60000"/>
                    </a:srgbClr>
                  </a:glow>
                  <a:outerShdw blurRad="38100" dist="38100" dir="2700000" algn="tl">
                    <a:srgbClr val="000000">
                      <a:alpha val="43137"/>
                    </a:srgbClr>
                  </a:outerShdw>
                </a:effectLst>
                <a:latin typeface="Segoe UI Symbol" pitchFamily="34" charset="0"/>
                <a:ea typeface="Segoe UI Symbol" pitchFamily="34" charset="0"/>
              </a:rPr>
              <a:t>A veces, el Señor nos regala momentos de luz que luego nos animan a seguir adelante en momentos más oscuros.</a:t>
            </a:r>
            <a:endParaRPr lang="es-ES" sz="2800" b="1" dirty="0">
              <a:solidFill>
                <a:srgbClr val="FFFF00"/>
              </a:solidFill>
              <a:effectLst>
                <a:glow rad="101600">
                  <a:srgbClr val="361B00">
                    <a:alpha val="60000"/>
                  </a:srgbClr>
                </a:glow>
                <a:outerShdw blurRad="38100" dist="38100" dir="2700000" algn="tl">
                  <a:srgbClr val="000000">
                    <a:alpha val="43137"/>
                  </a:srgbClr>
                </a:outerShdw>
              </a:effectLst>
              <a:latin typeface="Segoe UI Symbol" pitchFamily="34" charset="0"/>
              <a:ea typeface="Segoe UI Symbol" pitchFamily="34" charset="0"/>
            </a:endParaRPr>
          </a:p>
        </p:txBody>
      </p:sp>
      <p:sp>
        <p:nvSpPr>
          <p:cNvPr id="4" name="Text Box 3"/>
          <p:cNvSpPr txBox="1">
            <a:spLocks noChangeArrowheads="1"/>
          </p:cNvSpPr>
          <p:nvPr/>
        </p:nvSpPr>
        <p:spPr bwMode="auto">
          <a:xfrm>
            <a:off x="2440747" y="4383819"/>
            <a:ext cx="4752527" cy="1323439"/>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4000" b="1" dirty="0">
                <a:solidFill>
                  <a:srgbClr val="FFFF00"/>
                </a:solidFill>
                <a:effectLst>
                  <a:glow rad="101600">
                    <a:srgbClr val="361B00">
                      <a:alpha val="60000"/>
                    </a:srgbClr>
                  </a:glow>
                  <a:outerShdw blurRad="38100" dist="38100" dir="2700000" algn="tl">
                    <a:srgbClr val="000000">
                      <a:alpha val="43137"/>
                    </a:srgbClr>
                  </a:outerShdw>
                </a:effectLst>
                <a:latin typeface="Agency FB" panose="020B0503020202020204" pitchFamily="34" charset="0"/>
              </a:rPr>
              <a:t>¿ Recuerdas alguno que hayas experimentado ?</a:t>
            </a:r>
            <a:endParaRPr lang="es-ES" sz="4000" b="1" dirty="0">
              <a:solidFill>
                <a:srgbClr val="FFFF00"/>
              </a:solidFill>
              <a:effectLst>
                <a:glow rad="101600">
                  <a:srgbClr val="361B00">
                    <a:alpha val="60000"/>
                  </a:srgbClr>
                </a:glow>
                <a:outerShdw blurRad="38100" dist="38100" dir="2700000" algn="tl">
                  <a:srgbClr val="000000">
                    <a:alpha val="43137"/>
                  </a:srgbClr>
                </a:outerShdw>
              </a:effectLst>
              <a:latin typeface="Agency FB" panose="020B0503020202020204" pitchFamily="34" charset="0"/>
            </a:endParaRPr>
          </a:p>
        </p:txBody>
      </p:sp>
    </p:spTree>
    <p:extLst>
      <p:ext uri="{BB962C8B-B14F-4D97-AF65-F5344CB8AC3E}">
        <p14:creationId xmlns:p14="http://schemas.microsoft.com/office/powerpoint/2010/main" val="775241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fallOve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98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Resultado de imagen para A pesar de las persecusiones seguimos a Jesu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4878" y="530905"/>
            <a:ext cx="8021773" cy="580022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882537" y="598703"/>
            <a:ext cx="5704114" cy="5693866"/>
          </a:xfrm>
          <a:prstGeom prst="rect">
            <a:avLst/>
          </a:prstGeom>
          <a:noFill/>
        </p:spPr>
        <p:txBody>
          <a:bodyPr wrap="square">
            <a:spAutoFit/>
          </a:bodyPr>
          <a:lstStyle/>
          <a:p>
            <a:pPr marL="457200" indent="-457200" algn="ctr" fontAlgn="base">
              <a:spcBef>
                <a:spcPct val="0"/>
              </a:spcBef>
              <a:spcAft>
                <a:spcPct val="0"/>
              </a:spcAft>
              <a:buFont typeface="Wingdings" panose="05000000000000000000" pitchFamily="2" charset="2"/>
              <a:buChar char="q"/>
              <a:defRPr/>
            </a:pPr>
            <a:r>
              <a:rPr lang="es-PE" sz="2800" b="1" dirty="0">
                <a:solidFill>
                  <a:srgbClr val="FFFFFF"/>
                </a:solidFill>
                <a:effectLst>
                  <a:glow rad="101600">
                    <a:srgbClr val="C00000">
                      <a:alpha val="40000"/>
                    </a:srgbClr>
                  </a:glow>
                  <a:outerShdw blurRad="50800" dist="38100" algn="l" rotWithShape="0">
                    <a:srgbClr val="C00000"/>
                  </a:outerShdw>
                </a:effectLst>
                <a:latin typeface="Berlin Sans FB Demi" pitchFamily="34" charset="0"/>
              </a:rPr>
              <a:t>No vieron a nadie más que a Jesús.</a:t>
            </a:r>
          </a:p>
          <a:p>
            <a:pPr algn="ctr" fontAlgn="base">
              <a:spcBef>
                <a:spcPct val="0"/>
              </a:spcBef>
              <a:spcAft>
                <a:spcPct val="0"/>
              </a:spcAft>
              <a:defRPr/>
            </a:pPr>
            <a:endParaRPr lang="es-PE" sz="2800" b="1" dirty="0" smtClean="0">
              <a:solidFill>
                <a:srgbClr val="FFFFFF"/>
              </a:solidFill>
              <a:effectLst>
                <a:glow rad="101600">
                  <a:srgbClr val="C00000">
                    <a:alpha val="40000"/>
                  </a:srgbClr>
                </a:glow>
                <a:outerShdw blurRad="38100" dist="38100" dir="2700000" algn="tl">
                  <a:srgbClr val="000000">
                    <a:alpha val="43137"/>
                  </a:srgbClr>
                </a:outerShdw>
              </a:effectLst>
              <a:latin typeface="Berlin Sans FB Demi" pitchFamily="34" charset="0"/>
            </a:endParaRPr>
          </a:p>
          <a:p>
            <a:pPr algn="ctr" fontAlgn="base">
              <a:spcBef>
                <a:spcPct val="0"/>
              </a:spcBef>
              <a:spcAft>
                <a:spcPct val="0"/>
              </a:spcAft>
              <a:defRPr/>
            </a:pPr>
            <a:endParaRPr lang="es-PE" sz="2800" b="1" dirty="0">
              <a:solidFill>
                <a:srgbClr val="FFFFFF"/>
              </a:solidFill>
              <a:effectLst>
                <a:glow rad="101600">
                  <a:srgbClr val="C00000">
                    <a:alpha val="40000"/>
                  </a:srgbClr>
                </a:glow>
                <a:outerShdw blurRad="38100" dist="38100" dir="2700000" algn="tl">
                  <a:srgbClr val="000000">
                    <a:alpha val="43137"/>
                  </a:srgbClr>
                </a:outerShdw>
              </a:effectLst>
              <a:latin typeface="Berlin Sans FB Demi" pitchFamily="34" charset="0"/>
            </a:endParaRPr>
          </a:p>
          <a:p>
            <a:pPr algn="ctr" fontAlgn="base">
              <a:spcBef>
                <a:spcPct val="0"/>
              </a:spcBef>
              <a:spcAft>
                <a:spcPct val="0"/>
              </a:spcAft>
              <a:defRPr/>
            </a:pPr>
            <a:endParaRPr lang="es-PE" sz="2800" b="1" dirty="0" smtClean="0">
              <a:solidFill>
                <a:srgbClr val="FFFFFF"/>
              </a:solidFill>
              <a:effectLst>
                <a:glow rad="101600">
                  <a:srgbClr val="C00000">
                    <a:alpha val="40000"/>
                  </a:srgbClr>
                </a:glow>
                <a:outerShdw blurRad="38100" dist="38100" dir="2700000" algn="tl">
                  <a:srgbClr val="000000">
                    <a:alpha val="43137"/>
                  </a:srgbClr>
                </a:outerShdw>
              </a:effectLst>
              <a:latin typeface="Berlin Sans FB Demi" pitchFamily="34" charset="0"/>
            </a:endParaRPr>
          </a:p>
          <a:p>
            <a:pPr algn="ctr" fontAlgn="base">
              <a:spcBef>
                <a:spcPct val="0"/>
              </a:spcBef>
              <a:spcAft>
                <a:spcPct val="0"/>
              </a:spcAft>
              <a:defRPr/>
            </a:pPr>
            <a:endParaRPr lang="es-PE" sz="2800" b="1" dirty="0">
              <a:solidFill>
                <a:srgbClr val="FFFFFF"/>
              </a:solidFill>
              <a:effectLst>
                <a:glow rad="101600">
                  <a:srgbClr val="C00000">
                    <a:alpha val="40000"/>
                  </a:srgbClr>
                </a:glow>
                <a:outerShdw blurRad="38100" dist="38100" dir="2700000" algn="tl">
                  <a:srgbClr val="000000">
                    <a:alpha val="43137"/>
                  </a:srgbClr>
                </a:outerShdw>
              </a:effectLst>
              <a:latin typeface="Berlin Sans FB Demi" pitchFamily="34" charset="0"/>
            </a:endParaRPr>
          </a:p>
          <a:p>
            <a:pPr algn="ctr" fontAlgn="base">
              <a:spcBef>
                <a:spcPct val="0"/>
              </a:spcBef>
              <a:spcAft>
                <a:spcPct val="0"/>
              </a:spcAft>
              <a:defRPr/>
            </a:pPr>
            <a:endParaRPr lang="es-PE" sz="2800" b="1" dirty="0" smtClean="0">
              <a:solidFill>
                <a:srgbClr val="FFFFFF"/>
              </a:solidFill>
              <a:effectLst>
                <a:glow rad="101600">
                  <a:srgbClr val="C00000">
                    <a:alpha val="40000"/>
                  </a:srgbClr>
                </a:glow>
                <a:outerShdw blurRad="38100" dist="38100" dir="2700000" algn="tl">
                  <a:srgbClr val="000000">
                    <a:alpha val="43137"/>
                  </a:srgbClr>
                </a:outerShdw>
              </a:effectLst>
              <a:latin typeface="Berlin Sans FB Demi" pitchFamily="34" charset="0"/>
            </a:endParaRPr>
          </a:p>
          <a:p>
            <a:pPr algn="ctr" fontAlgn="base">
              <a:spcBef>
                <a:spcPct val="0"/>
              </a:spcBef>
              <a:spcAft>
                <a:spcPct val="0"/>
              </a:spcAft>
              <a:defRPr/>
            </a:pPr>
            <a:endParaRPr lang="es-PE" sz="2800" b="1" dirty="0">
              <a:solidFill>
                <a:srgbClr val="FFFFFF"/>
              </a:solidFill>
              <a:effectLst>
                <a:glow rad="101600">
                  <a:srgbClr val="C00000">
                    <a:alpha val="40000"/>
                  </a:srgbClr>
                </a:glow>
                <a:outerShdw blurRad="38100" dist="38100" dir="2700000" algn="tl">
                  <a:srgbClr val="000000">
                    <a:alpha val="43137"/>
                  </a:srgbClr>
                </a:outerShdw>
              </a:effectLst>
              <a:latin typeface="Berlin Sans FB Demi" pitchFamily="34" charset="0"/>
            </a:endParaRPr>
          </a:p>
          <a:p>
            <a:pPr algn="ctr" fontAlgn="base">
              <a:spcBef>
                <a:spcPct val="0"/>
              </a:spcBef>
              <a:spcAft>
                <a:spcPct val="0"/>
              </a:spcAft>
              <a:defRPr/>
            </a:pPr>
            <a:endParaRPr lang="es-PE" sz="2800" b="1" dirty="0">
              <a:solidFill>
                <a:srgbClr val="FFFFFF"/>
              </a:solidFill>
              <a:effectLst>
                <a:glow rad="101600">
                  <a:srgbClr val="C00000">
                    <a:alpha val="40000"/>
                  </a:srgbClr>
                </a:glow>
                <a:outerShdw blurRad="38100" dist="38100" dir="2700000" algn="tl">
                  <a:srgbClr val="000000">
                    <a:alpha val="43137"/>
                  </a:srgbClr>
                </a:outerShdw>
              </a:effectLst>
              <a:latin typeface="Berlin Sans FB Demi" pitchFamily="34" charset="0"/>
            </a:endParaRPr>
          </a:p>
          <a:p>
            <a:pPr algn="ctr" fontAlgn="base">
              <a:spcBef>
                <a:spcPct val="0"/>
              </a:spcBef>
              <a:spcAft>
                <a:spcPct val="0"/>
              </a:spcAft>
              <a:defRPr/>
            </a:pPr>
            <a:r>
              <a:rPr lang="es-PE" sz="2800" b="1" dirty="0">
                <a:solidFill>
                  <a:schemeClr val="bg1"/>
                </a:solidFill>
                <a:effectLst>
                  <a:glow rad="101600">
                    <a:srgbClr val="000000">
                      <a:satMod val="175000"/>
                      <a:alpha val="40000"/>
                    </a:srgbClr>
                  </a:glow>
                  <a:outerShdw blurRad="50800" dist="38100" algn="l" rotWithShape="0">
                    <a:srgbClr val="C00000"/>
                  </a:outerShdw>
                </a:effectLst>
                <a:latin typeface="Berlin Sans FB Demi" pitchFamily="34" charset="0"/>
              </a:rPr>
              <a:t>¿Qué puede enseñarte este relato a la hora de continuar caminando junto a Jesús solo, aún en los momentos de desánimo?</a:t>
            </a:r>
            <a:endParaRPr lang="es-ES" sz="2800" b="1" dirty="0">
              <a:solidFill>
                <a:schemeClr val="bg1"/>
              </a:solidFill>
              <a:effectLst>
                <a:glow rad="101600">
                  <a:srgbClr val="000000">
                    <a:satMod val="175000"/>
                    <a:alpha val="40000"/>
                  </a:srgbClr>
                </a:glow>
                <a:outerShdw blurRad="50800" dist="38100" algn="l" rotWithShape="0">
                  <a:srgbClr val="C00000"/>
                </a:outerShdw>
              </a:effectLst>
              <a:latin typeface="Berlin Sans FB Demi" pitchFamily="34" charset="0"/>
            </a:endParaRPr>
          </a:p>
        </p:txBody>
      </p:sp>
    </p:spTree>
    <p:extLst>
      <p:ext uri="{BB962C8B-B14F-4D97-AF65-F5344CB8AC3E}">
        <p14:creationId xmlns:p14="http://schemas.microsoft.com/office/powerpoint/2010/main" val="1381104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Escuchar a Jesus en tu vivir di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135" y="507138"/>
            <a:ext cx="8129980" cy="579786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815365" y="4293096"/>
            <a:ext cx="7383812" cy="1631216"/>
          </a:xfrm>
          <a:prstGeom prst="rect">
            <a:avLst/>
          </a:prstGeom>
          <a:noFill/>
        </p:spPr>
        <p:txBody>
          <a:bodyPr wrap="square">
            <a:spAutoFit/>
          </a:bodyPr>
          <a:lstStyle/>
          <a:p>
            <a:pPr marL="571500" indent="-571500" fontAlgn="base">
              <a:spcBef>
                <a:spcPct val="0"/>
              </a:spcBef>
              <a:spcAft>
                <a:spcPct val="0"/>
              </a:spcAft>
              <a:buFont typeface="Wingdings" panose="05000000000000000000" pitchFamily="2" charset="2"/>
              <a:buChar char="q"/>
              <a:defRPr/>
            </a:pPr>
            <a:r>
              <a:rPr lang="es-PE" sz="3600" b="1" dirty="0">
                <a:solidFill>
                  <a:schemeClr val="bg1"/>
                </a:solidFill>
                <a:effectLst>
                  <a:glow rad="101600">
                    <a:srgbClr val="000000">
                      <a:alpha val="60000"/>
                    </a:srgbClr>
                  </a:glow>
                  <a:outerShdw blurRad="38100" dist="38100" dir="2700000" algn="tl">
                    <a:srgbClr val="000000">
                      <a:alpha val="43137"/>
                    </a:srgbClr>
                  </a:outerShdw>
                </a:effectLst>
                <a:latin typeface="Arial" charset="0"/>
              </a:rPr>
              <a:t>¡Escúchenlo!</a:t>
            </a:r>
          </a:p>
          <a:p>
            <a:pPr algn="ctr" fontAlgn="base">
              <a:spcBef>
                <a:spcPct val="0"/>
              </a:spcBef>
              <a:spcAft>
                <a:spcPct val="0"/>
              </a:spcAft>
              <a:defRPr/>
            </a:pPr>
            <a:r>
              <a:rPr lang="es-PE" sz="3200" b="1" dirty="0">
                <a:solidFill>
                  <a:schemeClr val="bg1"/>
                </a:solidFill>
                <a:effectLst>
                  <a:glow rad="101600">
                    <a:srgbClr val="000000">
                      <a:alpha val="60000"/>
                    </a:srgbClr>
                  </a:glow>
                  <a:outerShdw blurRad="38100" dist="38100" dir="2700000" algn="tl">
                    <a:srgbClr val="000000">
                      <a:alpha val="43137"/>
                    </a:srgbClr>
                  </a:outerShdw>
                </a:effectLst>
                <a:latin typeface="Arial Rounded MT Bold" panose="020F0704030504030204" pitchFamily="34" charset="0"/>
              </a:rPr>
              <a:t>¿De qué manera tratas de vivir este mandato en tu compromiso diario?</a:t>
            </a:r>
            <a:endParaRPr lang="es-ES" sz="3200" b="1" dirty="0">
              <a:solidFill>
                <a:schemeClr val="bg1"/>
              </a:solidFill>
              <a:effectLst>
                <a:glow rad="101600">
                  <a:srgbClr val="000000">
                    <a:alpha val="60000"/>
                  </a:srgbClr>
                </a:glow>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091623792"/>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
                                        </p:tgtEl>
                                        <p:attrNameLst>
                                          <p:attrName>ppt_y</p:attrName>
                                        </p:attrNameLst>
                                      </p:cBhvr>
                                      <p:tavLst>
                                        <p:tav tm="0">
                                          <p:val>
                                            <p:strVal val="#ppt_y"/>
                                          </p:val>
                                        </p:tav>
                                        <p:tav tm="100000">
                                          <p:val>
                                            <p:strVal val="#ppt_y"/>
                                          </p:val>
                                        </p:tav>
                                      </p:tavLst>
                                    </p:anim>
                                    <p:anim calcmode="lin" valueType="num">
                                      <p:cBhvr>
                                        <p:cTn id="9"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jovenes orando de rodillas ante el santisi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541790"/>
            <a:ext cx="8126276" cy="581546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884438" y="452129"/>
            <a:ext cx="7928635" cy="2062103"/>
          </a:xfrm>
          <a:prstGeom prst="rect">
            <a:avLst/>
          </a:prstGeom>
          <a:noFill/>
        </p:spPr>
        <p:txBody>
          <a:bodyPr wrap="square">
            <a:spAutoFit/>
          </a:bodyPr>
          <a:lstStyle/>
          <a:p>
            <a:pPr marL="571500" indent="-571500" fontAlgn="base">
              <a:spcBef>
                <a:spcPct val="0"/>
              </a:spcBef>
              <a:spcAft>
                <a:spcPct val="0"/>
              </a:spcAft>
              <a:buFont typeface="Wingdings" panose="05000000000000000000" pitchFamily="2" charset="2"/>
              <a:buChar char="q"/>
              <a:defRPr/>
            </a:pPr>
            <a:r>
              <a:rPr lang="es-ES" sz="3200" b="1" dirty="0">
                <a:solidFill>
                  <a:schemeClr val="bg1"/>
                </a:solidFill>
                <a:effectLst>
                  <a:glow rad="101600">
                    <a:srgbClr val="361B00">
                      <a:alpha val="60000"/>
                    </a:srgbClr>
                  </a:glow>
                </a:effectLst>
                <a:latin typeface="Arial" charset="0"/>
              </a:rPr>
              <a:t>Levántense, no tengan miedo</a:t>
            </a:r>
            <a:r>
              <a:rPr lang="es-ES" sz="3200" b="1" dirty="0" smtClean="0">
                <a:solidFill>
                  <a:schemeClr val="bg1"/>
                </a:solidFill>
                <a:effectLst>
                  <a:glow rad="101600">
                    <a:srgbClr val="361B00">
                      <a:alpha val="60000"/>
                    </a:srgbClr>
                  </a:glow>
                </a:effectLst>
                <a:latin typeface="Arial" charset="0"/>
              </a:rPr>
              <a:t>. </a:t>
            </a:r>
            <a:endParaRPr lang="es-PE" sz="3200" b="1" dirty="0" smtClean="0">
              <a:solidFill>
                <a:schemeClr val="bg1"/>
              </a:solidFill>
              <a:effectLst>
                <a:glow rad="101600">
                  <a:srgbClr val="361B00">
                    <a:alpha val="60000"/>
                  </a:srgbClr>
                </a:glow>
              </a:effectLst>
              <a:latin typeface="Arial" charset="0"/>
            </a:endParaRPr>
          </a:p>
          <a:p>
            <a:pPr algn="ctr" fontAlgn="base">
              <a:spcBef>
                <a:spcPct val="0"/>
              </a:spcBef>
              <a:spcAft>
                <a:spcPct val="0"/>
              </a:spcAft>
              <a:defRPr/>
            </a:pPr>
            <a:r>
              <a:rPr lang="es-PE" sz="3200" b="1" dirty="0" smtClean="0">
                <a:solidFill>
                  <a:schemeClr val="bg1"/>
                </a:solidFill>
                <a:effectLst>
                  <a:glow rad="101600">
                    <a:srgbClr val="361B00">
                      <a:alpha val="60000"/>
                    </a:srgbClr>
                  </a:glow>
                </a:effectLst>
                <a:latin typeface="Arial" charset="0"/>
              </a:rPr>
              <a:t>Cómo </a:t>
            </a:r>
            <a:r>
              <a:rPr lang="es-PE" sz="3200" b="1" dirty="0">
                <a:solidFill>
                  <a:schemeClr val="bg1"/>
                </a:solidFill>
                <a:effectLst>
                  <a:glow rad="101600">
                    <a:srgbClr val="361B00">
                      <a:alpha val="60000"/>
                    </a:srgbClr>
                  </a:glow>
                </a:effectLst>
                <a:latin typeface="Arial" charset="0"/>
              </a:rPr>
              <a:t>te ayuda esta visión anticipada de la Pascua a vivir sin miedo y con esperanza el momento presente?</a:t>
            </a:r>
            <a:endParaRPr lang="es-ES" sz="3200" b="1" dirty="0">
              <a:solidFill>
                <a:schemeClr val="bg1"/>
              </a:solidFill>
              <a:effectLst>
                <a:glow rad="101600">
                  <a:srgbClr val="361B00">
                    <a:alpha val="60000"/>
                  </a:srgbClr>
                </a:glow>
              </a:effectLst>
              <a:latin typeface="Arial" charset="0"/>
            </a:endParaRPr>
          </a:p>
        </p:txBody>
      </p:sp>
      <p:pic>
        <p:nvPicPr>
          <p:cNvPr id="10244" name="Picture 4" descr="Resultado de imagen para imagenes de jesus y los joven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7461" y="4772297"/>
            <a:ext cx="8126276" cy="158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606856"/>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2513" y="506635"/>
            <a:ext cx="8155321" cy="5849341"/>
          </a:xfrm>
          <a:prstGeom prst="rect">
            <a:avLst/>
          </a:prstGeom>
        </p:spPr>
      </p:pic>
      <p:sp>
        <p:nvSpPr>
          <p:cNvPr id="12" name="Rectangle 11"/>
          <p:cNvSpPr>
            <a:spLocks noChangeArrowheads="1"/>
          </p:cNvSpPr>
          <p:nvPr/>
        </p:nvSpPr>
        <p:spPr bwMode="auto">
          <a:xfrm>
            <a:off x="970950" y="1961280"/>
            <a:ext cx="5055381" cy="4012799"/>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algn="ctr">
              <a:defRPr/>
            </a:pPr>
            <a:r>
              <a:rPr lang="es-PE" sz="2800" i="1" u="sng" dirty="0">
                <a:solidFill>
                  <a:srgbClr val="FFFFFF"/>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Motivación</a:t>
            </a:r>
            <a:r>
              <a:rPr lang="es-PE" sz="2800" i="1" dirty="0">
                <a:solidFill>
                  <a:srgbClr val="FFFFFF"/>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 ¡Qué bien estamos aquí!  Los momentos  de intimidad con el Señor no pueden convertirse  en excusa para huir de la realidad, sino que son ocasión para fortalecer nuestro seguimiento y adherirnos a él también en las horas difíciles.</a:t>
            </a:r>
          </a:p>
          <a:p>
            <a:pPr algn="ctr">
              <a:defRPr/>
            </a:pPr>
            <a:r>
              <a:rPr lang="es-PE" sz="2800" i="1" dirty="0">
                <a:solidFill>
                  <a:srgbClr val="FFFFFF"/>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 </a:t>
            </a:r>
          </a:p>
          <a:p>
            <a:pPr algn="ctr">
              <a:defRPr/>
            </a:pPr>
            <a:endParaRPr lang="es-PE" sz="2800" i="1" kern="0" dirty="0">
              <a:ln w="18415" cmpd="sng">
                <a:solidFill>
                  <a:srgbClr val="FFFF00"/>
                </a:solidFill>
                <a:prstDash val="solid"/>
              </a:ln>
              <a:solidFill>
                <a:srgbClr val="FFFFFF"/>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endParaRPr>
          </a:p>
        </p:txBody>
      </p:sp>
      <p:sp>
        <p:nvSpPr>
          <p:cNvPr id="10" name="AutoShape 2"/>
          <p:cNvSpPr>
            <a:spLocks noChangeArrowheads="1"/>
          </p:cNvSpPr>
          <p:nvPr/>
        </p:nvSpPr>
        <p:spPr bwMode="auto">
          <a:xfrm>
            <a:off x="587773" y="579484"/>
            <a:ext cx="2651816" cy="876021"/>
          </a:xfrm>
          <a:prstGeom prst="roundRect">
            <a:avLst>
              <a:gd name="adj" fmla="val 16667"/>
            </a:avLst>
          </a:prstGeom>
          <a:solidFill>
            <a:srgbClr val="420042"/>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1600" b="1" dirty="0">
                <a:solidFill>
                  <a:srgbClr val="FFFFFF"/>
                </a:solidFill>
                <a:effectLst>
                  <a:outerShdw blurRad="38100" dist="38100" dir="2700000" algn="tl">
                    <a:srgbClr val="000000">
                      <a:alpha val="43137"/>
                    </a:srgbClr>
                  </a:outerShdw>
                </a:effectLst>
                <a:latin typeface="Calibri" panose="020F0502020204030204" pitchFamily="34" charset="0"/>
              </a:rPr>
              <a:t>ORATIO</a:t>
            </a:r>
          </a:p>
          <a:p>
            <a:pPr algn="ctr" eaLnBrk="0" fontAlgn="base" hangingPunct="0">
              <a:spcBef>
                <a:spcPct val="0"/>
              </a:spcBef>
              <a:spcAft>
                <a:spcPct val="0"/>
              </a:spcAft>
            </a:pPr>
            <a:r>
              <a:rPr lang="es-PE" sz="1600" b="1" dirty="0">
                <a:solidFill>
                  <a:srgbClr val="FFFFFF"/>
                </a:solidFill>
                <a:effectLst>
                  <a:outerShdw blurRad="38100" dist="38100" dir="2700000" algn="tl">
                    <a:srgbClr val="000000">
                      <a:alpha val="43137"/>
                    </a:srgbClr>
                  </a:outerShdw>
                </a:effectLst>
                <a:latin typeface="Calibri" panose="020F0502020204030204" pitchFamily="34" charset="0"/>
              </a:rPr>
              <a:t>¿Qué le digo al Señor motivado por su Palabra?</a:t>
            </a:r>
            <a:endParaRPr lang="es-PE" sz="36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3304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curtains"/>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39931" y="521425"/>
            <a:ext cx="8098972" cy="5809706"/>
          </a:xfrm>
          <a:prstGeom prst="rect">
            <a:avLst/>
          </a:prstGeom>
          <a:scene3d>
            <a:camera prst="orthographicFront"/>
            <a:lightRig rig="threePt" dir="t"/>
          </a:scene3d>
          <a:sp3d>
            <a:bevelT prst="convex"/>
          </a:sp3d>
        </p:spPr>
      </p:pic>
      <p:sp>
        <p:nvSpPr>
          <p:cNvPr id="7" name="1 Rectángulo"/>
          <p:cNvSpPr/>
          <p:nvPr/>
        </p:nvSpPr>
        <p:spPr>
          <a:xfrm>
            <a:off x="971600" y="5561689"/>
            <a:ext cx="7484240" cy="707886"/>
          </a:xfrm>
          <a:prstGeom prst="rect">
            <a:avLst/>
          </a:prstGeom>
          <a:noFill/>
        </p:spPr>
        <p:txBody>
          <a:bodyPr wrap="square" lIns="91440" tIns="45720" rIns="91440" bIns="45720">
            <a:spAutoFit/>
          </a:bodyPr>
          <a:lstStyle/>
          <a:p>
            <a:pPr algn="ctr" fontAlgn="base">
              <a:spcBef>
                <a:spcPct val="0"/>
              </a:spcBef>
              <a:spcAft>
                <a:spcPct val="0"/>
              </a:spcAft>
            </a:pPr>
            <a:r>
              <a:rPr lang="es-PE" sz="2000" b="1" dirty="0">
                <a:solidFill>
                  <a:srgbClr val="FFFF00"/>
                </a:solidFill>
                <a:effectLst>
                  <a:glow rad="101600">
                    <a:srgbClr val="000000">
                      <a:satMod val="175000"/>
                      <a:alpha val="40000"/>
                    </a:srgbClr>
                  </a:glow>
                  <a:outerShdw blurRad="38100" dist="38100" dir="2700000" algn="tl">
                    <a:srgbClr val="000000">
                      <a:alpha val="43137"/>
                    </a:srgbClr>
                  </a:outerShdw>
                </a:effectLst>
                <a:latin typeface="Times New Roman" pitchFamily="18" charset="0"/>
              </a:rPr>
              <a:t>Luego de un tiempo de oración personal, compartimos nuestra oración. Se puede, también, recitar el Salmo 32.</a:t>
            </a:r>
          </a:p>
        </p:txBody>
      </p:sp>
    </p:spTree>
    <p:extLst>
      <p:ext uri="{BB962C8B-B14F-4D97-AF65-F5344CB8AC3E}">
        <p14:creationId xmlns:p14="http://schemas.microsoft.com/office/powerpoint/2010/main" val="3945631758"/>
      </p:ext>
    </p:extLst>
  </p:cSld>
  <p:clrMapOvr>
    <a:masterClrMapping/>
  </p:clrMapOvr>
  <mc:AlternateContent xmlns:mc="http://schemas.openxmlformats.org/markup-compatibility/2006" xmlns:p14="http://schemas.microsoft.com/office/powerpoint/2010/main">
    <mc:Choice Requires="p14">
      <p:transition p14:dur="10">
        <p14:warp dir="i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7" presetClass="exit" presetSubtype="8" fill="hold" grpId="1" nodeType="clickEffect">
                                  <p:stCondLst>
                                    <p:cond delay="0"/>
                                  </p:stCondLst>
                                  <p:childTnLst>
                                    <p:anim calcmode="lin" valueType="num">
                                      <p:cBhvr additive="base">
                                        <p:cTn id="12" dur="5000"/>
                                        <p:tgtEl>
                                          <p:spTgt spid="7"/>
                                        </p:tgtEl>
                                        <p:attrNameLst>
                                          <p:attrName>ppt_x</p:attrName>
                                        </p:attrNameLst>
                                      </p:cBhvr>
                                      <p:tavLst>
                                        <p:tav tm="0">
                                          <p:val>
                                            <p:strVal val="ppt_x"/>
                                          </p:val>
                                        </p:tav>
                                        <p:tav tm="100000">
                                          <p:val>
                                            <p:strVal val="0-ppt_w/2"/>
                                          </p:val>
                                        </p:tav>
                                      </p:tavLst>
                                    </p:anim>
                                    <p:anim calcmode="lin" valueType="num">
                                      <p:cBhvr additive="base">
                                        <p:cTn id="13" dur="5000"/>
                                        <p:tgtEl>
                                          <p:spTgt spid="7"/>
                                        </p:tgtEl>
                                        <p:attrNameLst>
                                          <p:attrName>ppt_y</p:attrName>
                                        </p:attrNameLst>
                                      </p:cBhvr>
                                      <p:tavLst>
                                        <p:tav tm="0">
                                          <p:val>
                                            <p:strVal val="ppt_y"/>
                                          </p:val>
                                        </p:tav>
                                        <p:tav tm="100000">
                                          <p:val>
                                            <p:strVal val="ppt_y"/>
                                          </p:val>
                                        </p:tav>
                                      </p:tavLst>
                                    </p:anim>
                                    <p:set>
                                      <p:cBhvr>
                                        <p:cTn id="14" dur="1" fill="hold">
                                          <p:stCondLst>
                                            <p:cond delay="4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biblia abiert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44777" y="531856"/>
            <a:ext cx="8081554" cy="579056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051" name="Text Box 3"/>
          <p:cNvSpPr txBox="1">
            <a:spLocks noChangeArrowheads="1"/>
          </p:cNvSpPr>
          <p:nvPr/>
        </p:nvSpPr>
        <p:spPr bwMode="auto">
          <a:xfrm>
            <a:off x="5666967" y="693220"/>
            <a:ext cx="2481770" cy="830997"/>
          </a:xfrm>
          <a:prstGeom prst="rect">
            <a:avLst/>
          </a:prstGeom>
          <a:noFill/>
          <a:ln w="9525">
            <a:noFill/>
            <a:miter lim="800000"/>
            <a:headEnd/>
            <a:tailEnd/>
          </a:ln>
          <a:effectLst>
            <a:outerShdw dist="45791" dir="3378596" algn="ctr" rotWithShape="0">
              <a:schemeClr val="tx1">
                <a:alpha val="50000"/>
              </a:schemeClr>
            </a:outerShdw>
          </a:effectLst>
        </p:spPr>
        <p:txBody>
          <a:bodyPr wrap="none">
            <a:spAutoFit/>
          </a:bodyPr>
          <a:lstStyle/>
          <a:p>
            <a:pPr algn="ctr" fontAlgn="base">
              <a:spcBef>
                <a:spcPct val="0"/>
              </a:spcBef>
              <a:spcAft>
                <a:spcPct val="0"/>
              </a:spcAft>
              <a:defRPr/>
            </a:pPr>
            <a:r>
              <a:rPr lang="ca-ES" sz="4800" b="1" i="1" dirty="0">
                <a:solidFill>
                  <a:srgbClr val="FFFF00"/>
                </a:solidFill>
                <a:effectLst>
                  <a:outerShdw blurRad="38100" dist="38100" dir="2700000" algn="tl">
                    <a:srgbClr val="000000">
                      <a:alpha val="43137"/>
                    </a:srgbClr>
                  </a:outerShdw>
                </a:effectLst>
                <a:latin typeface="Brush Script MT" pitchFamily="66" charset="0"/>
              </a:rPr>
              <a:t> </a:t>
            </a:r>
            <a:r>
              <a:rPr lang="ca-ES" sz="4800" b="1" i="1" dirty="0" err="1">
                <a:solidFill>
                  <a:srgbClr val="FFFF00"/>
                </a:solidFill>
                <a:effectLst>
                  <a:outerShdw blurRad="38100" dist="38100" dir="2700000" algn="tl">
                    <a:srgbClr val="000000">
                      <a:alpha val="43137"/>
                    </a:srgbClr>
                  </a:outerShdw>
                </a:effectLst>
                <a:latin typeface="Brush Script MT" pitchFamily="66" charset="0"/>
              </a:rPr>
              <a:t>Salmo</a:t>
            </a:r>
            <a:r>
              <a:rPr lang="ca-ES" sz="4800" b="1" i="1" dirty="0">
                <a:solidFill>
                  <a:srgbClr val="FFFF00"/>
                </a:solidFill>
                <a:effectLst>
                  <a:outerShdw blurRad="38100" dist="38100" dir="2700000" algn="tl">
                    <a:srgbClr val="000000">
                      <a:alpha val="43137"/>
                    </a:srgbClr>
                  </a:outerShdw>
                </a:effectLst>
                <a:latin typeface="Brush Script MT" pitchFamily="66" charset="0"/>
              </a:rPr>
              <a:t> </a:t>
            </a:r>
            <a:r>
              <a:rPr lang="ca-ES" sz="4000" b="1" i="1" dirty="0">
                <a:solidFill>
                  <a:srgbClr val="FFFF00"/>
                </a:solidFill>
                <a:effectLst>
                  <a:outerShdw blurRad="38100" dist="38100" dir="2700000" algn="tl">
                    <a:srgbClr val="000000">
                      <a:alpha val="43137"/>
                    </a:srgbClr>
                  </a:outerShdw>
                </a:effectLst>
                <a:latin typeface="Brush Script MT" pitchFamily="66" charset="0"/>
              </a:rPr>
              <a:t>32 </a:t>
            </a:r>
            <a:endParaRPr lang="ca-ES" sz="6600" b="1" i="1" dirty="0">
              <a:solidFill>
                <a:srgbClr val="FFFF00"/>
              </a:solidFill>
              <a:effectLst>
                <a:outerShdw blurRad="38100" dist="38100" dir="2700000" algn="tl">
                  <a:srgbClr val="000000">
                    <a:alpha val="43137"/>
                  </a:srgbClr>
                </a:outerShdw>
              </a:effectLst>
              <a:latin typeface="Brush Script MT" pitchFamily="66" charset="0"/>
            </a:endParaRPr>
          </a:p>
        </p:txBody>
      </p:sp>
      <p:sp>
        <p:nvSpPr>
          <p:cNvPr id="6" name="Rectangle 5"/>
          <p:cNvSpPr>
            <a:spLocks noChangeArrowheads="1"/>
          </p:cNvSpPr>
          <p:nvPr/>
        </p:nvSpPr>
        <p:spPr bwMode="auto">
          <a:xfrm>
            <a:off x="885816" y="5661248"/>
            <a:ext cx="7447873" cy="523220"/>
          </a:xfrm>
          <a:prstGeom prst="rect">
            <a:avLst/>
          </a:prstGeom>
          <a:noFill/>
          <a:ln w="9525">
            <a:noFill/>
            <a:miter lim="800000"/>
            <a:headEnd/>
            <a:tailEnd/>
          </a:ln>
          <a:scene3d>
            <a:camera prst="orthographicFront"/>
            <a:lightRig rig="threePt" dir="t"/>
          </a:scene3d>
          <a:sp3d>
            <a:bevelT prst="slope"/>
          </a:sp3d>
        </p:spPr>
        <p:txBody>
          <a:bodyPr wrap="none">
            <a:spAutoFit/>
          </a:bodyPr>
          <a:lstStyle/>
          <a:p>
            <a:pPr algn="ctr" fontAlgn="base">
              <a:spcBef>
                <a:spcPct val="0"/>
              </a:spcBef>
              <a:spcAft>
                <a:spcPct val="0"/>
              </a:spcAft>
            </a:pPr>
            <a:r>
              <a:rPr lang="ca-ES" sz="2800" b="1" i="1"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 </a:t>
            </a:r>
            <a:r>
              <a:rPr lang="es-ES_tradnl" sz="2800" b="1" i="1" dirty="0">
                <a:solidFill>
                  <a:srgbClr val="FFFF00"/>
                </a:solidFill>
                <a:effectLst>
                  <a:glow rad="63500">
                    <a:srgbClr val="000000">
                      <a:satMod val="175000"/>
                      <a:alpha val="40000"/>
                    </a:srgbClr>
                  </a:glow>
                  <a:outerShdw blurRad="38100" dist="38100" dir="2700000" algn="tl">
                    <a:srgbClr val="000000">
                      <a:alpha val="43137"/>
                    </a:srgbClr>
                  </a:outerShdw>
                </a:effectLst>
                <a:latin typeface="Comic Sans MS" pitchFamily="66" charset="0"/>
                <a:cs typeface="Times New Roman" pitchFamily="18" charset="0"/>
              </a:rPr>
              <a:t>El Señor, es compasivo y misericordioso.</a:t>
            </a:r>
          </a:p>
        </p:txBody>
      </p:sp>
      <p:sp>
        <p:nvSpPr>
          <p:cNvPr id="7" name="Rectangle 4"/>
          <p:cNvSpPr>
            <a:spLocks noChangeArrowheads="1"/>
          </p:cNvSpPr>
          <p:nvPr/>
        </p:nvSpPr>
        <p:spPr bwMode="auto">
          <a:xfrm>
            <a:off x="885816" y="806557"/>
            <a:ext cx="3699738" cy="3539430"/>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PE"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La palabra del Señor es sincera, y</a:t>
            </a:r>
            <a:br>
              <a:rPr lang="es-PE"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br>
            <a:r>
              <a:rPr lang="es-PE"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todas sus acciones son leales;</a:t>
            </a:r>
            <a:br>
              <a:rPr lang="es-PE"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br>
            <a:r>
              <a:rPr lang="es-PE"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él ama la justicia   y el derecho,</a:t>
            </a:r>
            <a:br>
              <a:rPr lang="es-PE"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br>
            <a:r>
              <a:rPr lang="es-PE"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y su misericordia llena la tierra.</a:t>
            </a:r>
            <a:endParaRPr lang="es-ES_tradnl"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2379644680"/>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18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fondo morados 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51" y="517071"/>
            <a:ext cx="8117568" cy="580535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2 Marcador de contenido"/>
          <p:cNvSpPr txBox="1">
            <a:spLocks/>
          </p:cNvSpPr>
          <p:nvPr/>
        </p:nvSpPr>
        <p:spPr>
          <a:xfrm>
            <a:off x="490162" y="517071"/>
            <a:ext cx="8166157" cy="783538"/>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1003">
            <a:schemeClr val="lt2"/>
          </a:fillRef>
          <a:effectRef idx="0">
            <a:scrgbClr r="0" g="0" b="0"/>
          </a:effectRef>
          <a:fontRef idx="major"/>
        </p:style>
        <p:txBody>
          <a:bodyPr/>
          <a:lstStyle/>
          <a:p>
            <a:pPr algn="ctr">
              <a:defRPr/>
            </a:pPr>
            <a:r>
              <a:rPr lang="es-ES_tradnl" sz="2000" b="1" kern="0" dirty="0">
                <a:solidFill>
                  <a:srgbClr val="FFFF00"/>
                </a:solidFill>
                <a:effectLst>
                  <a:glow rad="101600">
                    <a:srgbClr val="000000">
                      <a:satMod val="175000"/>
                      <a:alpha val="40000"/>
                    </a:srgbClr>
                  </a:glow>
                </a:effectLst>
                <a:ea typeface="+mn-ea"/>
              </a:rPr>
              <a:t> Ambientación: </a:t>
            </a:r>
            <a:r>
              <a:rPr lang="es-PE" sz="2000" b="1" kern="0" dirty="0">
                <a:solidFill>
                  <a:srgbClr val="FFFF00"/>
                </a:solidFill>
                <a:effectLst>
                  <a:glow rad="101600">
                    <a:srgbClr val="000000">
                      <a:satMod val="175000"/>
                      <a:alpha val="40000"/>
                    </a:srgbClr>
                  </a:glow>
                </a:effectLst>
                <a:ea typeface="+mn-ea"/>
              </a:rPr>
              <a:t>Un cirio encendido, una vestidura blanca que recuerda nuestra nueva condición de bautizados y la frase: ¡Escúchenle!</a:t>
            </a:r>
            <a:endParaRPr lang="es-PE" sz="2000" kern="0" dirty="0">
              <a:solidFill>
                <a:srgbClr val="FFFF00"/>
              </a:solidFill>
              <a:effectLst>
                <a:glow rad="101600">
                  <a:srgbClr val="000000">
                    <a:satMod val="175000"/>
                    <a:alpha val="40000"/>
                  </a:srgbClr>
                </a:glow>
              </a:effectLst>
              <a:ea typeface="+mn-ea"/>
            </a:endParaRPr>
          </a:p>
        </p:txBody>
      </p:sp>
      <p:sp>
        <p:nvSpPr>
          <p:cNvPr id="16" name="15 CuadroTexto"/>
          <p:cNvSpPr txBox="1"/>
          <p:nvPr/>
        </p:nvSpPr>
        <p:spPr>
          <a:xfrm>
            <a:off x="2953060" y="3784366"/>
            <a:ext cx="3240360" cy="1240979"/>
          </a:xfrm>
          <a:prstGeom prst="rect">
            <a:avLst/>
          </a:prstGeom>
          <a:noFill/>
        </p:spPr>
        <p:txBody>
          <a:bodyPr wrap="square">
            <a:prstTxWarp prst="textWave2">
              <a:avLst/>
            </a:prstTxWarp>
            <a:spAutoFit/>
            <a:scene3d>
              <a:camera prst="orthographicFront"/>
              <a:lightRig rig="soft" dir="t">
                <a:rot lat="0" lon="0" rev="10800000"/>
              </a:lightRig>
            </a:scene3d>
            <a:sp3d>
              <a:bevelT w="27940" h="12700"/>
              <a:contourClr>
                <a:srgbClr val="DDDDDD"/>
              </a:contourClr>
            </a:sp3d>
          </a:bodyPr>
          <a:lstStyle/>
          <a:p>
            <a:pPr algn="ctr" fontAlgn="base">
              <a:spcBef>
                <a:spcPct val="0"/>
              </a:spcBef>
              <a:spcAft>
                <a:spcPct val="0"/>
              </a:spcAft>
              <a:defRPr/>
            </a:pPr>
            <a:r>
              <a:rPr lang="es-PE" sz="2800" dirty="0">
                <a:solidFill>
                  <a:srgbClr val="FFFF00"/>
                </a:solidFill>
                <a:effectLst>
                  <a:outerShdw blurRad="38100" dist="38100" dir="2700000" algn="tl">
                    <a:srgbClr val="000000">
                      <a:alpha val="43137"/>
                    </a:srgbClr>
                  </a:outerShdw>
                </a:effectLst>
                <a:latin typeface="Swis721 Hv BT" panose="020B0804020202020204" pitchFamily="34" charset="0"/>
              </a:rPr>
              <a:t>¡Escúchenle!</a:t>
            </a:r>
          </a:p>
          <a:p>
            <a:pPr algn="ctr" fontAlgn="base">
              <a:spcBef>
                <a:spcPct val="0"/>
              </a:spcBef>
              <a:spcAft>
                <a:spcPct val="0"/>
              </a:spcAft>
              <a:defRPr/>
            </a:pPr>
            <a:endParaRPr lang="es-ES" sz="2800" b="1" spc="150" dirty="0">
              <a:ln w="11430"/>
              <a:solidFill>
                <a:srgbClr val="FFFF00"/>
              </a:solidFill>
              <a:effectLst>
                <a:outerShdw blurRad="25400" algn="tl" rotWithShape="0">
                  <a:srgbClr val="000000">
                    <a:alpha val="43000"/>
                  </a:srgbClr>
                </a:outerShdw>
              </a:effectLst>
              <a:latin typeface="Swis721 Hv BT" panose="020B0804020202020204" pitchFamily="34" charset="0"/>
              <a:ea typeface="Adobe Fan Heiti Std B" pitchFamily="34" charset="-128"/>
            </a:endParaRP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842616" y="1487007"/>
            <a:ext cx="1201784" cy="3974161"/>
          </a:xfrm>
          <a:prstGeom prst="rect">
            <a:avLst/>
          </a:prstGeom>
        </p:spPr>
      </p:pic>
      <p:sp>
        <p:nvSpPr>
          <p:cNvPr id="9" name="7 CuadroTexto"/>
          <p:cNvSpPr txBox="1"/>
          <p:nvPr/>
        </p:nvSpPr>
        <p:spPr>
          <a:xfrm>
            <a:off x="1232490" y="5953091"/>
            <a:ext cx="6912768" cy="369332"/>
          </a:xfrm>
          <a:prstGeom prst="rect">
            <a:avLst/>
          </a:prstGeom>
          <a:noFill/>
          <a:scene3d>
            <a:camera prst="orthographicFront"/>
            <a:lightRig rig="threePt" dir="t"/>
          </a:scene3d>
          <a:sp3d>
            <a:bevelT prst="angle"/>
          </a:sp3d>
        </p:spPr>
        <p:txBody>
          <a:bodyPr wrap="square" rtlCol="0">
            <a:spAutoFit/>
          </a:bodyPr>
          <a:lstStyle/>
          <a:p>
            <a:pPr algn="ctr" fontAlgn="base">
              <a:spcBef>
                <a:spcPct val="0"/>
              </a:spcBef>
              <a:spcAft>
                <a:spcPct val="0"/>
              </a:spcAft>
            </a:pPr>
            <a:r>
              <a:rPr lang="es-ES_tradnl" b="1" dirty="0">
                <a:solidFill>
                  <a:srgbClr val="00CC99">
                    <a:lumMod val="40000"/>
                    <a:lumOff val="60000"/>
                  </a:srgbClr>
                </a:solidFill>
                <a:effectLst>
                  <a:glow rad="139700">
                    <a:srgbClr val="000000">
                      <a:satMod val="175000"/>
                      <a:alpha val="40000"/>
                    </a:srgbClr>
                  </a:glow>
                  <a:outerShdw blurRad="50800" dist="38100" dir="13500000" algn="br" rotWithShape="0">
                    <a:prstClr val="black">
                      <a:alpha val="40000"/>
                    </a:prstClr>
                  </a:outerShdw>
                </a:effectLst>
              </a:rPr>
              <a:t>Cantos sugeridos:</a:t>
            </a:r>
            <a:r>
              <a:rPr lang="es-PE" b="1" dirty="0">
                <a:solidFill>
                  <a:srgbClr val="00CC99">
                    <a:lumMod val="40000"/>
                    <a:lumOff val="60000"/>
                  </a:srgbClr>
                </a:solidFill>
                <a:effectLst>
                  <a:glow rad="139700">
                    <a:srgbClr val="000000">
                      <a:satMod val="175000"/>
                      <a:alpha val="40000"/>
                    </a:srgbClr>
                  </a:glow>
                  <a:outerShdw blurRad="50800" dist="38100" dir="13500000" algn="br" rotWithShape="0">
                    <a:prstClr val="black">
                      <a:alpha val="40000"/>
                    </a:prstClr>
                  </a:outerShdw>
                </a:effectLst>
              </a:rPr>
              <a:t> </a:t>
            </a:r>
            <a:r>
              <a:rPr lang="es-PE" b="1" dirty="0">
                <a:solidFill>
                  <a:srgbClr val="FFFF00"/>
                </a:solidFill>
                <a:effectLst>
                  <a:glow rad="139700">
                    <a:srgbClr val="000000">
                      <a:satMod val="175000"/>
                      <a:alpha val="40000"/>
                    </a:srgbClr>
                  </a:glow>
                  <a:outerShdw blurRad="50800" dist="38100" dir="13500000" algn="br" rotWithShape="0">
                    <a:prstClr val="black">
                      <a:alpha val="40000"/>
                    </a:prstClr>
                  </a:outerShdw>
                </a:effectLst>
              </a:rPr>
              <a:t>Ante ti Señor; Cuando el pobre nada tiene </a:t>
            </a:r>
            <a:endParaRPr lang="es-PE" dirty="0">
              <a:solidFill>
                <a:srgbClr val="FFFF00"/>
              </a:solidFill>
              <a:effectLst>
                <a:glow rad="139700">
                  <a:srgbClr val="000000">
                    <a:satMod val="175000"/>
                    <a:alpha val="40000"/>
                  </a:srgbClr>
                </a:glow>
              </a:effectLst>
            </a:endParaRPr>
          </a:p>
        </p:txBody>
      </p:sp>
      <p:pic>
        <p:nvPicPr>
          <p:cNvPr id="2056" name="Picture 8" descr="Resultado de imagen para vestidura blanca 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42550" y="1029871"/>
            <a:ext cx="2874136" cy="492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276277"/>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0"/>
                            </p:stCondLst>
                            <p:childTnLst>
                              <p:par>
                                <p:cTn id="12" presetID="26" presetClass="entr" presetSubtype="0" fill="hold" nodeType="afterEffect">
                                  <p:stCondLst>
                                    <p:cond delay="0"/>
                                  </p:stCondLst>
                                  <p:iterate type="lt">
                                    <p:tmPct val="10000"/>
                                  </p:iterate>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par>
                          <p:cTn id="28" fill="hold">
                            <p:stCondLst>
                              <p:cond delay="7200"/>
                            </p:stCondLst>
                            <p:childTnLst>
                              <p:par>
                                <p:cTn id="29" presetID="15"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3000" fill="hold"/>
                                        <p:tgtEl>
                                          <p:spTgt spid="9"/>
                                        </p:tgtEl>
                                        <p:attrNameLst>
                                          <p:attrName>ppt_w</p:attrName>
                                        </p:attrNameLst>
                                      </p:cBhvr>
                                      <p:tavLst>
                                        <p:tav tm="0">
                                          <p:val>
                                            <p:fltVal val="0"/>
                                          </p:val>
                                        </p:tav>
                                        <p:tav tm="100000">
                                          <p:val>
                                            <p:strVal val="#ppt_w"/>
                                          </p:val>
                                        </p:tav>
                                      </p:tavLst>
                                    </p:anim>
                                    <p:anim calcmode="lin" valueType="num">
                                      <p:cBhvr>
                                        <p:cTn id="32" dur="3000" fill="hold"/>
                                        <p:tgtEl>
                                          <p:spTgt spid="9"/>
                                        </p:tgtEl>
                                        <p:attrNameLst>
                                          <p:attrName>ppt_h</p:attrName>
                                        </p:attrNameLst>
                                      </p:cBhvr>
                                      <p:tavLst>
                                        <p:tav tm="0">
                                          <p:val>
                                            <p:fltVal val="0"/>
                                          </p:val>
                                        </p:tav>
                                        <p:tav tm="100000">
                                          <p:val>
                                            <p:strVal val="#ppt_h"/>
                                          </p:val>
                                        </p:tav>
                                      </p:tavLst>
                                    </p:anim>
                                    <p:anim calcmode="lin" valueType="num">
                                      <p:cBhvr>
                                        <p:cTn id="33" dur="3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4" dur="3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Los ojos del Señor están puestos en sus fiel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9075" y="548640"/>
            <a:ext cx="8102411" cy="580861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147" name="Rectangle 3"/>
          <p:cNvSpPr>
            <a:spLocks noChangeArrowheads="1"/>
          </p:cNvSpPr>
          <p:nvPr/>
        </p:nvSpPr>
        <p:spPr bwMode="auto">
          <a:xfrm>
            <a:off x="154163" y="5550315"/>
            <a:ext cx="8584402" cy="584775"/>
          </a:xfrm>
          <a:prstGeom prst="rect">
            <a:avLst/>
          </a:prstGeom>
          <a:noFill/>
          <a:ln w="9525">
            <a:noFill/>
            <a:miter lim="800000"/>
            <a:headEnd/>
            <a:tailEnd/>
          </a:ln>
          <a:scene3d>
            <a:camera prst="orthographicFront"/>
            <a:lightRig rig="threePt" dir="t"/>
          </a:scene3d>
          <a:sp3d>
            <a:bevelT prst="convex"/>
          </a:sp3d>
        </p:spPr>
        <p:txBody>
          <a:bodyPr wrap="none">
            <a:spAutoFit/>
          </a:bodyPr>
          <a:lstStyle/>
          <a:p>
            <a:pPr algn="ctr" fontAlgn="base">
              <a:spcBef>
                <a:spcPct val="0"/>
              </a:spcBef>
              <a:spcAft>
                <a:spcPct val="0"/>
              </a:spcAft>
            </a:pPr>
            <a:r>
              <a:rPr lang="ca-ES" sz="1600" b="1" i="1" dirty="0">
                <a:solidFill>
                  <a:srgbClr val="000000"/>
                </a:solidFill>
                <a:effectLst>
                  <a:glow rad="101600">
                    <a:schemeClr val="accent4">
                      <a:satMod val="175000"/>
                      <a:alpha val="40000"/>
                    </a:schemeClr>
                  </a:glow>
                  <a:outerShdw blurRad="50800" dist="38100" algn="l" rotWithShape="0">
                    <a:prstClr val="black"/>
                  </a:outerShdw>
                </a:effectLst>
                <a:latin typeface="Comic Sans MS" pitchFamily="66" charset="0"/>
              </a:rPr>
              <a:t> </a:t>
            </a:r>
            <a:r>
              <a:rPr lang="es-ES_tradnl" sz="3200" b="1" i="1" dirty="0">
                <a:solidFill>
                  <a:srgbClr val="FFFFFF"/>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 El Señor, es compasivo y misericordioso.</a:t>
            </a:r>
          </a:p>
        </p:txBody>
      </p:sp>
      <p:sp>
        <p:nvSpPr>
          <p:cNvPr id="6148" name="Rectangle 4"/>
          <p:cNvSpPr>
            <a:spLocks noChangeArrowheads="1"/>
          </p:cNvSpPr>
          <p:nvPr/>
        </p:nvSpPr>
        <p:spPr bwMode="auto">
          <a:xfrm>
            <a:off x="5904411" y="742279"/>
            <a:ext cx="2653505" cy="452431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400" b="1" i="1" dirty="0">
                <a:solidFill>
                  <a:srgbClr val="FFFFFF"/>
                </a:solidFill>
                <a:effectLst>
                  <a:glow rad="101600">
                    <a:srgbClr val="500050"/>
                  </a:glow>
                  <a:outerShdw blurRad="38100" dist="38100" dir="2700000" algn="tl">
                    <a:srgbClr val="C0C0C0"/>
                  </a:outerShdw>
                </a:effectLst>
                <a:latin typeface="Comic Sans MS" pitchFamily="66" charset="0"/>
                <a:cs typeface="Times New Roman" pitchFamily="18" charset="0"/>
              </a:rPr>
              <a:t>Los ojos del Señor están puestos en sus fieles, en los que esperan en su misericordia, para librar sus vidas de la muerte y reanimarlos en tiempo de hambre.</a:t>
            </a:r>
            <a:endParaRPr lang="ca-ES" sz="2400" b="1" i="1" dirty="0">
              <a:solidFill>
                <a:srgbClr val="FFFFFF"/>
              </a:solidFill>
              <a:effectLst>
                <a:glow rad="101600">
                  <a:srgbClr val="500050"/>
                </a:glow>
                <a:outerShdw blurRad="38100" dist="38100" dir="2700000" algn="tl">
                  <a:srgbClr val="C0C0C0"/>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3804070800"/>
      </p:ext>
    </p:extLst>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1000" fill="hold"/>
                                        <p:tgtEl>
                                          <p:spTgt spid="6148"/>
                                        </p:tgtEl>
                                        <p:attrNameLst>
                                          <p:attrName>ppt_x</p:attrName>
                                        </p:attrNameLst>
                                      </p:cBhvr>
                                      <p:tavLst>
                                        <p:tav tm="0">
                                          <p:val>
                                            <p:strVal val="1+#ppt_w/2"/>
                                          </p:val>
                                        </p:tav>
                                        <p:tav tm="100000">
                                          <p:val>
                                            <p:strVal val="#ppt_x"/>
                                          </p:val>
                                        </p:tav>
                                      </p:tavLst>
                                    </p:anim>
                                    <p:anim calcmode="lin" valueType="num">
                                      <p:cBhvr additive="base">
                                        <p:cTn id="8" dur="1000" fill="hold"/>
                                        <p:tgtEl>
                                          <p:spTgt spid="6148"/>
                                        </p:tgtEl>
                                        <p:attrNameLst>
                                          <p:attrName>ppt_y</p:attrName>
                                        </p:attrNameLst>
                                      </p:cBhvr>
                                      <p:tavLst>
                                        <p:tav tm="0">
                                          <p:val>
                                            <p:strVal val="#ppt_y"/>
                                          </p:val>
                                        </p:tav>
                                        <p:tav tm="100000">
                                          <p:val>
                                            <p:strVal val="#ppt_y"/>
                                          </p:val>
                                        </p:tav>
                                      </p:tavLst>
                                    </p:anim>
                                  </p:childTnLst>
                                </p:cTn>
                              </p:par>
                            </p:childTnLst>
                          </p:cTn>
                        </p:par>
                        <p:par>
                          <p:cTn id="9" fill="hold">
                            <p:stCondLst>
                              <p:cond delay="137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6147"/>
                                        </p:tgtEl>
                                        <p:attrNameLst>
                                          <p:attrName>style.visibility</p:attrName>
                                        </p:attrNameLst>
                                      </p:cBhvr>
                                      <p:to>
                                        <p:strVal val="visible"/>
                                      </p:to>
                                    </p:set>
                                    <p:anim calcmode="lin" valueType="num">
                                      <p:cBhvr additive="base">
                                        <p:cTn id="12" dur="1000" fill="hold"/>
                                        <p:tgtEl>
                                          <p:spTgt spid="6147"/>
                                        </p:tgtEl>
                                        <p:attrNameLst>
                                          <p:attrName>ppt_x</p:attrName>
                                        </p:attrNameLst>
                                      </p:cBhvr>
                                      <p:tavLst>
                                        <p:tav tm="0">
                                          <p:val>
                                            <p:strVal val="1+#ppt_w/2"/>
                                          </p:val>
                                        </p:tav>
                                        <p:tav tm="100000">
                                          <p:val>
                                            <p:strVal val="#ppt_x"/>
                                          </p:val>
                                        </p:tav>
                                      </p:tavLst>
                                    </p:anim>
                                    <p:anim calcmode="lin" valueType="num">
                                      <p:cBhvr additive="base">
                                        <p:cTn id="13" dur="1000" fill="hold"/>
                                        <p:tgtEl>
                                          <p:spTgt spid="6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sultado de imagen para Señor es nuestro auxil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53" y="543515"/>
            <a:ext cx="8074023" cy="580503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5207726" y="543515"/>
            <a:ext cx="3266222" cy="4401205"/>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es-ES_tradnl"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Nosotros aguardamos al Señor: él es nuestro auxilio y escudo; que tu</a:t>
            </a:r>
          </a:p>
          <a:p>
            <a:pPr algn="r" fontAlgn="base">
              <a:spcBef>
                <a:spcPct val="0"/>
              </a:spcBef>
              <a:spcAft>
                <a:spcPct val="0"/>
              </a:spcAft>
              <a:defRPr/>
            </a:pPr>
            <a:r>
              <a:rPr lang="es-ES_tradnl"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misericordia, Señor, venga </a:t>
            </a:r>
          </a:p>
          <a:p>
            <a:pPr algn="r" fontAlgn="base">
              <a:spcBef>
                <a:spcPct val="0"/>
              </a:spcBef>
              <a:spcAft>
                <a:spcPct val="0"/>
              </a:spcAft>
              <a:defRPr/>
            </a:pPr>
            <a:r>
              <a:rPr lang="es-ES_tradnl"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sobre nosotros, como lo </a:t>
            </a:r>
          </a:p>
          <a:p>
            <a:pPr algn="r" fontAlgn="base">
              <a:spcBef>
                <a:spcPct val="0"/>
              </a:spcBef>
              <a:spcAft>
                <a:spcPct val="0"/>
              </a:spcAft>
              <a:defRPr/>
            </a:pPr>
            <a:r>
              <a:rPr lang="es-ES_tradnl"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esperamos de ti.</a:t>
            </a:r>
          </a:p>
        </p:txBody>
      </p:sp>
      <p:sp>
        <p:nvSpPr>
          <p:cNvPr id="4" name="Rectangle 3"/>
          <p:cNvSpPr>
            <a:spLocks noChangeArrowheads="1"/>
          </p:cNvSpPr>
          <p:nvPr/>
        </p:nvSpPr>
        <p:spPr bwMode="auto">
          <a:xfrm>
            <a:off x="422320" y="4655082"/>
            <a:ext cx="3270116" cy="1569660"/>
          </a:xfrm>
          <a:prstGeom prst="rect">
            <a:avLst/>
          </a:prstGeom>
          <a:noFill/>
          <a:ln w="9525">
            <a:noFill/>
            <a:miter lim="800000"/>
            <a:headEnd/>
            <a:tailEnd/>
          </a:ln>
          <a:effectLst>
            <a:glow rad="139700">
              <a:schemeClr val="accent4">
                <a:satMod val="175000"/>
                <a:alpha val="40000"/>
              </a:schemeClr>
            </a:glow>
          </a:effectLst>
        </p:spPr>
        <p:txBody>
          <a:bodyPr wrap="square">
            <a:spAutoFit/>
          </a:bodyPr>
          <a:lstStyle/>
          <a:p>
            <a:pPr algn="ctr" fontAlgn="base">
              <a:spcBef>
                <a:spcPct val="0"/>
              </a:spcBef>
              <a:spcAft>
                <a:spcPct val="0"/>
              </a:spcAft>
              <a:defRPr/>
            </a:pPr>
            <a:r>
              <a:rPr lang="ca-ES" sz="3200" b="1" i="1" dirty="0">
                <a:solidFill>
                  <a:srgbClr val="FFFFFF"/>
                </a:solidFill>
                <a:effectLst>
                  <a:glow rad="101600">
                    <a:schemeClr val="accent4">
                      <a:satMod val="175000"/>
                      <a:alpha val="40000"/>
                    </a:schemeClr>
                  </a:glow>
                  <a:outerShdw blurRad="50800" dist="38100" algn="l" rotWithShape="0">
                    <a:prstClr val="black"/>
                  </a:outerShdw>
                </a:effectLst>
                <a:latin typeface="Comic Sans MS" pitchFamily="66" charset="0"/>
              </a:rPr>
              <a:t> </a:t>
            </a:r>
            <a:r>
              <a:rPr lang="es-ES_tradnl" sz="3200" b="1" i="1" dirty="0">
                <a:solidFill>
                  <a:srgbClr val="FFFFFF"/>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El Señor es compasivo y misericordioso.</a:t>
            </a:r>
          </a:p>
        </p:txBody>
      </p:sp>
    </p:spTree>
    <p:extLst>
      <p:ext uri="{BB962C8B-B14F-4D97-AF65-F5344CB8AC3E}">
        <p14:creationId xmlns:p14="http://schemas.microsoft.com/office/powerpoint/2010/main" val="11694950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4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4094" y="439271"/>
            <a:ext cx="8256494" cy="5934635"/>
          </a:xfrm>
          <a:prstGeom prst="rect">
            <a:avLst/>
          </a:prstGeom>
        </p:spPr>
      </p:pic>
      <p:sp>
        <p:nvSpPr>
          <p:cNvPr id="9" name="AutoShape 2"/>
          <p:cNvSpPr>
            <a:spLocks noChangeArrowheads="1"/>
          </p:cNvSpPr>
          <p:nvPr/>
        </p:nvSpPr>
        <p:spPr bwMode="auto">
          <a:xfrm>
            <a:off x="567081" y="537444"/>
            <a:ext cx="3369929" cy="703809"/>
          </a:xfrm>
          <a:prstGeom prst="roundRect">
            <a:avLst>
              <a:gd name="adj" fmla="val 16667"/>
            </a:avLst>
          </a:prstGeom>
          <a:solidFill>
            <a:srgbClr val="540054"/>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sz="1600" b="1" dirty="0">
                <a:solidFill>
                  <a:schemeClr val="bg1"/>
                </a:solidFill>
                <a:effectLst>
                  <a:outerShdw blurRad="38100" dist="38100" dir="2700000" algn="tl">
                    <a:srgbClr val="000000">
                      <a:alpha val="43137"/>
                    </a:srgbClr>
                  </a:outerShdw>
                </a:effectLst>
                <a:latin typeface="Calibri" panose="020F0502020204030204" pitchFamily="34" charset="0"/>
              </a:rPr>
              <a:t>CONTEMPLATIO</a:t>
            </a:r>
          </a:p>
          <a:p>
            <a:pPr algn="ctr" eaLnBrk="0" fontAlgn="base" hangingPunct="0">
              <a:spcBef>
                <a:spcPct val="0"/>
              </a:spcBef>
            </a:pPr>
            <a:r>
              <a:rPr lang="es-PE" b="1" dirty="0">
                <a:solidFill>
                  <a:schemeClr val="bg1"/>
                </a:solidFill>
                <a:effectLst>
                  <a:outerShdw blurRad="38100" dist="38100" dir="2700000" algn="tl">
                    <a:srgbClr val="000000">
                      <a:alpha val="43137"/>
                    </a:srgbClr>
                  </a:outerShdw>
                </a:effectLst>
                <a:latin typeface="Calibri" panose="020F0502020204030204" pitchFamily="34" charset="0"/>
              </a:rPr>
              <a:t>¿Qué me lleva a hacer el texto?</a:t>
            </a:r>
            <a:endParaRPr lang="es-PE" sz="4000" dirty="0">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10" name="Rectangle 13"/>
          <p:cNvSpPr>
            <a:spLocks noChangeArrowheads="1"/>
          </p:cNvSpPr>
          <p:nvPr/>
        </p:nvSpPr>
        <p:spPr bwMode="auto">
          <a:xfrm>
            <a:off x="815083" y="1663010"/>
            <a:ext cx="7650608" cy="3937235"/>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marL="342900" indent="-342900" fontAlgn="base">
              <a:lnSpc>
                <a:spcPct val="80000"/>
              </a:lnSpc>
              <a:spcBef>
                <a:spcPct val="20000"/>
              </a:spcBef>
              <a:spcAft>
                <a:spcPct val="0"/>
              </a:spcAft>
            </a:pPr>
            <a:r>
              <a:rPr lang="es-ES" sz="2400" i="1" u="sng" dirty="0">
                <a:solidFill>
                  <a:srgbClr val="3E003E"/>
                </a:solidFill>
                <a:effectLst>
                  <a:outerShdw blurRad="38100" dist="38100" dir="2700000" algn="tl">
                    <a:srgbClr val="000000">
                      <a:alpha val="43137"/>
                    </a:srgbClr>
                  </a:outerShdw>
                </a:effectLst>
                <a:latin typeface="Arial Narrow" pitchFamily="34" charset="0"/>
              </a:rPr>
              <a:t>Motivación</a:t>
            </a:r>
            <a:r>
              <a:rPr lang="es-ES" sz="2400" dirty="0">
                <a:solidFill>
                  <a:srgbClr val="3E003E"/>
                </a:solidFill>
                <a:effectLst>
                  <a:outerShdw blurRad="38100" dist="38100" dir="2700000" algn="tl">
                    <a:srgbClr val="000000">
                      <a:alpha val="43137"/>
                    </a:srgbClr>
                  </a:outerShdw>
                </a:effectLst>
                <a:latin typeface="Arial Narrow" pitchFamily="34" charset="0"/>
              </a:rPr>
              <a:t>: </a:t>
            </a:r>
            <a:r>
              <a:rPr lang="es-ES" sz="2000" dirty="0">
                <a:solidFill>
                  <a:srgbClr val="3E003E"/>
                </a:solidFill>
                <a:effectLst>
                  <a:outerShdw blurRad="38100" dist="38100" dir="2700000" algn="tl">
                    <a:srgbClr val="000000">
                      <a:alpha val="43137"/>
                    </a:srgbClr>
                  </a:outerShdw>
                </a:effectLst>
                <a:latin typeface="Arial Narrow" pitchFamily="34" charset="0"/>
              </a:rPr>
              <a:t>Para san Vicente, Jesucristo es el esplendor del Padre y la luz que ilumina a toda persona que viene a este mundo (XI,240). A partir de </a:t>
            </a:r>
            <a:r>
              <a:rPr lang="es-ES" sz="2000" dirty="0" smtClean="0">
                <a:solidFill>
                  <a:srgbClr val="3E003E"/>
                </a:solidFill>
                <a:effectLst>
                  <a:outerShdw blurRad="38100" dist="38100" dir="2700000" algn="tl">
                    <a:srgbClr val="000000">
                      <a:alpha val="43137"/>
                    </a:srgbClr>
                  </a:outerShdw>
                </a:effectLst>
                <a:latin typeface="Arial Narrow" pitchFamily="34" charset="0"/>
              </a:rPr>
              <a:t>                    su </a:t>
            </a:r>
            <a:r>
              <a:rPr lang="es-ES" sz="2000" dirty="0">
                <a:solidFill>
                  <a:srgbClr val="3E003E"/>
                </a:solidFill>
                <a:effectLst>
                  <a:outerShdw blurRad="38100" dist="38100" dir="2700000" algn="tl">
                    <a:srgbClr val="000000">
                      <a:alpha val="43137"/>
                    </a:srgbClr>
                  </a:outerShdw>
                </a:effectLst>
                <a:latin typeface="Arial Narrow" pitchFamily="34" charset="0"/>
              </a:rPr>
              <a:t>experiencia nos invita a descubrir el Rostro detrás de una apariencia pobre. El Rostro de Jesús detrás de una figura humana</a:t>
            </a:r>
            <a:r>
              <a:rPr lang="es-ES" sz="2400" dirty="0" smtClean="0">
                <a:solidFill>
                  <a:srgbClr val="3E003E"/>
                </a:solidFill>
                <a:effectLst>
                  <a:outerShdw blurRad="38100" dist="38100" dir="2700000" algn="tl">
                    <a:srgbClr val="000000">
                      <a:alpha val="43137"/>
                    </a:srgbClr>
                  </a:outerShdw>
                </a:effectLst>
                <a:latin typeface="Arial Narrow" pitchFamily="34" charset="0"/>
              </a:rPr>
              <a:t>. </a:t>
            </a:r>
            <a:endParaRPr lang="es-ES" sz="2000" dirty="0">
              <a:solidFill>
                <a:srgbClr val="3E003E"/>
              </a:solidFill>
              <a:effectLst>
                <a:outerShdw blurRad="38100" dist="38100" dir="2700000" algn="tl">
                  <a:srgbClr val="000000">
                    <a:alpha val="43137"/>
                  </a:srgbClr>
                </a:outerShdw>
              </a:effectLst>
              <a:latin typeface="Arial Narrow" pitchFamily="34" charset="0"/>
            </a:endParaRPr>
          </a:p>
          <a:p>
            <a:pPr marL="342900" indent="-342900" algn="ctr" fontAlgn="base">
              <a:lnSpc>
                <a:spcPct val="80000"/>
              </a:lnSpc>
              <a:spcBef>
                <a:spcPct val="20000"/>
              </a:spcBef>
              <a:spcAft>
                <a:spcPct val="0"/>
              </a:spcAft>
            </a:pPr>
            <a:r>
              <a:rPr lang="es-ES" sz="2000" b="1" i="1" dirty="0">
                <a:solidFill>
                  <a:schemeClr val="accent5">
                    <a:lumMod val="25000"/>
                  </a:schemeClr>
                </a:solidFill>
                <a:effectLst>
                  <a:outerShdw blurRad="38100" dist="38100" dir="2700000" algn="tl">
                    <a:srgbClr val="000000">
                      <a:alpha val="43137"/>
                    </a:srgbClr>
                  </a:outerShdw>
                </a:effectLst>
                <a:latin typeface="Arial Narrow" pitchFamily="34" charset="0"/>
              </a:rPr>
              <a:t>No hemos de considerar a un pobre campesino o a una pobre mujer según su aspecto exterior, ni según la impresión de su espíritu, dado que con frecuencia no tienen ni la figura ni el espíritu de las personas educadas, pues son vulgares y groseros. Pero dadle la vuelta a la medalla y veréis con las luces de la fe que son ésos los que nos representan al Hijo de Dios, que quiso ser pobre; él casi ni tenía aspecto de hombre en su pasión y pasó por loco entre los gentiles y por piedra de escándalo entre los judíos; y por eso mismo pudo definirse como el evangelista de los pobres: Evangelizare </a:t>
            </a:r>
            <a:r>
              <a:rPr lang="es-ES" sz="2000" b="1" i="1" dirty="0" err="1">
                <a:solidFill>
                  <a:schemeClr val="accent5">
                    <a:lumMod val="25000"/>
                  </a:schemeClr>
                </a:solidFill>
                <a:effectLst>
                  <a:outerShdw blurRad="38100" dist="38100" dir="2700000" algn="tl">
                    <a:srgbClr val="000000">
                      <a:alpha val="43137"/>
                    </a:srgbClr>
                  </a:outerShdw>
                </a:effectLst>
                <a:latin typeface="Arial Narrow" pitchFamily="34" charset="0"/>
              </a:rPr>
              <a:t>pauperibus</a:t>
            </a:r>
            <a:r>
              <a:rPr lang="es-ES" sz="2000" b="1" i="1" dirty="0">
                <a:solidFill>
                  <a:schemeClr val="accent5">
                    <a:lumMod val="25000"/>
                  </a:schemeClr>
                </a:solidFill>
                <a:effectLst>
                  <a:outerShdw blurRad="38100" dist="38100" dir="2700000" algn="tl">
                    <a:srgbClr val="000000">
                      <a:alpha val="43137"/>
                    </a:srgbClr>
                  </a:outerShdw>
                </a:effectLst>
                <a:latin typeface="Arial Narrow" pitchFamily="34" charset="0"/>
              </a:rPr>
              <a:t> </a:t>
            </a:r>
            <a:r>
              <a:rPr lang="es-ES" sz="2000" b="1" i="1" dirty="0" err="1">
                <a:solidFill>
                  <a:schemeClr val="accent5">
                    <a:lumMod val="25000"/>
                  </a:schemeClr>
                </a:solidFill>
                <a:effectLst>
                  <a:outerShdw blurRad="38100" dist="38100" dir="2700000" algn="tl">
                    <a:srgbClr val="000000">
                      <a:alpha val="43137"/>
                    </a:srgbClr>
                  </a:outerShdw>
                </a:effectLst>
                <a:latin typeface="Arial Narrow" pitchFamily="34" charset="0"/>
              </a:rPr>
              <a:t>misit</a:t>
            </a:r>
            <a:r>
              <a:rPr lang="es-ES" sz="2000" b="1" i="1" dirty="0">
                <a:solidFill>
                  <a:schemeClr val="accent5">
                    <a:lumMod val="25000"/>
                  </a:schemeClr>
                </a:solidFill>
                <a:effectLst>
                  <a:outerShdw blurRad="38100" dist="38100" dir="2700000" algn="tl">
                    <a:srgbClr val="000000">
                      <a:alpha val="43137"/>
                    </a:srgbClr>
                  </a:outerShdw>
                </a:effectLst>
                <a:latin typeface="Arial Narrow" pitchFamily="34" charset="0"/>
              </a:rPr>
              <a:t> me. ¡Dios mío! ¡Qué hermoso sería ver a los pobres, considerándolos en Dios y en el aprecio en que los tuvo Jesucristo! Pero, si los miramos con los sentimientos de la carne y del espíritu mundano, nos parecerán despreciables.</a:t>
            </a:r>
          </a:p>
          <a:p>
            <a:pPr marL="342900" indent="-342900" fontAlgn="base">
              <a:lnSpc>
                <a:spcPct val="80000"/>
              </a:lnSpc>
              <a:spcBef>
                <a:spcPct val="20000"/>
              </a:spcBef>
              <a:spcAft>
                <a:spcPct val="0"/>
              </a:spcAft>
            </a:pPr>
            <a:r>
              <a:rPr lang="es-ES" sz="2000" dirty="0" smtClean="0">
                <a:solidFill>
                  <a:srgbClr val="3E003E"/>
                </a:solidFill>
                <a:effectLst>
                  <a:outerShdw blurRad="38100" dist="38100" dir="2700000" algn="tl">
                    <a:srgbClr val="000000">
                      <a:alpha val="43137"/>
                    </a:srgbClr>
                  </a:outerShdw>
                </a:effectLst>
                <a:latin typeface="Arial Narrow" pitchFamily="34" charset="0"/>
              </a:rPr>
              <a:t>  </a:t>
            </a:r>
            <a:r>
              <a:rPr lang="es-ES_tradnl" sz="2000" dirty="0" smtClean="0">
                <a:solidFill>
                  <a:srgbClr val="3E003E"/>
                </a:solidFill>
                <a:effectLst>
                  <a:outerShdw blurRad="38100" dist="38100" dir="2700000" algn="tl">
                    <a:srgbClr val="000000">
                      <a:alpha val="43137"/>
                    </a:srgbClr>
                  </a:outerShdw>
                </a:effectLst>
                <a:latin typeface="Arial Narrow" pitchFamily="34" charset="0"/>
              </a:rPr>
              <a:t> </a:t>
            </a:r>
          </a:p>
        </p:txBody>
      </p:sp>
    </p:spTree>
    <p:extLst>
      <p:ext uri="{BB962C8B-B14F-4D97-AF65-F5344CB8AC3E}">
        <p14:creationId xmlns:p14="http://schemas.microsoft.com/office/powerpoint/2010/main" val="1115579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 fill="hold"/>
                                        <p:tgtEl>
                                          <p:spTgt spid="10"/>
                                        </p:tgtEl>
                                        <p:attrNameLst>
                                          <p:attrName>ppt_x</p:attrName>
                                        </p:attrNameLst>
                                      </p:cBhvr>
                                      <p:tavLst>
                                        <p:tav tm="0">
                                          <p:val>
                                            <p:strVal val="0-#ppt_w/2"/>
                                          </p:val>
                                        </p:tav>
                                        <p:tav tm="100000">
                                          <p:val>
                                            <p:strVal val="#ppt_x"/>
                                          </p:val>
                                        </p:tav>
                                      </p:tavLst>
                                    </p:anim>
                                    <p:anim calcmode="lin" valueType="num">
                                      <p:cBhvr additive="base">
                                        <p:cTn id="8" dur="3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Resultado de imagen para Cuaresm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6939" y="542579"/>
            <a:ext cx="8090672" cy="579276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0" name="9 Rectángulo"/>
          <p:cNvSpPr/>
          <p:nvPr/>
        </p:nvSpPr>
        <p:spPr>
          <a:xfrm>
            <a:off x="3716883" y="475771"/>
            <a:ext cx="2952328" cy="461665"/>
          </a:xfrm>
          <a:prstGeom prst="rect">
            <a:avLst/>
          </a:prstGeom>
          <a:noFill/>
        </p:spPr>
        <p:txBody>
          <a:bodyPr wrap="square">
            <a:spAutoFit/>
          </a:bodyPr>
          <a:lstStyle/>
          <a:p>
            <a:pPr marL="342900" indent="-342900" fontAlgn="base">
              <a:spcBef>
                <a:spcPct val="0"/>
              </a:spcBef>
              <a:spcAft>
                <a:spcPct val="0"/>
              </a:spcAft>
              <a:buFont typeface="Wingdings" panose="05000000000000000000" pitchFamily="2" charset="2"/>
              <a:buChar char="v"/>
            </a:pPr>
            <a:r>
              <a:rPr lang="es-ES_tradnl" sz="2400" b="1" dirty="0">
                <a:solidFill>
                  <a:srgbClr val="FFFF00"/>
                </a:solidFill>
                <a:effectLst>
                  <a:glow rad="63500">
                    <a:srgbClr val="C00000">
                      <a:alpha val="40000"/>
                    </a:srgbClr>
                  </a:glow>
                  <a:outerShdw blurRad="50800" dist="38100" algn="l" rotWithShape="0">
                    <a:prstClr val="black"/>
                  </a:outerShdw>
                </a:effectLst>
                <a:latin typeface="Stencil" pitchFamily="82" charset="0"/>
              </a:rPr>
              <a:t>COMPROMISO: </a:t>
            </a:r>
            <a:endParaRPr lang="es-PE" sz="2400" dirty="0">
              <a:solidFill>
                <a:srgbClr val="FFFF00"/>
              </a:solidFill>
              <a:effectLst>
                <a:glow rad="63500">
                  <a:srgbClr val="C00000">
                    <a:alpha val="40000"/>
                  </a:srgbClr>
                </a:glow>
                <a:outerShdw blurRad="50800" dist="38100" algn="l" rotWithShape="0">
                  <a:prstClr val="black"/>
                </a:outerShdw>
              </a:effectLst>
              <a:latin typeface="Stencil" pitchFamily="82" charset="0"/>
            </a:endParaRPr>
          </a:p>
        </p:txBody>
      </p:sp>
      <p:sp>
        <p:nvSpPr>
          <p:cNvPr id="11" name="10 Rectángulo"/>
          <p:cNvSpPr/>
          <p:nvPr/>
        </p:nvSpPr>
        <p:spPr>
          <a:xfrm>
            <a:off x="949244" y="1207457"/>
            <a:ext cx="3762104" cy="830997"/>
          </a:xfrm>
          <a:prstGeom prst="rect">
            <a:avLst/>
          </a:prstGeom>
          <a:noFill/>
        </p:spPr>
        <p:txBody>
          <a:bodyPr wrap="square">
            <a:spAutoFit/>
          </a:bodyPr>
          <a:lstStyle/>
          <a:p>
            <a:pPr algn="ctr" fontAlgn="base">
              <a:spcBef>
                <a:spcPct val="0"/>
              </a:spcBef>
              <a:spcAft>
                <a:spcPct val="0"/>
              </a:spcAft>
            </a:pPr>
            <a:r>
              <a:rPr lang="es-PE" sz="2400" b="1" dirty="0" smtClean="0">
                <a:ln w="6600">
                  <a:solidFill>
                    <a:sysClr val="windowText" lastClr="000000"/>
                  </a:solidFill>
                  <a:prstDash val="solid"/>
                </a:ln>
                <a:solidFill>
                  <a:srgbClr val="FFFFFF"/>
                </a:solidFill>
                <a:effectLst>
                  <a:outerShdw blurRad="50800" dist="38100" algn="l" rotWithShape="0">
                    <a:prstClr val="black"/>
                  </a:outerShdw>
                </a:effectLst>
                <a:latin typeface="Rockwell Extra Bold" panose="02060903040505020403" pitchFamily="18" charset="0"/>
                <a:ea typeface="Segoe UI Symbol" pitchFamily="34" charset="0"/>
              </a:rPr>
              <a:t>En estos días de cuaresma,</a:t>
            </a:r>
          </a:p>
        </p:txBody>
      </p:sp>
      <p:sp>
        <p:nvSpPr>
          <p:cNvPr id="7170" name="AutoShape 2" descr="http://animalesmartos.files.wordpress.com/2008/11/ladrillo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ffectLst>
                <a:outerShdw blurRad="38100" dist="38100" dir="2700000" algn="tl">
                  <a:srgbClr val="000000">
                    <a:alpha val="43137"/>
                  </a:srgbClr>
                </a:outerShdw>
              </a:effectLst>
              <a:latin typeface="Times New Roman" pitchFamily="18" charset="0"/>
            </a:endParaRPr>
          </a:p>
        </p:txBody>
      </p:sp>
      <p:sp>
        <p:nvSpPr>
          <p:cNvPr id="12" name="2 Rectángulo"/>
          <p:cNvSpPr/>
          <p:nvPr/>
        </p:nvSpPr>
        <p:spPr>
          <a:xfrm>
            <a:off x="1950720" y="5094514"/>
            <a:ext cx="6476899" cy="1077218"/>
          </a:xfrm>
          <a:prstGeom prst="rect">
            <a:avLst/>
          </a:prstGeom>
          <a:noFill/>
        </p:spPr>
        <p:txBody>
          <a:bodyPr wrap="square">
            <a:spAutoFit/>
          </a:bodyPr>
          <a:lstStyle/>
          <a:p>
            <a:pPr marL="457200" indent="-457200" algn="ctr" fontAlgn="base">
              <a:spcBef>
                <a:spcPct val="0"/>
              </a:spcBef>
              <a:spcAft>
                <a:spcPct val="0"/>
              </a:spcAft>
              <a:buFont typeface="Arial" panose="020B0604020202020204" pitchFamily="34" charset="0"/>
              <a:buChar char="•"/>
            </a:pPr>
            <a:r>
              <a:rPr lang="es-PE" sz="3200" b="1" dirty="0">
                <a:solidFill>
                  <a:srgbClr val="FFFFFF"/>
                </a:solidFill>
                <a:effectLst>
                  <a:glow rad="228600">
                    <a:schemeClr val="accent1">
                      <a:lumMod val="75000"/>
                      <a:alpha val="40000"/>
                    </a:schemeClr>
                  </a:glow>
                  <a:outerShdw blurRad="50800" dist="38100" algn="l" rotWithShape="0">
                    <a:prstClr val="black"/>
                  </a:outerShdw>
                </a:effectLst>
                <a:latin typeface="Segoe UI Symbol" panose="020B0502040204020203" pitchFamily="34" charset="0"/>
                <a:ea typeface="Segoe UI Symbol" panose="020B0502040204020203" pitchFamily="34" charset="0"/>
              </a:rPr>
              <a:t>Acogeré la cruz y seré solidario con aquellos que sufren. </a:t>
            </a:r>
          </a:p>
        </p:txBody>
      </p:sp>
      <p:sp>
        <p:nvSpPr>
          <p:cNvPr id="13" name="10 Rectángulo"/>
          <p:cNvSpPr/>
          <p:nvPr/>
        </p:nvSpPr>
        <p:spPr>
          <a:xfrm>
            <a:off x="461145" y="2394848"/>
            <a:ext cx="4851084" cy="1938992"/>
          </a:xfrm>
          <a:prstGeom prst="rect">
            <a:avLst/>
          </a:prstGeom>
          <a:noFill/>
        </p:spPr>
        <p:txBody>
          <a:bodyPr wrap="square">
            <a:spAutoFit/>
          </a:bodyPr>
          <a:lstStyle/>
          <a:p>
            <a:pPr marL="342900" indent="-342900" algn="ctr" fontAlgn="base">
              <a:spcBef>
                <a:spcPct val="0"/>
              </a:spcBef>
              <a:spcAft>
                <a:spcPct val="0"/>
              </a:spcAft>
              <a:buFont typeface="Arial" panose="020B0604020202020204" pitchFamily="34" charset="0"/>
              <a:buChar char="•"/>
            </a:pPr>
            <a:r>
              <a:rPr lang="es-PE" sz="2400" b="1" dirty="0" smtClean="0">
                <a:ln w="6600">
                  <a:solidFill>
                    <a:sysClr val="windowText" lastClr="000000"/>
                  </a:solidFill>
                  <a:prstDash val="solid"/>
                </a:ln>
                <a:solidFill>
                  <a:srgbClr val="FFFFFF"/>
                </a:solidFill>
                <a:effectLst>
                  <a:outerShdw dist="38100" dir="2700000" algn="tl" rotWithShape="0">
                    <a:schemeClr val="tx1">
                      <a:lumMod val="95000"/>
                      <a:lumOff val="5000"/>
                    </a:schemeClr>
                  </a:outerShdw>
                </a:effectLst>
                <a:latin typeface="Rockwell Extra Bold" panose="02060903040505020403" pitchFamily="18" charset="0"/>
                <a:ea typeface="Segoe UI Symbol" pitchFamily="34" charset="0"/>
              </a:rPr>
              <a:t>¿</a:t>
            </a:r>
            <a:r>
              <a:rPr lang="es-PE" sz="2400" b="1" dirty="0">
                <a:ln w="6600">
                  <a:solidFill>
                    <a:sysClr val="windowText" lastClr="000000"/>
                  </a:solidFill>
                  <a:prstDash val="solid"/>
                </a:ln>
                <a:solidFill>
                  <a:srgbClr val="FFFFFF"/>
                </a:solidFill>
                <a:effectLst>
                  <a:outerShdw dist="38100" dir="2700000" algn="tl" rotWithShape="0">
                    <a:schemeClr val="tx1">
                      <a:lumMod val="95000"/>
                      <a:lumOff val="5000"/>
                    </a:schemeClr>
                  </a:outerShdw>
                </a:effectLst>
                <a:latin typeface="Rockwell Extra Bold" panose="02060903040505020403" pitchFamily="18" charset="0"/>
                <a:ea typeface="Segoe UI Symbol" pitchFamily="34" charset="0"/>
              </a:rPr>
              <a:t>qué debo hacer para escuchar al Señor, para dedicar tiempo a conocer y profundizar la Palabra de Dios?</a:t>
            </a:r>
          </a:p>
        </p:txBody>
      </p:sp>
    </p:spTree>
    <p:extLst>
      <p:ext uri="{BB962C8B-B14F-4D97-AF65-F5344CB8AC3E}">
        <p14:creationId xmlns:p14="http://schemas.microsoft.com/office/powerpoint/2010/main" val="2900214983"/>
      </p:ext>
    </p:extLst>
  </p:cSld>
  <p:clrMapOvr>
    <a:masterClrMapping/>
  </p:clrMapOvr>
  <mc:AlternateContent xmlns:mc="http://schemas.openxmlformats.org/markup-compatibility/2006" xmlns:p14="http://schemas.microsoft.com/office/powerpoint/2010/main">
    <mc:Choice Requires="p14">
      <p:transition p14:dur="10">
        <p14:glitter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3100"/>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0-#ppt_w/2"/>
                                          </p:val>
                                        </p:tav>
                                        <p:tav tm="100000">
                                          <p:val>
                                            <p:strVal val="#ppt_x"/>
                                          </p:val>
                                        </p:tav>
                                      </p:tavLst>
                                    </p:anim>
                                    <p:anim calcmode="lin" valueType="num">
                                      <p:cBhvr additive="base">
                                        <p:cTn id="13" dur="10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8800"/>
                            </p:stCondLst>
                            <p:childTnLst>
                              <p:par>
                                <p:cTn id="15" presetID="2" presetClass="entr" presetSubtype="4"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ppt_x"/>
                                          </p:val>
                                        </p:tav>
                                        <p:tav tm="100000">
                                          <p:val>
                                            <p:strVal val="#ppt_x"/>
                                          </p:val>
                                        </p:tav>
                                      </p:tavLst>
                                    </p:anim>
                                    <p:anim calcmode="lin" valueType="num">
                                      <p:cBhvr additive="base">
                                        <p:cTn id="1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8741" y="495489"/>
            <a:ext cx="8044036" cy="5870477"/>
          </a:xfrm>
          <a:prstGeom prst="rect">
            <a:avLst/>
          </a:prstGeom>
          <a:scene3d>
            <a:camera prst="orthographicFront"/>
            <a:lightRig rig="threePt" dir="t"/>
          </a:scene3d>
          <a:sp3d>
            <a:bevelT prst="convex"/>
          </a:sp3d>
        </p:spPr>
      </p:pic>
      <p:sp>
        <p:nvSpPr>
          <p:cNvPr id="4" name="Rectangle 6"/>
          <p:cNvSpPr txBox="1">
            <a:spLocks noChangeArrowheads="1"/>
          </p:cNvSpPr>
          <p:nvPr/>
        </p:nvSpPr>
        <p:spPr bwMode="auto">
          <a:xfrm>
            <a:off x="568741" y="957154"/>
            <a:ext cx="5836812" cy="5224486"/>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s-PE" sz="2000" dirty="0">
                <a:solidFill>
                  <a:srgbClr val="FFFFFF"/>
                </a:solidFill>
                <a:effectLst>
                  <a:glow rad="101600">
                    <a:srgbClr val="361B00"/>
                  </a:glow>
                  <a:outerShdw blurRad="50800" dist="50800" dir="5400000" algn="ctr" rotWithShape="0">
                    <a:srgbClr val="C00000"/>
                  </a:outerShdw>
                </a:effectLst>
              </a:rPr>
              <a:t>Señor, me siento como Pedro, Santiago y Juan. </a:t>
            </a:r>
          </a:p>
          <a:p>
            <a:pPr algn="ctr" fontAlgn="base">
              <a:spcBef>
                <a:spcPct val="0"/>
              </a:spcBef>
              <a:spcAft>
                <a:spcPct val="0"/>
              </a:spcAft>
            </a:pPr>
            <a:r>
              <a:rPr lang="es-PE" sz="2000" dirty="0">
                <a:solidFill>
                  <a:srgbClr val="FFFFFF"/>
                </a:solidFill>
                <a:effectLst>
                  <a:glow rad="101600">
                    <a:srgbClr val="361B00"/>
                  </a:glow>
                  <a:outerShdw blurRad="50800" dist="50800" dir="5400000" algn="ctr" rotWithShape="0">
                    <a:srgbClr val="C00000"/>
                  </a:outerShdw>
                </a:effectLst>
              </a:rPr>
              <a:t>Cuando Tú te me manifiestas en mi vida, </a:t>
            </a:r>
            <a:r>
              <a:rPr lang="es-PE" sz="2000" dirty="0" smtClean="0">
                <a:solidFill>
                  <a:srgbClr val="FFFFFF"/>
                </a:solidFill>
                <a:effectLst>
                  <a:glow rad="101600">
                    <a:srgbClr val="361B00"/>
                  </a:glow>
                  <a:outerShdw blurRad="50800" dist="50800" dir="5400000" algn="ctr" rotWithShape="0">
                    <a:srgbClr val="C00000"/>
                  </a:outerShdw>
                </a:effectLst>
              </a:rPr>
              <a:t>                                           a </a:t>
            </a:r>
            <a:r>
              <a:rPr lang="es-PE" sz="2000" dirty="0">
                <a:solidFill>
                  <a:srgbClr val="FFFFFF"/>
                </a:solidFill>
                <a:effectLst>
                  <a:glow rad="101600">
                    <a:srgbClr val="361B00"/>
                  </a:glow>
                  <a:outerShdw blurRad="50800" dist="50800" dir="5400000" algn="ctr" rotWithShape="0">
                    <a:srgbClr val="C00000"/>
                  </a:outerShdw>
                </a:effectLst>
              </a:rPr>
              <a:t>veces me confundo. </a:t>
            </a:r>
          </a:p>
          <a:p>
            <a:pPr algn="ctr" fontAlgn="base">
              <a:spcBef>
                <a:spcPct val="0"/>
              </a:spcBef>
              <a:spcAft>
                <a:spcPct val="0"/>
              </a:spcAft>
            </a:pPr>
            <a:r>
              <a:rPr lang="es-PE" sz="2000" dirty="0">
                <a:solidFill>
                  <a:srgbClr val="FFFFFF"/>
                </a:solidFill>
                <a:effectLst>
                  <a:glow rad="101600">
                    <a:srgbClr val="361B00"/>
                  </a:glow>
                  <a:outerShdw blurRad="50800" dist="50800" dir="5400000" algn="ctr" rotWithShape="0">
                    <a:srgbClr val="C00000"/>
                  </a:outerShdw>
                </a:effectLst>
              </a:rPr>
              <a:t>Tu presencia me causa alegría, </a:t>
            </a:r>
            <a:r>
              <a:rPr lang="es-PE" sz="2000" dirty="0" smtClean="0">
                <a:solidFill>
                  <a:srgbClr val="FFFFFF"/>
                </a:solidFill>
                <a:effectLst>
                  <a:glow rad="101600">
                    <a:srgbClr val="361B00"/>
                  </a:glow>
                  <a:outerShdw blurRad="50800" dist="50800" dir="5400000" algn="ctr" rotWithShape="0">
                    <a:srgbClr val="C00000"/>
                  </a:outerShdw>
                </a:effectLst>
              </a:rPr>
              <a:t>                                                pero </a:t>
            </a:r>
            <a:r>
              <a:rPr lang="es-PE" sz="2000" dirty="0">
                <a:solidFill>
                  <a:srgbClr val="FFFFFF"/>
                </a:solidFill>
                <a:effectLst>
                  <a:glow rad="101600">
                    <a:srgbClr val="361B00"/>
                  </a:glow>
                  <a:outerShdw blurRad="50800" dist="50800" dir="5400000" algn="ctr" rotWithShape="0">
                    <a:srgbClr val="C00000"/>
                  </a:outerShdw>
                </a:effectLst>
              </a:rPr>
              <a:t>también un gran miedo.</a:t>
            </a:r>
          </a:p>
          <a:p>
            <a:pPr algn="ctr" fontAlgn="base">
              <a:spcBef>
                <a:spcPct val="0"/>
              </a:spcBef>
              <a:spcAft>
                <a:spcPct val="0"/>
              </a:spcAft>
            </a:pPr>
            <a:r>
              <a:rPr lang="es-PE" sz="2000" dirty="0">
                <a:solidFill>
                  <a:srgbClr val="FFFFFF"/>
                </a:solidFill>
                <a:effectLst>
                  <a:glow rad="101600">
                    <a:srgbClr val="361B00"/>
                  </a:glow>
                  <a:outerShdw blurRad="50800" dist="50800" dir="5400000" algn="ctr" rotWithShape="0">
                    <a:srgbClr val="C00000"/>
                  </a:outerShdw>
                </a:effectLst>
              </a:rPr>
              <a:t>Señor, la voz de tu Padre que acaba de proclamarse me asusta:  </a:t>
            </a:r>
            <a:r>
              <a:rPr lang="es-PE" sz="2000" dirty="0" smtClean="0">
                <a:solidFill>
                  <a:srgbClr val="FFFFFF"/>
                </a:solidFill>
                <a:effectLst>
                  <a:glow rad="101600">
                    <a:srgbClr val="361B00"/>
                  </a:glow>
                  <a:outerShdw blurRad="50800" dist="50800" dir="5400000" algn="ctr" rotWithShape="0">
                    <a:srgbClr val="C00000"/>
                  </a:outerShdw>
                </a:effectLst>
              </a:rPr>
              <a:t>                                                             sé </a:t>
            </a:r>
            <a:r>
              <a:rPr lang="es-PE" sz="2000" dirty="0">
                <a:solidFill>
                  <a:srgbClr val="FFFFFF"/>
                </a:solidFill>
                <a:effectLst>
                  <a:glow rad="101600">
                    <a:srgbClr val="361B00"/>
                  </a:glow>
                  <a:outerShdw blurRad="50800" dist="50800" dir="5400000" algn="ctr" rotWithShape="0">
                    <a:srgbClr val="C00000"/>
                  </a:outerShdw>
                </a:effectLst>
              </a:rPr>
              <a:t>que tú me amas y me reconoces, </a:t>
            </a:r>
            <a:r>
              <a:rPr lang="es-PE" sz="2000" dirty="0" smtClean="0">
                <a:solidFill>
                  <a:srgbClr val="FFFFFF"/>
                </a:solidFill>
                <a:effectLst>
                  <a:glow rad="101600">
                    <a:srgbClr val="361B00"/>
                  </a:glow>
                  <a:outerShdw blurRad="50800" dist="50800" dir="5400000" algn="ctr" rotWithShape="0">
                    <a:srgbClr val="C00000"/>
                  </a:outerShdw>
                </a:effectLst>
              </a:rPr>
              <a:t>                                     pero </a:t>
            </a:r>
            <a:r>
              <a:rPr lang="es-PE" sz="2000" dirty="0">
                <a:solidFill>
                  <a:srgbClr val="FFFFFF"/>
                </a:solidFill>
                <a:effectLst>
                  <a:glow rad="101600">
                    <a:srgbClr val="361B00"/>
                  </a:glow>
                  <a:outerShdw blurRad="50800" dist="50800" dir="5400000" algn="ctr" rotWithShape="0">
                    <a:srgbClr val="C00000"/>
                  </a:outerShdw>
                </a:effectLst>
              </a:rPr>
              <a:t>no sé en </a:t>
            </a:r>
            <a:r>
              <a:rPr lang="es-PE" sz="2000" dirty="0" smtClean="0">
                <a:solidFill>
                  <a:srgbClr val="FFFFFF"/>
                </a:solidFill>
                <a:effectLst>
                  <a:glow rad="101600">
                    <a:srgbClr val="361B00"/>
                  </a:glow>
                  <a:outerShdw blurRad="50800" dist="50800" dir="5400000" algn="ctr" rotWithShape="0">
                    <a:srgbClr val="C00000"/>
                  </a:outerShdw>
                </a:effectLst>
              </a:rPr>
              <a:t>verdad cuánto </a:t>
            </a:r>
            <a:r>
              <a:rPr lang="es-PE" sz="2000" dirty="0">
                <a:solidFill>
                  <a:srgbClr val="FFFFFF"/>
                </a:solidFill>
                <a:effectLst>
                  <a:glow rad="101600">
                    <a:srgbClr val="361B00"/>
                  </a:glow>
                  <a:outerShdw blurRad="50800" dist="50800" dir="5400000" algn="ctr" rotWithShape="0">
                    <a:srgbClr val="C00000"/>
                  </a:outerShdw>
                </a:effectLst>
              </a:rPr>
              <a:t>te obedezco. </a:t>
            </a:r>
          </a:p>
          <a:p>
            <a:pPr algn="ctr" fontAlgn="base">
              <a:spcBef>
                <a:spcPct val="0"/>
              </a:spcBef>
              <a:spcAft>
                <a:spcPct val="0"/>
              </a:spcAft>
            </a:pPr>
            <a:r>
              <a:rPr lang="es-PE" sz="2000" dirty="0">
                <a:solidFill>
                  <a:srgbClr val="FFFFFF"/>
                </a:solidFill>
                <a:effectLst>
                  <a:glow rad="101600">
                    <a:srgbClr val="361B00"/>
                  </a:glow>
                  <a:outerShdw blurRad="50800" dist="50800" dir="5400000" algn="ctr" rotWithShape="0">
                    <a:srgbClr val="C00000"/>
                  </a:outerShdw>
                </a:effectLst>
              </a:rPr>
              <a:t>Abre Señor mi corazón y mi mente para que yo pueda reconocer ante Ti, </a:t>
            </a:r>
            <a:r>
              <a:rPr lang="es-PE" sz="2000" dirty="0" smtClean="0">
                <a:solidFill>
                  <a:srgbClr val="FFFFFF"/>
                </a:solidFill>
                <a:effectLst>
                  <a:glow rad="101600">
                    <a:srgbClr val="361B00"/>
                  </a:glow>
                  <a:outerShdw blurRad="50800" dist="50800" dir="5400000" algn="ctr" rotWithShape="0">
                    <a:srgbClr val="C00000"/>
                  </a:outerShdw>
                </a:effectLst>
              </a:rPr>
              <a:t>                                                         cuál </a:t>
            </a:r>
            <a:r>
              <a:rPr lang="es-PE" sz="2000" dirty="0">
                <a:solidFill>
                  <a:srgbClr val="FFFFFF"/>
                </a:solidFill>
                <a:effectLst>
                  <a:glow rad="101600">
                    <a:srgbClr val="361B00"/>
                  </a:glow>
                  <a:outerShdw blurRad="50800" dist="50800" dir="5400000" algn="ctr" rotWithShape="0">
                    <a:srgbClr val="C00000"/>
                  </a:outerShdw>
                </a:effectLst>
              </a:rPr>
              <a:t>es esa decisión de seguirte, </a:t>
            </a:r>
            <a:r>
              <a:rPr lang="es-PE" sz="2000" dirty="0" smtClean="0">
                <a:solidFill>
                  <a:srgbClr val="FFFFFF"/>
                </a:solidFill>
                <a:effectLst>
                  <a:glow rad="101600">
                    <a:srgbClr val="361B00"/>
                  </a:glow>
                  <a:outerShdw blurRad="50800" dist="50800" dir="5400000" algn="ctr" rotWithShape="0">
                    <a:srgbClr val="C00000"/>
                  </a:outerShdw>
                </a:effectLst>
              </a:rPr>
              <a:t>                                                  de </a:t>
            </a:r>
            <a:r>
              <a:rPr lang="es-PE" sz="2000" dirty="0">
                <a:solidFill>
                  <a:srgbClr val="FFFFFF"/>
                </a:solidFill>
                <a:effectLst>
                  <a:glow rad="101600">
                    <a:srgbClr val="361B00"/>
                  </a:glow>
                  <a:outerShdw blurRad="50800" dist="50800" dir="5400000" algn="ctr" rotWithShape="0">
                    <a:srgbClr val="C00000"/>
                  </a:outerShdw>
                </a:effectLst>
              </a:rPr>
              <a:t>obedecerte, de escucharte cada día más. </a:t>
            </a:r>
          </a:p>
          <a:p>
            <a:pPr algn="ctr" fontAlgn="base">
              <a:spcBef>
                <a:spcPct val="0"/>
              </a:spcBef>
              <a:spcAft>
                <a:spcPct val="0"/>
              </a:spcAft>
            </a:pPr>
            <a:r>
              <a:rPr lang="es-PE" sz="2000" dirty="0" smtClean="0">
                <a:solidFill>
                  <a:srgbClr val="FFFFFF"/>
                </a:solidFill>
                <a:effectLst>
                  <a:glow rad="101600">
                    <a:srgbClr val="361B00"/>
                  </a:glow>
                  <a:outerShdw blurRad="50800" dist="50800" dir="5400000" algn="ctr" rotWithShape="0">
                    <a:srgbClr val="C00000"/>
                  </a:outerShdw>
                </a:effectLst>
              </a:rPr>
              <a:t>Señor</a:t>
            </a:r>
            <a:r>
              <a:rPr lang="es-PE" sz="2000" dirty="0">
                <a:solidFill>
                  <a:srgbClr val="FFFFFF"/>
                </a:solidFill>
                <a:effectLst>
                  <a:glow rad="101600">
                    <a:srgbClr val="361B00"/>
                  </a:glow>
                  <a:outerShdw blurRad="50800" dist="50800" dir="5400000" algn="ctr" rotWithShape="0">
                    <a:srgbClr val="C00000"/>
                  </a:outerShdw>
                </a:effectLst>
              </a:rPr>
              <a:t>, vuelve a poner en </a:t>
            </a:r>
            <a:r>
              <a:rPr lang="es-PE" sz="2000" dirty="0" smtClean="0">
                <a:solidFill>
                  <a:srgbClr val="FFFFFF"/>
                </a:solidFill>
                <a:effectLst>
                  <a:glow rad="101600">
                    <a:srgbClr val="361B00"/>
                  </a:glow>
                  <a:outerShdw blurRad="50800" dist="50800" dir="5400000" algn="ctr" rotWithShape="0">
                    <a:srgbClr val="C00000"/>
                  </a:outerShdw>
                </a:effectLst>
              </a:rPr>
              <a:t>mi corazón </a:t>
            </a:r>
            <a:r>
              <a:rPr lang="es-PE" sz="2000" dirty="0">
                <a:solidFill>
                  <a:srgbClr val="FFFFFF"/>
                </a:solidFill>
                <a:effectLst>
                  <a:glow rad="101600">
                    <a:srgbClr val="361B00"/>
                  </a:glow>
                  <a:outerShdw blurRad="50800" dist="50800" dir="5400000" algn="ctr" rotWithShape="0">
                    <a:srgbClr val="C00000"/>
                  </a:outerShdw>
                </a:effectLst>
              </a:rPr>
              <a:t>tus Palabras que </a:t>
            </a:r>
            <a:r>
              <a:rPr lang="es-PE" sz="2000" dirty="0" smtClean="0">
                <a:solidFill>
                  <a:srgbClr val="FFFFFF"/>
                </a:solidFill>
                <a:effectLst>
                  <a:glow rad="101600">
                    <a:srgbClr val="361B00"/>
                  </a:glow>
                  <a:outerShdw blurRad="50800" dist="50800" dir="5400000" algn="ctr" rotWithShape="0">
                    <a:srgbClr val="C00000"/>
                  </a:outerShdw>
                </a:effectLst>
              </a:rPr>
              <a:t>son vida </a:t>
            </a:r>
            <a:r>
              <a:rPr lang="es-PE" sz="2000" dirty="0">
                <a:solidFill>
                  <a:srgbClr val="FFFFFF"/>
                </a:solidFill>
                <a:effectLst>
                  <a:glow rad="101600">
                    <a:srgbClr val="361B00"/>
                  </a:glow>
                  <a:outerShdw blurRad="50800" dist="50800" dir="5400000" algn="ctr" rotWithShape="0">
                    <a:srgbClr val="C00000"/>
                  </a:outerShdw>
                </a:effectLst>
              </a:rPr>
              <a:t>eterna. </a:t>
            </a:r>
          </a:p>
          <a:p>
            <a:pPr algn="ctr" fontAlgn="base">
              <a:spcBef>
                <a:spcPct val="0"/>
              </a:spcBef>
              <a:spcAft>
                <a:spcPct val="0"/>
              </a:spcAft>
            </a:pPr>
            <a:r>
              <a:rPr lang="es-PE" sz="2000" dirty="0">
                <a:solidFill>
                  <a:srgbClr val="FFFFFF"/>
                </a:solidFill>
                <a:effectLst>
                  <a:glow rad="101600">
                    <a:srgbClr val="361B00"/>
                  </a:glow>
                  <a:outerShdw blurRad="50800" dist="50800" dir="5400000" algn="ctr" rotWithShape="0">
                    <a:srgbClr val="C00000"/>
                  </a:outerShdw>
                </a:effectLst>
              </a:rPr>
              <a:t>Y que ellas encuentren eco en</a:t>
            </a:r>
          </a:p>
          <a:p>
            <a:pPr algn="ctr" fontAlgn="base">
              <a:spcBef>
                <a:spcPct val="0"/>
              </a:spcBef>
              <a:spcAft>
                <a:spcPct val="0"/>
              </a:spcAft>
            </a:pPr>
            <a:r>
              <a:rPr lang="es-PE" sz="2000" dirty="0">
                <a:solidFill>
                  <a:srgbClr val="FFFFFF"/>
                </a:solidFill>
                <a:effectLst>
                  <a:glow rad="101600">
                    <a:srgbClr val="361B00"/>
                  </a:glow>
                  <a:outerShdw blurRad="50800" dist="50800" dir="5400000" algn="ctr" rotWithShape="0">
                    <a:srgbClr val="C00000"/>
                  </a:outerShdw>
                </a:effectLst>
              </a:rPr>
              <a:t> mi vida transformada por ti. Amén.</a:t>
            </a:r>
          </a:p>
          <a:p>
            <a:pPr algn="ctr" fontAlgn="base">
              <a:spcBef>
                <a:spcPct val="0"/>
              </a:spcBef>
              <a:spcAft>
                <a:spcPct val="0"/>
              </a:spcAft>
            </a:pPr>
            <a:endParaRPr lang="es-PE" sz="2000" dirty="0">
              <a:solidFill>
                <a:srgbClr val="FFFFFF"/>
              </a:solidFill>
              <a:effectLst>
                <a:glow rad="101600">
                  <a:srgbClr val="361B00"/>
                </a:glow>
                <a:outerShdw blurRad="50800" dist="50800" dir="5400000" algn="ctr" rotWithShape="0">
                  <a:srgbClr val="C00000"/>
                </a:outerShdw>
              </a:effectLst>
            </a:endParaRPr>
          </a:p>
          <a:p>
            <a:pPr algn="ctr" fontAlgn="base">
              <a:spcBef>
                <a:spcPct val="0"/>
              </a:spcBef>
              <a:spcAft>
                <a:spcPct val="0"/>
              </a:spcAft>
            </a:pPr>
            <a:endParaRPr lang="es-PE" sz="2000" dirty="0">
              <a:solidFill>
                <a:srgbClr val="FFFFFF"/>
              </a:solidFill>
              <a:effectLst>
                <a:glow rad="101600">
                  <a:srgbClr val="361B00"/>
                </a:glow>
                <a:outerShdw blurRad="50800" dist="50800" dir="5400000" algn="ctr" rotWithShape="0">
                  <a:srgbClr val="C00000"/>
                </a:outerShdw>
              </a:effectLst>
            </a:endParaRPr>
          </a:p>
          <a:p>
            <a:pPr algn="ctr" fontAlgn="base">
              <a:spcBef>
                <a:spcPct val="0"/>
              </a:spcBef>
              <a:spcAft>
                <a:spcPct val="0"/>
              </a:spcAft>
            </a:pPr>
            <a:endParaRPr lang="es-PE" sz="2000" dirty="0">
              <a:solidFill>
                <a:srgbClr val="FFFFFF"/>
              </a:solidFill>
              <a:effectLst>
                <a:glow rad="101600">
                  <a:srgbClr val="361B00"/>
                </a:glow>
                <a:outerShdw blurRad="50800" dist="50800" dir="5400000" algn="ctr" rotWithShape="0">
                  <a:srgbClr val="C00000"/>
                </a:outerShdw>
              </a:effectLst>
            </a:endParaRPr>
          </a:p>
          <a:p>
            <a:pPr algn="ctr" fontAlgn="base">
              <a:spcBef>
                <a:spcPct val="0"/>
              </a:spcBef>
              <a:spcAft>
                <a:spcPct val="0"/>
              </a:spcAft>
            </a:pPr>
            <a:endParaRPr lang="es-PE" sz="2000" dirty="0">
              <a:solidFill>
                <a:srgbClr val="FFFFFF"/>
              </a:solidFill>
              <a:effectLst>
                <a:glow rad="101600">
                  <a:srgbClr val="361B00"/>
                </a:glow>
                <a:outerShdw blurRad="50800" dist="50800" dir="5400000" algn="ctr" rotWithShape="0">
                  <a:srgbClr val="C00000"/>
                </a:outerShdw>
              </a:effectLst>
            </a:endParaRPr>
          </a:p>
          <a:p>
            <a:pPr algn="ctr" fontAlgn="base">
              <a:spcBef>
                <a:spcPct val="0"/>
              </a:spcBef>
              <a:spcAft>
                <a:spcPct val="0"/>
              </a:spcAft>
            </a:pPr>
            <a:endParaRPr lang="es-PE" sz="2000" dirty="0">
              <a:solidFill>
                <a:srgbClr val="FFFFFF"/>
              </a:solidFill>
              <a:effectLst>
                <a:glow rad="101600">
                  <a:srgbClr val="361B00"/>
                </a:glow>
                <a:outerShdw blurRad="50800" dist="50800" dir="5400000" algn="ctr" rotWithShape="0">
                  <a:srgbClr val="C00000"/>
                </a:outerShdw>
              </a:effectLst>
            </a:endParaRPr>
          </a:p>
          <a:p>
            <a:pPr algn="ctr" fontAlgn="base">
              <a:spcBef>
                <a:spcPct val="0"/>
              </a:spcBef>
              <a:spcAft>
                <a:spcPct val="0"/>
              </a:spcAft>
            </a:pPr>
            <a:endParaRPr lang="es-PE" sz="2000" dirty="0">
              <a:solidFill>
                <a:srgbClr val="FFFFFF"/>
              </a:solidFill>
              <a:effectLst>
                <a:glow rad="101600">
                  <a:srgbClr val="361B00"/>
                </a:glow>
                <a:outerShdw blurRad="50800" dist="50800" dir="5400000" algn="ctr" rotWithShape="0">
                  <a:srgbClr val="C00000"/>
                </a:outerShdw>
              </a:effectLst>
            </a:endParaRPr>
          </a:p>
          <a:p>
            <a:pPr algn="ctr" fontAlgn="base">
              <a:spcBef>
                <a:spcPct val="0"/>
              </a:spcBef>
              <a:spcAft>
                <a:spcPct val="0"/>
              </a:spcAft>
            </a:pPr>
            <a:endParaRPr lang="es-PE" sz="2000" dirty="0">
              <a:solidFill>
                <a:srgbClr val="FFFFFF"/>
              </a:solidFill>
              <a:effectLst>
                <a:glow rad="101600">
                  <a:srgbClr val="361B00"/>
                </a:glow>
                <a:outerShdw blurRad="50800" dist="50800" dir="5400000" algn="ctr" rotWithShape="0">
                  <a:srgbClr val="C00000"/>
                </a:outerShdw>
              </a:effectLst>
            </a:endParaRPr>
          </a:p>
          <a:p>
            <a:pPr algn="ctr" fontAlgn="base">
              <a:spcBef>
                <a:spcPct val="0"/>
              </a:spcBef>
              <a:spcAft>
                <a:spcPct val="0"/>
              </a:spcAft>
            </a:pPr>
            <a:endParaRPr lang="es-PE" sz="2000" dirty="0">
              <a:solidFill>
                <a:srgbClr val="FFFFFF"/>
              </a:solidFill>
              <a:effectLst>
                <a:glow rad="101600">
                  <a:srgbClr val="361B00"/>
                </a:glow>
                <a:outerShdw blurRad="50800" dist="50800" dir="5400000" algn="ctr" rotWithShape="0">
                  <a:srgbClr val="C00000"/>
                </a:outerShdw>
              </a:effectLst>
            </a:endParaRPr>
          </a:p>
          <a:p>
            <a:pPr algn="ctr" fontAlgn="base">
              <a:spcBef>
                <a:spcPct val="0"/>
              </a:spcBef>
              <a:spcAft>
                <a:spcPct val="0"/>
              </a:spcAft>
            </a:pPr>
            <a:endParaRPr lang="es-PE" sz="2000" dirty="0">
              <a:solidFill>
                <a:srgbClr val="FFFFFF"/>
              </a:solidFill>
              <a:effectLst>
                <a:glow rad="101600">
                  <a:srgbClr val="361B00"/>
                </a:glow>
                <a:outerShdw blurRad="50800" dist="50800" dir="5400000" algn="ctr" rotWithShape="0">
                  <a:srgbClr val="C00000"/>
                </a:outerShdw>
              </a:effectLst>
            </a:endParaRPr>
          </a:p>
          <a:p>
            <a:pPr algn="ctr" fontAlgn="base">
              <a:lnSpc>
                <a:spcPct val="80000"/>
              </a:lnSpc>
              <a:spcAft>
                <a:spcPct val="0"/>
              </a:spcAft>
              <a:defRPr/>
            </a:pPr>
            <a:endParaRPr lang="es-ES_tradnl" sz="2000" kern="0" dirty="0">
              <a:solidFill>
                <a:srgbClr val="FFFFFF"/>
              </a:solidFill>
              <a:effectLst>
                <a:glow rad="101600">
                  <a:srgbClr val="361B00"/>
                </a:glow>
                <a:outerShdw blurRad="50800" dist="50800" dir="5400000" algn="ctr" rotWithShape="0">
                  <a:srgbClr val="C00000"/>
                </a:outerShdw>
              </a:effectLst>
            </a:endParaRPr>
          </a:p>
        </p:txBody>
      </p:sp>
      <p:sp>
        <p:nvSpPr>
          <p:cNvPr id="92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endParaRPr lang="es-PE" sz="2400">
              <a:solidFill>
                <a:srgbClr val="000000"/>
              </a:solidFill>
              <a:effectLst>
                <a:outerShdw blurRad="38100" dist="38100" dir="2700000" algn="tl">
                  <a:srgbClr val="000000">
                    <a:alpha val="43137"/>
                  </a:srgbClr>
                </a:outerShdw>
              </a:effectLst>
              <a:latin typeface="Times New Roman" pitchFamily="18" charset="0"/>
            </a:endParaRPr>
          </a:p>
        </p:txBody>
      </p:sp>
      <p:sp>
        <p:nvSpPr>
          <p:cNvPr id="9222" name="Rectangle 6"/>
          <p:cNvSpPr>
            <a:spLocks noChangeArrowheads="1"/>
          </p:cNvSpPr>
          <p:nvPr/>
        </p:nvSpPr>
        <p:spPr bwMode="auto">
          <a:xfrm>
            <a:off x="706735" y="495489"/>
            <a:ext cx="227017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es-ES_tradnl" sz="2400" b="1" dirty="0">
                <a:solidFill>
                  <a:srgbClr val="FFFFFF"/>
                </a:solidFill>
                <a:effectLst>
                  <a:outerShdw blurRad="50800" dist="38100" algn="l" rotWithShape="0">
                    <a:prstClr val="black"/>
                  </a:outerShdw>
                </a:effectLst>
                <a:latin typeface="Kristen ITC" pitchFamily="66" charset="0"/>
                <a:ea typeface="Times New Roman" pitchFamily="18" charset="0"/>
              </a:rPr>
              <a:t>Oración final </a:t>
            </a:r>
            <a:endParaRPr lang="es-ES_tradnl" sz="3200" dirty="0">
              <a:solidFill>
                <a:srgbClr val="FFFFFF"/>
              </a:solidFill>
              <a:effectLst>
                <a:outerShdw blurRad="50800" dist="38100" algn="l" rotWithShape="0">
                  <a:prstClr val="black"/>
                </a:outerShdw>
              </a:effectLst>
            </a:endParaRPr>
          </a:p>
        </p:txBody>
      </p:sp>
    </p:spTree>
    <p:extLst>
      <p:ext uri="{BB962C8B-B14F-4D97-AF65-F5344CB8AC3E}">
        <p14:creationId xmlns:p14="http://schemas.microsoft.com/office/powerpoint/2010/main" val="3924115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hijasdelacaridadperu.org/6_actualidad/2012/noviembre/VIRGEN%20DE%20LA%20MEDALLA%20MLIAGRO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672224"/>
            <a:ext cx="3528392" cy="53595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WordArt 89"/>
          <p:cNvSpPr>
            <a:spLocks noChangeArrowheads="1" noChangeShapeType="1" noTextEdit="1"/>
          </p:cNvSpPr>
          <p:nvPr/>
        </p:nvSpPr>
        <p:spPr bwMode="auto">
          <a:xfrm>
            <a:off x="2991645" y="764704"/>
            <a:ext cx="3308547" cy="5328592"/>
          </a:xfrm>
          <a:prstGeom prst="rect">
            <a:avLst/>
          </a:prstGeom>
          <a:ln>
            <a:noFill/>
          </a:ln>
        </p:spPr>
        <p:txBody>
          <a:bodyPr spcFirstLastPara="1" wrap="none" fromWordArt="1">
            <a:prstTxWarp prst="textArchUp">
              <a:avLst>
                <a:gd name="adj" fmla="val 6196582"/>
              </a:avLst>
            </a:prstTxWarp>
            <a:scene3d>
              <a:camera prst="orthographicFront"/>
              <a:lightRig rig="threePt" dir="t"/>
            </a:scene3d>
            <a:sp3d extrusionH="57150">
              <a:bevelT w="38100" h="38100" prst="relaxedInset"/>
            </a:sp3d>
          </a:bodyPr>
          <a:lstStyle/>
          <a:p>
            <a:pPr algn="ctr" fontAlgn="base">
              <a:spcBef>
                <a:spcPct val="0"/>
              </a:spcBef>
              <a:spcAft>
                <a:spcPct val="0"/>
              </a:spcAft>
            </a:pPr>
            <a:r>
              <a:rPr lang="es-ES" sz="900" kern="10" dirty="0">
                <a:ln w="9525">
                  <a:noFill/>
                  <a:round/>
                  <a:headEnd/>
                  <a:tailEnd/>
                </a:ln>
                <a:solidFill>
                  <a:srgbClr val="FFD211"/>
                </a:solidFill>
                <a:effectLst>
                  <a:outerShdw blurRad="38100" dist="38100" dir="2700000" algn="tl">
                    <a:srgbClr val="000000">
                      <a:alpha val="43137"/>
                    </a:srgbClr>
                  </a:outerShdw>
                </a:effectLst>
                <a:ea typeface="+mn-lt"/>
              </a:rPr>
              <a:t>Oh María sin pecado concebida ruega por nosotros que recurrimos a ti</a:t>
            </a:r>
          </a:p>
        </p:txBody>
      </p:sp>
      <p:pic>
        <p:nvPicPr>
          <p:cNvPr id="3078" name="Picture 6" descr="Imagen relacionad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35282" y="10163204"/>
            <a:ext cx="854839" cy="99830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Resultado de imagen para cielo azul con nub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335" y="518200"/>
            <a:ext cx="8091442" cy="580422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sultado de imagen para Virgen de la Medalla Milagro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625" y="764704"/>
            <a:ext cx="3080791" cy="5421072"/>
          </a:xfrm>
          <a:prstGeom prst="ellipse">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2021565" y="6414903"/>
            <a:ext cx="5485224" cy="384721"/>
          </a:xfrm>
          <a:prstGeom prst="rect">
            <a:avLst/>
          </a:prstGeom>
          <a:solidFill>
            <a:srgbClr val="360036"/>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900" dirty="0">
                <a:solidFill>
                  <a:srgbClr val="FFFFFF"/>
                </a:solidFill>
                <a:effectLst>
                  <a:outerShdw blurRad="38100" dist="38100" dir="2700000" algn="tl">
                    <a:srgbClr val="000000">
                      <a:alpha val="43137"/>
                    </a:srgbClr>
                  </a:outerShdw>
                </a:effectLst>
                <a:latin typeface="Poor Richard" pitchFamily="18" charset="0"/>
              </a:rPr>
              <a:t>Texto de </a:t>
            </a:r>
            <a:r>
              <a:rPr lang="es-PE" sz="900" dirty="0" err="1">
                <a:solidFill>
                  <a:srgbClr val="FFFFFF"/>
                </a:solidFill>
                <a:effectLst>
                  <a:outerShdw blurRad="38100" dist="38100" dir="2700000" algn="tl">
                    <a:srgbClr val="000000">
                      <a:alpha val="43137"/>
                    </a:srgbClr>
                  </a:outerShdw>
                </a:effectLst>
                <a:latin typeface="Poor Richard" pitchFamily="18" charset="0"/>
              </a:rPr>
              <a:t>Lectio</a:t>
            </a:r>
            <a:r>
              <a:rPr lang="es-PE" sz="900" dirty="0">
                <a:solidFill>
                  <a:srgbClr val="FFFFFF"/>
                </a:solidFill>
                <a:effectLst>
                  <a:outerShdw blurRad="38100" dist="38100" dir="2700000" algn="tl">
                    <a:srgbClr val="000000">
                      <a:alpha val="43137"/>
                    </a:srgbClr>
                  </a:outerShdw>
                </a:effectLst>
                <a:latin typeface="Poor Richard" pitchFamily="18" charset="0"/>
              </a:rPr>
              <a:t> Divina:  Padre César Chávez  </a:t>
            </a:r>
            <a:r>
              <a:rPr lang="es-PE" sz="900" dirty="0" err="1">
                <a:solidFill>
                  <a:srgbClr val="FFFFFF"/>
                </a:solidFill>
                <a:effectLst>
                  <a:outerShdw blurRad="38100" dist="38100" dir="2700000" algn="tl">
                    <a:srgbClr val="000000">
                      <a:alpha val="43137"/>
                    </a:srgbClr>
                  </a:outerShdw>
                </a:effectLst>
                <a:latin typeface="Poor Richard" pitchFamily="18" charset="0"/>
              </a:rPr>
              <a:t>Alva</a:t>
            </a:r>
            <a:r>
              <a:rPr lang="es-PE" sz="900" dirty="0">
                <a:solidFill>
                  <a:srgbClr val="FFFFFF"/>
                </a:solidFill>
                <a:effectLst>
                  <a:outerShdw blurRad="38100" dist="38100" dir="2700000" algn="tl">
                    <a:srgbClr val="000000">
                      <a:alpha val="43137"/>
                    </a:srgbClr>
                  </a:outerShdw>
                </a:effectLst>
                <a:latin typeface="Poor Richard" pitchFamily="18" charset="0"/>
              </a:rPr>
              <a:t> (Chuno) </a:t>
            </a:r>
            <a:r>
              <a:rPr lang="es-PE" sz="900" dirty="0" err="1">
                <a:solidFill>
                  <a:srgbClr val="FFFFFF"/>
                </a:solidFill>
                <a:effectLst>
                  <a:outerShdw blurRad="38100" dist="38100" dir="2700000" algn="tl">
                    <a:srgbClr val="000000">
                      <a:alpha val="43137"/>
                    </a:srgbClr>
                  </a:outerShdw>
                </a:effectLst>
                <a:latin typeface="Poor Richard" pitchFamily="18" charset="0"/>
              </a:rPr>
              <a:t>C.ongregación</a:t>
            </a:r>
            <a:r>
              <a:rPr lang="es-PE" sz="900" dirty="0">
                <a:solidFill>
                  <a:srgbClr val="FFFFFF"/>
                </a:solidFill>
                <a:effectLst>
                  <a:outerShdw blurRad="38100" dist="38100" dir="2700000" algn="tl">
                    <a:srgbClr val="000000">
                      <a:alpha val="43137"/>
                    </a:srgbClr>
                  </a:outerShdw>
                </a:effectLst>
                <a:latin typeface="Poor Richard" pitchFamily="18" charset="0"/>
              </a:rPr>
              <a:t> de la Misión.</a:t>
            </a:r>
          </a:p>
          <a:p>
            <a:pPr algn="ctr" fontAlgn="base">
              <a:spcAft>
                <a:spcPct val="0"/>
              </a:spcAft>
              <a:defRPr/>
            </a:pPr>
            <a:r>
              <a:rPr lang="es-PE" sz="900" dirty="0">
                <a:solidFill>
                  <a:srgbClr val="FFFFFF"/>
                </a:solidFill>
                <a:effectLst>
                  <a:outerShdw blurRad="38100" dist="38100" dir="2700000" algn="tl">
                    <a:srgbClr val="000000">
                      <a:alpha val="43137"/>
                    </a:srgbClr>
                  </a:outerShdw>
                </a:effectLst>
                <a:latin typeface="Poor Richard" pitchFamily="18" charset="0"/>
              </a:rPr>
              <a:t> </a:t>
            </a:r>
            <a:r>
              <a:rPr lang="es-PE" sz="900" dirty="0" err="1">
                <a:solidFill>
                  <a:srgbClr val="FFFFFF"/>
                </a:solidFill>
                <a:effectLst>
                  <a:outerShdw blurRad="38100" dist="38100" dir="2700000" algn="tl">
                    <a:srgbClr val="000000">
                      <a:alpha val="43137"/>
                    </a:srgbClr>
                  </a:outerShdw>
                </a:effectLst>
                <a:latin typeface="Poor Richard" pitchFamily="18" charset="0"/>
              </a:rPr>
              <a:t>Power</a:t>
            </a:r>
            <a:r>
              <a:rPr lang="es-PE" sz="900" dirty="0">
                <a:solidFill>
                  <a:srgbClr val="FFFFFF"/>
                </a:solidFill>
                <a:effectLst>
                  <a:outerShdw blurRad="38100" dist="38100" dir="2700000" algn="tl">
                    <a:srgbClr val="000000">
                      <a:alpha val="43137"/>
                    </a:srgbClr>
                  </a:outerShdw>
                </a:effectLst>
                <a:latin typeface="Poor Richard" pitchFamily="18" charset="0"/>
              </a:rPr>
              <a:t> Point :  Sor Pilar </a:t>
            </a:r>
            <a:r>
              <a:rPr lang="es-PE" sz="900" dirty="0" err="1">
                <a:solidFill>
                  <a:srgbClr val="FFFFFF"/>
                </a:solidFill>
                <a:effectLst>
                  <a:outerShdw blurRad="38100" dist="38100" dir="2700000" algn="tl">
                    <a:srgbClr val="000000">
                      <a:alpha val="43137"/>
                    </a:srgbClr>
                  </a:outerShdw>
                </a:effectLst>
                <a:latin typeface="Poor Richard" pitchFamily="18" charset="0"/>
              </a:rPr>
              <a:t>Caycho</a:t>
            </a:r>
            <a:r>
              <a:rPr lang="es-PE" sz="900" dirty="0">
                <a:solidFill>
                  <a:srgbClr val="FFFFFF"/>
                </a:solidFill>
                <a:effectLst>
                  <a:outerShdw blurRad="38100" dist="38100" dir="2700000" algn="tl">
                    <a:srgbClr val="000000">
                      <a:alpha val="43137"/>
                    </a:srgbClr>
                  </a:outerShdw>
                </a:effectLst>
                <a:latin typeface="Poor Richard" pitchFamily="18" charset="0"/>
              </a:rPr>
              <a:t> Vela  - Hija de la Caridad de San Vicente de </a:t>
            </a:r>
            <a:r>
              <a:rPr lang="es-PE" sz="900" dirty="0" smtClean="0">
                <a:solidFill>
                  <a:srgbClr val="FFFFFF"/>
                </a:solidFill>
                <a:effectLst>
                  <a:outerShdw blurRad="38100" dist="38100" dir="2700000" algn="tl">
                    <a:srgbClr val="000000">
                      <a:alpha val="43137"/>
                    </a:srgbClr>
                  </a:outerShdw>
                </a:effectLst>
                <a:latin typeface="Poor Richard" pitchFamily="18" charset="0"/>
              </a:rPr>
              <a:t>Paúl</a:t>
            </a:r>
            <a:r>
              <a:rPr lang="es-PE" sz="1000" dirty="0" smtClean="0">
                <a:solidFill>
                  <a:srgbClr val="FFFFFF"/>
                </a:solidFill>
                <a:effectLst>
                  <a:outerShdw blurRad="38100" dist="38100" dir="2700000" algn="tl">
                    <a:srgbClr val="000000">
                      <a:alpha val="43137"/>
                    </a:srgbClr>
                  </a:outerShdw>
                </a:effectLst>
                <a:latin typeface="Poor Richard" pitchFamily="18" charset="0"/>
              </a:rPr>
              <a:t>            </a:t>
            </a:r>
            <a:endParaRPr lang="es-PE" sz="900" dirty="0">
              <a:solidFill>
                <a:srgbClr val="FFFFFF"/>
              </a:solidFill>
              <a:effectLst>
                <a:outerShdw blurRad="38100" dist="38100" dir="2700000" algn="tl">
                  <a:srgbClr val="000000">
                    <a:alpha val="43137"/>
                  </a:srgbClr>
                </a:outerShdw>
              </a:effectLst>
              <a:latin typeface="Poor Richard" pitchFamily="18" charset="0"/>
            </a:endParaRPr>
          </a:p>
        </p:txBody>
      </p:sp>
      <p:sp>
        <p:nvSpPr>
          <p:cNvPr id="11" name="WordArt 89"/>
          <p:cNvSpPr>
            <a:spLocks noChangeArrowheads="1" noChangeShapeType="1" noTextEdit="1"/>
          </p:cNvSpPr>
          <p:nvPr/>
        </p:nvSpPr>
        <p:spPr bwMode="auto">
          <a:xfrm>
            <a:off x="2877579" y="663535"/>
            <a:ext cx="3316834" cy="5513552"/>
          </a:xfrm>
          <a:prstGeom prst="rect">
            <a:avLst/>
          </a:prstGeom>
          <a:ln>
            <a:noFill/>
          </a:ln>
        </p:spPr>
        <p:txBody>
          <a:bodyPr spcFirstLastPara="1" wrap="none" fromWordArt="1">
            <a:prstTxWarp prst="textArchUp">
              <a:avLst>
                <a:gd name="adj" fmla="val 6196582"/>
              </a:avLst>
            </a:prstTxWarp>
            <a:scene3d>
              <a:camera prst="orthographicFront"/>
              <a:lightRig rig="threePt" dir="t"/>
            </a:scene3d>
            <a:sp3d extrusionH="57150">
              <a:bevelT w="38100" h="38100" prst="relaxedInset"/>
            </a:sp3d>
          </a:bodyPr>
          <a:lstStyle/>
          <a:p>
            <a:pPr algn="ctr" fontAlgn="base">
              <a:spcBef>
                <a:spcPct val="0"/>
              </a:spcBef>
              <a:spcAft>
                <a:spcPct val="0"/>
              </a:spcAft>
            </a:pPr>
            <a:r>
              <a:rPr lang="es-ES" sz="900" kern="10" dirty="0">
                <a:ln w="9525">
                  <a:noFill/>
                  <a:round/>
                  <a:headEnd/>
                  <a:tailEnd/>
                </a:ln>
                <a:solidFill>
                  <a:srgbClr val="FFD211"/>
                </a:solidFill>
                <a:effectLst>
                  <a:outerShdw blurRad="38100" dist="38100" dir="2700000" algn="tl">
                    <a:srgbClr val="000000">
                      <a:alpha val="43137"/>
                    </a:srgbClr>
                  </a:outerShdw>
                </a:effectLst>
                <a:ea typeface="+mn-lt"/>
              </a:rPr>
              <a:t>Oh María sin pecado concebida ruega por nosotros que recurrimos a ti</a:t>
            </a:r>
          </a:p>
        </p:txBody>
      </p:sp>
    </p:spTree>
    <p:extLst>
      <p:ext uri="{BB962C8B-B14F-4D97-AF65-F5344CB8AC3E}">
        <p14:creationId xmlns:p14="http://schemas.microsoft.com/office/powerpoint/2010/main" val="2056734223"/>
      </p:ext>
    </p:extLst>
  </p:cSld>
  <p:clrMapOvr>
    <a:masterClrMapping/>
  </p:clrMapOvr>
  <mc:AlternateContent xmlns:mc="http://schemas.openxmlformats.org/markup-compatibility/2006" xmlns:p14="http://schemas.microsoft.com/office/powerpoint/2010/main">
    <mc:Choice Requires="p14">
      <p:transition p14:dur="10">
        <p14:vortex di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0" fill="hold"/>
                                        <p:tgtEl>
                                          <p:spTgt spid="11"/>
                                        </p:tgtEl>
                                        <p:attrNameLst>
                                          <p:attrName>ppt_w</p:attrName>
                                        </p:attrNameLst>
                                      </p:cBhvr>
                                      <p:tavLst>
                                        <p:tav tm="0">
                                          <p:val>
                                            <p:fltVal val="0"/>
                                          </p:val>
                                        </p:tav>
                                        <p:tav tm="100000">
                                          <p:val>
                                            <p:strVal val="#ppt_w"/>
                                          </p:val>
                                        </p:tav>
                                      </p:tavLst>
                                    </p:anim>
                                    <p:anim calcmode="lin" valueType="num">
                                      <p:cBhvr>
                                        <p:cTn id="8" dur="3000" fill="hold"/>
                                        <p:tgtEl>
                                          <p:spTgt spid="11"/>
                                        </p:tgtEl>
                                        <p:attrNameLst>
                                          <p:attrName>ppt_h</p:attrName>
                                        </p:attrNameLst>
                                      </p:cBhvr>
                                      <p:tavLst>
                                        <p:tav tm="0">
                                          <p:val>
                                            <p:fltVal val="0"/>
                                          </p:val>
                                        </p:tav>
                                        <p:tav tm="100000">
                                          <p:val>
                                            <p:strVal val="#ppt_h"/>
                                          </p:val>
                                        </p:tav>
                                      </p:tavLst>
                                    </p:anim>
                                    <p:animEffect transition="in" filter="fade">
                                      <p:cBhvr>
                                        <p:cTn id="9" dur="3000"/>
                                        <p:tgtEl>
                                          <p:spTgt spid="11"/>
                                        </p:tgtEl>
                                      </p:cBhvr>
                                    </p:animEffect>
                                  </p:childTnLst>
                                </p:cTn>
                              </p:par>
                            </p:childTnLst>
                          </p:cTn>
                        </p:par>
                        <p:par>
                          <p:cTn id="10" fill="hold">
                            <p:stCondLst>
                              <p:cond delay="3000"/>
                            </p:stCondLst>
                            <p:childTnLst>
                              <p:par>
                                <p:cTn id="11" presetID="16" presetClass="entr" presetSubtype="2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camin ar con Cristo en cuares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5" y="510087"/>
            <a:ext cx="8060503" cy="583846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415291" y="3243132"/>
            <a:ext cx="7936227" cy="2247182"/>
          </a:xfrm>
          <a:prstGeom prst="rect">
            <a:avLst/>
          </a:prstGeom>
          <a:noFill/>
          <a:ln w="9525">
            <a:noFill/>
            <a:miter lim="800000"/>
            <a:headEnd/>
            <a:tailEnd/>
          </a:ln>
          <a:effectLst>
            <a:glow rad="228600">
              <a:schemeClr val="accent2">
                <a:satMod val="175000"/>
                <a:alpha val="40000"/>
              </a:schemeClr>
            </a:glow>
            <a:outerShdw blurRad="50800" dist="38100" algn="l" rotWithShape="0">
              <a:prstClr val="black">
                <a:alpha val="40000"/>
              </a:prstClr>
            </a:outerShdw>
          </a:effectLst>
          <a:scene3d>
            <a:camera prst="orthographicFront"/>
            <a:lightRig rig="threePt" dir="t"/>
          </a:scene3d>
          <a:sp3d>
            <a:bevelT w="152400" h="50800" prst="softRound"/>
          </a:sp3d>
        </p:spPr>
        <p:txBody>
          <a:bodyPr/>
          <a:lstStyle/>
          <a:p>
            <a:pPr marL="342900" indent="-342900" algn="ctr" fontAlgn="base">
              <a:spcBef>
                <a:spcPct val="20000"/>
              </a:spcBef>
              <a:spcAft>
                <a:spcPct val="0"/>
              </a:spcAft>
            </a:pPr>
            <a:r>
              <a:rPr lang="es-PE" sz="2800" b="1" dirty="0">
                <a:ln w="18415" cmpd="sng">
                  <a:solidFill>
                    <a:srgbClr val="FFFFFF"/>
                  </a:solidFill>
                  <a:prstDash val="solid"/>
                </a:ln>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rPr>
              <a:t>    </a:t>
            </a:r>
            <a:r>
              <a:rPr lang="es-PE" sz="2800" b="1" dirty="0">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rPr>
              <a:t>Iniciamos la segunda etapa de nuestro </a:t>
            </a:r>
            <a:r>
              <a:rPr lang="es-PE" sz="2800" b="1" dirty="0" smtClean="0">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rPr>
              <a:t>                              caminar </a:t>
            </a:r>
            <a:r>
              <a:rPr lang="es-PE" sz="2800" b="1" dirty="0">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rPr>
              <a:t>con Cristo hacia la Pascua, hacia </a:t>
            </a:r>
            <a:r>
              <a:rPr lang="es-PE" sz="2800" b="1" dirty="0" smtClean="0">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rPr>
              <a:t>                               la </a:t>
            </a:r>
            <a:r>
              <a:rPr lang="es-PE" sz="2800" b="1" dirty="0">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rPr>
              <a:t>transformación en Cristo. Como él, hemos </a:t>
            </a:r>
            <a:r>
              <a:rPr lang="es-PE" sz="2800" b="1" dirty="0" smtClean="0">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rPr>
              <a:t>                             sido </a:t>
            </a:r>
            <a:r>
              <a:rPr lang="es-PE" sz="2800" b="1" dirty="0">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rPr>
              <a:t>llamados a la Transfiguración, pero </a:t>
            </a:r>
            <a:r>
              <a:rPr lang="es-PE" sz="2800" b="1" dirty="0" smtClean="0">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rPr>
              <a:t>                            para </a:t>
            </a:r>
            <a:r>
              <a:rPr lang="es-PE" sz="2800" b="1" dirty="0">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rPr>
              <a:t>ello es preciso escucharle.</a:t>
            </a:r>
            <a:endParaRPr lang="es-ES_tradnl" sz="2800" b="1" dirty="0">
              <a:effectLst>
                <a:glow rad="63500">
                  <a:srgbClr val="AAADCA">
                    <a:satMod val="175000"/>
                    <a:alpha val="40000"/>
                  </a:srgbClr>
                </a:glow>
                <a:outerShdw blurRad="50800" dist="38100" algn="l" rotWithShape="0">
                  <a:prstClr val="black"/>
                </a:outerShdw>
              </a:effectLst>
              <a:latin typeface="Rockwell Condensed" panose="02060603050405020104" pitchFamily="18" charset="0"/>
              <a:ea typeface="Segoe UI Symbol" pitchFamily="34" charset="0"/>
            </a:endParaRPr>
          </a:p>
        </p:txBody>
      </p:sp>
      <p:sp>
        <p:nvSpPr>
          <p:cNvPr id="7" name="6 Rectángulo"/>
          <p:cNvSpPr/>
          <p:nvPr/>
        </p:nvSpPr>
        <p:spPr>
          <a:xfrm>
            <a:off x="3508134" y="596325"/>
            <a:ext cx="2928958" cy="500066"/>
          </a:xfrm>
          <a:prstGeom prst="rect">
            <a:avLst/>
          </a:prstGeom>
          <a:noFill/>
        </p:spPr>
        <p:txBody>
          <a:bodyPr wrap="none" lIns="91440" tIns="45720" rIns="91440" bIns="45720">
            <a:prstTxWarp prst="textDouble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s-ES_tradnl" sz="2400" b="1" dirty="0">
                <a:ln w="11430"/>
                <a:solidFill>
                  <a:srgbClr val="FFFF00"/>
                </a:solidFill>
                <a:effectLst>
                  <a:glow rad="63500">
                    <a:srgbClr val="003399">
                      <a:lumMod val="50000"/>
                      <a:alpha val="40000"/>
                    </a:srgbClr>
                  </a:glow>
                  <a:outerShdw blurRad="50800" dist="39000" dir="5460000" algn="tl">
                    <a:srgbClr val="000000">
                      <a:alpha val="38000"/>
                    </a:srgbClr>
                  </a:outerShdw>
                </a:effectLst>
                <a:latin typeface="Swis721 Blk BT" panose="020B0904030502020204" pitchFamily="34" charset="0"/>
              </a:rPr>
              <a:t>AMBIENTACIÓN:  </a:t>
            </a:r>
            <a:endParaRPr lang="es-PE" sz="2400" b="1" dirty="0">
              <a:ln w="11430"/>
              <a:solidFill>
                <a:srgbClr val="FFFF00"/>
              </a:solidFill>
              <a:effectLst>
                <a:glow rad="63500">
                  <a:srgbClr val="003399">
                    <a:lumMod val="50000"/>
                    <a:alpha val="40000"/>
                  </a:srgbClr>
                </a:glow>
                <a:outerShdw blurRad="50800" dist="39000" dir="5460000" algn="tl">
                  <a:srgbClr val="000000">
                    <a:alpha val="38000"/>
                  </a:srgbClr>
                </a:outerShdw>
              </a:effectLst>
              <a:latin typeface="Swis721 Blk BT" panose="020B0904030502020204" pitchFamily="34" charset="0"/>
            </a:endParaRPr>
          </a:p>
        </p:txBody>
      </p:sp>
    </p:spTree>
    <p:extLst>
      <p:ext uri="{BB962C8B-B14F-4D97-AF65-F5344CB8AC3E}">
        <p14:creationId xmlns:p14="http://schemas.microsoft.com/office/powerpoint/2010/main" val="1288341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drap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anim calcmode="lin" valueType="num">
                                      <p:cBhvr>
                                        <p:cTn id="10" dur="750" fill="hold"/>
                                        <p:tgtEl>
                                          <p:spTgt spid="5"/>
                                        </p:tgtEl>
                                        <p:attrNameLst>
                                          <p:attrName>ppt_x</p:attrName>
                                        </p:attrNameLst>
                                      </p:cBhvr>
                                      <p:tavLst>
                                        <p:tav tm="0">
                                          <p:val>
                                            <p:fltVal val="0.5"/>
                                          </p:val>
                                        </p:tav>
                                        <p:tav tm="100000">
                                          <p:val>
                                            <p:strVal val="#ppt_x"/>
                                          </p:val>
                                        </p:tav>
                                      </p:tavLst>
                                    </p:anim>
                                    <p:anim calcmode="lin" valueType="num">
                                      <p:cBhvr>
                                        <p:cTn id="11" dur="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8638" y="549313"/>
            <a:ext cx="8107681" cy="5764401"/>
          </a:xfrm>
          <a:prstGeom prst="rect">
            <a:avLst/>
          </a:prstGeom>
          <a:scene3d>
            <a:camera prst="orthographicFront"/>
            <a:lightRig rig="threePt" dir="t"/>
          </a:scene3d>
          <a:sp3d>
            <a:bevelT prst="convex"/>
          </a:sp3d>
        </p:spPr>
      </p:pic>
      <p:sp>
        <p:nvSpPr>
          <p:cNvPr id="4" name="3 Rectángulo"/>
          <p:cNvSpPr/>
          <p:nvPr/>
        </p:nvSpPr>
        <p:spPr>
          <a:xfrm>
            <a:off x="311314" y="549313"/>
            <a:ext cx="3020697" cy="461665"/>
          </a:xfrm>
          <a:prstGeom prst="rect">
            <a:avLst/>
          </a:prstGeom>
          <a:noFill/>
        </p:spPr>
        <p:txBody>
          <a:bodyPr wrap="square" lIns="91440" tIns="45720" rIns="91440" bIns="45720">
            <a:spAutoFit/>
          </a:bodyPr>
          <a:lstStyle/>
          <a:p>
            <a:pPr algn="ctr" fontAlgn="base">
              <a:spcBef>
                <a:spcPct val="0"/>
              </a:spcBef>
              <a:spcAft>
                <a:spcPct val="0"/>
              </a:spcAft>
            </a:pPr>
            <a:r>
              <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ORACIÓN </a:t>
            </a:r>
            <a:r>
              <a:rPr lang="es-PE" sz="2400" b="1" dirty="0" smtClean="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INICIAL</a:t>
            </a:r>
            <a:endPar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endParaRPr>
          </a:p>
        </p:txBody>
      </p:sp>
      <p:sp>
        <p:nvSpPr>
          <p:cNvPr id="12" name="3 Rectángulo"/>
          <p:cNvSpPr/>
          <p:nvPr/>
        </p:nvSpPr>
        <p:spPr>
          <a:xfrm>
            <a:off x="4911634" y="843687"/>
            <a:ext cx="3744685" cy="5262979"/>
          </a:xfrm>
          <a:prstGeom prst="rect">
            <a:avLst/>
          </a:prstGeom>
          <a:noFill/>
        </p:spPr>
        <p:txBody>
          <a:bodyPr wrap="square" lIns="91440" tIns="45720" rIns="91440" bIns="45720">
            <a:spAutoFit/>
          </a:bodyPr>
          <a:lstStyle/>
          <a:p>
            <a:pPr algn="ctr" fontAlgn="base">
              <a:spcBef>
                <a:spcPct val="0"/>
              </a:spcBef>
              <a:spcAft>
                <a:spcPct val="0"/>
              </a:spcAft>
            </a:pPr>
            <a:r>
              <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para hacernos ver hasta dónde llegaba  tu amor hacia nosotros, ahora que nos estamos preparando para celebrar </a:t>
            </a:r>
            <a:r>
              <a:rPr lang="es-PE" sz="2400" b="1" dirty="0" smtClean="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                                 la </a:t>
            </a:r>
            <a:r>
              <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Pascua de tu HIJO,</a:t>
            </a:r>
          </a:p>
          <a:p>
            <a:pPr algn="ctr" fontAlgn="base">
              <a:spcBef>
                <a:spcPct val="0"/>
              </a:spcBef>
              <a:spcAft>
                <a:spcPct val="0"/>
              </a:spcAft>
            </a:pPr>
            <a:r>
              <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ayúdanos a conocerlo siempre más, </a:t>
            </a:r>
            <a:r>
              <a:rPr lang="es-PE" sz="2400" b="1" dirty="0">
                <a:solidFill>
                  <a:srgbClr val="FFFF00"/>
                </a:solidFill>
                <a:effectLst>
                  <a:glow rad="101600">
                    <a:srgbClr val="000000">
                      <a:alpha val="60000"/>
                    </a:srgbClr>
                  </a:glow>
                  <a:outerShdw blurRad="38100" dist="38100" dir="2700000" algn="tl">
                    <a:srgbClr val="FF0000"/>
                  </a:outerShdw>
                </a:effectLst>
                <a:latin typeface="Segoe UI Symbol" pitchFamily="34" charset="0"/>
                <a:ea typeface="Segoe UI Symbol" pitchFamily="34" charset="0"/>
              </a:rPr>
              <a:t>y así por medio de su Palabra, podamos penetrar en sus sentimientos, para valorar su gesto de amor, </a:t>
            </a:r>
            <a:r>
              <a:rPr lang="es-PE" sz="2400" b="1" dirty="0" smtClean="0">
                <a:solidFill>
                  <a:srgbClr val="FFFF00"/>
                </a:solidFill>
                <a:effectLst>
                  <a:glow rad="101600">
                    <a:srgbClr val="000000">
                      <a:alpha val="60000"/>
                    </a:srgbClr>
                  </a:glow>
                  <a:outerShdw blurRad="38100" dist="38100" dir="2700000" algn="tl">
                    <a:srgbClr val="FF0000"/>
                  </a:outerShdw>
                </a:effectLst>
                <a:latin typeface="Segoe UI Symbol" pitchFamily="34" charset="0"/>
                <a:ea typeface="Segoe UI Symbol" pitchFamily="34" charset="0"/>
              </a:rPr>
              <a:t>                           y </a:t>
            </a:r>
            <a:r>
              <a:rPr lang="es-PE" sz="2400" b="1" dirty="0">
                <a:solidFill>
                  <a:srgbClr val="FFFF00"/>
                </a:solidFill>
                <a:effectLst>
                  <a:glow rad="101600">
                    <a:srgbClr val="000000">
                      <a:alpha val="60000"/>
                    </a:srgbClr>
                  </a:glow>
                  <a:outerShdw blurRad="38100" dist="38100" dir="2700000" algn="tl">
                    <a:srgbClr val="FF0000"/>
                  </a:outerShdw>
                </a:effectLst>
                <a:latin typeface="Segoe UI Symbol" pitchFamily="34" charset="0"/>
                <a:ea typeface="Segoe UI Symbol" pitchFamily="34" charset="0"/>
              </a:rPr>
              <a:t>así amar como Él, </a:t>
            </a:r>
            <a:r>
              <a:rPr lang="es-PE" sz="2400" b="1" dirty="0" smtClean="0">
                <a:solidFill>
                  <a:srgbClr val="FFFF00"/>
                </a:solidFill>
                <a:effectLst>
                  <a:glow rad="101600">
                    <a:srgbClr val="000000">
                      <a:alpha val="60000"/>
                    </a:srgbClr>
                  </a:glow>
                  <a:outerShdw blurRad="38100" dist="38100" dir="2700000" algn="tl">
                    <a:srgbClr val="FF0000"/>
                  </a:outerShdw>
                </a:effectLst>
                <a:latin typeface="Segoe UI Symbol" pitchFamily="34" charset="0"/>
                <a:ea typeface="Segoe UI Symbol" pitchFamily="34" charset="0"/>
              </a:rPr>
              <a:t>                           amando </a:t>
            </a:r>
            <a:r>
              <a:rPr lang="es-PE" sz="2400" b="1" dirty="0">
                <a:solidFill>
                  <a:srgbClr val="FFFF00"/>
                </a:solidFill>
                <a:effectLst>
                  <a:glow rad="101600">
                    <a:srgbClr val="000000">
                      <a:alpha val="60000"/>
                    </a:srgbClr>
                  </a:glow>
                  <a:outerShdw blurRad="38100" dist="38100" dir="2700000" algn="tl">
                    <a:srgbClr val="FF0000"/>
                  </a:outerShdw>
                </a:effectLst>
                <a:latin typeface="Segoe UI Symbol" pitchFamily="34" charset="0"/>
                <a:ea typeface="Segoe UI Symbol" pitchFamily="34" charset="0"/>
              </a:rPr>
              <a:t>hasta el final</a:t>
            </a:r>
            <a:r>
              <a:rPr lang="es-PE" sz="2400" b="1" dirty="0" smtClean="0">
                <a:solidFill>
                  <a:srgbClr val="FFFF00"/>
                </a:solidFill>
                <a:effectLst>
                  <a:glow rad="101600">
                    <a:srgbClr val="000000">
                      <a:alpha val="60000"/>
                    </a:srgbClr>
                  </a:glow>
                  <a:outerShdw blurRad="38100" dist="38100" dir="2700000" algn="tl">
                    <a:srgbClr val="FF0000"/>
                  </a:outerShdw>
                </a:effectLst>
                <a:latin typeface="Segoe UI Symbol" pitchFamily="34" charset="0"/>
                <a:ea typeface="Segoe UI Symbol" pitchFamily="34" charset="0"/>
              </a:rPr>
              <a:t>.</a:t>
            </a:r>
            <a:endPar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endParaRPr>
          </a:p>
        </p:txBody>
      </p:sp>
      <p:sp>
        <p:nvSpPr>
          <p:cNvPr id="10" name="3 Rectángulo"/>
          <p:cNvSpPr/>
          <p:nvPr/>
        </p:nvSpPr>
        <p:spPr>
          <a:xfrm>
            <a:off x="461553" y="2015331"/>
            <a:ext cx="3622767" cy="4154984"/>
          </a:xfrm>
          <a:prstGeom prst="rect">
            <a:avLst/>
          </a:prstGeom>
          <a:noFill/>
        </p:spPr>
        <p:txBody>
          <a:bodyPr wrap="square" lIns="91440" tIns="45720" rIns="91440" bIns="45720">
            <a:spAutoFit/>
          </a:bodyPr>
          <a:lstStyle/>
          <a:p>
            <a:pPr algn="ctr" fontAlgn="base">
              <a:spcBef>
                <a:spcPct val="0"/>
              </a:spcBef>
              <a:spcAft>
                <a:spcPct val="0"/>
              </a:spcAft>
            </a:pPr>
            <a:r>
              <a:rPr lang="es-PE" sz="2400" b="1" dirty="0" smtClean="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Dios </a:t>
            </a:r>
            <a:r>
              <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Padre, Dios de amor y ternura, Dios de misericordia y bondad,</a:t>
            </a:r>
          </a:p>
          <a:p>
            <a:pPr algn="ctr" fontAlgn="base">
              <a:spcBef>
                <a:spcPct val="0"/>
              </a:spcBef>
              <a:spcAft>
                <a:spcPct val="0"/>
              </a:spcAft>
            </a:pPr>
            <a:r>
              <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Tú que nos has enviado a tu HIJO, </a:t>
            </a:r>
          </a:p>
          <a:p>
            <a:pPr algn="ctr" fontAlgn="base">
              <a:spcBef>
                <a:spcPct val="0"/>
              </a:spcBef>
              <a:spcAft>
                <a:spcPct val="0"/>
              </a:spcAft>
            </a:pPr>
            <a:r>
              <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que lo has hecho hombre,</a:t>
            </a:r>
          </a:p>
          <a:p>
            <a:pPr algn="ctr" fontAlgn="base">
              <a:spcBef>
                <a:spcPct val="0"/>
              </a:spcBef>
              <a:spcAft>
                <a:spcPct val="0"/>
              </a:spcAft>
            </a:pPr>
            <a:r>
              <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para que te diera conocer, </a:t>
            </a:r>
          </a:p>
          <a:p>
            <a:pPr algn="ctr" fontAlgn="base">
              <a:spcBef>
                <a:spcPct val="0"/>
              </a:spcBef>
              <a:spcAft>
                <a:spcPct val="0"/>
              </a:spcAft>
            </a:pPr>
            <a:r>
              <a:rPr lang="es-PE" sz="2400" b="1" dirty="0">
                <a:solidFill>
                  <a:srgbClr val="FFFF00"/>
                </a:solidFill>
                <a:effectLst>
                  <a:glow rad="101600">
                    <a:srgbClr val="000000">
                      <a:alpha val="60000"/>
                    </a:srgbClr>
                  </a:glow>
                  <a:outerShdw blurRad="50800" dist="38100" algn="l" rotWithShape="0">
                    <a:prstClr val="black"/>
                  </a:outerShdw>
                </a:effectLst>
                <a:latin typeface="Segoe UI Symbol" pitchFamily="34" charset="0"/>
                <a:ea typeface="Segoe UI Symbol" pitchFamily="34" charset="0"/>
              </a:rPr>
              <a:t>Tú que permitiste que Él muriera en la cruz, </a:t>
            </a:r>
          </a:p>
        </p:txBody>
      </p:sp>
    </p:spTree>
    <p:extLst>
      <p:ext uri="{BB962C8B-B14F-4D97-AF65-F5344CB8AC3E}">
        <p14:creationId xmlns:p14="http://schemas.microsoft.com/office/powerpoint/2010/main" val="3143768319"/>
      </p:ext>
    </p:extLst>
  </p:cSld>
  <p:clrMapOvr>
    <a:masterClrMapping/>
  </p:clrMapOvr>
  <mc:AlternateContent xmlns:mc="http://schemas.openxmlformats.org/markup-compatibility/2006" xmlns:p14="http://schemas.microsoft.com/office/powerpoint/2010/main">
    <mc:Choice Requires="p14">
      <p:transition p14:dur="10">
        <p:zoom/>
      </p:transition>
    </mc:Choice>
    <mc:Fallback xmlns="">
      <p:transition>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anim calcmode="lin" valueType="num">
                                      <p:cBhvr>
                                        <p:cTn id="10" dur="750" fill="hold"/>
                                        <p:tgtEl>
                                          <p:spTgt spid="10"/>
                                        </p:tgtEl>
                                        <p:attrNameLst>
                                          <p:attrName>ppt_x</p:attrName>
                                        </p:attrNameLst>
                                      </p:cBhvr>
                                      <p:tavLst>
                                        <p:tav tm="0">
                                          <p:val>
                                            <p:fltVal val="0.5"/>
                                          </p:val>
                                        </p:tav>
                                        <p:tav tm="100000">
                                          <p:val>
                                            <p:strVal val="#ppt_x"/>
                                          </p:val>
                                        </p:tav>
                                      </p:tavLst>
                                    </p:anim>
                                    <p:anim calcmode="lin" valueType="num">
                                      <p:cBhvr>
                                        <p:cTn id="11" dur="750" fill="hold"/>
                                        <p:tgtEl>
                                          <p:spTgt spid="10"/>
                                        </p:tgtEl>
                                        <p:attrNameLst>
                                          <p:attrName>ppt_y</p:attrName>
                                        </p:attrNameLst>
                                      </p:cBhvr>
                                      <p:tavLst>
                                        <p:tav tm="0">
                                          <p:val>
                                            <p:fltVal val="0.5"/>
                                          </p:val>
                                        </p:tav>
                                        <p:tav tm="100000">
                                          <p:val>
                                            <p:strVal val="#ppt_y"/>
                                          </p:val>
                                        </p:tav>
                                      </p:tavLst>
                                    </p:anim>
                                  </p:childTnLst>
                                </p:cTn>
                              </p:par>
                            </p:childTnLst>
                          </p:cTn>
                        </p:par>
                        <p:par>
                          <p:cTn id="12" fill="hold">
                            <p:stCondLst>
                              <p:cond delay="12600"/>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animEffect transition="in" filter="fade">
                                      <p:cBhvr>
                                        <p:cTn id="17" dur="750"/>
                                        <p:tgtEl>
                                          <p:spTgt spid="12"/>
                                        </p:tgtEl>
                                      </p:cBhvr>
                                    </p:animEffect>
                                    <p:anim calcmode="lin" valueType="num">
                                      <p:cBhvr>
                                        <p:cTn id="18" dur="750" fill="hold"/>
                                        <p:tgtEl>
                                          <p:spTgt spid="12"/>
                                        </p:tgtEl>
                                        <p:attrNameLst>
                                          <p:attrName>ppt_x</p:attrName>
                                        </p:attrNameLst>
                                      </p:cBhvr>
                                      <p:tavLst>
                                        <p:tav tm="0">
                                          <p:val>
                                            <p:fltVal val="0.5"/>
                                          </p:val>
                                        </p:tav>
                                        <p:tav tm="100000">
                                          <p:val>
                                            <p:strVal val="#ppt_x"/>
                                          </p:val>
                                        </p:tav>
                                      </p:tavLst>
                                    </p:anim>
                                    <p:anim calcmode="lin" valueType="num">
                                      <p:cBhvr>
                                        <p:cTn id="19" dur="75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En Cuaresma profundizar la Palabra de Jesu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95211" y="531224"/>
            <a:ext cx="8134983" cy="579119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223658" y="802569"/>
            <a:ext cx="4162108" cy="4832092"/>
          </a:xfrm>
          <a:prstGeom prst="rect">
            <a:avLst/>
          </a:prstGeom>
          <a:noFill/>
        </p:spPr>
        <p:txBody>
          <a:bodyPr wrap="square" lIns="91440" tIns="45720" rIns="91440" bIns="45720">
            <a:spAutoFit/>
          </a:bodyPr>
          <a:lstStyle/>
          <a:p>
            <a:pPr algn="ctr" fontAlgn="base">
              <a:spcBef>
                <a:spcPct val="0"/>
              </a:spcBef>
              <a:spcAft>
                <a:spcPct val="0"/>
              </a:spcAft>
            </a:pPr>
            <a:r>
              <a:rPr lang="es-ES" sz="2800" b="1" dirty="0" smtClean="0">
                <a:ln w="6600">
                  <a:solidFill>
                    <a:schemeClr val="accent2"/>
                  </a:solidFill>
                  <a:prstDash val="solid"/>
                </a:ln>
                <a:solidFill>
                  <a:srgbClr val="FFFFFF"/>
                </a:solidFill>
                <a:effectLst>
                  <a:outerShdw blurRad="50800" dist="38100" algn="l" rotWithShape="0">
                    <a:prstClr val="black"/>
                  </a:outerShdw>
                </a:effectLst>
                <a:latin typeface="Segoe UI Black" panose="020B0A02040204020203" pitchFamily="34" charset="0"/>
                <a:ea typeface="Segoe UI Black" panose="020B0A02040204020203" pitchFamily="34" charset="0"/>
              </a:rPr>
              <a:t>Ayúdanos </a:t>
            </a:r>
            <a:r>
              <a:rPr lang="es-ES" sz="2800" b="1" dirty="0">
                <a:ln w="6600">
                  <a:solidFill>
                    <a:schemeClr val="accent2"/>
                  </a:solidFill>
                  <a:prstDash val="solid"/>
                </a:ln>
                <a:solidFill>
                  <a:srgbClr val="FFFFFF"/>
                </a:solidFill>
                <a:effectLst>
                  <a:outerShdw blurRad="50800" dist="38100" algn="l" rotWithShape="0">
                    <a:prstClr val="black"/>
                  </a:outerShdw>
                </a:effectLst>
                <a:latin typeface="Segoe UI Black" panose="020B0A02040204020203" pitchFamily="34" charset="0"/>
                <a:ea typeface="Segoe UI Black" panose="020B0A02040204020203" pitchFamily="34" charset="0"/>
              </a:rPr>
              <a:t>en estos días de </a:t>
            </a:r>
            <a:endParaRPr lang="es-ES" sz="2800" b="1" dirty="0" smtClean="0">
              <a:ln w="6600">
                <a:solidFill>
                  <a:schemeClr val="accent2"/>
                </a:solidFill>
                <a:prstDash val="solid"/>
              </a:ln>
              <a:solidFill>
                <a:srgbClr val="FFFFFF"/>
              </a:solidFill>
              <a:effectLst>
                <a:outerShdw blurRad="50800" dist="38100" algn="l" rotWithShape="0">
                  <a:prstClr val="black"/>
                </a:outerShdw>
              </a:effectLst>
              <a:latin typeface="Segoe UI Black" panose="020B0A02040204020203" pitchFamily="34" charset="0"/>
              <a:ea typeface="Segoe UI Black" panose="020B0A02040204020203" pitchFamily="34" charset="0"/>
            </a:endParaRPr>
          </a:p>
          <a:p>
            <a:pPr algn="ctr" fontAlgn="base">
              <a:spcBef>
                <a:spcPct val="0"/>
              </a:spcBef>
              <a:spcAft>
                <a:spcPct val="0"/>
              </a:spcAft>
            </a:pPr>
            <a:r>
              <a:rPr lang="es-ES" sz="2800" b="1" dirty="0" smtClean="0">
                <a:ln w="6600">
                  <a:solidFill>
                    <a:schemeClr val="accent2"/>
                  </a:solidFill>
                  <a:prstDash val="solid"/>
                </a:ln>
                <a:solidFill>
                  <a:srgbClr val="FFFFFF"/>
                </a:solidFill>
                <a:effectLst>
                  <a:outerShdw blurRad="50800" dist="38100" algn="l" rotWithShape="0">
                    <a:prstClr val="black"/>
                  </a:outerShdw>
                </a:effectLst>
                <a:latin typeface="Segoe UI Black" panose="020B0A02040204020203" pitchFamily="34" charset="0"/>
                <a:ea typeface="Segoe UI Black" panose="020B0A02040204020203" pitchFamily="34" charset="0"/>
              </a:rPr>
              <a:t>Cuaresma</a:t>
            </a:r>
            <a:r>
              <a:rPr lang="es-ES" sz="2800" b="1" dirty="0">
                <a:ln w="6600">
                  <a:solidFill>
                    <a:schemeClr val="accent2"/>
                  </a:solidFill>
                  <a:prstDash val="solid"/>
                </a:ln>
                <a:solidFill>
                  <a:srgbClr val="FFFFFF"/>
                </a:solidFill>
                <a:effectLst>
                  <a:outerShdw blurRad="50800" dist="38100" algn="l" rotWithShape="0">
                    <a:prstClr val="black"/>
                  </a:outerShdw>
                </a:effectLst>
                <a:latin typeface="Segoe UI Black" panose="020B0A02040204020203" pitchFamily="34" charset="0"/>
                <a:ea typeface="Segoe UI Black" panose="020B0A02040204020203" pitchFamily="34" charset="0"/>
              </a:rPr>
              <a:t>, a darle tiempo a tu HIJO </a:t>
            </a:r>
          </a:p>
          <a:p>
            <a:pPr algn="ctr" fontAlgn="base">
              <a:spcBef>
                <a:spcPct val="0"/>
              </a:spcBef>
              <a:spcAft>
                <a:spcPct val="0"/>
              </a:spcAft>
            </a:pPr>
            <a:r>
              <a:rPr lang="es-PE" sz="2800" b="1" dirty="0" smtClean="0">
                <a:ln w="6600">
                  <a:solidFill>
                    <a:schemeClr val="accent2"/>
                  </a:solidFill>
                  <a:prstDash val="solid"/>
                </a:ln>
                <a:solidFill>
                  <a:srgbClr val="FFFFFF"/>
                </a:solidFill>
                <a:effectLst>
                  <a:outerShdw blurRad="50800" dist="38100" algn="l" rotWithShape="0">
                    <a:prstClr val="black"/>
                  </a:outerShdw>
                </a:effectLst>
                <a:latin typeface="Segoe UI Black" panose="020B0A02040204020203" pitchFamily="34" charset="0"/>
                <a:ea typeface="Segoe UI Black" panose="020B0A02040204020203" pitchFamily="34" charset="0"/>
              </a:rPr>
              <a:t>y así profundizar en su Palabra para conocerlo más y así poderlo imitar y seguir para ser capaz de dar vida como Él lo hizo. Que así sea.</a:t>
            </a:r>
            <a:endParaRPr lang="es-PE" sz="2800" b="1" dirty="0">
              <a:ln w="6600">
                <a:solidFill>
                  <a:schemeClr val="accent2"/>
                </a:solidFill>
                <a:prstDash val="solid"/>
              </a:ln>
              <a:solidFill>
                <a:srgbClr val="FFFFFF"/>
              </a:solidFill>
              <a:effectLst>
                <a:outerShdw blurRad="50800" dist="38100" algn="l" rotWithShape="0">
                  <a:prstClr val="black"/>
                </a:outerShdw>
              </a:effectLst>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1397846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airplan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anim calcmode="lin" valueType="num">
                                      <p:cBhvr>
                                        <p:cTn id="10" dur="750" fill="hold"/>
                                        <p:tgtEl>
                                          <p:spTgt spid="4"/>
                                        </p:tgtEl>
                                        <p:attrNameLst>
                                          <p:attrName>ppt_x</p:attrName>
                                        </p:attrNameLst>
                                      </p:cBhvr>
                                      <p:tavLst>
                                        <p:tav tm="0">
                                          <p:val>
                                            <p:fltVal val="0.5"/>
                                          </p:val>
                                        </p:tav>
                                        <p:tav tm="100000">
                                          <p:val>
                                            <p:strVal val="#ppt_x"/>
                                          </p:val>
                                        </p:tav>
                                      </p:tavLst>
                                    </p:anim>
                                    <p:anim calcmode="lin" valueType="num">
                                      <p:cBhvr>
                                        <p:cTn id="11" dur="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txBox="1">
            <a:spLocks noChangeArrowheads="1"/>
          </p:cNvSpPr>
          <p:nvPr/>
        </p:nvSpPr>
        <p:spPr bwMode="auto">
          <a:xfrm>
            <a:off x="583474" y="4046916"/>
            <a:ext cx="8063032" cy="1729835"/>
          </a:xfrm>
          <a:prstGeom prst="rect">
            <a:avLst/>
          </a:prstGeom>
          <a:no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t" anchorCtr="0" compatLnSpc="1"/>
          <a:lstStyle/>
          <a:p>
            <a:pPr algn="ctr" fontAlgn="base">
              <a:spcAft>
                <a:spcPct val="0"/>
              </a:spcAft>
              <a:defRPr/>
            </a:pPr>
            <a:r>
              <a:rPr lang="es-PE" sz="2800" u="sng" kern="0" dirty="0">
                <a:solidFill>
                  <a:srgbClr val="FFFFFF"/>
                </a:solidFill>
                <a:effectLst>
                  <a:glow rad="63500">
                    <a:srgbClr val="C00000"/>
                  </a:glow>
                  <a:outerShdw blurRad="50800" dist="38100" algn="l" rotWithShape="0">
                    <a:prstClr val="black"/>
                  </a:outerShdw>
                </a:effectLst>
                <a:latin typeface="Arial Narrow" panose="020B0606020202030204" pitchFamily="34" charset="0"/>
                <a:ea typeface="Segoe UI Symbol" pitchFamily="34" charset="0"/>
              </a:rPr>
              <a:t>Motivación</a:t>
            </a:r>
            <a:r>
              <a:rPr lang="es-PE" sz="2800" kern="0" dirty="0">
                <a:solidFill>
                  <a:srgbClr val="FFFFFF"/>
                </a:solidFill>
                <a:effectLst>
                  <a:glow rad="63500">
                    <a:srgbClr val="C00000"/>
                  </a:glow>
                  <a:outerShdw blurRad="50800" dist="38100" algn="l" rotWithShape="0">
                    <a:prstClr val="black"/>
                  </a:outerShdw>
                </a:effectLst>
                <a:latin typeface="Arial Narrow" panose="020B0606020202030204" pitchFamily="34" charset="0"/>
                <a:ea typeface="Segoe UI Symbol" pitchFamily="34" charset="0"/>
              </a:rPr>
              <a:t>: También a los discípulos se les pidió acompañar al Señor en su camino hacia la Pascua, atravesando el oscuro túnel de la pasión y de la muerte. Es en ese contexto en el que hemos de leer y comprender el relato de la transfiguración. Escuchemos: </a:t>
            </a:r>
            <a:endParaRPr lang="es-ES_tradnl" sz="2800" kern="0" dirty="0">
              <a:solidFill>
                <a:srgbClr val="FFFFFF"/>
              </a:solidFill>
              <a:effectLst>
                <a:glow rad="63500">
                  <a:srgbClr val="C00000"/>
                </a:glow>
                <a:outerShdw blurRad="50800" dist="38100" algn="l" rotWithShape="0">
                  <a:prstClr val="black"/>
                </a:outerShdw>
              </a:effectLst>
              <a:latin typeface="Arial Narrow" panose="020B0606020202030204" pitchFamily="34" charset="0"/>
              <a:ea typeface="Segoe UI Symbol" pitchFamily="34" charset="0"/>
            </a:endParaRPr>
          </a:p>
        </p:txBody>
      </p:sp>
      <p:sp>
        <p:nvSpPr>
          <p:cNvPr id="8" name="AutoShape 2"/>
          <p:cNvSpPr>
            <a:spLocks noChangeArrowheads="1"/>
          </p:cNvSpPr>
          <p:nvPr/>
        </p:nvSpPr>
        <p:spPr bwMode="auto">
          <a:xfrm>
            <a:off x="644909" y="562068"/>
            <a:ext cx="2603387" cy="803354"/>
          </a:xfrm>
          <a:prstGeom prst="roundRect">
            <a:avLst>
              <a:gd name="adj" fmla="val 16667"/>
            </a:avLst>
          </a:prstGeom>
          <a:solidFill>
            <a:srgbClr val="A626A0"/>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1600" b="1" dirty="0">
                <a:solidFill>
                  <a:srgbClr val="FFFFFF"/>
                </a:solidFill>
                <a:effectLst>
                  <a:outerShdw blurRad="38100" dist="38100" dir="2700000" algn="tl">
                    <a:srgbClr val="000000">
                      <a:alpha val="43137"/>
                    </a:srgbClr>
                  </a:outerShdw>
                </a:effectLst>
                <a:latin typeface="Calibri" panose="020F0502020204030204" pitchFamily="34" charset="0"/>
              </a:rPr>
              <a:t>LECTIO</a:t>
            </a:r>
          </a:p>
          <a:p>
            <a:pPr algn="ctr" eaLnBrk="0" fontAlgn="base" hangingPunct="0">
              <a:spcBef>
                <a:spcPct val="0"/>
              </a:spcBef>
              <a:spcAft>
                <a:spcPct val="0"/>
              </a:spcAft>
            </a:pPr>
            <a:r>
              <a:rPr lang="es-PE" sz="1600" b="1" dirty="0">
                <a:solidFill>
                  <a:srgbClr val="FFFFFF"/>
                </a:solidFill>
                <a:effectLst>
                  <a:outerShdw blurRad="38100" dist="38100" dir="2700000" algn="tl">
                    <a:srgbClr val="000000">
                      <a:alpha val="43137"/>
                    </a:srgbClr>
                  </a:outerShdw>
                </a:effectLst>
                <a:latin typeface="Calibri" panose="020F0502020204030204" pitchFamily="34" charset="0"/>
              </a:rPr>
              <a:t>¿Qué dice el texto? </a:t>
            </a:r>
          </a:p>
          <a:p>
            <a:pPr algn="ctr" eaLnBrk="0" fontAlgn="base" hangingPunct="0">
              <a:spcBef>
                <a:spcPct val="0"/>
              </a:spcBef>
              <a:spcAft>
                <a:spcPct val="0"/>
              </a:spcAft>
            </a:pPr>
            <a:r>
              <a:rPr lang="es-PE" sz="1600" b="1" dirty="0">
                <a:solidFill>
                  <a:srgbClr val="FFFFFF"/>
                </a:solidFill>
                <a:effectLst>
                  <a:outerShdw blurRad="38100" dist="38100" dir="2700000" algn="tl">
                    <a:srgbClr val="000000">
                      <a:alpha val="43137"/>
                    </a:srgbClr>
                  </a:outerShdw>
                </a:effectLst>
                <a:latin typeface="Calibri" panose="020F0502020204030204" pitchFamily="34" charset="0"/>
              </a:rPr>
              <a:t>    Mateo 17, 1-9</a:t>
            </a:r>
            <a:endParaRPr lang="es-PE" sz="28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7630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curtains"/>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Jesús caminando hacia la transfiguracion con Pedro,  Santiago y Juan"/>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43133" y="539932"/>
            <a:ext cx="8104478" cy="579990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827584" y="4954845"/>
            <a:ext cx="7605514" cy="1384995"/>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2800" b="1" kern="0" dirty="0">
                <a:solidFill>
                  <a:schemeClr val="bg1"/>
                </a:solidFill>
                <a:effectLst>
                  <a:glow rad="101600">
                    <a:srgbClr val="00001A"/>
                  </a:glow>
                  <a:innerShdw blurRad="63500" dist="50800">
                    <a:srgbClr val="00CC99">
                      <a:lumMod val="60000"/>
                      <a:lumOff val="40000"/>
                    </a:srgbClr>
                  </a:innerShdw>
                </a:effectLst>
                <a:latin typeface="Franklin Gothic Medium" panose="020B0603020102020204" pitchFamily="34" charset="0"/>
              </a:rPr>
              <a:t>En aquel tiempo : </a:t>
            </a:r>
            <a:r>
              <a:rPr lang="es-PE" sz="2800" b="1" kern="0" dirty="0" smtClean="0">
                <a:solidFill>
                  <a:schemeClr val="bg1"/>
                </a:solidFill>
                <a:effectLst>
                  <a:glow rad="101600">
                    <a:srgbClr val="00001A"/>
                  </a:glow>
                  <a:innerShdw blurRad="63500" dist="50800">
                    <a:srgbClr val="00CC99">
                      <a:lumMod val="60000"/>
                      <a:lumOff val="40000"/>
                    </a:srgbClr>
                  </a:innerShdw>
                </a:effectLst>
                <a:latin typeface="Franklin Gothic Medium" panose="020B0603020102020204" pitchFamily="34" charset="0"/>
              </a:rPr>
              <a:t>Jesús </a:t>
            </a:r>
            <a:r>
              <a:rPr lang="es-PE" sz="2800" b="1" kern="0" dirty="0">
                <a:solidFill>
                  <a:schemeClr val="bg1"/>
                </a:solidFill>
                <a:effectLst>
                  <a:glow rad="101600">
                    <a:srgbClr val="00001A"/>
                  </a:glow>
                  <a:innerShdw blurRad="63500" dist="50800">
                    <a:srgbClr val="00CC99">
                      <a:lumMod val="60000"/>
                      <a:lumOff val="40000"/>
                    </a:srgbClr>
                  </a:innerShdw>
                </a:effectLst>
                <a:latin typeface="Franklin Gothic Medium" panose="020B0603020102020204" pitchFamily="34" charset="0"/>
              </a:rPr>
              <a:t>tomó consigo a Pedro, a Santiago y a su hermano Juan, y se los llevó aparte a una montaña alta.</a:t>
            </a:r>
            <a:endParaRPr lang="es-ES" sz="3200" b="1" dirty="0">
              <a:solidFill>
                <a:schemeClr val="bg1"/>
              </a:solidFill>
              <a:effectLst>
                <a:glow rad="101600">
                  <a:srgbClr val="00001A"/>
                </a:glow>
                <a:innerShdw blurRad="63500" dist="50800">
                  <a:srgbClr val="00CC99">
                    <a:lumMod val="60000"/>
                    <a:lumOff val="40000"/>
                  </a:srgbClr>
                </a:innerShdw>
              </a:effectLst>
              <a:latin typeface="Franklin Gothic Medium" panose="020B0603020102020204" pitchFamily="34" charset="0"/>
            </a:endParaRPr>
          </a:p>
        </p:txBody>
      </p:sp>
      <p:sp>
        <p:nvSpPr>
          <p:cNvPr id="5" name="4 Rectángulo"/>
          <p:cNvSpPr/>
          <p:nvPr/>
        </p:nvSpPr>
        <p:spPr>
          <a:xfrm>
            <a:off x="827584" y="631736"/>
            <a:ext cx="3285008" cy="461665"/>
          </a:xfrm>
          <a:prstGeom prst="rect">
            <a:avLst/>
          </a:prstGeom>
        </p:spPr>
        <p:txBody>
          <a:bodyPr wrap="square">
            <a:spAutoFit/>
          </a:bodyPr>
          <a:lstStyle/>
          <a:p>
            <a:pPr fontAlgn="base">
              <a:spcBef>
                <a:spcPct val="0"/>
              </a:spcBef>
              <a:spcAft>
                <a:spcPct val="0"/>
              </a:spcAft>
            </a:pPr>
            <a:r>
              <a:rPr lang="es-ES" sz="2400" b="1" dirty="0" smtClean="0">
                <a:ln w="6600">
                  <a:solidFill>
                    <a:schemeClr val="accent2"/>
                  </a:solidFill>
                  <a:prstDash val="solid"/>
                </a:ln>
                <a:solidFill>
                  <a:srgbClr val="FFFFFF"/>
                </a:solidFill>
                <a:effectLst>
                  <a:outerShdw dist="38100" dir="2700000" algn="tl" rotWithShape="0">
                    <a:schemeClr val="accent2"/>
                  </a:outerShdw>
                </a:effectLst>
                <a:latin typeface="Copperplate Gothic Bold" panose="020E0705020206020404" pitchFamily="34" charset="0"/>
              </a:rPr>
              <a:t>San </a:t>
            </a:r>
            <a:r>
              <a:rPr lang="es-ES" sz="2400" b="1" dirty="0">
                <a:ln w="6600">
                  <a:solidFill>
                    <a:schemeClr val="accent2"/>
                  </a:solidFill>
                  <a:prstDash val="solid"/>
                </a:ln>
                <a:solidFill>
                  <a:srgbClr val="FFFFFF"/>
                </a:solidFill>
                <a:effectLst>
                  <a:outerShdw dist="38100" dir="2700000" algn="tl" rotWithShape="0">
                    <a:schemeClr val="accent2"/>
                  </a:outerShdw>
                </a:effectLst>
                <a:latin typeface="Copperplate Gothic Bold" panose="020E0705020206020404" pitchFamily="34" charset="0"/>
              </a:rPr>
              <a:t>Mateo </a:t>
            </a:r>
            <a:r>
              <a:rPr lang="es-ES" sz="2400" b="1" dirty="0" smtClean="0">
                <a:ln w="6600">
                  <a:solidFill>
                    <a:schemeClr val="accent2"/>
                  </a:solidFill>
                  <a:prstDash val="solid"/>
                </a:ln>
                <a:solidFill>
                  <a:srgbClr val="FFFFFF"/>
                </a:solidFill>
                <a:effectLst>
                  <a:outerShdw dist="38100" dir="2700000" algn="tl" rotWithShape="0">
                    <a:schemeClr val="accent2"/>
                  </a:outerShdw>
                </a:effectLst>
                <a:latin typeface="Copperplate Gothic Bold" panose="020E0705020206020404" pitchFamily="34" charset="0"/>
              </a:rPr>
              <a:t> </a:t>
            </a:r>
            <a:r>
              <a:rPr lang="es-ES" sz="2400" b="1" dirty="0">
                <a:ln w="6600">
                  <a:solidFill>
                    <a:schemeClr val="accent2"/>
                  </a:solidFill>
                  <a:prstDash val="solid"/>
                </a:ln>
                <a:solidFill>
                  <a:srgbClr val="FFFFFF"/>
                </a:solidFill>
                <a:effectLst>
                  <a:outerShdw dist="38100" dir="2700000" algn="tl" rotWithShape="0">
                    <a:schemeClr val="accent2"/>
                  </a:outerShdw>
                </a:effectLst>
                <a:latin typeface="Copperplate Gothic Bold" panose="020E0705020206020404" pitchFamily="34" charset="0"/>
              </a:rPr>
              <a:t>17, 1-9</a:t>
            </a:r>
          </a:p>
        </p:txBody>
      </p:sp>
    </p:spTree>
    <p:extLst>
      <p:ext uri="{BB962C8B-B14F-4D97-AF65-F5344CB8AC3E}">
        <p14:creationId xmlns:p14="http://schemas.microsoft.com/office/powerpoint/2010/main" val="2173643797"/>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53"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Jesús caminando hacia la transfiguracion con Pedro,  Santiago y J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3" y="507795"/>
            <a:ext cx="8125097" cy="582333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487677" y="4946135"/>
            <a:ext cx="8194767" cy="138499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dirty="0" smtClean="0">
                <a:solidFill>
                  <a:srgbClr val="FFFF00"/>
                </a:solidFill>
                <a:effectLst>
                  <a:glow rad="101600">
                    <a:srgbClr val="000000">
                      <a:alpha val="60000"/>
                    </a:srgbClr>
                  </a:glow>
                  <a:outerShdw blurRad="38100" dist="38100" dir="2700000" algn="tl">
                    <a:srgbClr val="C0C0C0"/>
                  </a:outerShdw>
                </a:effectLst>
                <a:latin typeface="Franklin Gothic Medium" panose="020B0603020102020204" pitchFamily="34" charset="0"/>
              </a:rPr>
              <a:t>Se </a:t>
            </a:r>
            <a:r>
              <a:rPr lang="es-ES" sz="2800" dirty="0">
                <a:solidFill>
                  <a:srgbClr val="FFFF00"/>
                </a:solidFill>
                <a:effectLst>
                  <a:glow rad="101600">
                    <a:srgbClr val="000000">
                      <a:alpha val="60000"/>
                    </a:srgbClr>
                  </a:glow>
                  <a:outerShdw blurRad="38100" dist="38100" dir="2700000" algn="tl">
                    <a:srgbClr val="C0C0C0"/>
                  </a:outerShdw>
                </a:effectLst>
                <a:latin typeface="Franklin Gothic Medium" panose="020B0603020102020204" pitchFamily="34" charset="0"/>
              </a:rPr>
              <a:t>transfiguró delante de ellos</a:t>
            </a:r>
            <a:r>
              <a:rPr lang="es-ES" sz="2800" dirty="0" smtClean="0">
                <a:solidFill>
                  <a:srgbClr val="FFFF00"/>
                </a:solidFill>
                <a:effectLst>
                  <a:glow rad="101600">
                    <a:srgbClr val="000000">
                      <a:alpha val="60000"/>
                    </a:srgbClr>
                  </a:glow>
                  <a:outerShdw blurRad="38100" dist="38100" dir="2700000" algn="tl">
                    <a:srgbClr val="C0C0C0"/>
                  </a:outerShdw>
                </a:effectLst>
                <a:latin typeface="Franklin Gothic Medium" panose="020B0603020102020204" pitchFamily="34" charset="0"/>
              </a:rPr>
              <a:t>, </a:t>
            </a:r>
            <a:r>
              <a:rPr lang="es-PE" sz="2800" dirty="0" smtClean="0">
                <a:solidFill>
                  <a:srgbClr val="FFFF00"/>
                </a:solidFill>
                <a:effectLst>
                  <a:glow rad="101600">
                    <a:srgbClr val="000000">
                      <a:alpha val="60000"/>
                    </a:srgbClr>
                  </a:glow>
                  <a:outerShdw blurRad="38100" dist="38100" dir="2700000" algn="tl">
                    <a:srgbClr val="C0C0C0"/>
                  </a:outerShdw>
                </a:effectLst>
                <a:latin typeface="Franklin Gothic Medium" panose="020B0603020102020204" pitchFamily="34" charset="0"/>
              </a:rPr>
              <a:t>y </a:t>
            </a:r>
            <a:r>
              <a:rPr lang="es-PE" sz="2800" dirty="0">
                <a:solidFill>
                  <a:srgbClr val="FFFF00"/>
                </a:solidFill>
                <a:effectLst>
                  <a:glow rad="101600">
                    <a:srgbClr val="000000">
                      <a:alpha val="60000"/>
                    </a:srgbClr>
                  </a:glow>
                  <a:outerShdw blurRad="38100" dist="38100" dir="2700000" algn="tl">
                    <a:srgbClr val="C0C0C0"/>
                  </a:outerShdw>
                </a:effectLst>
                <a:latin typeface="Franklin Gothic Medium" panose="020B0603020102020204" pitchFamily="34" charset="0"/>
              </a:rPr>
              <a:t>su rostro resplandecía como el sol,  y sus vestidos se volvieron blancos como la luz. </a:t>
            </a:r>
          </a:p>
        </p:txBody>
      </p:sp>
    </p:spTree>
    <p:extLst>
      <p:ext uri="{BB962C8B-B14F-4D97-AF65-F5344CB8AC3E}">
        <p14:creationId xmlns:p14="http://schemas.microsoft.com/office/powerpoint/2010/main" val="1326810428"/>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vees">
  <a:themeElements>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Tema de Office">
  <a:themeElements>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a d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a d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a d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a d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a d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a d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a d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vees">
  <a:themeElements>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Presentación1v">
  <a:themeElements>
    <a:clrScheme name="Presentación1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1v">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ción1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1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1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1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1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1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1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1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1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1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1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1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imple">
  <a:themeElements>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412</TotalTime>
  <Words>1483</Words>
  <Application>Microsoft Office PowerPoint</Application>
  <PresentationFormat>Presentación en pantalla (4:3)</PresentationFormat>
  <Paragraphs>118</Paragraphs>
  <Slides>35</Slides>
  <Notes>2</Notes>
  <HiddenSlides>0</HiddenSlides>
  <MMClips>0</MMClips>
  <ScaleCrop>false</ScaleCrop>
  <HeadingPairs>
    <vt:vector size="6" baseType="variant">
      <vt:variant>
        <vt:lpstr>Fuentes usadas</vt:lpstr>
      </vt:variant>
      <vt:variant>
        <vt:i4>29</vt:i4>
      </vt:variant>
      <vt:variant>
        <vt:lpstr>Tema</vt:lpstr>
      </vt:variant>
      <vt:variant>
        <vt:i4>14</vt:i4>
      </vt:variant>
      <vt:variant>
        <vt:lpstr>Títulos de diapositiva</vt:lpstr>
      </vt:variant>
      <vt:variant>
        <vt:i4>35</vt:i4>
      </vt:variant>
    </vt:vector>
  </HeadingPairs>
  <TitlesOfParts>
    <vt:vector size="78" baseType="lpstr">
      <vt:lpstr>Adobe Fan Heiti Std B</vt:lpstr>
      <vt:lpstr>Agency FB</vt:lpstr>
      <vt:lpstr>Aparajita</vt:lpstr>
      <vt:lpstr>Arial</vt:lpstr>
      <vt:lpstr>Arial Black</vt:lpstr>
      <vt:lpstr>Arial Narrow</vt:lpstr>
      <vt:lpstr>Arial Rounded MT Bold</vt:lpstr>
      <vt:lpstr>Bauhaus 93</vt:lpstr>
      <vt:lpstr>Berlin Sans FB Demi</vt:lpstr>
      <vt:lpstr>Book Antiqua</vt:lpstr>
      <vt:lpstr>Britannic Bold</vt:lpstr>
      <vt:lpstr>Brush Script MT</vt:lpstr>
      <vt:lpstr>Calibri</vt:lpstr>
      <vt:lpstr>Comic Sans MS</vt:lpstr>
      <vt:lpstr>Copperplate Gothic Bold</vt:lpstr>
      <vt:lpstr>Franklin Gothic Demi</vt:lpstr>
      <vt:lpstr>Franklin Gothic Medium</vt:lpstr>
      <vt:lpstr>Kristen ITC</vt:lpstr>
      <vt:lpstr>Poor Richard</vt:lpstr>
      <vt:lpstr>Rockwell Condensed</vt:lpstr>
      <vt:lpstr>Rockwell Extra Bold</vt:lpstr>
      <vt:lpstr>Segoe UI Black</vt:lpstr>
      <vt:lpstr>Segoe UI Symbol</vt:lpstr>
      <vt:lpstr>Stencil</vt:lpstr>
      <vt:lpstr>Swis721 Blk BT</vt:lpstr>
      <vt:lpstr>Swis721 Hv BT</vt:lpstr>
      <vt:lpstr>Times</vt:lpstr>
      <vt:lpstr>Times New Roman</vt:lpstr>
      <vt:lpstr>Wingdings</vt:lpstr>
      <vt:lpstr>Diseño predeterminado</vt:lpstr>
      <vt:lpstr>5_Diseño predeterminado</vt:lpstr>
      <vt:lpstr>Default Design</vt:lpstr>
      <vt:lpstr>2_Diseño predeterminado</vt:lpstr>
      <vt:lpstr>3_Diseño predeterminado</vt:lpstr>
      <vt:lpstr>1_Diseño predeterminado</vt:lpstr>
      <vt:lpstr>1_En blanco</vt:lpstr>
      <vt:lpstr>1_simple</vt:lpstr>
      <vt:lpstr>4_Diseño predeterminado</vt:lpstr>
      <vt:lpstr>En blanco</vt:lpstr>
      <vt:lpstr>1_vees</vt:lpstr>
      <vt:lpstr>1_Tema de Office</vt:lpstr>
      <vt:lpstr>vees</vt:lpstr>
      <vt:lpstr>Presentación1v</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Usuario de Windows</cp:lastModifiedBy>
  <cp:revision>58</cp:revision>
  <dcterms:created xsi:type="dcterms:W3CDTF">2017-03-06T15:51:15Z</dcterms:created>
  <dcterms:modified xsi:type="dcterms:W3CDTF">2020-03-02T21:24:16Z</dcterms:modified>
</cp:coreProperties>
</file>