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7" r:id="rId8"/>
    <p:sldMasterId id="2147483769" r:id="rId9"/>
    <p:sldMasterId id="2147483781" r:id="rId10"/>
  </p:sldMasterIdLst>
  <p:notesMasterIdLst>
    <p:notesMasterId r:id="rId50"/>
  </p:notesMasterIdLst>
  <p:sldIdLst>
    <p:sldId id="300" r:id="rId11"/>
    <p:sldId id="258" r:id="rId12"/>
    <p:sldId id="259" r:id="rId13"/>
    <p:sldId id="301" r:id="rId14"/>
    <p:sldId id="302" r:id="rId15"/>
    <p:sldId id="262" r:id="rId16"/>
    <p:sldId id="263" r:id="rId17"/>
    <p:sldId id="264" r:id="rId18"/>
    <p:sldId id="267" r:id="rId19"/>
    <p:sldId id="299" r:id="rId20"/>
    <p:sldId id="298" r:id="rId21"/>
    <p:sldId id="269" r:id="rId22"/>
    <p:sldId id="270" r:id="rId23"/>
    <p:sldId id="271" r:id="rId24"/>
    <p:sldId id="272"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7" r:id="rId48"/>
    <p:sldId id="29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FFF3"/>
    <a:srgbClr val="3E043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04" autoAdjust="0"/>
    <p:restoredTop sz="94660"/>
  </p:normalViewPr>
  <p:slideViewPr>
    <p:cSldViewPr snapToGrid="0">
      <p:cViewPr varScale="1">
        <p:scale>
          <a:sx n="88" d="100"/>
          <a:sy n="88" d="100"/>
        </p:scale>
        <p:origin x="288" y="62"/>
      </p:cViewPr>
      <p:guideLst/>
    </p:cSldViewPr>
  </p:slideViewPr>
  <p:notesTextViewPr>
    <p:cViewPr>
      <p:scale>
        <a:sx n="1" d="1"/>
        <a:sy n="1" d="1"/>
      </p:scale>
      <p:origin x="0" y="0"/>
    </p:cViewPr>
  </p:notesTextViewPr>
  <p:sorterViewPr>
    <p:cViewPr>
      <p:scale>
        <a:sx n="110" d="100"/>
        <a:sy n="110" d="100"/>
      </p:scale>
      <p:origin x="0" y="-35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6075E-33A0-4DA6-B277-593ADEA06098}" type="datetimeFigureOut">
              <a:rPr lang="en-US" smtClean="0"/>
              <a:t>3/16/2020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43101-601C-4622-A4F2-E5CAD38E22D8}" type="slidenum">
              <a:rPr lang="en-US" smtClean="0"/>
              <a:t>‹Nº›</a:t>
            </a:fld>
            <a:endParaRPr lang="en-US"/>
          </a:p>
        </p:txBody>
      </p:sp>
    </p:spTree>
    <p:extLst>
      <p:ext uri="{BB962C8B-B14F-4D97-AF65-F5344CB8AC3E}">
        <p14:creationId xmlns:p14="http://schemas.microsoft.com/office/powerpoint/2010/main" val="91706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a-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57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AD4352-CDEF-4BC6-AFBA-88A2A4F8323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73986529"/>
      </p:ext>
    </p:extLst>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18B9B-DCF8-406C-9F18-8F28463E061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28229224"/>
      </p:ext>
    </p:extLst>
  </p:cSld>
  <p:clrMapOvr>
    <a:masterClrMapping/>
  </p:clrMapOvr>
  <p:transition spd="med">
    <p:pull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DF6D74-60C5-481E-96C9-264D160E8156}"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312175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85EA49-8411-40EA-8CC9-106C1074033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072751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DAC4C5-244C-45D5-9B12-328D669DAB5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46766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D91C09-1C3B-4BEA-81F8-629B3765AA9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118977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0B18E6-14F5-4B04-B5C7-86D86F6E418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370070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C82B3-6E38-40D1-B09D-4F3BDB6F20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404671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44ABEF-15AA-48D4-9611-F5BC5B7520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06412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AE21D-8382-45F0-959A-816E821B3C3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511770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0E17A5-D4C7-4287-B9FC-971F9530103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82765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1A77F6-FC67-4149-8BE8-559EECEBC5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41983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48B02E-F0DD-41DF-BE59-8C8C0BF49A9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09360255"/>
      </p:ext>
    </p:extLst>
  </p:cSld>
  <p:clrMapOvr>
    <a:masterClrMapping/>
  </p:clrMapOvr>
  <p:transition spd="med">
    <p:pull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D80AFA-D458-47B3-AE5C-56914A77BBD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05553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08C9E2-44BA-4117-BC73-54DA1F56E45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3326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4A5CF3-3842-47C2-9D59-66DAA66F5E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84458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0A4948-8C22-47EE-BF76-78E15C3F799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8037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C35C3-4332-46EC-BC2D-DA9B9872E340}"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5384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4EBDEB-7020-46D9-B59B-392C0E28CB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13594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D7D35-DBE0-4989-BDC0-A70E0F52190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27074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3DD29B-5F7E-404C-BC7C-D097FF22623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81955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D41F4-A172-407D-AEA3-9F86435027B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18524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0C5E3-16E2-47EC-B825-3AE0FFBBBC4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9551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695FF4-40E8-4311-9F8E-CC374F7E1B41}"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16789429"/>
      </p:ext>
    </p:extLst>
  </p:cSld>
  <p:clrMapOvr>
    <a:masterClrMapping/>
  </p:clrMapOvr>
  <p:transition spd="med">
    <p:pull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7E0D4-DD87-401C-A4CF-9001D3FFB81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25061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8A9D3-B811-43A0-926E-900CFFFBA35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7332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29930-3150-403D-9D03-9A58C87CA50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76046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98AF14-9B06-44D7-80BA-4155DA0B16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753289988"/>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408BB1-0ECD-409F-90EF-B610C6196BA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6453295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7138-FC51-417D-9B98-8501C904A63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19642413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4AF71-0CC7-4745-9066-2B84F8FD52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21088564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182EC3-3021-4D2B-888F-5C2ED4C898D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37856170"/>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14523-0FCD-486E-92DD-1FA530B1CEE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12746816"/>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761F6B-5DE5-47A8-BC33-5373726D939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1816167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32240B-6138-4898-B836-3B131E70924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64829812"/>
      </p:ext>
    </p:extLst>
  </p:cSld>
  <p:clrMapOvr>
    <a:masterClrMapping/>
  </p:clrMapOvr>
  <p:transition spd="med">
    <p:pull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3F090-0BE4-45DF-9994-ED1376AFB33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832978960"/>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DE82F-31BC-4FC6-922E-BE20C51F11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82238249"/>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8661F3-7E3B-4437-BA42-36E4968713B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74065663"/>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25AAB0-1634-4D06-B397-D637070D1BA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08292566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7BB961-BD58-4D0A-9855-92843478869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74458830"/>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BE27AC-FBBD-4808-9E96-67FF92EF74F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64873569"/>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4A9469-CE8C-469D-8D10-6F303AF5195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8664471"/>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7E837B-766D-4D34-8A3F-C117E47370D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13732261"/>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8FEB15-0D00-4CDB-B784-F22FFE703E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29659704"/>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25E777-C75E-4F7C-B476-9CF1F71F690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6934483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D7D361-0322-4D5C-8F4B-5170B148420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73106163"/>
      </p:ext>
    </p:extLst>
  </p:cSld>
  <p:clrMapOvr>
    <a:masterClrMapping/>
  </p:clrMapOvr>
  <p:transition spd="med">
    <p:pull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3F5F73-7705-42BD-8C18-4B184ACE05F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05309847"/>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60852-0559-49F3-AF97-A6483D1E58F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9274753"/>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FFD6F3-AF79-4A84-84C5-0B7FCD33FC3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26193068"/>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BA975-2B60-40AB-91BF-45C0D80F88E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20624910"/>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6F9993-E504-4A40-85D9-2C94DC1ADA8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169778155"/>
      </p:ext>
    </p:extLst>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145F56-22C8-4568-8297-339A07BCFE0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113717682"/>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407882-2D93-4AB3-8AE9-55272F59D75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249903316"/>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614959-4333-4EF7-8812-ED67AD2DD04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24879593"/>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0453BF-6680-4257-B3F1-5406DB4E9FE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78366587"/>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454D5D-7647-41DE-A1E4-9FD54D3658F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87273471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6EE6DE-0E21-4F8E-BB0D-5D12156D69BD}"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56774931"/>
      </p:ext>
    </p:extLst>
  </p:cSld>
  <p:clrMapOvr>
    <a:masterClrMapping/>
  </p:clrMapOvr>
  <p:transition spd="med">
    <p:pull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832296-1033-454F-B402-6801956A0A0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397385977"/>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71D2CE-BA46-4C50-A740-C98615DD4DF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31989714"/>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513552-37BA-4B64-9545-F72B7AE12C0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640889560"/>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C2F658-6A29-4CA3-A308-460F06B24FD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052467775"/>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4A8EDB-2762-4F88-A693-B457FA5926A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73785343"/>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935541-6DAA-4F95-903B-0B4CD5E031B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553659355"/>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FD0C1F-372D-4132-85D3-16F9DB94D77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135980036"/>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8EDB0F-C2BC-4805-B313-8FC2D7ACF1D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80866073"/>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156F42-7911-46C7-A76F-F825440066F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46262297"/>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EDDDD-1F16-4824-AF26-317BD597EA7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25057041"/>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1E760C-7800-4C5C-93E8-0B34A616024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75238579"/>
      </p:ext>
    </p:extLst>
  </p:cSld>
  <p:clrMapOvr>
    <a:masterClrMapping/>
  </p:clrMapOvr>
  <p:transition spd="med">
    <p:pull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B17B64-4B97-4749-96AA-F117413EB48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1608357"/>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BFED00-F287-4B94-99EE-CB9A5C7AA416}"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896074187"/>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BE9942-E6E6-4641-BCE7-3EA8C4AF63F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91921427"/>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129953-0653-4C2F-A6B9-CA9036E7127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03180916"/>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FF4B4-1204-4694-8EE4-CD782D5A326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14028877"/>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A27474-730A-45FB-8281-B79A71A1A57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194273221"/>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28CF73-432A-44FF-B3B4-9D7B5DBAD5F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513089761"/>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CE20BF-5D62-4912-B5B7-8A7E0E8DB40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50506288"/>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291F7C-F6D8-45A5-91B6-523661CF1D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37772886"/>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A100C5-05FF-4A7A-9D72-E86B9CC5C93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0675689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50706E-BA8D-4B85-9355-844707049DD3}"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38293253"/>
      </p:ext>
    </p:extLst>
  </p:cSld>
  <p:clrMapOvr>
    <a:masterClrMapping/>
  </p:clrMapOvr>
  <p:transition spd="med">
    <p:pull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50D28-1F3A-4A94-9855-A1105987FF3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79394493"/>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3FD2B-942B-4D8C-B5C8-0D114BFAAF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03423743"/>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9A6105-F9EA-4365-88F6-4C0A9E58FD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92711211"/>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08759C-5A91-47CD-8F5A-33088D0421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26363354"/>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EF70B-CD79-4A5B-BC57-2572FBA5C0E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95073010"/>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CDC49E-8F6A-4FB1-9B14-4C98D11D7FA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38085277"/>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A353A0-9FEB-4739-9668-79BAED03494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47198576"/>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A63861-D2D6-4087-A8CC-BA69F373BD5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36467565"/>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B92D1B-D383-4F42-B338-B6810545ECA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612579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C5EC7-B637-4D86-8D18-F5CDE16B7E31}"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5215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0C6DD5-3D4C-4190-96B0-17EC3D0380A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37808630"/>
      </p:ext>
    </p:extLst>
  </p:cSld>
  <p:clrMapOvr>
    <a:masterClrMapping/>
  </p:clrMapOvr>
  <p:transition spd="med">
    <p:pull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1115B-341F-40E6-A3C4-1D1BBD184E2A}"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8547664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0A3DA-AA95-45E6-94ED-50CA1AB08BE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769051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6E4D76-DFF7-4397-92DE-F4068BBC7FFE}"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9849736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5B0F91-A0D1-4CDE-9AA8-A79096107878}"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712159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843F8E-234C-426D-AB6A-392E04D3B576}"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707831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5FBEC3-1189-44B0-B8D6-8DFA8748203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781782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AB9EE-4387-4C10-9C38-137C444F012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1842089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EF1627-BC44-4F60-B56E-079ECD155DE4}"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1203696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609CC2-008D-4410-82ED-66A5158A355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0083822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8B2AA0-37B1-4DC6-BF01-2ED233DFDD90}"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40666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DD1D9-50C5-4848-8199-BDB5BA2087B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5702277"/>
      </p:ext>
    </p:extLst>
  </p:cSld>
  <p:clrMapOvr>
    <a:masterClrMapping/>
  </p:clrMapOvr>
  <p:transition spd="med">
    <p:pull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0CCA69-D5C4-462F-BFE4-2514B672CF2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48881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B2E8B8-3724-4319-B771-67311EB3E75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56331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D788C7-5796-4AE1-A00C-75104C2827E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550665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796110-8505-42D4-B56D-2F014BC28B7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642573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D4F373-5814-4AF9-940D-D53F7598749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1704160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96E6BC-56EB-4511-8D36-55A7A525733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74141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8ADB0D-F559-4548-8BB9-3C76BBD3C9B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6054074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2E27A7-ACCC-4FE9-AB6F-3ED908ECB64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65163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F6AC12-5621-4610-B17E-22E1C64751AD}"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932598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751D30-94D8-4228-940A-5EFCAEBDBD5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51623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ADEF7D-A1D1-4CB4-8C7F-F0F57C4020E8}"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730597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D6D62-0496-4F49-BE83-C70EC3ADEE50}"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2068410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C427D-9CBA-40D7-BE7B-25B43A18A17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56549425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1942C9-379C-49A7-8F02-95B5540CE9E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9280309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28E1DE-682A-4C3F-8931-E3ACE1D5AA6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97914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676AF-6D4C-4870-9F1B-0D91FC2AF96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275362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7D76ED-DA38-4064-8E7F-214933F7BD0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587250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E2BCC-B8EA-4BFE-BB74-5912C697CCD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8371378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2F6393-6AF9-4A19-96C6-FBB981D6E024}"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5264854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62AFEF-180A-4A06-B6F1-F99176E6E7E2}"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45631437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0595" y="377820"/>
            <a:ext cx="8360228" cy="6188443"/>
          </a:xfrm>
          <a:prstGeom prst="rect">
            <a:avLst/>
          </a:prstGeom>
          <a:scene3d>
            <a:camera prst="orthographicFront"/>
            <a:lightRig rig="threePt" dir="t"/>
          </a:scene3d>
          <a:sp3d>
            <a:bevelT prst="convex"/>
          </a:sp3d>
        </p:spPr>
      </p:pic>
      <p:sp>
        <p:nvSpPr>
          <p:cNvPr id="5" name="Rectángulo 4"/>
          <p:cNvSpPr/>
          <p:nvPr/>
        </p:nvSpPr>
        <p:spPr>
          <a:xfrm>
            <a:off x="622000" y="6106766"/>
            <a:ext cx="12554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9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65670336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l ciego de nacimiento en la piscina Siloé"/>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998" y="365760"/>
            <a:ext cx="8404951" cy="6156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739697" y="940405"/>
            <a:ext cx="6112379" cy="584775"/>
          </a:xfrm>
          <a:prstGeom prst="rect">
            <a:avLst/>
          </a:prstGeom>
        </p:spPr>
        <p:txBody>
          <a:bodyPr wrap="none">
            <a:spAutoFit/>
          </a:bodyPr>
          <a:lstStyle/>
          <a:p>
            <a:r>
              <a:rPr lang="es-ES" sz="3200" dirty="0">
                <a:solidFill>
                  <a:srgbClr val="FFFF00"/>
                </a:solidFill>
                <a:effectLst>
                  <a:glow rad="101600">
                    <a:srgbClr val="000000">
                      <a:satMod val="175000"/>
                      <a:alpha val="40000"/>
                    </a:srgbClr>
                  </a:glow>
                  <a:outerShdw blurRad="50800" dist="38100" algn="l" rotWithShape="0">
                    <a:prstClr val="black"/>
                  </a:outerShdw>
                </a:effectLst>
                <a:latin typeface="Franklin Gothic Demi" panose="020B0703020102020204" pitchFamily="34" charset="0"/>
              </a:rPr>
              <a:t>Él fue, se lavó, y volvió con vista. </a:t>
            </a:r>
            <a:endParaRPr lang="en-US" sz="3200" dirty="0"/>
          </a:p>
        </p:txBody>
      </p:sp>
    </p:spTree>
    <p:extLst>
      <p:ext uri="{BB962C8B-B14F-4D97-AF65-F5344CB8AC3E}">
        <p14:creationId xmlns:p14="http://schemas.microsoft.com/office/powerpoint/2010/main" val="420436439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3657" y="379694"/>
            <a:ext cx="8390708" cy="6143026"/>
          </a:xfrm>
          <a:prstGeom prst="rect">
            <a:avLst/>
          </a:prstGeom>
        </p:spPr>
      </p:pic>
      <p:sp>
        <p:nvSpPr>
          <p:cNvPr id="2" name="Rectangle 2"/>
          <p:cNvSpPr>
            <a:spLocks noChangeArrowheads="1"/>
          </p:cNvSpPr>
          <p:nvPr/>
        </p:nvSpPr>
        <p:spPr bwMode="auto">
          <a:xfrm>
            <a:off x="413657" y="379694"/>
            <a:ext cx="8390708" cy="1118255"/>
          </a:xfrm>
          <a:prstGeom prst="rect">
            <a:avLst/>
          </a:prstGeom>
          <a:noFill/>
          <a:ln w="9525">
            <a:noFill/>
            <a:miter lim="800000"/>
            <a:headEnd/>
            <a:tailEnd/>
          </a:ln>
          <a:effectLst/>
        </p:spPr>
        <p:txBody>
          <a:bodyPr wrap="square">
            <a:spAutoFit/>
          </a:bodyPr>
          <a:lstStyle/>
          <a:p>
            <a:pPr lvl="0" fontAlgn="base">
              <a:spcBef>
                <a:spcPct val="0"/>
              </a:spcBef>
              <a:spcAft>
                <a:spcPct val="0"/>
              </a:spcAft>
              <a:defRPr/>
            </a:pPr>
            <a:r>
              <a:rPr lang="es-ES" sz="4000" baseline="30000" dirty="0" smtClean="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Y los vecinos y los que antes solían verlo pedir limosna preguntaban:</a:t>
            </a:r>
            <a:endParaRPr kumimoji="0" lang="es-ES" sz="4000" b="0" i="0" u="none" strike="noStrike" kern="1200" cap="none" spc="0" normalizeH="0" baseline="0" noProof="0" dirty="0">
              <a:ln>
                <a:noFill/>
              </a:ln>
              <a:solidFill>
                <a:srgbClr val="FFFF00"/>
              </a:solidFill>
              <a:effectLst>
                <a:glow rad="63500">
                  <a:srgbClr val="000000">
                    <a:satMod val="175000"/>
                    <a:alpha val="40000"/>
                  </a:srgbClr>
                </a:glow>
                <a:outerShdw blurRad="88900" dist="101600" dir="1200000" algn="l" rotWithShape="0">
                  <a:prstClr val="black"/>
                </a:outerShdw>
              </a:effectLst>
              <a:uLnTx/>
              <a:uFillTx/>
              <a:latin typeface="Franklin Gothic Demi" panose="020B0703020102020204" pitchFamily="34" charset="0"/>
              <a:cs typeface="Times New Roman"/>
            </a:endParaRPr>
          </a:p>
        </p:txBody>
      </p:sp>
      <p:sp>
        <p:nvSpPr>
          <p:cNvPr id="15" name="Rectangle 2"/>
          <p:cNvSpPr>
            <a:spLocks noChangeArrowheads="1"/>
          </p:cNvSpPr>
          <p:nvPr/>
        </p:nvSpPr>
        <p:spPr bwMode="auto">
          <a:xfrm>
            <a:off x="413657" y="3211942"/>
            <a:ext cx="4900749" cy="1118255"/>
          </a:xfrm>
          <a:prstGeom prst="rect">
            <a:avLst/>
          </a:prstGeom>
          <a:noFill/>
          <a:ln w="9525">
            <a:noFill/>
            <a:miter lim="800000"/>
            <a:headEnd/>
            <a:tailEnd/>
          </a:ln>
          <a:effectLst/>
        </p:spPr>
        <p:txBody>
          <a:bodyPr wrap="square">
            <a:spAutoFit/>
          </a:bodyPr>
          <a:lstStyle/>
          <a:p>
            <a:pPr lvl="0" fontAlgn="base">
              <a:spcBef>
                <a:spcPct val="0"/>
              </a:spcBef>
              <a:spcAft>
                <a:spcPct val="0"/>
              </a:spcAft>
              <a:defRPr/>
            </a:pPr>
            <a:r>
              <a:rPr lang="es-ES" sz="4000" baseline="30000" dirty="0" smtClean="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 ¿No es ése el que se sentaba a pedir?. Unos </a:t>
            </a:r>
            <a:r>
              <a:rPr lang="es-ES" sz="4000" baseline="30000" dirty="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decían: </a:t>
            </a:r>
            <a:endParaRPr kumimoji="0" lang="es-ES" sz="4000" b="0" i="0" u="none" strike="noStrike" kern="1200" cap="none" spc="0" normalizeH="0" baseline="0" noProof="0" dirty="0">
              <a:ln>
                <a:noFill/>
              </a:ln>
              <a:solidFill>
                <a:srgbClr val="FFFF00"/>
              </a:solidFill>
              <a:effectLst>
                <a:glow rad="63500">
                  <a:srgbClr val="000000">
                    <a:satMod val="175000"/>
                    <a:alpha val="40000"/>
                  </a:srgbClr>
                </a:glow>
                <a:outerShdw blurRad="88900" dist="101600" dir="1200000" algn="l" rotWithShape="0">
                  <a:prstClr val="black"/>
                </a:outerShdw>
              </a:effectLst>
              <a:uLnTx/>
              <a:uFillTx/>
              <a:latin typeface="Franklin Gothic Demi" panose="020B0703020102020204" pitchFamily="34" charset="0"/>
              <a:cs typeface="Times New Roman"/>
            </a:endParaRPr>
          </a:p>
        </p:txBody>
      </p:sp>
      <p:sp>
        <p:nvSpPr>
          <p:cNvPr id="16" name="Rectangle 2"/>
          <p:cNvSpPr>
            <a:spLocks noChangeArrowheads="1"/>
          </p:cNvSpPr>
          <p:nvPr/>
        </p:nvSpPr>
        <p:spPr bwMode="auto">
          <a:xfrm>
            <a:off x="3657601" y="5256420"/>
            <a:ext cx="5077097" cy="1118255"/>
          </a:xfrm>
          <a:prstGeom prst="rect">
            <a:avLst/>
          </a:prstGeom>
          <a:noFill/>
          <a:ln w="9525">
            <a:noFill/>
            <a:miter lim="800000"/>
            <a:headEnd/>
            <a:tailEnd/>
          </a:ln>
          <a:effectLst/>
        </p:spPr>
        <p:txBody>
          <a:bodyPr wrap="square">
            <a:spAutoFit/>
          </a:bodyPr>
          <a:lstStyle/>
          <a:p>
            <a:pPr lvl="0" algn="r" fontAlgn="base">
              <a:spcBef>
                <a:spcPct val="0"/>
              </a:spcBef>
              <a:spcAft>
                <a:spcPct val="0"/>
              </a:spcAft>
              <a:defRPr/>
            </a:pPr>
            <a:r>
              <a:rPr lang="es-ES" sz="4000" baseline="30000" dirty="0" smtClean="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-Sí</a:t>
            </a:r>
            <a:r>
              <a:rPr lang="es-ES" sz="4000" baseline="30000" dirty="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 es el mismo. </a:t>
            </a:r>
            <a:r>
              <a:rPr lang="es-ES" sz="4000" baseline="30000" dirty="0" smtClean="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Otros </a:t>
            </a:r>
            <a:r>
              <a:rPr lang="es-ES" sz="4000" baseline="30000" dirty="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decían: </a:t>
            </a:r>
            <a:r>
              <a:rPr lang="es-ES" sz="4000" baseline="30000" dirty="0" smtClean="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                             - </a:t>
            </a:r>
            <a:r>
              <a:rPr lang="es-ES" sz="4000" baseline="30000" dirty="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No es él, pero se le parece.</a:t>
            </a:r>
            <a:endParaRPr kumimoji="0" lang="es-ES" sz="4000" b="0" i="0" u="none" strike="noStrike" kern="1200" cap="none" spc="0" normalizeH="0" baseline="0" noProof="0" dirty="0">
              <a:ln>
                <a:noFill/>
              </a:ln>
              <a:solidFill>
                <a:srgbClr val="FFFF00"/>
              </a:solidFill>
              <a:effectLst>
                <a:glow rad="63500">
                  <a:srgbClr val="000000">
                    <a:satMod val="175000"/>
                    <a:alpha val="40000"/>
                  </a:srgbClr>
                </a:glow>
                <a:outerShdw blurRad="88900" dist="101600" dir="1200000" algn="l" rotWithShape="0">
                  <a:prstClr val="black"/>
                </a:outerShdw>
              </a:effectLst>
              <a:uLnTx/>
              <a:uFillTx/>
              <a:latin typeface="Franklin Gothic Demi" panose="020B0703020102020204" pitchFamily="34" charset="0"/>
              <a:cs typeface="Times New Roman"/>
            </a:endParaRPr>
          </a:p>
        </p:txBody>
      </p:sp>
    </p:spTree>
    <p:extLst>
      <p:ext uri="{BB962C8B-B14F-4D97-AF65-F5344CB8AC3E}">
        <p14:creationId xmlns:p14="http://schemas.microsoft.com/office/powerpoint/2010/main" val="156784012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502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750" fill="hold"/>
                                        <p:tgtEl>
                                          <p:spTgt spid="15"/>
                                        </p:tgtEl>
                                        <p:attrNameLst>
                                          <p:attrName>ppt_w</p:attrName>
                                        </p:attrNameLst>
                                      </p:cBhvr>
                                      <p:tavLst>
                                        <p:tav tm="0">
                                          <p:val>
                                            <p:fltVal val="0"/>
                                          </p:val>
                                        </p:tav>
                                        <p:tav tm="100000">
                                          <p:val>
                                            <p:strVal val="#ppt_w"/>
                                          </p:val>
                                        </p:tav>
                                      </p:tavLst>
                                    </p:anim>
                                    <p:anim calcmode="lin" valueType="num">
                                      <p:cBhvr>
                                        <p:cTn id="14" dur="750" fill="hold"/>
                                        <p:tgtEl>
                                          <p:spTgt spid="15"/>
                                        </p:tgtEl>
                                        <p:attrNameLst>
                                          <p:attrName>ppt_h</p:attrName>
                                        </p:attrNameLst>
                                      </p:cBhvr>
                                      <p:tavLst>
                                        <p:tav tm="0">
                                          <p:val>
                                            <p:fltVal val="0"/>
                                          </p:val>
                                        </p:tav>
                                        <p:tav tm="100000">
                                          <p:val>
                                            <p:strVal val="#ppt_h"/>
                                          </p:val>
                                        </p:tav>
                                      </p:tavLst>
                                    </p:anim>
                                    <p:animEffect transition="in" filter="fade">
                                      <p:cBhvr>
                                        <p:cTn id="15" dur="750"/>
                                        <p:tgtEl>
                                          <p:spTgt spid="15"/>
                                        </p:tgtEl>
                                      </p:cBhvr>
                                    </p:animEffect>
                                  </p:childTnLst>
                                </p:cTn>
                              </p:par>
                            </p:childTnLst>
                          </p:cTn>
                        </p:par>
                        <p:par>
                          <p:cTn id="16" fill="hold">
                            <p:stCondLst>
                              <p:cond delay="88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fltVal val="0"/>
                                          </p:val>
                                        </p:tav>
                                        <p:tav tm="100000">
                                          <p:val>
                                            <p:strVal val="#ppt_w"/>
                                          </p:val>
                                        </p:tav>
                                      </p:tavLst>
                                    </p:anim>
                                    <p:anim calcmode="lin" valueType="num">
                                      <p:cBhvr>
                                        <p:cTn id="20" dur="750" fill="hold"/>
                                        <p:tgtEl>
                                          <p:spTgt spid="16"/>
                                        </p:tgtEl>
                                        <p:attrNameLst>
                                          <p:attrName>ppt_h</p:attrName>
                                        </p:attrNameLst>
                                      </p:cBhvr>
                                      <p:tavLst>
                                        <p:tav tm="0">
                                          <p:val>
                                            <p:fltVal val="0"/>
                                          </p:val>
                                        </p:tav>
                                        <p:tav tm="100000">
                                          <p:val>
                                            <p:strVal val="#ppt_h"/>
                                          </p:val>
                                        </p:tav>
                                      </p:tavLst>
                                    </p:anim>
                                    <p:animEffect transition="in" filter="fade">
                                      <p:cBhvr>
                                        <p:cTn id="2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504" y="357091"/>
            <a:ext cx="8349902" cy="6156920"/>
          </a:xfrm>
          <a:prstGeom prst="rect">
            <a:avLst/>
          </a:prstGeom>
          <a:scene3d>
            <a:camera prst="orthographicFront"/>
            <a:lightRig rig="threePt" dir="t"/>
          </a:scene3d>
          <a:sp3d>
            <a:bevelT prst="convex"/>
          </a:sp3d>
        </p:spPr>
      </p:pic>
      <p:sp>
        <p:nvSpPr>
          <p:cNvPr id="5122" name="Rectangle 2"/>
          <p:cNvSpPr>
            <a:spLocks noChangeArrowheads="1"/>
          </p:cNvSpPr>
          <p:nvPr/>
        </p:nvSpPr>
        <p:spPr bwMode="auto">
          <a:xfrm>
            <a:off x="5277966" y="1706211"/>
            <a:ext cx="3384376" cy="1200329"/>
          </a:xfrm>
          <a:prstGeom prst="rect">
            <a:avLst/>
          </a:prstGeom>
          <a:noFill/>
          <a:ln w="9525">
            <a:noFill/>
            <a:miter lim="800000"/>
            <a:headEnd/>
            <a:tailEnd/>
          </a:ln>
          <a:effectLst/>
        </p:spPr>
        <p:txBody>
          <a:bodyPr wrap="square">
            <a:spAutoFit/>
          </a:bodyPr>
          <a:lstStyle/>
          <a:p>
            <a:pPr lvl="0" algn="ctr" fontAlgn="base">
              <a:spcBef>
                <a:spcPct val="0"/>
              </a:spcBef>
              <a:spcAft>
                <a:spcPct val="0"/>
              </a:spcAft>
              <a:defRPr/>
            </a:pPr>
            <a:r>
              <a:rPr lang="es-ES" sz="3600" dirty="0" smtClean="0">
                <a:solidFill>
                  <a:srgbClr val="FFFF00"/>
                </a:solidFill>
                <a:effectLst>
                  <a:glow rad="63500">
                    <a:srgbClr val="000000">
                      <a:satMod val="175000"/>
                      <a:alpha val="40000"/>
                    </a:srgbClr>
                  </a:glow>
                  <a:outerShdw blurRad="50800" dist="38100" algn="l" rotWithShape="0">
                    <a:prstClr val="black"/>
                  </a:outerShdw>
                </a:effectLst>
                <a:latin typeface="Franklin Gothic Demi" panose="020B0703020102020204" pitchFamily="34" charset="0"/>
              </a:rPr>
              <a:t>Él respondía:                          - Soy yo.</a:t>
            </a:r>
            <a:endParaRPr kumimoji="0" lang="es-ES" sz="36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endParaRPr>
          </a:p>
        </p:txBody>
      </p:sp>
    </p:spTree>
    <p:extLst>
      <p:ext uri="{BB962C8B-B14F-4D97-AF65-F5344CB8AC3E}">
        <p14:creationId xmlns:p14="http://schemas.microsoft.com/office/powerpoint/2010/main" val="176116454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750" fill="hold"/>
                                        <p:tgtEl>
                                          <p:spTgt spid="5122"/>
                                        </p:tgtEl>
                                        <p:attrNameLst>
                                          <p:attrName>ppt_w</p:attrName>
                                        </p:attrNameLst>
                                      </p:cBhvr>
                                      <p:tavLst>
                                        <p:tav tm="0">
                                          <p:val>
                                            <p:fltVal val="0"/>
                                          </p:val>
                                        </p:tav>
                                        <p:tav tm="100000">
                                          <p:val>
                                            <p:strVal val="#ppt_w"/>
                                          </p:val>
                                        </p:tav>
                                      </p:tavLst>
                                    </p:anim>
                                    <p:anim calcmode="lin" valueType="num">
                                      <p:cBhvr>
                                        <p:cTn id="8" dur="750" fill="hold"/>
                                        <p:tgtEl>
                                          <p:spTgt spid="5122"/>
                                        </p:tgtEl>
                                        <p:attrNameLst>
                                          <p:attrName>ppt_h</p:attrName>
                                        </p:attrNameLst>
                                      </p:cBhvr>
                                      <p:tavLst>
                                        <p:tav tm="0">
                                          <p:val>
                                            <p:fltVal val="0"/>
                                          </p:val>
                                        </p:tav>
                                        <p:tav tm="100000">
                                          <p:val>
                                            <p:strVal val="#ppt_h"/>
                                          </p:val>
                                        </p:tav>
                                      </p:tavLst>
                                    </p:anim>
                                    <p:animEffect transition="in" filter="fade">
                                      <p:cBhvr>
                                        <p:cTn id="9" dur="7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612" y="370247"/>
            <a:ext cx="8368501" cy="6162022"/>
          </a:xfrm>
          <a:prstGeom prst="rect">
            <a:avLst/>
          </a:prstGeom>
        </p:spPr>
      </p:pic>
      <p:sp>
        <p:nvSpPr>
          <p:cNvPr id="8" name="Rectangle 2"/>
          <p:cNvSpPr>
            <a:spLocks noChangeArrowheads="1"/>
          </p:cNvSpPr>
          <p:nvPr/>
        </p:nvSpPr>
        <p:spPr bwMode="auto">
          <a:xfrm>
            <a:off x="1003695" y="4922632"/>
            <a:ext cx="4077372"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Él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les contestó</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 </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Me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puso barro en los  ojos, me lavé y </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veo.</a:t>
            </a:r>
            <a:endParaRPr kumimoji="0" lang="es-ES"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endParaRPr>
          </a:p>
        </p:txBody>
      </p:sp>
      <p:sp>
        <p:nvSpPr>
          <p:cNvPr id="6" name="Rectangle 2"/>
          <p:cNvSpPr>
            <a:spLocks noChangeArrowheads="1"/>
          </p:cNvSpPr>
          <p:nvPr/>
        </p:nvSpPr>
        <p:spPr bwMode="auto">
          <a:xfrm>
            <a:off x="4809516" y="3378945"/>
            <a:ext cx="4077372"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También </a:t>
            </a:r>
            <a:r>
              <a:rPr kumimoji="0" lang="es-PE"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los fariseos le preguntaban  cómo había adquirido la vista. </a:t>
            </a:r>
            <a:r>
              <a:rPr kumimoji="0" lang="es-PE"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                                   </a:t>
            </a:r>
            <a:endParaRPr kumimoji="0" lang="es-ES"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endParaRPr>
          </a:p>
        </p:txBody>
      </p:sp>
      <p:sp>
        <p:nvSpPr>
          <p:cNvPr id="4" name="Rectangle 2"/>
          <p:cNvSpPr>
            <a:spLocks noChangeArrowheads="1"/>
          </p:cNvSpPr>
          <p:nvPr/>
        </p:nvSpPr>
        <p:spPr bwMode="auto">
          <a:xfrm>
            <a:off x="284854" y="338833"/>
            <a:ext cx="6263992"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Llevaron </a:t>
            </a:r>
            <a:r>
              <a:rPr kumimoji="0" lang="es-ES"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ante los fariseos al que había sido </a:t>
            </a:r>
            <a:r>
              <a:rPr kumimoji="0" lang="es-ES" sz="2800" b="0" i="0" u="none" strike="noStrike" kern="1200" cap="none" spc="0" normalizeH="0" baseline="0" noProof="0" dirty="0" smtClean="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ciego. Era </a:t>
            </a:r>
            <a:r>
              <a:rPr kumimoji="0" lang="es-ES"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Franklin Gothic Demi" panose="020B0703020102020204" pitchFamily="34" charset="0"/>
                <a:ea typeface="+mn-ea"/>
                <a:cs typeface="Times New Roman"/>
              </a:rPr>
              <a:t>sábado  el día en que Jesús hizo barro y le abrió los ojos. </a:t>
            </a:r>
          </a:p>
        </p:txBody>
      </p:sp>
    </p:spTree>
    <p:extLst>
      <p:ext uri="{BB962C8B-B14F-4D97-AF65-F5344CB8AC3E}">
        <p14:creationId xmlns:p14="http://schemas.microsoft.com/office/powerpoint/2010/main" val="193165591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7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12525"/>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037" y="353041"/>
            <a:ext cx="8383303" cy="6213222"/>
          </a:xfrm>
          <a:prstGeom prst="rect">
            <a:avLst/>
          </a:prstGeom>
          <a:scene3d>
            <a:camera prst="orthographicFront"/>
            <a:lightRig rig="threePt" dir="t"/>
          </a:scene3d>
          <a:sp3d>
            <a:bevelT prst="angle"/>
          </a:sp3d>
        </p:spPr>
      </p:pic>
      <p:sp>
        <p:nvSpPr>
          <p:cNvPr id="7" name="Rectangle 2"/>
          <p:cNvSpPr>
            <a:spLocks noChangeArrowheads="1"/>
          </p:cNvSpPr>
          <p:nvPr/>
        </p:nvSpPr>
        <p:spPr bwMode="auto">
          <a:xfrm>
            <a:off x="3300550" y="4353809"/>
            <a:ext cx="5186082" cy="181588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00"/>
                </a:solidFill>
                <a:effectLst>
                  <a:glow rad="63500">
                    <a:srgbClr val="000000">
                      <a:satMod val="175000"/>
                      <a:alpha val="40000"/>
                    </a:srgbClr>
                  </a:glow>
                  <a:outerShdw blurRad="101600" dist="88900" dir="3600000" algn="l" rotWithShape="0">
                    <a:prstClr val="black"/>
                  </a:outerShdw>
                </a:effectLst>
                <a:uLnTx/>
                <a:uFillTx/>
                <a:latin typeface="Franklin Gothic Demi" panose="020B0703020102020204" pitchFamily="34" charset="0"/>
                <a:ea typeface="+mn-ea"/>
                <a:cs typeface="Times New Roman"/>
              </a:rPr>
              <a:t>Otros </a:t>
            </a:r>
            <a:r>
              <a:rPr kumimoji="0" lang="es-ES" sz="2800" b="0" i="0" u="none" strike="noStrike" kern="1200" cap="none" spc="0" normalizeH="0" baseline="0" noProof="0" dirty="0">
                <a:ln>
                  <a:noFill/>
                </a:ln>
                <a:solidFill>
                  <a:srgbClr val="FFFF00"/>
                </a:solidFill>
                <a:effectLst>
                  <a:glow rad="63500">
                    <a:srgbClr val="000000">
                      <a:satMod val="175000"/>
                      <a:alpha val="40000"/>
                    </a:srgbClr>
                  </a:glow>
                  <a:outerShdw blurRad="101600" dist="88900" dir="3600000" algn="l" rotWithShape="0">
                    <a:prstClr val="black"/>
                  </a:outerShdw>
                </a:effectLst>
                <a:uLnTx/>
                <a:uFillTx/>
                <a:latin typeface="Franklin Gothic Demi" panose="020B0703020102020204" pitchFamily="34" charset="0"/>
                <a:ea typeface="+mn-ea"/>
                <a:cs typeface="Times New Roman"/>
              </a:rPr>
              <a:t>replicaban: </a:t>
            </a:r>
            <a:r>
              <a:rPr kumimoji="0" lang="es-ES" sz="2800" b="0" i="0" u="none" strike="noStrike" kern="1200" cap="none" spc="0" normalizeH="0" baseline="0" noProof="0" dirty="0" smtClean="0">
                <a:ln>
                  <a:noFill/>
                </a:ln>
                <a:solidFill>
                  <a:srgbClr val="FFFF00"/>
                </a:solidFill>
                <a:effectLst>
                  <a:glow rad="63500">
                    <a:srgbClr val="000000">
                      <a:satMod val="175000"/>
                      <a:alpha val="40000"/>
                    </a:srgbClr>
                  </a:glow>
                  <a:outerShdw blurRad="101600" dist="88900" dir="3600000" algn="l" rotWithShape="0">
                    <a:prstClr val="black"/>
                  </a:outerShdw>
                </a:effectLst>
                <a:uLnTx/>
                <a:uFillTx/>
                <a:latin typeface="Franklin Gothic Demi" panose="020B0703020102020204" pitchFamily="34" charset="0"/>
                <a:ea typeface="+mn-ea"/>
                <a:cs typeface="Times New Roman"/>
              </a:rPr>
              <a:t>                            -¿</a:t>
            </a:r>
            <a:r>
              <a:rPr kumimoji="0" lang="es-ES" sz="2800" b="0" i="0" u="none" strike="noStrike" kern="1200" cap="none" spc="0" normalizeH="0" baseline="0" noProof="0" dirty="0">
                <a:ln>
                  <a:noFill/>
                </a:ln>
                <a:solidFill>
                  <a:srgbClr val="FFFF00"/>
                </a:solidFill>
                <a:effectLst>
                  <a:glow rad="63500">
                    <a:srgbClr val="000000">
                      <a:satMod val="175000"/>
                      <a:alpha val="40000"/>
                    </a:srgbClr>
                  </a:glow>
                  <a:outerShdw blurRad="101600" dist="88900" dir="3600000" algn="l" rotWithShape="0">
                    <a:prstClr val="black"/>
                  </a:outerShdw>
                </a:effectLst>
                <a:uLnTx/>
                <a:uFillTx/>
                <a:latin typeface="Franklin Gothic Demi" panose="020B0703020102020204" pitchFamily="34" charset="0"/>
                <a:ea typeface="+mn-ea"/>
                <a:cs typeface="Times New Roman"/>
              </a:rPr>
              <a:t>Cómo puede un pecador hacer semejantes signos</a:t>
            </a:r>
            <a:r>
              <a:rPr kumimoji="0" lang="es-ES" sz="2800" b="0" i="0" u="none" strike="noStrike" kern="1200" cap="none" spc="0" normalizeH="0" baseline="0" noProof="0" dirty="0" smtClean="0">
                <a:ln>
                  <a:noFill/>
                </a:ln>
                <a:solidFill>
                  <a:srgbClr val="FFFF00"/>
                </a:solidFill>
                <a:effectLst>
                  <a:glow rad="63500">
                    <a:srgbClr val="000000">
                      <a:satMod val="175000"/>
                      <a:alpha val="40000"/>
                    </a:srgbClr>
                  </a:glow>
                  <a:outerShdw blurRad="101600" dist="88900" dir="3600000" algn="l" rotWithShape="0">
                    <a:prstClr val="black"/>
                  </a:outerShdw>
                </a:effectLst>
                <a:uLnTx/>
                <a:uFillTx/>
                <a:latin typeface="Franklin Gothic Demi" panose="020B0703020102020204" pitchFamily="34" charset="0"/>
                <a:ea typeface="+mn-ea"/>
                <a:cs typeface="Times New Roman"/>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00"/>
                </a:solidFill>
                <a:effectLst>
                  <a:glow rad="63500">
                    <a:srgbClr val="000000">
                      <a:satMod val="175000"/>
                      <a:alpha val="40000"/>
                    </a:srgbClr>
                  </a:glow>
                  <a:outerShdw blurRad="101600" dist="88900" dir="3600000" algn="l" rotWithShape="0">
                    <a:prstClr val="black"/>
                  </a:outerShdw>
                </a:effectLst>
                <a:uLnTx/>
                <a:uFillTx/>
                <a:latin typeface="Franklin Gothic Demi" panose="020B0703020102020204" pitchFamily="34" charset="0"/>
                <a:ea typeface="+mn-ea"/>
                <a:cs typeface="Times New Roman"/>
              </a:rPr>
              <a:t>Y </a:t>
            </a:r>
            <a:r>
              <a:rPr kumimoji="0" lang="es-ES" sz="2800" b="0" i="0" u="none" strike="noStrike" kern="1200" cap="none" spc="0" normalizeH="0" baseline="0" noProof="0" dirty="0">
                <a:ln>
                  <a:noFill/>
                </a:ln>
                <a:solidFill>
                  <a:srgbClr val="FFFF00"/>
                </a:solidFill>
                <a:effectLst>
                  <a:glow rad="63500">
                    <a:srgbClr val="000000">
                      <a:satMod val="175000"/>
                      <a:alpha val="40000"/>
                    </a:srgbClr>
                  </a:glow>
                  <a:outerShdw blurRad="101600" dist="88900" dir="3600000" algn="l" rotWithShape="0">
                    <a:prstClr val="black"/>
                  </a:outerShdw>
                </a:effectLst>
                <a:uLnTx/>
                <a:uFillTx/>
                <a:latin typeface="Franklin Gothic Demi" panose="020B0703020102020204" pitchFamily="34" charset="0"/>
                <a:ea typeface="+mn-ea"/>
                <a:cs typeface="Times New Roman"/>
              </a:rPr>
              <a:t>estaban divididos.</a:t>
            </a:r>
            <a:endParaRPr kumimoji="0" lang="es-ES" sz="2800" b="0" i="0" u="none" strike="noStrike" kern="1200" cap="none" spc="0" normalizeH="0" baseline="0" noProof="0" dirty="0">
              <a:ln>
                <a:noFill/>
              </a:ln>
              <a:solidFill>
                <a:srgbClr val="FFFF00"/>
              </a:solidFill>
              <a:effectLst>
                <a:glow rad="63500">
                  <a:srgbClr val="000000"/>
                </a:glow>
                <a:outerShdw blurRad="38100" dist="38100" dir="2700000" algn="tl">
                  <a:srgbClr val="000000"/>
                </a:outerShdw>
              </a:effectLst>
              <a:uLnTx/>
              <a:uFillTx/>
              <a:latin typeface="Franklin Gothic Demi" panose="020B0703020102020204" pitchFamily="34" charset="0"/>
              <a:ea typeface="+mn-ea"/>
              <a:cs typeface="Times New Roman"/>
            </a:endParaRPr>
          </a:p>
        </p:txBody>
      </p:sp>
      <p:sp>
        <p:nvSpPr>
          <p:cNvPr id="4" name="Rectangle 2"/>
          <p:cNvSpPr>
            <a:spLocks noChangeArrowheads="1"/>
          </p:cNvSpPr>
          <p:nvPr/>
        </p:nvSpPr>
        <p:spPr bwMode="auto">
          <a:xfrm>
            <a:off x="5638284" y="472859"/>
            <a:ext cx="3245740" cy="267765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00"/>
                </a:solidFill>
                <a:effectLst>
                  <a:glow rad="63500">
                    <a:srgbClr val="000000"/>
                  </a:glow>
                  <a:outerShdw blurRad="38100" dist="38100" dir="2700000" algn="tl">
                    <a:srgbClr val="000000"/>
                  </a:outerShdw>
                </a:effectLst>
                <a:uLnTx/>
                <a:uFillTx/>
                <a:latin typeface="Franklin Gothic Demi" panose="020B0703020102020204" pitchFamily="34" charset="0"/>
                <a:ea typeface="+mn-ea"/>
                <a:cs typeface="Times New Roman"/>
              </a:rPr>
              <a:t>Algunos </a:t>
            </a:r>
            <a:r>
              <a:rPr kumimoji="0" lang="es-ES" sz="2800" b="0" i="0" u="none" strike="noStrike" kern="1200" cap="none" spc="0" normalizeH="0" baseline="0" noProof="0" dirty="0">
                <a:ln>
                  <a:noFill/>
                </a:ln>
                <a:solidFill>
                  <a:srgbClr val="FFFF00"/>
                </a:solidFill>
                <a:effectLst>
                  <a:glow rad="63500">
                    <a:srgbClr val="000000"/>
                  </a:glow>
                  <a:outerShdw blurRad="38100" dist="38100" dir="2700000" algn="tl">
                    <a:srgbClr val="000000"/>
                  </a:outerShdw>
                </a:effectLst>
                <a:uLnTx/>
                <a:uFillTx/>
                <a:latin typeface="Franklin Gothic Demi" panose="020B0703020102020204" pitchFamily="34" charset="0"/>
                <a:ea typeface="+mn-ea"/>
                <a:cs typeface="Times New Roman"/>
              </a:rPr>
              <a:t>de los fariseos comentaban: </a:t>
            </a:r>
            <a:r>
              <a:rPr kumimoji="0" lang="es-ES" sz="2800" b="0" i="0" u="none" strike="noStrike" kern="1200" cap="none" spc="0" normalizeH="0" baseline="0" noProof="0" dirty="0" smtClean="0">
                <a:ln>
                  <a:noFill/>
                </a:ln>
                <a:solidFill>
                  <a:srgbClr val="FFFF00"/>
                </a:solidFill>
                <a:effectLst>
                  <a:glow rad="63500">
                    <a:srgbClr val="000000"/>
                  </a:glow>
                  <a:outerShdw blurRad="38100" dist="38100" dir="2700000" algn="tl">
                    <a:srgbClr val="000000"/>
                  </a:outerShdw>
                </a:effectLst>
                <a:uLnTx/>
                <a:uFillTx/>
                <a:latin typeface="Franklin Gothic Demi" panose="020B0703020102020204" pitchFamily="34" charset="0"/>
                <a:ea typeface="+mn-ea"/>
                <a:cs typeface="Times New Roman"/>
              </a:rPr>
              <a:t>Este </a:t>
            </a:r>
            <a:r>
              <a:rPr kumimoji="0" lang="es-ES" sz="2800" b="0" i="0" u="none" strike="noStrike" kern="1200" cap="none" spc="0" normalizeH="0" baseline="0" noProof="0" dirty="0">
                <a:ln>
                  <a:noFill/>
                </a:ln>
                <a:solidFill>
                  <a:srgbClr val="FFFF00"/>
                </a:solidFill>
                <a:effectLst>
                  <a:glow rad="63500">
                    <a:srgbClr val="000000"/>
                  </a:glow>
                  <a:outerShdw blurRad="38100" dist="38100" dir="2700000" algn="tl">
                    <a:srgbClr val="000000"/>
                  </a:outerShdw>
                </a:effectLst>
                <a:uLnTx/>
                <a:uFillTx/>
                <a:latin typeface="Franklin Gothic Demi" panose="020B0703020102020204" pitchFamily="34" charset="0"/>
                <a:ea typeface="+mn-ea"/>
                <a:cs typeface="Times New Roman"/>
              </a:rPr>
              <a:t>hombre no viene de Dios, porque no guarda el sábado. </a:t>
            </a:r>
            <a:endParaRPr kumimoji="0" lang="es-ES" sz="2800" b="0" i="0" u="none" strike="noStrike" kern="1200" cap="none" spc="0" normalizeH="0" baseline="0" noProof="0" dirty="0" smtClean="0">
              <a:ln>
                <a:noFill/>
              </a:ln>
              <a:solidFill>
                <a:srgbClr val="FFFF00"/>
              </a:solidFill>
              <a:effectLst>
                <a:glow rad="63500">
                  <a:srgbClr val="000000"/>
                </a:glow>
                <a:outerShdw blurRad="38100" dist="38100" dir="2700000" algn="tl">
                  <a:srgbClr val="000000"/>
                </a:outerShdw>
              </a:effectLst>
              <a:uLnTx/>
              <a:uFillTx/>
              <a:latin typeface="Franklin Gothic Demi" panose="020B0703020102020204" pitchFamily="34" charset="0"/>
              <a:ea typeface="+mn-ea"/>
              <a:cs typeface="Times New Roman"/>
            </a:endParaRPr>
          </a:p>
        </p:txBody>
      </p:sp>
    </p:spTree>
    <p:extLst>
      <p:ext uri="{BB962C8B-B14F-4D97-AF65-F5344CB8AC3E}">
        <p14:creationId xmlns:p14="http://schemas.microsoft.com/office/powerpoint/2010/main" val="374065308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652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7124" y="364454"/>
            <a:ext cx="8399416" cy="6193100"/>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1373029" y="5319721"/>
            <a:ext cx="3634400" cy="95410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Él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contestó: </a:t>
            </a: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                  -Que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es un </a:t>
            </a: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profeta.</a:t>
            </a:r>
            <a:endPar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endParaRPr>
          </a:p>
        </p:txBody>
      </p:sp>
      <p:sp>
        <p:nvSpPr>
          <p:cNvPr id="7" name="Rectangle 2"/>
          <p:cNvSpPr>
            <a:spLocks noChangeArrowheads="1"/>
          </p:cNvSpPr>
          <p:nvPr/>
        </p:nvSpPr>
        <p:spPr bwMode="auto">
          <a:xfrm>
            <a:off x="5714250" y="460248"/>
            <a:ext cx="3092290" cy="3108543"/>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Y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volvieron a </a:t>
            </a: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preguntarle al ciego:</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
            </a:r>
            <a:b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b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-Y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tú ¿qué </a:t>
            </a: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                           dices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del </a:t>
            </a: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                           que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te ha </a:t>
            </a: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                        abierto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los ojos</a:t>
            </a:r>
            <a:r>
              <a:rPr kumimoji="0" lang="es-ES" sz="28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anose="020B0703020102020204" pitchFamily="34" charset="0"/>
                <a:ea typeface="+mn-ea"/>
                <a:cs typeface="Times New Roman"/>
              </a:rPr>
              <a:t>?</a:t>
            </a:r>
          </a:p>
        </p:txBody>
      </p:sp>
    </p:spTree>
    <p:extLst>
      <p:ext uri="{BB962C8B-B14F-4D97-AF65-F5344CB8AC3E}">
        <p14:creationId xmlns:p14="http://schemas.microsoft.com/office/powerpoint/2010/main" val="47145792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577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Effect transition="in" filter="fade">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1263" y="389585"/>
            <a:ext cx="8366977" cy="6159261"/>
          </a:xfrm>
          <a:prstGeom prst="rect">
            <a:avLst/>
          </a:prstGeom>
          <a:scene3d>
            <a:camera prst="orthographicFront"/>
            <a:lightRig rig="threePt" dir="t"/>
          </a:scene3d>
          <a:sp3d>
            <a:bevelT prst="convex"/>
          </a:sp3d>
        </p:spPr>
      </p:pic>
      <p:sp>
        <p:nvSpPr>
          <p:cNvPr id="4" name="Rectangle 2"/>
          <p:cNvSpPr>
            <a:spLocks noChangeArrowheads="1"/>
          </p:cNvSpPr>
          <p:nvPr/>
        </p:nvSpPr>
        <p:spPr bwMode="auto">
          <a:xfrm>
            <a:off x="5774261" y="2662520"/>
            <a:ext cx="2873350" cy="310854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Demi" panose="020B0703020102020204" pitchFamily="34" charset="0"/>
                <a:ea typeface="+mn-ea"/>
                <a:cs typeface="Times New Roman"/>
              </a:rPr>
              <a:t>Le replicaron</a:t>
            </a:r>
            <a:r>
              <a:rPr kumimoji="0" lang="es-PE" sz="28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Franklin Gothic Demi" panose="020B0703020102020204" pitchFamily="34" charset="0"/>
                <a:ea typeface="+mn-ea"/>
                <a:cs typeface="Times New Roman"/>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Franklin Gothic Demi" panose="020B0703020102020204" pitchFamily="34" charset="0"/>
                <a:ea typeface="+mn-ea"/>
                <a:cs typeface="Times New Roman"/>
              </a:rPr>
              <a:t>- Tú </a:t>
            </a:r>
            <a:r>
              <a:rPr kumimoji="0" lang="es-PE"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Demi" panose="020B0703020102020204" pitchFamily="34" charset="0"/>
                <a:ea typeface="+mn-ea"/>
                <a:cs typeface="Times New Roman"/>
              </a:rPr>
              <a:t>que naciste lleno de pecado, ¿quieres darnos lecciones a nosotros</a:t>
            </a:r>
            <a:r>
              <a:rPr kumimoji="0" lang="es-PE" sz="28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Franklin Gothic Demi" panose="020B0703020102020204" pitchFamily="34" charset="0"/>
                <a:ea typeface="+mn-ea"/>
                <a:cs typeface="Times New Roman"/>
              </a:rPr>
              <a:t>?</a:t>
            </a:r>
            <a:r>
              <a:rPr kumimoji="0" lang="es-PE" sz="2800" b="0" i="0" u="none" strike="noStrike" kern="1200" cap="none" spc="0" normalizeH="0" baseline="0" noProof="0" dirty="0" smtClean="0">
                <a:ln>
                  <a:noFill/>
                </a:ln>
                <a:solidFill>
                  <a:srgbClr val="FFFF00"/>
                </a:solidFill>
                <a:effectLst>
                  <a:glow rad="139700">
                    <a:srgbClr val="000000"/>
                  </a:glow>
                </a:effectLst>
                <a:uLnTx/>
                <a:uFillTx/>
                <a:latin typeface="Franklin Gothic Demi" panose="020B0703020102020204" pitchFamily="34" charset="0"/>
                <a:ea typeface="+mn-ea"/>
                <a:cs typeface="Times New Roman"/>
              </a:rPr>
              <a:t>                      Y </a:t>
            </a:r>
            <a:r>
              <a:rPr kumimoji="0" lang="es-PE" sz="2800" b="0" i="0" u="none" strike="noStrike" kern="1200" cap="none" spc="0" normalizeH="0" baseline="0" noProof="0" dirty="0">
                <a:ln>
                  <a:noFill/>
                </a:ln>
                <a:solidFill>
                  <a:srgbClr val="FFFF00"/>
                </a:solidFill>
                <a:effectLst>
                  <a:glow rad="139700">
                    <a:srgbClr val="000000"/>
                  </a:glow>
                </a:effectLst>
                <a:uLnTx/>
                <a:uFillTx/>
                <a:latin typeface="Franklin Gothic Demi" panose="020B0703020102020204" pitchFamily="34" charset="0"/>
                <a:ea typeface="+mn-ea"/>
                <a:cs typeface="Times New Roman"/>
              </a:rPr>
              <a:t>lo expulsaron. </a:t>
            </a:r>
            <a:endParaRPr kumimoji="0" lang="es-E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Demi" panose="020B0703020102020204" pitchFamily="34" charset="0"/>
              <a:ea typeface="+mn-ea"/>
              <a:cs typeface="Times New Roman"/>
            </a:endParaRPr>
          </a:p>
        </p:txBody>
      </p:sp>
    </p:spTree>
    <p:extLst>
      <p:ext uri="{BB962C8B-B14F-4D97-AF65-F5344CB8AC3E}">
        <p14:creationId xmlns:p14="http://schemas.microsoft.com/office/powerpoint/2010/main" val="135418361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2294" y="372168"/>
            <a:ext cx="8355946" cy="6150551"/>
          </a:xfrm>
          <a:prstGeom prst="rect">
            <a:avLst/>
          </a:prstGeom>
          <a:scene3d>
            <a:camera prst="orthographicFront"/>
            <a:lightRig rig="threePt" dir="t"/>
          </a:scene3d>
          <a:sp3d>
            <a:bevelT prst="convex"/>
          </a:sp3d>
        </p:spPr>
      </p:pic>
      <p:sp>
        <p:nvSpPr>
          <p:cNvPr id="11266" name="Rectangle 2"/>
          <p:cNvSpPr>
            <a:spLocks noChangeArrowheads="1"/>
          </p:cNvSpPr>
          <p:nvPr/>
        </p:nvSpPr>
        <p:spPr bwMode="auto">
          <a:xfrm>
            <a:off x="422293" y="2076489"/>
            <a:ext cx="4161083" cy="409342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Franklin Gothic Demi" panose="020B0703020102020204" pitchFamily="34" charset="0"/>
                <a:ea typeface="+mn-ea"/>
                <a:cs typeface="Times New Roman"/>
              </a:rPr>
              <a:t>Oyó </a:t>
            </a:r>
            <a:r>
              <a:rPr kumimoji="0" lang="es-ES" sz="2800" b="0" i="0" u="none" strike="noStrike" kern="1200" cap="none" spc="0" normalizeH="0" baseline="0" noProof="0" dirty="0">
                <a:ln>
                  <a:noFill/>
                </a:ln>
                <a:solidFill>
                  <a:srgbClr val="FFFF00"/>
                </a:solidFill>
                <a:effectLst>
                  <a:glow rad="101600">
                    <a:srgbClr val="000000">
                      <a:satMod val="175000"/>
                      <a:alpha val="40000"/>
                    </a:srgbClr>
                  </a:glow>
                </a:effectLst>
                <a:uLnTx/>
                <a:uFillTx/>
                <a:latin typeface="Franklin Gothic Demi" panose="020B0703020102020204" pitchFamily="34" charset="0"/>
                <a:ea typeface="+mn-ea"/>
                <a:cs typeface="Times New Roman"/>
              </a:rPr>
              <a:t>Jesús que lo habían expulsado, lo encontró y le dijo: </a:t>
            </a:r>
            <a:endParaRPr kumimoji="0" lang="es-ES" sz="2800" b="0" i="0"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Franklin Gothic Demi" panose="020B0703020102020204"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Franklin Gothic Demi" panose="020B0703020102020204" pitchFamily="34" charset="0"/>
                <a:ea typeface="+mn-ea"/>
                <a:cs typeface="Times New Roman"/>
              </a:rPr>
              <a:t>-¿</a:t>
            </a:r>
            <a:r>
              <a:rPr kumimoji="0" lang="es-ES" sz="3200" b="0" i="0" u="none" strike="noStrike" kern="1200" cap="none" spc="0" normalizeH="0" baseline="0" noProof="0" dirty="0">
                <a:ln>
                  <a:noFill/>
                </a:ln>
                <a:solidFill>
                  <a:srgbClr val="FFFF00"/>
                </a:solidFill>
                <a:effectLst>
                  <a:glow rad="101600">
                    <a:srgbClr val="000000">
                      <a:satMod val="175000"/>
                      <a:alpha val="40000"/>
                    </a:srgbClr>
                  </a:glow>
                </a:effectLst>
                <a:uLnTx/>
                <a:uFillTx/>
                <a:latin typeface="Franklin Gothic Demi" panose="020B0703020102020204" pitchFamily="34" charset="0"/>
                <a:ea typeface="+mn-ea"/>
                <a:cs typeface="Times New Roman"/>
              </a:rPr>
              <a:t>Crees tú en el Hijo del hombre? </a:t>
            </a:r>
            <a:endParaRPr kumimoji="0" lang="es-ES" sz="3200" b="0" i="0"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Franklin Gothic Demi" panose="020B0703020102020204"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0" i="0"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Franklin Gothic Demi" panose="020B0703020102020204"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El </a:t>
            </a:r>
            <a:r>
              <a:rPr kumimoji="0" lang="es-ES" sz="28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contestó: - </a:t>
            </a:r>
            <a:r>
              <a:rPr kumimoji="0" lang="es-ES" sz="28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¿y Quién </a:t>
            </a:r>
            <a:r>
              <a:rPr kumimoji="0" lang="es-ES" sz="28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es, Señor, para que crea en él</a:t>
            </a:r>
            <a:r>
              <a:rPr kumimoji="0" lang="es-ES" sz="28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  </a:t>
            </a:r>
          </a:p>
        </p:txBody>
      </p:sp>
    </p:spTree>
    <p:extLst>
      <p:ext uri="{BB962C8B-B14F-4D97-AF65-F5344CB8AC3E}">
        <p14:creationId xmlns:p14="http://schemas.microsoft.com/office/powerpoint/2010/main" val="14333163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750" fill="hold"/>
                                        <p:tgtEl>
                                          <p:spTgt spid="11266"/>
                                        </p:tgtEl>
                                        <p:attrNameLst>
                                          <p:attrName>ppt_w</p:attrName>
                                        </p:attrNameLst>
                                      </p:cBhvr>
                                      <p:tavLst>
                                        <p:tav tm="0">
                                          <p:val>
                                            <p:fltVal val="0"/>
                                          </p:val>
                                        </p:tav>
                                        <p:tav tm="100000">
                                          <p:val>
                                            <p:strVal val="#ppt_w"/>
                                          </p:val>
                                        </p:tav>
                                      </p:tavLst>
                                    </p:anim>
                                    <p:anim calcmode="lin" valueType="num">
                                      <p:cBhvr>
                                        <p:cTn id="8" dur="750" fill="hold"/>
                                        <p:tgtEl>
                                          <p:spTgt spid="11266"/>
                                        </p:tgtEl>
                                        <p:attrNameLst>
                                          <p:attrName>ppt_h</p:attrName>
                                        </p:attrNameLst>
                                      </p:cBhvr>
                                      <p:tavLst>
                                        <p:tav tm="0">
                                          <p:val>
                                            <p:fltVal val="0"/>
                                          </p:val>
                                        </p:tav>
                                        <p:tav tm="100000">
                                          <p:val>
                                            <p:strVal val="#ppt_h"/>
                                          </p:val>
                                        </p:tav>
                                      </p:tavLst>
                                    </p:anim>
                                    <p:animEffect transition="in" filter="fade">
                                      <p:cBhvr>
                                        <p:cTn id="9" dur="75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116" y="384339"/>
            <a:ext cx="8371706" cy="6147090"/>
          </a:xfrm>
          <a:prstGeom prst="rect">
            <a:avLst/>
          </a:prstGeom>
          <a:scene3d>
            <a:camera prst="orthographicFront"/>
            <a:lightRig rig="threePt" dir="t"/>
          </a:scene3d>
          <a:sp3d>
            <a:bevelT prst="convex"/>
          </a:sp3d>
        </p:spPr>
      </p:pic>
      <p:sp>
        <p:nvSpPr>
          <p:cNvPr id="2" name="Rectángulo 1"/>
          <p:cNvSpPr/>
          <p:nvPr/>
        </p:nvSpPr>
        <p:spPr>
          <a:xfrm>
            <a:off x="3286909" y="5896999"/>
            <a:ext cx="2971070"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Palabra del Señor</a:t>
            </a:r>
            <a:endParaRPr kumimoji="0" lang="es-ES" sz="28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endParaRPr>
          </a:p>
        </p:txBody>
      </p:sp>
      <p:sp>
        <p:nvSpPr>
          <p:cNvPr id="5" name="Rectangle 2"/>
          <p:cNvSpPr>
            <a:spLocks noChangeArrowheads="1"/>
          </p:cNvSpPr>
          <p:nvPr/>
        </p:nvSpPr>
        <p:spPr bwMode="auto">
          <a:xfrm>
            <a:off x="771525" y="474345"/>
            <a:ext cx="4828086" cy="1200329"/>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Jesús </a:t>
            </a:r>
            <a:r>
              <a:rPr kumimoji="0" lang="es-ES" sz="24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le dijo: </a:t>
            </a:r>
            <a:endPar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 Lo </a:t>
            </a:r>
            <a:r>
              <a:rPr kumimoji="0" lang="es-ES" sz="24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estás viendo: el que </a:t>
            </a:r>
            <a:r>
              <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te                         está </a:t>
            </a:r>
            <a:r>
              <a:rPr kumimoji="0" lang="es-ES" sz="24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hablando  ése </a:t>
            </a:r>
            <a:r>
              <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es. </a:t>
            </a:r>
          </a:p>
        </p:txBody>
      </p:sp>
      <p:sp>
        <p:nvSpPr>
          <p:cNvPr id="6" name="Rectangle 2"/>
          <p:cNvSpPr>
            <a:spLocks noChangeArrowheads="1"/>
          </p:cNvSpPr>
          <p:nvPr/>
        </p:nvSpPr>
        <p:spPr bwMode="auto">
          <a:xfrm>
            <a:off x="393205" y="3814083"/>
            <a:ext cx="2193241" cy="156966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El </a:t>
            </a:r>
            <a:r>
              <a:rPr kumimoji="0" lang="es-ES" sz="24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le dijo: </a:t>
            </a:r>
            <a:r>
              <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              - Creo</a:t>
            </a:r>
            <a:r>
              <a:rPr kumimoji="0" lang="es-ES" sz="24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 Señor”. </a:t>
            </a:r>
            <a:endPar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00"/>
                </a:solidFill>
                <a:effectLst>
                  <a:glow rad="101600">
                    <a:srgbClr val="000000"/>
                  </a:glow>
                </a:effectLst>
                <a:uLnTx/>
                <a:uFillTx/>
                <a:latin typeface="Franklin Gothic Demi" panose="020B0703020102020204" pitchFamily="34" charset="0"/>
                <a:ea typeface="+mn-ea"/>
                <a:cs typeface="Times New Roman"/>
              </a:rPr>
              <a:t>Y </a:t>
            </a:r>
            <a:r>
              <a:rPr kumimoji="0" lang="es-ES" sz="2400" b="0" i="0" u="none" strike="noStrike" kern="1200" cap="none" spc="0" normalizeH="0" baseline="0" noProof="0" dirty="0">
                <a:ln>
                  <a:noFill/>
                </a:ln>
                <a:solidFill>
                  <a:srgbClr val="FFFF00"/>
                </a:solidFill>
                <a:effectLst>
                  <a:glow rad="101600">
                    <a:srgbClr val="000000"/>
                  </a:glow>
                </a:effectLst>
                <a:uLnTx/>
                <a:uFillTx/>
                <a:latin typeface="Franklin Gothic Demi" panose="020B0703020102020204" pitchFamily="34" charset="0"/>
                <a:ea typeface="+mn-ea"/>
                <a:cs typeface="Times New Roman"/>
              </a:rPr>
              <a:t>se postró delante de él.</a:t>
            </a:r>
          </a:p>
        </p:txBody>
      </p:sp>
    </p:spTree>
    <p:extLst>
      <p:ext uri="{BB962C8B-B14F-4D97-AF65-F5344CB8AC3E}">
        <p14:creationId xmlns:p14="http://schemas.microsoft.com/office/powerpoint/2010/main" val="22787343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457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8475"/>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9202" y="267741"/>
            <a:ext cx="8459998" cy="6333356"/>
          </a:xfrm>
          <a:prstGeom prst="rect">
            <a:avLst/>
          </a:prstGeom>
        </p:spPr>
      </p:pic>
      <p:sp>
        <p:nvSpPr>
          <p:cNvPr id="2" name="1 Rectángulo"/>
          <p:cNvSpPr/>
          <p:nvPr/>
        </p:nvSpPr>
        <p:spPr>
          <a:xfrm>
            <a:off x="2194994" y="285158"/>
            <a:ext cx="493654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50" normalizeH="0" baseline="0" noProof="0" dirty="0">
                <a:ln w="11430"/>
                <a:solidFill>
                  <a:srgbClr val="FF0000"/>
                </a:solidFill>
                <a:effectLst>
                  <a:glow rad="203200">
                    <a:srgbClr val="FFFFFF"/>
                  </a:glow>
                  <a:outerShdw blurRad="76200" dist="50800" dir="5400000" algn="tl" rotWithShape="0">
                    <a:srgbClr val="000000">
                      <a:alpha val="65000"/>
                    </a:srgbClr>
                  </a:outerShdw>
                </a:effectLst>
                <a:uLnTx/>
                <a:uFillTx/>
                <a:latin typeface="Times New Roman"/>
                <a:ea typeface="+mn-ea"/>
                <a:cs typeface="Times New Roman"/>
              </a:rPr>
              <a:t>Preguntas para la lectura:</a:t>
            </a:r>
          </a:p>
        </p:txBody>
      </p:sp>
      <p:sp>
        <p:nvSpPr>
          <p:cNvPr id="56327" name="Rectangle 7"/>
          <p:cNvSpPr>
            <a:spLocks noChangeArrowheads="1"/>
          </p:cNvSpPr>
          <p:nvPr/>
        </p:nvSpPr>
        <p:spPr bwMode="auto">
          <a:xfrm>
            <a:off x="1984030" y="3949151"/>
            <a:ext cx="5047417" cy="2165653"/>
          </a:xfrm>
          <a:prstGeom prst="rect">
            <a:avLst/>
          </a:prstGeom>
          <a:noFill/>
          <a:ln w="9525">
            <a:noFill/>
            <a:miter lim="800000"/>
            <a:headEnd/>
            <a:tailEnd/>
          </a:ln>
          <a:effectLst/>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s-PE" sz="2800" b="0" i="0" u="none" strike="noStrike" kern="1200" cap="none" spc="0" normalizeH="0" baseline="0" noProof="0" dirty="0" smtClean="0">
                <a:ln>
                  <a:noFill/>
                </a:ln>
                <a:solidFill>
                  <a:srgbClr val="FFFFFF"/>
                </a:solidFill>
                <a:effectLst>
                  <a:glow rad="101600">
                    <a:srgbClr val="221100">
                      <a:alpha val="60000"/>
                    </a:srgbClr>
                  </a:glow>
                </a:effectLst>
                <a:uLnTx/>
                <a:uFillTx/>
                <a:latin typeface="Square721 BT" panose="020B0504020202060204" pitchFamily="34" charset="0"/>
                <a:ea typeface="+mn-ea"/>
                <a:cs typeface="Times New Roman"/>
              </a:rPr>
              <a:t>¿</a:t>
            </a:r>
            <a:r>
              <a:rPr kumimoji="0" lang="es-PE" sz="2800" b="0" i="0" u="none" strike="noStrike" kern="1200" cap="none" spc="0" normalizeH="0" baseline="0" noProof="0" dirty="0">
                <a:ln>
                  <a:noFill/>
                </a:ln>
                <a:solidFill>
                  <a:srgbClr val="FFFFFF"/>
                </a:solidFill>
                <a:effectLst>
                  <a:glow rad="101600">
                    <a:srgbClr val="221100">
                      <a:alpha val="60000"/>
                    </a:srgbClr>
                  </a:glow>
                </a:effectLst>
                <a:uLnTx/>
                <a:uFillTx/>
                <a:latin typeface="Square721 BT" panose="020B0504020202060204" pitchFamily="34" charset="0"/>
                <a:ea typeface="+mn-ea"/>
                <a:cs typeface="Times New Roman"/>
              </a:rPr>
              <a:t>Por qué Jesús al pasar se fija en aquel hombre ciego de nacimiento? ¿Cuál es la reacción de sus discípulos?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_tradnl" sz="2800" b="0" i="0" u="none" strike="noStrike" kern="1200" cap="none" spc="0" normalizeH="0" baseline="0" noProof="0" dirty="0">
              <a:ln>
                <a:noFill/>
              </a:ln>
              <a:solidFill>
                <a:srgbClr val="FFFFFF"/>
              </a:solidFill>
              <a:effectLst>
                <a:glow rad="101600">
                  <a:srgbClr val="221100">
                    <a:alpha val="60000"/>
                  </a:srgbClr>
                </a:glow>
              </a:effectLst>
              <a:uLnTx/>
              <a:uFillTx/>
              <a:latin typeface="Square721 BT" panose="020B0504020202060204" pitchFamily="34" charset="0"/>
              <a:ea typeface="+mn-ea"/>
              <a:cs typeface="Times New Roman"/>
            </a:endParaRPr>
          </a:p>
        </p:txBody>
      </p:sp>
      <p:sp>
        <p:nvSpPr>
          <p:cNvPr id="3" name="Rectangle 7"/>
          <p:cNvSpPr>
            <a:spLocks noChangeArrowheads="1"/>
          </p:cNvSpPr>
          <p:nvPr/>
        </p:nvSpPr>
        <p:spPr bwMode="auto">
          <a:xfrm>
            <a:off x="642910" y="5214950"/>
            <a:ext cx="7572428" cy="1285884"/>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_tradnl" sz="3600" b="1" i="0" u="none" strike="noStrike" kern="1200" cap="none" spc="150" normalizeH="0" baseline="0" noProof="0" dirty="0">
              <a:ln w="11430"/>
              <a:solidFill>
                <a:srgbClr val="FFFF00"/>
              </a:solidFill>
              <a:effectLst>
                <a:glow rad="228600">
                  <a:srgbClr val="663300"/>
                </a:glow>
                <a:outerShdw blurRad="25400" algn="tl" rotWithShape="0">
                  <a:srgbClr val="000000">
                    <a:alpha val="43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18571055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6327"/>
                                        </p:tgtEl>
                                        <p:attrNameLst>
                                          <p:attrName>style.visibility</p:attrName>
                                        </p:attrNameLst>
                                      </p:cBhvr>
                                      <p:to>
                                        <p:strVal val="visible"/>
                                      </p:to>
                                    </p:set>
                                    <p:anim calcmode="lin" valueType="num">
                                      <p:cBhvr>
                                        <p:cTn id="7" dur="750" fill="hold"/>
                                        <p:tgtEl>
                                          <p:spTgt spid="56327"/>
                                        </p:tgtEl>
                                        <p:attrNameLst>
                                          <p:attrName>ppt_w</p:attrName>
                                        </p:attrNameLst>
                                      </p:cBhvr>
                                      <p:tavLst>
                                        <p:tav tm="0">
                                          <p:val>
                                            <p:fltVal val="0"/>
                                          </p:val>
                                        </p:tav>
                                        <p:tav tm="100000">
                                          <p:val>
                                            <p:strVal val="#ppt_w"/>
                                          </p:val>
                                        </p:tav>
                                      </p:tavLst>
                                    </p:anim>
                                    <p:anim calcmode="lin" valueType="num">
                                      <p:cBhvr>
                                        <p:cTn id="8" dur="750" fill="hold"/>
                                        <p:tgtEl>
                                          <p:spTgt spid="56327"/>
                                        </p:tgtEl>
                                        <p:attrNameLst>
                                          <p:attrName>ppt_h</p:attrName>
                                        </p:attrNameLst>
                                      </p:cBhvr>
                                      <p:tavLst>
                                        <p:tav tm="0">
                                          <p:val>
                                            <p:fltVal val="0"/>
                                          </p:val>
                                        </p:tav>
                                        <p:tav tm="100000">
                                          <p:val>
                                            <p:strVal val="#ppt_h"/>
                                          </p:val>
                                        </p:tav>
                                      </p:tavLst>
                                    </p:anim>
                                    <p:animEffect transition="in" filter="fade">
                                      <p:cBhvr>
                                        <p:cTn id="9" dur="75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l ciego de nacimiento en la piscina Siloé y volvio con vist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0995" y="383432"/>
            <a:ext cx="8335703" cy="616859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6546371" y="311106"/>
            <a:ext cx="2200328" cy="400110"/>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Swis721 Cn BT" panose="020B0506020202030204" pitchFamily="34" charset="0"/>
                <a:ea typeface="+mn-ea"/>
                <a:cs typeface="+mn-cs"/>
              </a:rPr>
              <a:t>Juan 9,1-41</a:t>
            </a:r>
          </a:p>
        </p:txBody>
      </p:sp>
      <p:sp>
        <p:nvSpPr>
          <p:cNvPr id="5" name="Text Box 6"/>
          <p:cNvSpPr txBox="1">
            <a:spLocks noChangeArrowheads="1"/>
          </p:cNvSpPr>
          <p:nvPr/>
        </p:nvSpPr>
        <p:spPr bwMode="auto">
          <a:xfrm>
            <a:off x="445832" y="6151916"/>
            <a:ext cx="2087761"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a:ea typeface="+mn-ea"/>
                <a:cs typeface="+mn-cs"/>
              </a:rPr>
              <a:t>22 </a:t>
            </a:r>
            <a:r>
              <a:rPr kumimoji="0" lang="es-E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marzo </a:t>
            </a:r>
            <a:r>
              <a:rPr kumimoji="0" lang="es-ES" sz="2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a:ea typeface="+mn-ea"/>
                <a:cs typeface="+mn-cs"/>
              </a:rPr>
              <a:t>2020</a:t>
            </a:r>
            <a:endParaRPr kumimoji="0" lang="es-E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endParaRPr>
          </a:p>
        </p:txBody>
      </p:sp>
      <p:grpSp>
        <p:nvGrpSpPr>
          <p:cNvPr id="6" name="Group 114"/>
          <p:cNvGrpSpPr>
            <a:grpSpLocks/>
          </p:cNvGrpSpPr>
          <p:nvPr/>
        </p:nvGrpSpPr>
        <p:grpSpPr bwMode="auto">
          <a:xfrm>
            <a:off x="510540" y="467346"/>
            <a:ext cx="4209415" cy="568960"/>
            <a:chOff x="1083" y="705"/>
            <a:chExt cx="6629" cy="896"/>
          </a:xfrm>
        </p:grpSpPr>
        <p:sp>
          <p:nvSpPr>
            <p:cNvPr id="7" name="Rectangle 32"/>
            <p:cNvSpPr>
              <a:spLocks noChangeArrowheads="1"/>
            </p:cNvSpPr>
            <p:nvPr/>
          </p:nvSpPr>
          <p:spPr bwMode="auto">
            <a:xfrm>
              <a:off x="1083" y="956"/>
              <a:ext cx="6629" cy="645"/>
            </a:xfrm>
            <a:prstGeom prst="rect">
              <a:avLst/>
            </a:prstGeom>
            <a:solidFill>
              <a:srgbClr val="7030A0"/>
            </a:solidFill>
            <a:ln w="9525">
              <a:solidFill>
                <a:srgbClr val="969696"/>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Text Box 29"/>
            <p:cNvSpPr txBox="1">
              <a:spLocks noChangeArrowheads="1"/>
            </p:cNvSpPr>
            <p:nvPr/>
          </p:nvSpPr>
          <p:spPr bwMode="auto">
            <a:xfrm>
              <a:off x="1982" y="705"/>
              <a:ext cx="5417" cy="632"/>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7030A0"/>
                  </a:solidFill>
                  <a:effectLst/>
                  <a:uLnTx/>
                  <a:uFillTx/>
                  <a:latin typeface="Arial Rounded MT Bold" panose="020F0704030504030204" pitchFamily="34" charset="0"/>
                  <a:ea typeface="Times New Roman" panose="02020603050405020304" pitchFamily="18" charset="0"/>
                  <a:cs typeface="+mn-cs"/>
                </a:rPr>
                <a:t>LECTIO DIVINA – DOMINGO </a:t>
              </a:r>
              <a:r>
                <a:rPr kumimoji="0" lang="es-ES_tradnl" sz="1100" b="1" i="0" u="none" strike="noStrike" kern="1200" cap="none" spc="0" normalizeH="0" baseline="0" noProof="0" dirty="0" smtClean="0">
                  <a:ln>
                    <a:noFill/>
                  </a:ln>
                  <a:solidFill>
                    <a:srgbClr val="7030A0"/>
                  </a:solidFill>
                  <a:effectLst/>
                  <a:uLnTx/>
                  <a:uFillTx/>
                  <a:latin typeface="Arial Rounded MT Bold" panose="020F0704030504030204" pitchFamily="34" charset="0"/>
                  <a:ea typeface="Times New Roman" panose="02020603050405020304" pitchFamily="18" charset="0"/>
                  <a:cs typeface="+mn-cs"/>
                </a:rPr>
                <a:t>4º  </a:t>
              </a:r>
              <a:r>
                <a:rPr kumimoji="0" lang="es-ES_tradnl" sz="1100" b="1" i="0" u="none" strike="noStrike" kern="1200" cap="none" spc="0" normalizeH="0" baseline="0" noProof="0" dirty="0">
                  <a:ln>
                    <a:noFill/>
                  </a:ln>
                  <a:solidFill>
                    <a:srgbClr val="7030A0"/>
                  </a:solidFill>
                  <a:effectLst/>
                  <a:uLnTx/>
                  <a:uFillTx/>
                  <a:latin typeface="Arial Rounded MT Bold" panose="020F0704030504030204" pitchFamily="34" charset="0"/>
                  <a:ea typeface="Times New Roman" panose="02020603050405020304" pitchFamily="18" charset="0"/>
                  <a:cs typeface="+mn-cs"/>
                </a:rPr>
                <a:t>CUARESMA – </a:t>
              </a:r>
              <a:r>
                <a:rPr kumimoji="0" lang="es-ES_tradnl" sz="1100" b="1" i="0" u="none" strike="noStrike" kern="1200" cap="none" spc="0" normalizeH="0" baseline="0" noProof="0" dirty="0" smtClean="0">
                  <a:ln>
                    <a:noFill/>
                  </a:ln>
                  <a:solidFill>
                    <a:srgbClr val="7030A0"/>
                  </a:solidFill>
                  <a:effectLst/>
                  <a:uLnTx/>
                  <a:uFillTx/>
                  <a:latin typeface="Arial Rounded MT Bold" panose="020F0704030504030204" pitchFamily="34" charset="0"/>
                  <a:ea typeface="Times New Roman" panose="02020603050405020304" pitchFamily="18" charset="0"/>
                  <a:cs typeface="+mn-cs"/>
                </a:rPr>
                <a:t>A </a:t>
              </a: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LA LUZ DE LA FE…</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100" b="0" i="0" u="none" strike="noStrike" kern="1200" cap="none" spc="0" normalizeH="0" baseline="0" noProof="0" dirty="0">
                  <a:ln>
                    <a:noFill/>
                  </a:ln>
                  <a:solidFill>
                    <a:srgbClr val="808080"/>
                  </a:solidFill>
                  <a:effectLst/>
                  <a:uLnTx/>
                  <a:uFillTx/>
                  <a:latin typeface="Arial Rounded MT Bold" panose="020F0704030504030204" pitchFamily="34" charset="0"/>
                  <a:ea typeface="Times New Roman" panose="02020603050405020304" pitchFamily="18" charset="0"/>
                  <a:cs typeface="+mn-cs"/>
                </a:rPr>
                <a:t> </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113" descr="cuaresma-we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6" y="774"/>
              <a:ext cx="59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WordArt 11" descr="0caes834"/>
          <p:cNvSpPr>
            <a:spLocks noChangeArrowheads="1" noChangeShapeType="1" noTextEdit="1"/>
          </p:cNvSpPr>
          <p:nvPr/>
        </p:nvSpPr>
        <p:spPr bwMode="auto">
          <a:xfrm>
            <a:off x="1081405" y="3895141"/>
            <a:ext cx="7056437" cy="1312951"/>
          </a:xfrm>
          <a:prstGeom prst="rect">
            <a:avLst/>
          </a:prstGeom>
          <a:scene3d>
            <a:camera prst="orthographicFront"/>
            <a:lightRig rig="threePt" dir="t"/>
          </a:scene3d>
          <a:sp3d>
            <a:bevelT prst="angle"/>
          </a:sp3d>
        </p:spPr>
        <p:txBody>
          <a:bodyPr wrap="none" fromWordArt="1">
            <a:prstTxWarp prst="textWave2">
              <a:avLst/>
            </a:prstTxWarp>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s-PE" sz="4000" b="0" i="0" u="none" strike="noStrike" kern="10" cap="none" spc="0" normalizeH="0" baseline="0" noProof="0" dirty="0" smtClean="0">
                <a:ln w="9525">
                  <a:solidFill>
                    <a:srgbClr val="000000"/>
                  </a:solidFill>
                  <a:round/>
                  <a:headEnd/>
                  <a:tailEnd/>
                </a:ln>
                <a:solidFill>
                  <a:srgbClr val="FFFF00"/>
                </a:solidFill>
                <a:effectLst/>
                <a:uLnTx/>
                <a:uFillTx/>
                <a:latin typeface="Impact"/>
                <a:ea typeface="+mn-ea"/>
                <a:cs typeface="+mn-cs"/>
              </a:rPr>
              <a:t>LA LUZ DE LA FE…</a:t>
            </a:r>
            <a:endParaRPr kumimoji="0" lang="es-PE" sz="4000" b="0" i="0" u="none" strike="noStrike" kern="10" cap="none" spc="0" normalizeH="0" baseline="0" noProof="0" dirty="0">
              <a:ln w="9525">
                <a:solidFill>
                  <a:srgbClr val="000000"/>
                </a:solidFill>
                <a:round/>
                <a:headEnd/>
                <a:tailEnd/>
              </a:ln>
              <a:solidFill>
                <a:srgbClr val="FFFF00"/>
              </a:solidFill>
              <a:effectLst/>
              <a:uLnTx/>
              <a:uFillTx/>
              <a:latin typeface="Impact"/>
              <a:ea typeface="+mn-ea"/>
              <a:cs typeface="+mn-cs"/>
            </a:endParaRPr>
          </a:p>
        </p:txBody>
      </p:sp>
    </p:spTree>
    <p:extLst>
      <p:ext uri="{BB962C8B-B14F-4D97-AF65-F5344CB8AC3E}">
        <p14:creationId xmlns:p14="http://schemas.microsoft.com/office/powerpoint/2010/main" val="3122063309"/>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ppt_x</p:attrName>
                                        </p:attrNameLst>
                                      </p:cBhvr>
                                      <p:tavLst>
                                        <p:tav tm="0">
                                          <p:val>
                                            <p:strVal val="#ppt_x-.2"/>
                                          </p:val>
                                        </p:tav>
                                        <p:tav tm="100000">
                                          <p:val>
                                            <p:strVal val="#ppt_x"/>
                                          </p:val>
                                        </p:tav>
                                      </p:tavLst>
                                    </p:anim>
                                    <p:anim calcmode="lin" valueType="num">
                                      <p:cBhvr>
                                        <p:cTn id="20"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8023" y="319306"/>
            <a:ext cx="8503759" cy="6238247"/>
          </a:xfrm>
          <a:prstGeom prst="rect">
            <a:avLst/>
          </a:prstGeom>
        </p:spPr>
      </p:pic>
      <p:sp>
        <p:nvSpPr>
          <p:cNvPr id="8" name="Rectangle 7"/>
          <p:cNvSpPr>
            <a:spLocks noChangeArrowheads="1"/>
          </p:cNvSpPr>
          <p:nvPr/>
        </p:nvSpPr>
        <p:spPr bwMode="auto">
          <a:xfrm>
            <a:off x="683568" y="5294023"/>
            <a:ext cx="8033438" cy="1087305"/>
          </a:xfrm>
          <a:prstGeom prst="rect">
            <a:avLst/>
          </a:prstGeom>
          <a:noFill/>
          <a:ln w="9525">
            <a:noFill/>
            <a:miter lim="800000"/>
            <a:headEnd/>
            <a:tailEnd/>
          </a:ln>
          <a:effectLst/>
          <a:scene3d>
            <a:camera prst="orthographicFront"/>
            <a:lightRig rig="threePt" dir="t"/>
          </a:scene3d>
          <a:sp3d>
            <a:bevelT prst="slope"/>
          </a:sp3d>
        </p:spPr>
        <p:txBody>
          <a:bodyPr/>
          <a:lstStyle/>
          <a:p>
            <a:pPr marL="571500" marR="0" lvl="0"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s-PE" sz="3200" b="0" i="0" u="none" strike="noStrike" kern="1200" cap="none" spc="0" normalizeH="0" baseline="0" noProof="0" dirty="0">
                <a:ln>
                  <a:noFill/>
                </a:ln>
                <a:solidFill>
                  <a:schemeClr val="bg1"/>
                </a:solidFill>
                <a:effectLst>
                  <a:glow rad="101600">
                    <a:srgbClr val="000000">
                      <a:satMod val="175000"/>
                      <a:alpha val="40000"/>
                    </a:srgbClr>
                  </a:glow>
                  <a:outerShdw blurRad="50800" dist="38100" algn="l" rotWithShape="0">
                    <a:prstClr val="black"/>
                  </a:outerShdw>
                </a:effectLst>
                <a:uLnTx/>
                <a:uFillTx/>
                <a:latin typeface="Square721 BT" panose="020B0504020202060204" pitchFamily="34" charset="0"/>
                <a:ea typeface="Segoe UI Symbol" pitchFamily="34" charset="0"/>
                <a:cs typeface="+mn-cs"/>
              </a:rPr>
              <a:t>   ¿Qué acciones realiza Jesús para curar al ciego? ¿Qué órdenes le da? </a:t>
            </a:r>
          </a:p>
          <a:p>
            <a:pPr marL="571500" marR="0" lvl="0"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s-ES" sz="3200" b="0" i="0" u="none" strike="noStrike" kern="1200" cap="none" spc="0" normalizeH="0" baseline="0" noProof="0" dirty="0">
              <a:ln>
                <a:noFill/>
              </a:ln>
              <a:solidFill>
                <a:schemeClr val="bg1"/>
              </a:solidFill>
              <a:effectLst>
                <a:glow rad="101600">
                  <a:srgbClr val="000000">
                    <a:satMod val="175000"/>
                    <a:alpha val="40000"/>
                  </a:srgbClr>
                </a:glow>
                <a:outerShdw blurRad="50800" dist="38100" algn="l" rotWithShape="0">
                  <a:prstClr val="black"/>
                </a:outerShdw>
              </a:effectLst>
              <a:uLnTx/>
              <a:uFillTx/>
              <a:latin typeface="Square721 BT" panose="020B0504020202060204" pitchFamily="34" charset="0"/>
              <a:ea typeface="Segoe UI Symbol" pitchFamily="34" charset="0"/>
              <a:cs typeface="+mn-cs"/>
            </a:endParaRPr>
          </a:p>
        </p:txBody>
      </p:sp>
    </p:spTree>
    <p:extLst>
      <p:ext uri="{BB962C8B-B14F-4D97-AF65-F5344CB8AC3E}">
        <p14:creationId xmlns:p14="http://schemas.microsoft.com/office/powerpoint/2010/main" val="3353207223"/>
      </p:ext>
    </p:extLst>
  </p:cSld>
  <p:clrMapOvr>
    <a:masterClrMapping/>
  </p:clrMapOvr>
  <mc:AlternateContent xmlns:mc="http://schemas.openxmlformats.org/markup-compatibility/2006" xmlns:p14="http://schemas.microsoft.com/office/powerpoint/2010/main">
    <mc:Choice Requires="p14">
      <p:transition spd="slow">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737" y="289559"/>
            <a:ext cx="8564879" cy="6346371"/>
          </a:xfrm>
          <a:prstGeom prst="rect">
            <a:avLst/>
          </a:prstGeom>
        </p:spPr>
      </p:pic>
      <p:sp>
        <p:nvSpPr>
          <p:cNvPr id="8" name="Rectangle 7"/>
          <p:cNvSpPr>
            <a:spLocks noChangeArrowheads="1"/>
          </p:cNvSpPr>
          <p:nvPr/>
        </p:nvSpPr>
        <p:spPr bwMode="auto">
          <a:xfrm>
            <a:off x="1219557" y="2066976"/>
            <a:ext cx="3259715" cy="2734885"/>
          </a:xfrm>
          <a:prstGeom prst="rect">
            <a:avLst/>
          </a:prstGeom>
          <a:noFill/>
          <a:ln w="9525">
            <a:noFill/>
            <a:miter lim="800000"/>
            <a:headEnd/>
            <a:tailEnd/>
          </a:ln>
          <a:effectLst/>
          <a:scene3d>
            <a:camera prst="orthographicFront"/>
            <a:lightRig rig="threePt" dir="t"/>
          </a:scene3d>
          <a:sp3d>
            <a:bevelT prst="slope"/>
          </a:sp3d>
        </p:spPr>
        <p: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s-PE" sz="32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srgbClr val="360000"/>
                  </a:outerShdw>
                </a:effectLst>
                <a:uLnTx/>
                <a:uFillTx/>
                <a:latin typeface="Square721 BT" panose="020B0504020202060204" pitchFamily="34" charset="0"/>
                <a:ea typeface="+mn-ea"/>
                <a:cs typeface="+mn-cs"/>
              </a:rPr>
              <a:t> </a:t>
            </a:r>
            <a:r>
              <a:rPr kumimoji="0" lang="es-PE" sz="3200" b="0" i="0" u="none" strike="noStrike" kern="1200" cap="none" spc="0" normalizeH="0" baseline="0" noProof="0" dirty="0">
                <a:ln>
                  <a:noFill/>
                </a:ln>
                <a:solidFill>
                  <a:schemeClr val="bg1"/>
                </a:solidFill>
                <a:effectLst>
                  <a:glow rad="101600">
                    <a:srgbClr val="000000">
                      <a:satMod val="175000"/>
                      <a:alpha val="40000"/>
                    </a:srgbClr>
                  </a:glow>
                  <a:outerShdw blurRad="50800" dist="38100" algn="l" rotWithShape="0">
                    <a:srgbClr val="360000"/>
                  </a:outerShdw>
                </a:effectLst>
                <a:uLnTx/>
                <a:uFillTx/>
                <a:latin typeface="Square721 BT" panose="020B0504020202060204" pitchFamily="34" charset="0"/>
                <a:ea typeface="+mn-ea"/>
                <a:cs typeface="+mn-cs"/>
              </a:rPr>
              <a:t>¿De qué manera va descubriendo el ciego la identidad de Jesús?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s-PE" sz="3200" b="0" i="0" u="none" strike="noStrike" kern="1200" cap="none" spc="0" normalizeH="0" baseline="0" noProof="0" dirty="0">
              <a:ln>
                <a:noFill/>
              </a:ln>
              <a:solidFill>
                <a:schemeClr val="bg1"/>
              </a:solidFill>
              <a:effectLst>
                <a:glow rad="101600">
                  <a:srgbClr val="000000">
                    <a:satMod val="175000"/>
                    <a:alpha val="40000"/>
                  </a:srgbClr>
                </a:glow>
                <a:outerShdw blurRad="50800" dist="38100" algn="l" rotWithShape="0">
                  <a:srgbClr val="360000"/>
                </a:outerShdw>
              </a:effectLst>
              <a:uLnTx/>
              <a:uFillTx/>
              <a:latin typeface="Square721 BT" panose="020B0504020202060204" pitchFamily="34" charset="0"/>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s-ES" sz="3200" b="0" i="0" u="none" strike="noStrike" kern="1200" cap="none" spc="0" normalizeH="0" baseline="0" noProof="0" dirty="0">
              <a:ln>
                <a:noFill/>
              </a:ln>
              <a:solidFill>
                <a:schemeClr val="bg1"/>
              </a:solidFill>
              <a:effectLst>
                <a:glow rad="101600">
                  <a:srgbClr val="000000">
                    <a:satMod val="175000"/>
                    <a:alpha val="40000"/>
                  </a:srgbClr>
                </a:glow>
                <a:outerShdw blurRad="50800" dist="38100" algn="l" rotWithShape="0">
                  <a:srgbClr val="360000"/>
                </a:outerShdw>
              </a:effectLst>
              <a:uLnTx/>
              <a:uFillTx/>
              <a:latin typeface="Square721 BT" panose="020B0504020202060204" pitchFamily="34" charset="0"/>
              <a:ea typeface="+mn-ea"/>
              <a:cs typeface="+mn-cs"/>
            </a:endParaRPr>
          </a:p>
        </p:txBody>
      </p:sp>
    </p:spTree>
    <p:extLst>
      <p:ext uri="{BB962C8B-B14F-4D97-AF65-F5344CB8AC3E}">
        <p14:creationId xmlns:p14="http://schemas.microsoft.com/office/powerpoint/2010/main" val="1457330555"/>
      </p:ext>
    </p:extLst>
  </p:cSld>
  <p:clrMapOvr>
    <a:masterClrMapping/>
  </p:clrMapOvr>
  <mc:AlternateContent xmlns:mc="http://schemas.openxmlformats.org/markup-compatibility/2006" xmlns:p14="http://schemas.microsoft.com/office/powerpoint/2010/main">
    <mc:Choice Requires="p14">
      <p:transition spd="slow">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007" y="276498"/>
            <a:ext cx="8520902" cy="6342016"/>
          </a:xfrm>
          <a:prstGeom prst="rect">
            <a:avLst/>
          </a:prstGeom>
        </p:spPr>
      </p:pic>
      <p:sp>
        <p:nvSpPr>
          <p:cNvPr id="8" name="Rectangle 7"/>
          <p:cNvSpPr>
            <a:spLocks noChangeArrowheads="1"/>
          </p:cNvSpPr>
          <p:nvPr/>
        </p:nvSpPr>
        <p:spPr bwMode="auto">
          <a:xfrm>
            <a:off x="1223628" y="4107527"/>
            <a:ext cx="6696744" cy="1728192"/>
          </a:xfrm>
          <a:prstGeom prst="rect">
            <a:avLst/>
          </a:prstGeom>
          <a:noFill/>
          <a:ln w="9525">
            <a:noFill/>
            <a:miter lim="800000"/>
            <a:headEnd/>
            <a:tailEnd/>
          </a:ln>
          <a:effectLst/>
          <a:scene3d>
            <a:camera prst="orthographicFront"/>
            <a:lightRig rig="threePt" dir="t"/>
          </a:scene3d>
          <a:sp3d>
            <a:bevelT prst="slope"/>
          </a:sp3d>
        </p:spPr>
        <p:txBody>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s-PE" sz="3200" b="0" i="0" u="none" strike="noStrike" kern="1200" cap="none" spc="0" normalizeH="0" baseline="0" noProof="0" dirty="0">
                <a:ln>
                  <a:noFill/>
                </a:ln>
                <a:solidFill>
                  <a:schemeClr val="bg1"/>
                </a:solidFill>
                <a:effectLst>
                  <a:glow rad="101600">
                    <a:srgbClr val="000000">
                      <a:alpha val="60000"/>
                    </a:srgbClr>
                  </a:glow>
                </a:effectLst>
                <a:uLnTx/>
                <a:uFillTx/>
                <a:latin typeface="Square721 BT" panose="020B0504020202060204" pitchFamily="34" charset="0"/>
                <a:ea typeface="+mn-ea"/>
                <a:cs typeface="+mn-cs"/>
              </a:rPr>
              <a:t> ¿Cuál es la reacción de los espectadores ante la sanación del ciego de nacimiento?</a:t>
            </a:r>
          </a:p>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s-ES" sz="3200" b="0" i="0" u="none" strike="noStrike" kern="1200" cap="none" spc="0" normalizeH="0" baseline="0" noProof="0" dirty="0">
              <a:ln>
                <a:noFill/>
              </a:ln>
              <a:solidFill>
                <a:schemeClr val="bg1"/>
              </a:solidFill>
              <a:effectLst>
                <a:glow rad="101600">
                  <a:srgbClr val="000000">
                    <a:alpha val="60000"/>
                  </a:srgbClr>
                </a:glow>
              </a:effectLst>
              <a:uLnTx/>
              <a:uFillTx/>
              <a:latin typeface="Square721 BT" panose="020B0504020202060204" pitchFamily="34" charset="0"/>
              <a:ea typeface="+mn-ea"/>
              <a:cs typeface="+mn-cs"/>
            </a:endParaRPr>
          </a:p>
        </p:txBody>
      </p:sp>
    </p:spTree>
    <p:extLst>
      <p:ext uri="{BB962C8B-B14F-4D97-AF65-F5344CB8AC3E}">
        <p14:creationId xmlns:p14="http://schemas.microsoft.com/office/powerpoint/2010/main" val="48073529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221" y="308719"/>
            <a:ext cx="8532687" cy="6292378"/>
          </a:xfrm>
          <a:prstGeom prst="rect">
            <a:avLst/>
          </a:prstGeom>
        </p:spPr>
      </p:pic>
      <p:sp>
        <p:nvSpPr>
          <p:cNvPr id="8" name="Rectangle 7"/>
          <p:cNvSpPr>
            <a:spLocks noChangeArrowheads="1"/>
          </p:cNvSpPr>
          <p:nvPr/>
        </p:nvSpPr>
        <p:spPr bwMode="auto">
          <a:xfrm>
            <a:off x="755576" y="620688"/>
            <a:ext cx="7416824" cy="1296144"/>
          </a:xfrm>
          <a:prstGeom prst="rect">
            <a:avLst/>
          </a:prstGeom>
          <a:noFill/>
          <a:ln w="9525">
            <a:noFill/>
            <a:miter lim="800000"/>
            <a:headEnd/>
            <a:tailEnd/>
          </a:ln>
          <a:effectLst/>
          <a:scene3d>
            <a:camera prst="orthographicFront"/>
            <a:lightRig rig="threePt" dir="t"/>
          </a:scene3d>
          <a:sp3d>
            <a:bevelT prst="slope"/>
          </a:sp3d>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s-PE" sz="3200" b="0" i="0" u="none" strike="noStrike" kern="1200" cap="none" spc="0" normalizeH="0" baseline="0" noProof="0" dirty="0">
                <a:ln>
                  <a:noFill/>
                </a:ln>
                <a:solidFill>
                  <a:schemeClr val="bg1"/>
                </a:solidFill>
                <a:effectLst>
                  <a:glow rad="101600">
                    <a:srgbClr val="000000">
                      <a:alpha val="60000"/>
                    </a:srgbClr>
                  </a:glow>
                </a:effectLst>
                <a:uLnTx/>
                <a:uFillTx/>
                <a:latin typeface="Square721 BT" panose="020B0504020202060204" pitchFamily="34" charset="0"/>
                <a:ea typeface="+mn-ea"/>
                <a:cs typeface="+mn-cs"/>
              </a:rPr>
              <a:t> ¿Cómo responde el ciego ante este milagro?</a:t>
            </a:r>
            <a:endParaRPr kumimoji="0" lang="es-ES" sz="3200" b="0" i="0" u="none" strike="noStrike" kern="1200" cap="none" spc="0" normalizeH="0" baseline="0" noProof="0" dirty="0">
              <a:ln>
                <a:noFill/>
              </a:ln>
              <a:solidFill>
                <a:schemeClr val="bg1"/>
              </a:solidFill>
              <a:effectLst>
                <a:glow rad="101600">
                  <a:srgbClr val="000000">
                    <a:alpha val="60000"/>
                  </a:srgbClr>
                </a:glow>
              </a:effectLst>
              <a:uLnTx/>
              <a:uFillTx/>
              <a:latin typeface="Square721 BT" panose="020B0504020202060204" pitchFamily="34" charset="0"/>
              <a:ea typeface="+mn-ea"/>
              <a:cs typeface="+mn-cs"/>
            </a:endParaRPr>
          </a:p>
        </p:txBody>
      </p:sp>
    </p:spTree>
    <p:extLst>
      <p:ext uri="{BB962C8B-B14F-4D97-AF65-F5344CB8AC3E}">
        <p14:creationId xmlns:p14="http://schemas.microsoft.com/office/powerpoint/2010/main" val="3247719523"/>
      </p:ext>
    </p:extLst>
  </p:cSld>
  <p:clrMapOvr>
    <a:masterClrMapping/>
  </p:clrMapOvr>
  <mc:AlternateContent xmlns:mc="http://schemas.openxmlformats.org/markup-compatibility/2006" xmlns:p14="http://schemas.microsoft.com/office/powerpoint/2010/main">
    <mc:Choice Requires="p14">
      <p:transition spd="slow">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Resultado de imagen para iluminada” por 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97" y="356279"/>
            <a:ext cx="8396561" cy="618385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550821" y="4011429"/>
            <a:ext cx="8058912" cy="2332221"/>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1"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Times New Roman"/>
                <a:ea typeface="+mn-ea"/>
                <a:cs typeface="Times New Roman"/>
              </a:rPr>
              <a:t>Motivación: </a:t>
            </a:r>
            <a:r>
              <a:rPr kumimoji="0" lang="es-ES_tradnl" sz="2400" b="1" i="1"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itchFamily="34" charset="0"/>
                <a:ea typeface="+mn-ea"/>
                <a:cs typeface="Times New Roman"/>
              </a:rPr>
              <a:t>Quien recibe el bautismo es una persona “iluminada” por Cristo que, a la vez, se compromete a ser “luminosa” viviendo de un modo nuevo. Si el Señor nos ha liberado de nuestras cegueras es para que nuestros ojos vean todo de otra manera, con la lucidez propia de la fe, que pone luz donde tantos sólo ven tinieblas. </a:t>
            </a:r>
            <a:endParaRPr kumimoji="0" lang="es-PE" sz="24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1" i="1"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Franklin Gothic Demi" pitchFamily="34" charset="0"/>
              <a:ea typeface="+mn-ea"/>
              <a:cs typeface="Times New Roman"/>
            </a:endParaRPr>
          </a:p>
        </p:txBody>
      </p:sp>
      <p:sp>
        <p:nvSpPr>
          <p:cNvPr id="9" name="AutoShape 2"/>
          <p:cNvSpPr>
            <a:spLocks noChangeArrowheads="1"/>
          </p:cNvSpPr>
          <p:nvPr/>
        </p:nvSpPr>
        <p:spPr bwMode="auto">
          <a:xfrm>
            <a:off x="755576" y="554698"/>
            <a:ext cx="2376264" cy="802266"/>
          </a:xfrm>
          <a:prstGeom prst="roundRect">
            <a:avLst>
              <a:gd name="adj" fmla="val 16667"/>
            </a:avLst>
          </a:prstGeom>
          <a:solidFill>
            <a:srgbClr val="660033"/>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24172210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1000" fill="hold"/>
                                        <p:tgtEl>
                                          <p:spTgt spid="58377"/>
                                        </p:tgtEl>
                                        <p:attrNameLst>
                                          <p:attrName>ppt_w</p:attrName>
                                        </p:attrNameLst>
                                      </p:cBhvr>
                                      <p:tavLst>
                                        <p:tav tm="0">
                                          <p:val>
                                            <p:fltVal val="0"/>
                                          </p:val>
                                        </p:tav>
                                        <p:tav tm="100000">
                                          <p:val>
                                            <p:strVal val="#ppt_w"/>
                                          </p:val>
                                        </p:tav>
                                      </p:tavLst>
                                    </p:anim>
                                    <p:anim calcmode="lin" valueType="num">
                                      <p:cBhvr>
                                        <p:cTn id="8" dur="1000" fill="hold"/>
                                        <p:tgtEl>
                                          <p:spTgt spid="58377"/>
                                        </p:tgtEl>
                                        <p:attrNameLst>
                                          <p:attrName>ppt_h</p:attrName>
                                        </p:attrNameLst>
                                      </p:cBhvr>
                                      <p:tavLst>
                                        <p:tav tm="0">
                                          <p:val>
                                            <p:fltVal val="0"/>
                                          </p:val>
                                        </p:tav>
                                        <p:tav tm="100000">
                                          <p:val>
                                            <p:strVal val="#ppt_h"/>
                                          </p:val>
                                        </p:tav>
                                      </p:tavLst>
                                    </p:anim>
                                    <p:anim calcmode="lin" valueType="num">
                                      <p:cBhvr>
                                        <p:cTn id="9" dur="1000" fill="hold"/>
                                        <p:tgtEl>
                                          <p:spTgt spid="583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vivir mi proceso de fe como el ciego del evangeli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8416" y="391884"/>
            <a:ext cx="8353698" cy="614825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940526" y="391884"/>
            <a:ext cx="7637417" cy="2246769"/>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Segoe UI Black" panose="020B0A02040204020203" pitchFamily="34" charset="0"/>
                <a:ea typeface="Segoe UI Black" panose="020B0A02040204020203" pitchFamily="34" charset="0"/>
                <a:cs typeface="Times New Roman"/>
              </a:rPr>
              <a:t>* Creo, Señor.  ¿Cómo estás viviendo tu propio proceso de fe? </a:t>
            </a:r>
            <a:r>
              <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Segoe UI Black" panose="020B0A02040204020203" pitchFamily="34" charset="0"/>
                <a:ea typeface="Segoe UI Black" panose="020B0A02040204020203" pitchFamily="34" charset="0"/>
                <a:cs typeface="Times New Roman"/>
              </a:rPr>
              <a:t>¿Sientes que avanzas o que retrocedes? ¿</a:t>
            </a:r>
            <a:r>
              <a:rPr kumimoji="0" lang="es-PE"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Segoe UI Black" panose="020B0A02040204020203" pitchFamily="34" charset="0"/>
                <a:ea typeface="Segoe UI Black" panose="020B0A02040204020203" pitchFamily="34" charset="0"/>
                <a:cs typeface="Times New Roman"/>
              </a:rPr>
              <a:t>Te ayuda a verlo un poco más claro el testimonio del ciego de nacimiento?</a:t>
            </a:r>
            <a:endParaRPr kumimoji="0" lang="es-ES" sz="28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Segoe UI Black" panose="020B0A02040204020203" pitchFamily="34" charset="0"/>
              <a:ea typeface="Segoe UI Black" panose="020B0A02040204020203" pitchFamily="34" charset="0"/>
              <a:cs typeface="Times New Roman"/>
            </a:endParaRPr>
          </a:p>
        </p:txBody>
      </p:sp>
    </p:spTree>
    <p:extLst>
      <p:ext uri="{BB962C8B-B14F-4D97-AF65-F5344CB8AC3E}">
        <p14:creationId xmlns:p14="http://schemas.microsoft.com/office/powerpoint/2010/main" val="2455452272"/>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4469" y="384120"/>
            <a:ext cx="8412480" cy="6147309"/>
          </a:xfrm>
          <a:prstGeom prst="rect">
            <a:avLst/>
          </a:prstGeom>
        </p:spPr>
      </p:pic>
      <p:sp>
        <p:nvSpPr>
          <p:cNvPr id="6" name="Text Box 3"/>
          <p:cNvSpPr txBox="1">
            <a:spLocks noChangeArrowheads="1"/>
          </p:cNvSpPr>
          <p:nvPr/>
        </p:nvSpPr>
        <p:spPr bwMode="auto">
          <a:xfrm>
            <a:off x="578169" y="384120"/>
            <a:ext cx="6171157"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200" b="1"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Rockwell Extra Bold" panose="02060903040505020403" pitchFamily="18" charset="0"/>
                <a:cs typeface="Times New Roman"/>
              </a:rPr>
              <a:t>Yo soy la luz del mundo. </a:t>
            </a:r>
            <a:endParaRPr kumimoji="0" lang="es-ES" sz="3200" b="1"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Rockwell Extra Bold" panose="02060903040505020403" pitchFamily="18" charset="0"/>
              <a:cs typeface="Times New Roman"/>
            </a:endParaRPr>
          </a:p>
        </p:txBody>
      </p:sp>
      <p:sp>
        <p:nvSpPr>
          <p:cNvPr id="7" name="Text Box 3"/>
          <p:cNvSpPr txBox="1">
            <a:spLocks noChangeArrowheads="1"/>
          </p:cNvSpPr>
          <p:nvPr/>
        </p:nvSpPr>
        <p:spPr bwMode="auto">
          <a:xfrm>
            <a:off x="5103224" y="3457774"/>
            <a:ext cx="3561806" cy="2554545"/>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Arial" panose="020B0604020202020204" pitchFamily="34" charset="0"/>
                <a:cs typeface="Arial" panose="020B0604020202020204" pitchFamily="34" charset="0"/>
              </a:rPr>
              <a:t>¿En qué momentos de oscuridad has experimentado a Jesús como luz?</a:t>
            </a:r>
            <a:endParaRPr kumimoji="0" lang="es-ES" sz="32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484944"/>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8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8011" y="372876"/>
            <a:ext cx="8403772" cy="6149844"/>
          </a:xfrm>
          <a:prstGeom prst="rect">
            <a:avLst/>
          </a:prstGeom>
          <a:scene3d>
            <a:camera prst="orthographicFront"/>
            <a:lightRig rig="threePt" dir="t"/>
          </a:scene3d>
          <a:sp3d>
            <a:bevelT w="152400" h="50800" prst="softRound"/>
          </a:sp3d>
        </p:spPr>
      </p:pic>
      <p:sp>
        <p:nvSpPr>
          <p:cNvPr id="166915" name="Text Box 3"/>
          <p:cNvSpPr txBox="1">
            <a:spLocks noChangeArrowheads="1"/>
          </p:cNvSpPr>
          <p:nvPr/>
        </p:nvSpPr>
        <p:spPr bwMode="auto">
          <a:xfrm>
            <a:off x="832262" y="2847730"/>
            <a:ext cx="3652652" cy="2554545"/>
          </a:xfrm>
          <a:prstGeom prst="rect">
            <a:avLst/>
          </a:prstGeom>
          <a:noFill/>
          <a:ln w="76200">
            <a:noFill/>
            <a:miter lim="800000"/>
            <a:headEnd/>
            <a:tailEnd/>
          </a:ln>
          <a:effectLst/>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schemeClr val="accent1">
                    <a:lumMod val="40000"/>
                    <a:lumOff val="60000"/>
                  </a:schemeClr>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mn-ea"/>
                <a:cs typeface="Times New Roman"/>
              </a:rPr>
              <a:t>¿Qué significa para ti ser testigo de la luz de Jesús en los ambientes que frecuentas?</a:t>
            </a:r>
            <a:endParaRPr kumimoji="0" lang="es-ES" sz="3200" b="1" i="0" u="none" strike="noStrike" kern="1200" cap="none" spc="0" normalizeH="0" baseline="0" noProof="0" dirty="0">
              <a:ln>
                <a:noFill/>
              </a:ln>
              <a:solidFill>
                <a:schemeClr val="accent1">
                  <a:lumMod val="40000"/>
                  <a:lumOff val="60000"/>
                </a:schemeClr>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mn-ea"/>
              <a:cs typeface="Times New Roman"/>
            </a:endParaRPr>
          </a:p>
        </p:txBody>
      </p:sp>
      <p:sp>
        <p:nvSpPr>
          <p:cNvPr id="8" name="7 CuadroTexto"/>
          <p:cNvSpPr txBox="1"/>
          <p:nvPr/>
        </p:nvSpPr>
        <p:spPr>
          <a:xfrm>
            <a:off x="567311" y="1606055"/>
            <a:ext cx="6426191" cy="707886"/>
          </a:xfrm>
          <a:prstGeom prst="rect">
            <a:avLst/>
          </a:prstGeom>
          <a:noFill/>
        </p:spPr>
        <p:txBody>
          <a:bodyPr wrap="square">
            <a:prstTxWarp prst="textArchUp">
              <a:avLst/>
            </a:prstTxWarp>
            <a:spAutoFit/>
          </a:bodyPr>
          <a:lstStyle/>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Times New Roman"/>
              </a:rPr>
              <a:t>A </a:t>
            </a:r>
            <a:r>
              <a:rPr kumimoji="0" lang="es-PE"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a:rPr>
              <a:t>mí me ha dado la </a:t>
            </a:r>
            <a:endParaRPr kumimoji="0" lang="es-PE"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Times New Roman"/>
            </a:endParaRP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Times New Roman"/>
              </a:rPr>
              <a:t>vista</a:t>
            </a:r>
            <a:r>
              <a:rPr kumimoji="0" lang="es-PE"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a:rPr>
              <a:t>.</a:t>
            </a:r>
            <a:endParaRPr kumimoji="0" lang="es-E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a:endParaRPr>
          </a:p>
        </p:txBody>
      </p:sp>
    </p:spTree>
    <p:extLst>
      <p:ext uri="{BB962C8B-B14F-4D97-AF65-F5344CB8AC3E}">
        <p14:creationId xmlns:p14="http://schemas.microsoft.com/office/powerpoint/2010/main" val="2664947746"/>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28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166915"/>
                                        </p:tgtEl>
                                        <p:attrNameLst>
                                          <p:attrName>style.visibility</p:attrName>
                                        </p:attrNameLst>
                                      </p:cBhvr>
                                      <p:to>
                                        <p:strVal val="visible"/>
                                      </p:to>
                                    </p:set>
                                    <p:anim calcmode="lin" valueType="num">
                                      <p:cBhvr additive="base">
                                        <p:cTn id="12" dur="1000" fill="hold"/>
                                        <p:tgtEl>
                                          <p:spTgt spid="166915"/>
                                        </p:tgtEl>
                                        <p:attrNameLst>
                                          <p:attrName>ppt_x</p:attrName>
                                        </p:attrNameLst>
                                      </p:cBhvr>
                                      <p:tavLst>
                                        <p:tav tm="0">
                                          <p:val>
                                            <p:strVal val="1+#ppt_w/2"/>
                                          </p:val>
                                        </p:tav>
                                        <p:tav tm="100000">
                                          <p:val>
                                            <p:strVal val="#ppt_x"/>
                                          </p:val>
                                        </p:tav>
                                      </p:tavLst>
                                    </p:anim>
                                    <p:anim calcmode="lin" valueType="num">
                                      <p:cBhvr additive="base">
                                        <p:cTn id="13" dur="1000" fill="hold"/>
                                        <p:tgtEl>
                                          <p:spTgt spid="1669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5483" y="379600"/>
            <a:ext cx="8408894" cy="6134508"/>
          </a:xfrm>
          <a:prstGeom prst="rect">
            <a:avLst/>
          </a:prstGeom>
        </p:spPr>
      </p:pic>
      <p:sp>
        <p:nvSpPr>
          <p:cNvPr id="8" name="7 CuadroTexto"/>
          <p:cNvSpPr txBox="1"/>
          <p:nvPr/>
        </p:nvSpPr>
        <p:spPr>
          <a:xfrm>
            <a:off x="537887" y="379600"/>
            <a:ext cx="8148917"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480000">
                      <a:alpha val="60000"/>
                    </a:srgbClr>
                  </a:glow>
                  <a:outerShdw blurRad="38100" dist="38100" dir="2700000" algn="tl">
                    <a:srgbClr val="000000"/>
                  </a:outerShdw>
                </a:effectLst>
                <a:uLnTx/>
                <a:uFillTx/>
                <a:latin typeface="Agency FB" panose="020B0503020202020204" pitchFamily="34" charset="0"/>
                <a:ea typeface="+mn-ea"/>
                <a:cs typeface="Times New Roman"/>
              </a:rPr>
              <a:t>* </a:t>
            </a:r>
            <a:r>
              <a:rPr kumimoji="0" lang="es-PE" sz="3200" b="1" i="0" u="none" strike="noStrike" kern="1200" cap="none" spc="0" normalizeH="0" baseline="0" noProof="0" dirty="0">
                <a:ln>
                  <a:noFill/>
                </a:ln>
                <a:solidFill>
                  <a:srgbClr val="FFFFFF"/>
                </a:solidFill>
                <a:effectLst>
                  <a:glow rad="101600">
                    <a:srgbClr val="480000">
                      <a:alpha val="60000"/>
                    </a:srgbClr>
                  </a:glow>
                  <a:outerShdw blurRad="38100" dist="38100" dir="2700000" algn="tl">
                    <a:srgbClr val="000000"/>
                  </a:outerShdw>
                </a:effectLst>
                <a:uLnTx/>
                <a:uFillTx/>
                <a:latin typeface="Arial Narrow" panose="020B0606020202030204" pitchFamily="34" charset="0"/>
                <a:cs typeface="Times New Roman"/>
              </a:rPr>
              <a:t>¿Acaso también nosotros estamos ciegos</a:t>
            </a:r>
            <a:r>
              <a:rPr kumimoji="0" lang="es-PE" sz="3200" b="1" i="0" u="none" strike="noStrike" kern="1200" cap="none" spc="0" normalizeH="0" baseline="0" noProof="0" dirty="0" smtClean="0">
                <a:ln>
                  <a:noFill/>
                </a:ln>
                <a:solidFill>
                  <a:srgbClr val="FFFFFF"/>
                </a:solidFill>
                <a:effectLst>
                  <a:glow rad="101600">
                    <a:srgbClr val="480000">
                      <a:alpha val="60000"/>
                    </a:srgbClr>
                  </a:glow>
                  <a:outerShdw blurRad="38100" dist="38100" dir="2700000" algn="tl">
                    <a:srgbClr val="000000"/>
                  </a:outerShdw>
                </a:effectLst>
                <a:uLnTx/>
                <a:uFillTx/>
                <a:latin typeface="Arial Narrow" panose="020B0606020202030204" pitchFamily="34" charset="0"/>
                <a:cs typeface="Times New Roman"/>
              </a:rPr>
              <a:t>?                                                       </a:t>
            </a:r>
            <a:r>
              <a:rPr kumimoji="0" lang="es-PE" sz="3200" b="1" i="0" u="none" strike="noStrike" kern="1200" cap="none" spc="0" normalizeH="0" baseline="0" noProof="0" dirty="0">
                <a:ln>
                  <a:noFill/>
                </a:ln>
                <a:solidFill>
                  <a:srgbClr val="CDFFF3"/>
                </a:solidFill>
                <a:effectLst>
                  <a:glow rad="101600">
                    <a:srgbClr val="480000">
                      <a:alpha val="60000"/>
                    </a:srgbClr>
                  </a:glow>
                  <a:outerShdw blurRad="38100" dist="38100" dir="2700000" algn="tl">
                    <a:srgbClr val="000000"/>
                  </a:outerShdw>
                </a:effectLst>
                <a:uLnTx/>
                <a:uFillTx/>
                <a:latin typeface="Arial Narrow" panose="020B0606020202030204" pitchFamily="34" charset="0"/>
                <a:cs typeface="Times New Roman"/>
              </a:rPr>
              <a:t>¿Qué cegueras percibes en ti y en la sociedad</a:t>
            </a:r>
            <a:r>
              <a:rPr kumimoji="0" lang="es-PE" sz="3200" b="1" i="0" u="none" strike="noStrike" kern="1200" cap="none" spc="0" normalizeH="0" baseline="0" noProof="0" dirty="0" smtClean="0">
                <a:ln>
                  <a:noFill/>
                </a:ln>
                <a:solidFill>
                  <a:srgbClr val="CDFFF3"/>
                </a:solidFill>
                <a:effectLst>
                  <a:glow rad="101600">
                    <a:srgbClr val="480000">
                      <a:alpha val="60000"/>
                    </a:srgbClr>
                  </a:glow>
                  <a:outerShdw blurRad="38100" dist="38100" dir="2700000" algn="tl">
                    <a:srgbClr val="000000"/>
                  </a:outerShdw>
                </a:effectLst>
                <a:uLnTx/>
                <a:uFillTx/>
                <a:latin typeface="Arial Narrow" panose="020B0606020202030204" pitchFamily="34" charset="0"/>
                <a:cs typeface="Times New Roman"/>
              </a:rPr>
              <a:t>?                                           </a:t>
            </a:r>
            <a:r>
              <a:rPr kumimoji="0" lang="es-PE" sz="3200" b="1" i="0" u="none" strike="noStrike" kern="1200" cap="none" spc="0" normalizeH="0" baseline="0" noProof="0" dirty="0">
                <a:ln>
                  <a:noFill/>
                </a:ln>
                <a:solidFill>
                  <a:srgbClr val="FFFF00"/>
                </a:solidFill>
                <a:effectLst>
                  <a:glow rad="63500">
                    <a:srgbClr val="480000">
                      <a:alpha val="40000"/>
                    </a:srgbClr>
                  </a:glow>
                  <a:outerShdw blurRad="38100" dist="38100" dir="2700000" algn="tl">
                    <a:srgbClr val="000000"/>
                  </a:outerShdw>
                </a:effectLst>
                <a:uLnTx/>
                <a:uFillTx/>
                <a:latin typeface="Arial Narrow" panose="020B0606020202030204" pitchFamily="34" charset="0"/>
                <a:cs typeface="Times New Roman"/>
              </a:rPr>
              <a:t>¿A qué te compromete tu respuesta? </a:t>
            </a:r>
            <a:endParaRPr kumimoji="0" lang="es-ES" sz="3200" b="1" i="0" u="none" strike="noStrike" kern="1200" cap="none" spc="0" normalizeH="0" baseline="0" noProof="0" dirty="0">
              <a:ln>
                <a:noFill/>
              </a:ln>
              <a:solidFill>
                <a:srgbClr val="FFFF00"/>
              </a:solidFill>
              <a:effectLst>
                <a:glow rad="101600">
                  <a:srgbClr val="480000">
                    <a:alpha val="60000"/>
                  </a:srgbClr>
                </a:glow>
                <a:outerShdw blurRad="38100" dist="38100" dir="2700000" algn="tl">
                  <a:srgbClr val="000000"/>
                </a:outerShdw>
              </a:effectLst>
              <a:uLnTx/>
              <a:uFillTx/>
              <a:latin typeface="Arial Narrow" panose="020B0606020202030204" pitchFamily="34" charset="0"/>
              <a:cs typeface="Times New Roman"/>
            </a:endParaRPr>
          </a:p>
        </p:txBody>
      </p:sp>
      <p:sp>
        <p:nvSpPr>
          <p:cNvPr id="3" name="2 CuadroTexto"/>
          <p:cNvSpPr txBox="1"/>
          <p:nvPr/>
        </p:nvSpPr>
        <p:spPr>
          <a:xfrm>
            <a:off x="1405390" y="3212976"/>
            <a:ext cx="328614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200" b="1" i="0" u="none" strike="noStrike" kern="1200" cap="none" spc="0" normalizeH="0" baseline="0" noProof="0" dirty="0">
              <a:ln>
                <a:noFill/>
              </a:ln>
              <a:solidFill>
                <a:srgbClr val="FFFFFF"/>
              </a:solidFill>
              <a:effectLst>
                <a:glow rad="101600">
                  <a:srgbClr val="480000">
                    <a:alpha val="60000"/>
                  </a:srgbClr>
                </a:glow>
                <a:outerShdw blurRad="38100" dist="38100" dir="2700000" algn="tl">
                  <a:srgbClr val="000000"/>
                </a:outerShdw>
              </a:effectLst>
              <a:uLnTx/>
              <a:uFillTx/>
              <a:latin typeface="Arial" charset="0"/>
              <a:ea typeface="+mn-ea"/>
              <a:cs typeface="Times New Roman"/>
            </a:endParaRPr>
          </a:p>
        </p:txBody>
      </p:sp>
    </p:spTree>
    <p:extLst>
      <p:ext uri="{BB962C8B-B14F-4D97-AF65-F5344CB8AC3E}">
        <p14:creationId xmlns:p14="http://schemas.microsoft.com/office/powerpoint/2010/main" val="761579182"/>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n para Dios viene a nuestro encue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23" y="328342"/>
            <a:ext cx="8413659" cy="6176961"/>
          </a:xfrm>
          <a:prstGeom prst="rect">
            <a:avLst/>
          </a:prstGeom>
          <a:noFill/>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3709472" y="3290074"/>
            <a:ext cx="4818059" cy="2310519"/>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1" i="1" u="none" strike="noStrike" kern="1200" normalizeH="0" baseline="0" noProof="0" dirty="0" smtClean="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Motivación: Dios </a:t>
            </a:r>
            <a:r>
              <a:rPr kumimoji="0" lang="es-PE" sz="2800" b="1" i="1" u="none" strike="noStrike" kern="120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sale a nuestro encuentro y nos invita a caminar con Él en el amor. Pidamos al Señor que disipe las tinieblas que nos impiden caminar a la luz de la fe.</a:t>
            </a:r>
          </a:p>
        </p:txBody>
      </p:sp>
      <p:sp>
        <p:nvSpPr>
          <p:cNvPr id="8" name="AutoShape 2"/>
          <p:cNvSpPr>
            <a:spLocks noChangeArrowheads="1"/>
          </p:cNvSpPr>
          <p:nvPr/>
        </p:nvSpPr>
        <p:spPr bwMode="auto">
          <a:xfrm>
            <a:off x="539551" y="422226"/>
            <a:ext cx="2560700" cy="971146"/>
          </a:xfrm>
          <a:prstGeom prst="roundRect">
            <a:avLst>
              <a:gd name="adj" fmla="val 16667"/>
            </a:avLst>
          </a:prstGeom>
          <a:solidFill>
            <a:srgbClr val="A34A7D"/>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Calibri" panose="020F0502020204030204" pitchFamily="34" charset="0"/>
                <a:ea typeface="+mn-ea"/>
                <a:cs typeface="Times New Roman"/>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Calibri" panose="020F0502020204030204" pitchFamily="34" charset="0"/>
                <a:ea typeface="+mn-ea"/>
                <a:cs typeface="Times New Roman"/>
              </a:rPr>
              <a:t>¿Qué le digo al Señor motivado por su Palabra?</a:t>
            </a:r>
            <a:endParaRPr kumimoji="0" lang="es-PE" sz="3600" b="0" i="0" u="none" strike="noStrike" kern="1200" cap="none" spc="0" normalizeH="0" baseline="0" noProof="0" dirty="0">
              <a:ln>
                <a:noFill/>
              </a:ln>
              <a:solidFill>
                <a:srgbClr val="FFFFFF"/>
              </a:solidFill>
              <a:effectLst>
                <a:outerShdw blurRad="50800" dist="38100" algn="l" rotWithShape="0">
                  <a:prstClr val="black"/>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225033098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77835"/>
                                        </p:tgtEl>
                                        <p:attrNameLst>
                                          <p:attrName>style.visibility</p:attrName>
                                        </p:attrNameLst>
                                      </p:cBhvr>
                                      <p:to>
                                        <p:strVal val="visible"/>
                                      </p:to>
                                    </p:set>
                                    <p:anim calcmode="lin" valueType="num">
                                      <p:cBhvr additive="base">
                                        <p:cTn id="7" dur="1500" fill="hold"/>
                                        <p:tgtEl>
                                          <p:spTgt spid="77835"/>
                                        </p:tgtEl>
                                        <p:attrNameLst>
                                          <p:attrName>ppt_x</p:attrName>
                                        </p:attrNameLst>
                                      </p:cBhvr>
                                      <p:tavLst>
                                        <p:tav tm="0">
                                          <p:val>
                                            <p:strVal val="#ppt_x"/>
                                          </p:val>
                                        </p:tav>
                                        <p:tav tm="100000">
                                          <p:val>
                                            <p:strVal val="#ppt_x"/>
                                          </p:val>
                                        </p:tav>
                                      </p:tavLst>
                                    </p:anim>
                                    <p:anim calcmode="lin" valueType="num">
                                      <p:cBhvr additive="base">
                                        <p:cTn id="8" dur="1500" fill="hold"/>
                                        <p:tgtEl>
                                          <p:spTgt spid="77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7383" y="331292"/>
            <a:ext cx="8569900" cy="6278514"/>
          </a:xfrm>
          <a:prstGeom prst="rect">
            <a:avLst/>
          </a:prstGeom>
        </p:spPr>
      </p:pic>
      <p:sp>
        <p:nvSpPr>
          <p:cNvPr id="6" name="WordArt 11" descr="0caes834"/>
          <p:cNvSpPr>
            <a:spLocks noChangeArrowheads="1" noChangeShapeType="1" noTextEdit="1"/>
          </p:cNvSpPr>
          <p:nvPr/>
        </p:nvSpPr>
        <p:spPr bwMode="auto">
          <a:xfrm>
            <a:off x="675090" y="3398728"/>
            <a:ext cx="3077230" cy="1913501"/>
          </a:xfrm>
          <a:prstGeom prst="rect">
            <a:avLst/>
          </a:prstGeom>
        </p:spPr>
        <p:txBody>
          <a:bodyPr wrap="none" fromWordArt="1">
            <a:prstTxWarp prst="textDeflate">
              <a:avLst>
                <a:gd name="adj" fmla="val 26227"/>
              </a:avLst>
            </a:prstTxWarp>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s-PE" sz="4000" b="0" i="0" u="none" strike="noStrike" kern="10" cap="none" spc="0" normalizeH="0" baseline="0" noProof="0" dirty="0">
                <a:ln w="9525">
                  <a:solidFill>
                    <a:srgbClr val="000000"/>
                  </a:solidFill>
                  <a:round/>
                  <a:headEnd/>
                  <a:tailEnd/>
                </a:ln>
                <a:blipFill dpi="0" rotWithShape="1">
                  <a:blip r:embed="rId3"/>
                  <a:srcRect/>
                  <a:tile tx="0" ty="0" sx="100000" sy="100000" flip="none" algn="tl"/>
                </a:blipFill>
                <a:effectLst/>
                <a:uLnTx/>
                <a:uFillTx/>
                <a:latin typeface="Blackoak Std" panose="04050907060602020202" pitchFamily="82" charset="0"/>
                <a:ea typeface="+mn-ea"/>
                <a:cs typeface="+mn-cs"/>
              </a:rPr>
              <a:t>“Ilumínanos</a:t>
            </a:r>
            <a:r>
              <a:rPr kumimoji="0" lang="es-PE" sz="4000" b="0" i="0" u="none" strike="noStrike" kern="10" cap="none" spc="0" normalizeH="0" baseline="0" noProof="0" dirty="0" smtClean="0">
                <a:ln w="9525">
                  <a:solidFill>
                    <a:srgbClr val="000000"/>
                  </a:solidFill>
                  <a:round/>
                  <a:headEnd/>
                  <a:tailEnd/>
                </a:ln>
                <a:blipFill dpi="0" rotWithShape="1">
                  <a:blip r:embed="rId3"/>
                  <a:srcRect/>
                  <a:tile tx="0" ty="0" sx="100000" sy="100000" flip="none" algn="tl"/>
                </a:blipFill>
                <a:effectLst/>
                <a:uLnTx/>
                <a:uFillTx/>
                <a:latin typeface="Blackoak Std" panose="04050907060602020202" pitchFamily="82" charset="0"/>
                <a:ea typeface="+mn-ea"/>
                <a:cs typeface="+mn-cs"/>
              </a:rPr>
              <a:t>,</a:t>
            </a:r>
            <a:endParaRPr kumimoji="0" lang="es-PE" sz="4000" b="0" i="0" u="none" strike="noStrike" kern="10" cap="none" spc="0" normalizeH="0" baseline="0" noProof="0" dirty="0">
              <a:ln w="9525">
                <a:solidFill>
                  <a:srgbClr val="000000"/>
                </a:solidFill>
                <a:round/>
                <a:headEnd/>
                <a:tailEnd/>
              </a:ln>
              <a:blipFill dpi="0" rotWithShape="1">
                <a:blip r:embed="rId3"/>
                <a:srcRect/>
                <a:tile tx="0" ty="0" sx="100000" sy="100000" flip="none" algn="tl"/>
              </a:blipFill>
              <a:effectLst/>
              <a:uLnTx/>
              <a:uFillTx/>
              <a:latin typeface="Blackoak Std" panose="04050907060602020202" pitchFamily="82" charset="0"/>
              <a:ea typeface="+mn-ea"/>
              <a:cs typeface="+mn-cs"/>
            </a:endParaRPr>
          </a:p>
        </p:txBody>
      </p:sp>
      <p:sp>
        <p:nvSpPr>
          <p:cNvPr id="14" name="WordArt 11" descr="0caes834"/>
          <p:cNvSpPr>
            <a:spLocks noChangeArrowheads="1" noChangeShapeType="1" noTextEdit="1"/>
          </p:cNvSpPr>
          <p:nvPr/>
        </p:nvSpPr>
        <p:spPr bwMode="auto">
          <a:xfrm>
            <a:off x="5299096" y="3752966"/>
            <a:ext cx="2733905" cy="1121215"/>
          </a:xfrm>
          <a:prstGeom prst="rect">
            <a:avLst/>
          </a:prstGeom>
        </p:spPr>
        <p:txBody>
          <a:bodyPr wrap="none" fromWordArt="1">
            <a:prstTxWarp prst="textDeflate">
              <a:avLst>
                <a:gd name="adj" fmla="val 26227"/>
              </a:avLst>
            </a:prstTxWarp>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s-PE" sz="4000" b="0" i="0" u="none" strike="noStrike" kern="10" cap="none" spc="0" normalizeH="0" baseline="0" noProof="0" dirty="0" smtClean="0">
                <a:ln w="9525">
                  <a:solidFill>
                    <a:srgbClr val="000000"/>
                  </a:solidFill>
                  <a:round/>
                  <a:headEnd/>
                  <a:tailEnd/>
                </a:ln>
                <a:blipFill dpi="0" rotWithShape="1">
                  <a:blip r:embed="rId3"/>
                  <a:srcRect/>
                  <a:tile tx="0" ty="0" sx="100000" sy="100000" flip="none" algn="tl"/>
                </a:blipFill>
                <a:effectLst/>
                <a:uLnTx/>
                <a:uFillTx/>
                <a:latin typeface="Blackoak Std" panose="04050907060602020202" pitchFamily="82" charset="0"/>
                <a:ea typeface="+mn-ea"/>
                <a:cs typeface="+mn-cs"/>
              </a:rPr>
              <a:t>Señor”</a:t>
            </a:r>
            <a:endParaRPr kumimoji="0" lang="es-PE" sz="4000" b="0" i="0" u="none" strike="noStrike" kern="10" cap="none" spc="0" normalizeH="0" baseline="0" noProof="0" dirty="0">
              <a:ln w="9525">
                <a:solidFill>
                  <a:srgbClr val="000000"/>
                </a:solidFill>
                <a:round/>
                <a:headEnd/>
                <a:tailEnd/>
              </a:ln>
              <a:blipFill dpi="0" rotWithShape="1">
                <a:blip r:embed="rId3"/>
                <a:srcRect/>
                <a:tile tx="0" ty="0" sx="100000" sy="100000" flip="none" algn="tl"/>
              </a:blipFill>
              <a:effectLst/>
              <a:uLnTx/>
              <a:uFillTx/>
              <a:latin typeface="Blackoak Std" panose="04050907060602020202" pitchFamily="82" charset="0"/>
              <a:ea typeface="+mn-ea"/>
              <a:cs typeface="+mn-cs"/>
            </a:endParaRPr>
          </a:p>
        </p:txBody>
      </p:sp>
      <p:sp>
        <p:nvSpPr>
          <p:cNvPr id="8" name="2 Marcador de contenido"/>
          <p:cNvSpPr txBox="1">
            <a:spLocks/>
          </p:cNvSpPr>
          <p:nvPr/>
        </p:nvSpPr>
        <p:spPr>
          <a:xfrm>
            <a:off x="500175" y="442785"/>
            <a:ext cx="8143650" cy="10001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 Ambientación:  </a:t>
            </a:r>
            <a:r>
              <a:rPr kumimoji="0" lang="es-ES_tradnl"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Una vela grande que será utilizada también durante la Pascua y el lema: </a:t>
            </a:r>
            <a:r>
              <a:rPr kumimoji="0" lang="es-ES_tradnl"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“Ilumínanos, Señor”</a:t>
            </a: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13" name="12 CuadroTexto"/>
          <p:cNvSpPr txBox="1"/>
          <p:nvPr/>
        </p:nvSpPr>
        <p:spPr>
          <a:xfrm>
            <a:off x="214298" y="5923550"/>
            <a:ext cx="8715404" cy="400110"/>
          </a:xfrm>
          <a:prstGeom prst="rect">
            <a:avLst/>
          </a:prstGeom>
          <a:noFill/>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a:noFill/>
                </a:ln>
                <a:effectLst/>
                <a:uLnTx/>
                <a:uFillTx/>
                <a:latin typeface="Times New Roman" pitchFamily="18" charset="0"/>
                <a:ea typeface="+mn-ea"/>
                <a:cs typeface="+mn-cs"/>
              </a:rPr>
              <a:t>Cantos sugeridos: Yo soy la luz del mundo; Danos tu luz; El Señor es mi luz </a:t>
            </a:r>
          </a:p>
        </p:txBody>
      </p:sp>
      <p:sp>
        <p:nvSpPr>
          <p:cNvPr id="9" name="8 Rectángulo"/>
          <p:cNvSpPr/>
          <p:nvPr/>
        </p:nvSpPr>
        <p:spPr>
          <a:xfrm rot="1000928">
            <a:off x="4692422" y="3407102"/>
            <a:ext cx="4143833" cy="7540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4300" b="1" i="0" u="none" strike="noStrike" kern="1200" cap="none" spc="0" normalizeH="0" baseline="0" noProof="0" dirty="0">
              <a:ln w="11430"/>
              <a:solidFill>
                <a:srgbClr val="FFFF00"/>
              </a:solidFill>
              <a:effectLst>
                <a:innerShdw blurRad="63500" dist="50800" dir="18900000">
                  <a:prstClr val="black"/>
                </a:innerShdw>
              </a:effectLst>
              <a:uLnTx/>
              <a:uFillTx/>
              <a:latin typeface="Snap ITC" panose="04040A07060A02020202" pitchFamily="82" charset="0"/>
              <a:ea typeface="+mn-ea"/>
              <a:cs typeface="+mn-cs"/>
            </a:endParaRPr>
          </a:p>
        </p:txBody>
      </p:sp>
    </p:spTree>
    <p:extLst>
      <p:ext uri="{BB962C8B-B14F-4D97-AF65-F5344CB8AC3E}">
        <p14:creationId xmlns:p14="http://schemas.microsoft.com/office/powerpoint/2010/main" val="242217073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anim calcmode="lin" valueType="num">
                                      <p:cBhvr>
                                        <p:cTn id="10" dur="750" fill="hold"/>
                                        <p:tgtEl>
                                          <p:spTgt spid="8"/>
                                        </p:tgtEl>
                                        <p:attrNameLst>
                                          <p:attrName>ppt_x</p:attrName>
                                        </p:attrNameLst>
                                      </p:cBhvr>
                                      <p:tavLst>
                                        <p:tav tm="0">
                                          <p:val>
                                            <p:fltVal val="0.5"/>
                                          </p:val>
                                        </p:tav>
                                        <p:tav tm="100000">
                                          <p:val>
                                            <p:strVal val="#ppt_x"/>
                                          </p:val>
                                        </p:tav>
                                      </p:tavLst>
                                    </p:anim>
                                    <p:anim calcmode="lin" valueType="num">
                                      <p:cBhvr>
                                        <p:cTn id="11" dur="75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7425"/>
                            </p:stCondLst>
                            <p:childTnLst>
                              <p:par>
                                <p:cTn id="13" presetID="2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2"/>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2000"/>
                                        <p:tgtEl>
                                          <p:spTgt spid="6"/>
                                        </p:tgtEl>
                                      </p:cBhvr>
                                    </p:animEffect>
                                  </p:childTnLst>
                                </p:cTn>
                              </p:par>
                            </p:childTnLst>
                          </p:cTn>
                        </p:par>
                        <p:par>
                          <p:cTn id="18" fill="hold">
                            <p:stCondLst>
                              <p:cond delay="9425"/>
                            </p:stCondLst>
                            <p:childTnLst>
                              <p:par>
                                <p:cTn id="19" presetID="2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ppt_x</p:attrName>
                                        </p:attrNameLst>
                                      </p:cBhvr>
                                      <p:tavLst>
                                        <p:tav tm="0">
                                          <p:val>
                                            <p:strVal val="#ppt_x-.2"/>
                                          </p:val>
                                        </p:tav>
                                        <p:tav tm="100000">
                                          <p:val>
                                            <p:strVal val="#ppt_x"/>
                                          </p:val>
                                        </p:tav>
                                      </p:tavLst>
                                    </p:anim>
                                    <p:anim calcmode="lin" valueType="num">
                                      <p:cBhvr>
                                        <p:cTn id="22"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4"/>
                                        </p:tgtEl>
                                      </p:cBhvr>
                                    </p:animEffect>
                                  </p:childTnLst>
                                </p:cTn>
                              </p:par>
                            </p:childTnLst>
                          </p:cTn>
                        </p:par>
                        <p:par>
                          <p:cTn id="24" fill="hold">
                            <p:stCondLst>
                              <p:cond delay="11425"/>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750" fill="hold"/>
                                        <p:tgtEl>
                                          <p:spTgt spid="13"/>
                                        </p:tgtEl>
                                        <p:attrNameLst>
                                          <p:attrName>ppt_w</p:attrName>
                                        </p:attrNameLst>
                                      </p:cBhvr>
                                      <p:tavLst>
                                        <p:tav tm="0">
                                          <p:val>
                                            <p:fltVal val="0"/>
                                          </p:val>
                                        </p:tav>
                                        <p:tav tm="100000">
                                          <p:val>
                                            <p:strVal val="#ppt_w"/>
                                          </p:val>
                                        </p:tav>
                                      </p:tavLst>
                                    </p:anim>
                                    <p:anim calcmode="lin" valueType="num">
                                      <p:cBhvr>
                                        <p:cTn id="28" dur="750" fill="hold"/>
                                        <p:tgtEl>
                                          <p:spTgt spid="13"/>
                                        </p:tgtEl>
                                        <p:attrNameLst>
                                          <p:attrName>ppt_h</p:attrName>
                                        </p:attrNameLst>
                                      </p:cBhvr>
                                      <p:tavLst>
                                        <p:tav tm="0">
                                          <p:val>
                                            <p:fltVal val="0"/>
                                          </p:val>
                                        </p:tav>
                                        <p:tav tm="100000">
                                          <p:val>
                                            <p:strVal val="#ppt_h"/>
                                          </p:val>
                                        </p:tav>
                                      </p:tavLst>
                                    </p:anim>
                                    <p:animEffect transition="in" filter="fade">
                                      <p:cBhvr>
                                        <p:cTn id="29" dur="750"/>
                                        <p:tgtEl>
                                          <p:spTgt spid="13"/>
                                        </p:tgtEl>
                                      </p:cBhvr>
                                    </p:animEffect>
                                    <p:anim calcmode="lin" valueType="num">
                                      <p:cBhvr>
                                        <p:cTn id="30" dur="750" fill="hold"/>
                                        <p:tgtEl>
                                          <p:spTgt spid="13"/>
                                        </p:tgtEl>
                                        <p:attrNameLst>
                                          <p:attrName>ppt_x</p:attrName>
                                        </p:attrNameLst>
                                      </p:cBhvr>
                                      <p:tavLst>
                                        <p:tav tm="0">
                                          <p:val>
                                            <p:fltVal val="0.5"/>
                                          </p:val>
                                        </p:tav>
                                        <p:tav tm="100000">
                                          <p:val>
                                            <p:strVal val="#ppt_x"/>
                                          </p:val>
                                        </p:tav>
                                      </p:tavLst>
                                    </p:anim>
                                    <p:anim calcmode="lin" valueType="num">
                                      <p:cBhvr>
                                        <p:cTn id="31" dur="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8010" y="389709"/>
            <a:ext cx="8325395" cy="6141720"/>
          </a:xfrm>
          <a:prstGeom prst="rect">
            <a:avLst/>
          </a:prstGeom>
        </p:spPr>
      </p:pic>
      <p:sp>
        <p:nvSpPr>
          <p:cNvPr id="7" name="1 Rectángulo"/>
          <p:cNvSpPr/>
          <p:nvPr/>
        </p:nvSpPr>
        <p:spPr>
          <a:xfrm>
            <a:off x="2473235" y="389709"/>
            <a:ext cx="6270172" cy="707886"/>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chemeClr val="bg1"/>
                </a:solidFill>
                <a:effectLst>
                  <a:glow rad="139700">
                    <a:srgbClr val="000000">
                      <a:satMod val="175000"/>
                      <a:alpha val="40000"/>
                    </a:srgbClr>
                  </a:glow>
                  <a:outerShdw blurRad="50800" dist="38100" algn="l" rotWithShape="0">
                    <a:prstClr val="black"/>
                  </a:outerShdw>
                </a:effectLst>
                <a:uLnTx/>
                <a:uFillTx/>
                <a:latin typeface="Times New Roman" pitchFamily="18" charset="0"/>
                <a:ea typeface="+mn-ea"/>
                <a:cs typeface="+mn-cs"/>
              </a:rPr>
              <a:t>Luego de un tiempo de oración personal</a:t>
            </a:r>
            <a:r>
              <a:rPr kumimoji="0" lang="es-PE" sz="2000" b="1" i="0" u="none" strike="noStrike" kern="1200" cap="none" spc="0" normalizeH="0" baseline="0" noProof="0" dirty="0" smtClean="0">
                <a:ln>
                  <a:noFill/>
                </a:ln>
                <a:solidFill>
                  <a:schemeClr val="bg1"/>
                </a:solidFill>
                <a:effectLst>
                  <a:glow rad="139700">
                    <a:srgbClr val="000000">
                      <a:satMod val="175000"/>
                      <a:alpha val="40000"/>
                    </a:srgbClr>
                  </a:glow>
                  <a:outerShdw blurRad="50800" dist="38100" algn="l" rotWithShape="0">
                    <a:prstClr val="black"/>
                  </a:outerShdw>
                </a:effectLst>
                <a:uLnTx/>
                <a:uFillTx/>
                <a:latin typeface="Times New Roman" pitchFamily="18" charset="0"/>
                <a:ea typeface="+mn-ea"/>
                <a:cs typeface="+mn-cs"/>
              </a:rPr>
              <a:t>, compartimos </a:t>
            </a:r>
            <a:r>
              <a:rPr kumimoji="0" lang="es-PE" sz="2000" b="1" i="0" u="none" strike="noStrike" kern="1200" cap="none" spc="0" normalizeH="0" baseline="0" noProof="0" dirty="0">
                <a:ln>
                  <a:noFill/>
                </a:ln>
                <a:solidFill>
                  <a:schemeClr val="bg1"/>
                </a:solidFill>
                <a:effectLst>
                  <a:glow rad="139700">
                    <a:srgbClr val="000000">
                      <a:satMod val="175000"/>
                      <a:alpha val="40000"/>
                    </a:srgbClr>
                  </a:glow>
                  <a:outerShdw blurRad="50800" dist="38100" algn="l" rotWithShape="0">
                    <a:prstClr val="black"/>
                  </a:outerShdw>
                </a:effectLst>
                <a:uLnTx/>
                <a:uFillTx/>
                <a:latin typeface="Times New Roman" pitchFamily="18" charset="0"/>
                <a:ea typeface="+mn-ea"/>
                <a:cs typeface="+mn-cs"/>
              </a:rPr>
              <a:t>nuestra oración. Se puede, también, recitar el Salmo 22.</a:t>
            </a:r>
          </a:p>
        </p:txBody>
      </p:sp>
    </p:spTree>
    <p:extLst>
      <p:ext uri="{BB962C8B-B14F-4D97-AF65-F5344CB8AC3E}">
        <p14:creationId xmlns:p14="http://schemas.microsoft.com/office/powerpoint/2010/main" val="257694245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8" fill="hold" grpId="1" nodeType="clickEffect">
                                  <p:stCondLst>
                                    <p:cond delay="0"/>
                                  </p:stCondLst>
                                  <p:childTnLst>
                                    <p:anim calcmode="lin" valueType="num">
                                      <p:cBhvr additive="base">
                                        <p:cTn id="12" dur="5000"/>
                                        <p:tgtEl>
                                          <p:spTgt spid="7"/>
                                        </p:tgtEl>
                                        <p:attrNameLst>
                                          <p:attrName>ppt_x</p:attrName>
                                        </p:attrNameLst>
                                      </p:cBhvr>
                                      <p:tavLst>
                                        <p:tav tm="0">
                                          <p:val>
                                            <p:strVal val="ppt_x"/>
                                          </p:val>
                                        </p:tav>
                                        <p:tav tm="100000">
                                          <p:val>
                                            <p:strVal val="0-ppt_w/2"/>
                                          </p:val>
                                        </p:tav>
                                      </p:tavLst>
                                    </p:anim>
                                    <p:anim calcmode="lin" valueType="num">
                                      <p:cBhvr additive="base">
                                        <p:cTn id="13" dur="5000"/>
                                        <p:tgtEl>
                                          <p:spTgt spid="7"/>
                                        </p:tgtEl>
                                        <p:attrNameLst>
                                          <p:attrName>ppt_y</p:attrName>
                                        </p:attrNameLst>
                                      </p:cBhvr>
                                      <p:tavLst>
                                        <p:tav tm="0">
                                          <p:val>
                                            <p:strVal val="ppt_y"/>
                                          </p:val>
                                        </p:tav>
                                        <p:tav tm="100000">
                                          <p:val>
                                            <p:strVal val="ppt_y"/>
                                          </p:val>
                                        </p:tav>
                                      </p:tavLst>
                                    </p:anim>
                                    <p:set>
                                      <p:cBhvr>
                                        <p:cTn id="14"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Resultado de imagen para el Señor el buen pastor  (imagenes sin letra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79909" y="374467"/>
            <a:ext cx="8429240" cy="61743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537944" y="116632"/>
            <a:ext cx="2558713" cy="830997"/>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4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 </a:t>
            </a:r>
            <a:r>
              <a:rPr kumimoji="0" lang="ca-ES" sz="32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Salmo</a:t>
            </a:r>
            <a:r>
              <a:rPr kumimoji="0" lang="ca-ES" sz="4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 </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22 </a:t>
            </a:r>
            <a:endParaRPr kumimoji="0" lang="ca-ES" sz="4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4100" name="Rectangle 4"/>
          <p:cNvSpPr>
            <a:spLocks noChangeArrowheads="1"/>
          </p:cNvSpPr>
          <p:nvPr/>
        </p:nvSpPr>
        <p:spPr bwMode="auto">
          <a:xfrm>
            <a:off x="4890292" y="5086910"/>
            <a:ext cx="3782785" cy="138499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El </a:t>
            </a:r>
            <a:r>
              <a:rPr kumimoji="0" lang="ca-ES" sz="2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Señor</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 es mi pastor, nada me falta.</a:t>
            </a:r>
          </a:p>
        </p:txBody>
      </p:sp>
      <p:sp>
        <p:nvSpPr>
          <p:cNvPr id="4101" name="Rectangle 5"/>
          <p:cNvSpPr>
            <a:spLocks noChangeArrowheads="1"/>
          </p:cNvSpPr>
          <p:nvPr/>
        </p:nvSpPr>
        <p:spPr bwMode="auto">
          <a:xfrm>
            <a:off x="993856" y="1313285"/>
            <a:ext cx="3726190" cy="2718784"/>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1400" b="0" i="1" u="none" strike="noStrike" kern="1200" cap="none" spc="0" normalizeH="0" baseline="0" noProof="0" dirty="0">
                <a:ln>
                  <a:noFill/>
                </a:ln>
                <a:solidFill>
                  <a:srgbClr val="FFFFFF"/>
                </a:solidFill>
                <a:effectLst>
                  <a:glow rad="101600">
                    <a:srgbClr val="1A0D00">
                      <a:alpha val="60000"/>
                    </a:srgbClr>
                  </a:glow>
                </a:effectLst>
                <a:uLnTx/>
                <a:uFillTx/>
                <a:latin typeface="Comic Sans MS" pitchFamily="66" charset="0"/>
                <a:ea typeface="+mn-ea"/>
                <a:cs typeface="+mn-cs"/>
              </a:rPr>
              <a:t> </a:t>
            </a:r>
            <a:r>
              <a:rPr kumimoji="0" lang="es-ES" sz="2400" b="1" i="1" u="none" strike="noStrike" kern="1200" cap="none" spc="0" normalizeH="0" baseline="0" noProof="0" dirty="0">
                <a:ln>
                  <a:noFill/>
                </a:ln>
                <a:solidFill>
                  <a:srgbClr val="FFFFFF"/>
                </a:solidFill>
                <a:effectLst>
                  <a:glow rad="101600">
                    <a:srgbClr val="1A0D00">
                      <a:alpha val="60000"/>
                    </a:srgbClr>
                  </a:glow>
                </a:effectLst>
                <a:uLnTx/>
                <a:uFillTx/>
                <a:latin typeface="Comic Sans MS" pitchFamily="66" charset="0"/>
                <a:ea typeface="+mn-ea"/>
                <a:cs typeface="Times New Roman" pitchFamily="18" charset="0"/>
              </a:rPr>
              <a:t>El Señor es mi pastor, nada me falta: en verdes praderas me hace recostar; me conduce hacia fuentes tranquilas y repara mis fuerzas.</a:t>
            </a:r>
            <a:endParaRPr kumimoji="0" lang="ca-ES" sz="2400" b="1" i="1" u="none" strike="noStrike" kern="1200" cap="none" spc="0" normalizeH="0" baseline="0" noProof="0" dirty="0">
              <a:ln>
                <a:noFill/>
              </a:ln>
              <a:solidFill>
                <a:srgbClr val="FFFFFF"/>
              </a:solidFill>
              <a:effectLst>
                <a:glow rad="101600">
                  <a:srgbClr val="1A0D00">
                    <a:alpha val="60000"/>
                  </a:srgbClr>
                </a:glo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04345872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101"/>
                                        </p:tgtEl>
                                        <p:attrNameLst>
                                          <p:attrName>style.visibility</p:attrName>
                                        </p:attrNameLst>
                                      </p:cBhvr>
                                      <p:to>
                                        <p:strVal val="visible"/>
                                      </p:to>
                                    </p:set>
                                    <p:anim by="(-#ppt_w*2)" calcmode="lin" valueType="num">
                                      <p:cBhvr rctx="PPT">
                                        <p:cTn id="7" dur="500" autoRev="1" fill="hold">
                                          <p:stCondLst>
                                            <p:cond delay="0"/>
                                          </p:stCondLst>
                                        </p:cTn>
                                        <p:tgtEl>
                                          <p:spTgt spid="4101"/>
                                        </p:tgtEl>
                                        <p:attrNameLst>
                                          <p:attrName>ppt_w</p:attrName>
                                        </p:attrNameLst>
                                      </p:cBhvr>
                                    </p:anim>
                                    <p:anim by="(#ppt_w*0.50)" calcmode="lin" valueType="num">
                                      <p:cBhvr>
                                        <p:cTn id="8" dur="500" decel="50000" autoRev="1" fill="hold">
                                          <p:stCondLst>
                                            <p:cond delay="0"/>
                                          </p:stCondLst>
                                        </p:cTn>
                                        <p:tgtEl>
                                          <p:spTgt spid="4101"/>
                                        </p:tgtEl>
                                        <p:attrNameLst>
                                          <p:attrName>ppt_x</p:attrName>
                                        </p:attrNameLst>
                                      </p:cBhvr>
                                    </p:anim>
                                    <p:anim from="(-#ppt_h/2)" to="(#ppt_y)" calcmode="lin" valueType="num">
                                      <p:cBhvr>
                                        <p:cTn id="9" dur="1000" fill="hold">
                                          <p:stCondLst>
                                            <p:cond delay="0"/>
                                          </p:stCondLst>
                                        </p:cTn>
                                        <p:tgtEl>
                                          <p:spTgt spid="4101"/>
                                        </p:tgtEl>
                                        <p:attrNameLst>
                                          <p:attrName>ppt_y</p:attrName>
                                        </p:attrNameLst>
                                      </p:cBhvr>
                                    </p:anim>
                                    <p:animRot by="21600000">
                                      <p:cBhvr>
                                        <p:cTn id="10" dur="1000" fill="hold">
                                          <p:stCondLst>
                                            <p:cond delay="0"/>
                                          </p:stCondLst>
                                        </p:cTn>
                                        <p:tgtEl>
                                          <p:spTgt spid="4101"/>
                                        </p:tgtEl>
                                        <p:attrNameLst>
                                          <p:attrName>r</p:attrName>
                                        </p:attrNameLst>
                                      </p:cBhvr>
                                    </p:animRot>
                                  </p:childTnLst>
                                </p:cTn>
                              </p:par>
                            </p:childTnLst>
                          </p:cTn>
                        </p:par>
                        <p:par>
                          <p:cTn id="11" fill="hold">
                            <p:stCondLst>
                              <p:cond delay="11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100"/>
                                        </p:tgtEl>
                                        <p:attrNameLst>
                                          <p:attrName>style.visibility</p:attrName>
                                        </p:attrNameLst>
                                      </p:cBhvr>
                                      <p:to>
                                        <p:strVal val="visible"/>
                                      </p:to>
                                    </p:set>
                                    <p:anim by="(-#ppt_w*2)" calcmode="lin" valueType="num">
                                      <p:cBhvr rctx="PPT">
                                        <p:cTn id="14" dur="500" autoRev="1" fill="hold">
                                          <p:stCondLst>
                                            <p:cond delay="0"/>
                                          </p:stCondLst>
                                        </p:cTn>
                                        <p:tgtEl>
                                          <p:spTgt spid="4100"/>
                                        </p:tgtEl>
                                        <p:attrNameLst>
                                          <p:attrName>ppt_w</p:attrName>
                                        </p:attrNameLst>
                                      </p:cBhvr>
                                    </p:anim>
                                    <p:anim by="(#ppt_w*0.50)" calcmode="lin" valueType="num">
                                      <p:cBhvr>
                                        <p:cTn id="15" dur="500" decel="50000" autoRev="1" fill="hold">
                                          <p:stCondLst>
                                            <p:cond delay="0"/>
                                          </p:stCondLst>
                                        </p:cTn>
                                        <p:tgtEl>
                                          <p:spTgt spid="4100"/>
                                        </p:tgtEl>
                                        <p:attrNameLst>
                                          <p:attrName>ppt_x</p:attrName>
                                        </p:attrNameLst>
                                      </p:cBhvr>
                                    </p:anim>
                                    <p:anim from="(-#ppt_h/2)" to="(#ppt_y)" calcmode="lin" valueType="num">
                                      <p:cBhvr>
                                        <p:cTn id="16" dur="1000" fill="hold">
                                          <p:stCondLst>
                                            <p:cond delay="0"/>
                                          </p:stCondLst>
                                        </p:cTn>
                                        <p:tgtEl>
                                          <p:spTgt spid="4100"/>
                                        </p:tgtEl>
                                        <p:attrNameLst>
                                          <p:attrName>ppt_y</p:attrName>
                                        </p:attrNameLst>
                                      </p:cBhvr>
                                    </p:anim>
                                    <p:animRot by="21600000">
                                      <p:cBhvr>
                                        <p:cTn id="17" dur="1000" fill="hold">
                                          <p:stCondLst>
                                            <p:cond delay="0"/>
                                          </p:stCondLst>
                                        </p:cTn>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71246" y="369341"/>
            <a:ext cx="8380868" cy="6179504"/>
          </a:xfrm>
          <a:prstGeom prst="rect">
            <a:avLst/>
          </a:prstGeom>
          <a:scene3d>
            <a:camera prst="orthographicFront"/>
            <a:lightRig rig="threePt" dir="t"/>
          </a:scene3d>
          <a:sp3d>
            <a:bevelT prst="convex"/>
          </a:sp3d>
        </p:spPr>
      </p:pic>
      <p:sp>
        <p:nvSpPr>
          <p:cNvPr id="3076" name="Rectangle 4"/>
          <p:cNvSpPr>
            <a:spLocks noChangeArrowheads="1"/>
          </p:cNvSpPr>
          <p:nvPr/>
        </p:nvSpPr>
        <p:spPr bwMode="auto">
          <a:xfrm>
            <a:off x="782630" y="369341"/>
            <a:ext cx="7702624" cy="181588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0"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 </a:t>
            </a: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Me guía por </a:t>
            </a:r>
            <a:r>
              <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el </a:t>
            </a: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sendero justo, por el honor de su nombre. Aunque camine por cañadas oscuras, nada temo, porque tú vas conmigo: tu vara y tu cayado me sosiegan</a:t>
            </a:r>
            <a:r>
              <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a:t>
            </a:r>
            <a:endPar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
        <p:nvSpPr>
          <p:cNvPr id="7" name="Rectangle 4"/>
          <p:cNvSpPr>
            <a:spLocks noChangeArrowheads="1"/>
          </p:cNvSpPr>
          <p:nvPr/>
        </p:nvSpPr>
        <p:spPr bwMode="auto">
          <a:xfrm>
            <a:off x="5451566" y="3831772"/>
            <a:ext cx="3396343"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Comic Sans MS" pitchFamily="66" charset="0"/>
                <a:ea typeface="+mn-ea"/>
                <a:cs typeface="+mn-cs"/>
              </a:rPr>
              <a:t>El </a:t>
            </a:r>
            <a:r>
              <a:rPr kumimoji="0" lang="ca-ES" sz="28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Comic Sans MS" pitchFamily="66" charset="0"/>
                <a:ea typeface="+mn-ea"/>
                <a:cs typeface="+mn-cs"/>
              </a:rPr>
              <a:t>Señor es mi pastor, nada me falta.</a:t>
            </a:r>
            <a:endParaRPr kumimoji="0" lang="ca-ES" sz="14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284893409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by="(-#ppt_w*2)" calcmode="lin" valueType="num">
                                      <p:cBhvr rctx="PPT">
                                        <p:cTn id="7" dur="500" autoRev="1" fill="hold">
                                          <p:stCondLst>
                                            <p:cond delay="0"/>
                                          </p:stCondLst>
                                        </p:cTn>
                                        <p:tgtEl>
                                          <p:spTgt spid="3076"/>
                                        </p:tgtEl>
                                        <p:attrNameLst>
                                          <p:attrName>ppt_w</p:attrName>
                                        </p:attrNameLst>
                                      </p:cBhvr>
                                    </p:anim>
                                    <p:anim by="(#ppt_w*0.50)" calcmode="lin" valueType="num">
                                      <p:cBhvr>
                                        <p:cTn id="8" dur="500" decel="50000" autoRev="1" fill="hold">
                                          <p:stCondLst>
                                            <p:cond delay="0"/>
                                          </p:stCondLst>
                                        </p:cTn>
                                        <p:tgtEl>
                                          <p:spTgt spid="3076"/>
                                        </p:tgtEl>
                                        <p:attrNameLst>
                                          <p:attrName>ppt_x</p:attrName>
                                        </p:attrNameLst>
                                      </p:cBhvr>
                                    </p:anim>
                                    <p:anim from="(-#ppt_h/2)" to="(#ppt_y)" calcmode="lin" valueType="num">
                                      <p:cBhvr>
                                        <p:cTn id="9" dur="1000" fill="hold">
                                          <p:stCondLst>
                                            <p:cond delay="0"/>
                                          </p:stCondLst>
                                        </p:cTn>
                                        <p:tgtEl>
                                          <p:spTgt spid="3076"/>
                                        </p:tgtEl>
                                        <p:attrNameLst>
                                          <p:attrName>ppt_y</p:attrName>
                                        </p:attrNameLst>
                                      </p:cBhvr>
                                    </p:anim>
                                    <p:animRot by="21600000">
                                      <p:cBhvr>
                                        <p:cTn id="10" dur="1000" fill="hold">
                                          <p:stCondLst>
                                            <p:cond delay="0"/>
                                          </p:stCondLst>
                                        </p:cTn>
                                        <p:tgtEl>
                                          <p:spTgt spid="3076"/>
                                        </p:tgtEl>
                                        <p:attrNameLst>
                                          <p:attrName>r</p:attrName>
                                        </p:attrNameLst>
                                      </p:cBhvr>
                                    </p:animRot>
                                  </p:childTnLst>
                                </p:cTn>
                              </p:par>
                            </p:childTnLst>
                          </p:cTn>
                        </p:par>
                        <p:par>
                          <p:cTn id="11" fill="hold">
                            <p:stCondLst>
                              <p:cond delay="138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2233" y="404664"/>
            <a:ext cx="8359882" cy="6161599"/>
          </a:xfrm>
          <a:prstGeom prst="rect">
            <a:avLst/>
          </a:prstGeom>
          <a:scene3d>
            <a:camera prst="orthographicFront"/>
            <a:lightRig rig="threePt" dir="t"/>
          </a:scene3d>
          <a:sp3d>
            <a:bevelT prst="convex"/>
          </a:sp3d>
        </p:spPr>
      </p:pic>
      <p:sp>
        <p:nvSpPr>
          <p:cNvPr id="5123" name="Rectangle 3"/>
          <p:cNvSpPr>
            <a:spLocks noChangeArrowheads="1"/>
          </p:cNvSpPr>
          <p:nvPr/>
        </p:nvSpPr>
        <p:spPr bwMode="auto">
          <a:xfrm>
            <a:off x="3422468" y="4624251"/>
            <a:ext cx="3918339"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rPr>
              <a:t>El </a:t>
            </a:r>
            <a:r>
              <a:rPr kumimoji="0" lang="ca-ES" sz="2800" b="1" i="1" u="none" strike="noStrike" kern="1200" cap="none" spc="0" normalizeH="0" baseline="0" noProof="0" dirty="0" err="1">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rPr>
              <a:t>Señor</a:t>
            </a:r>
            <a:r>
              <a:rPr kumimoji="0" lang="ca-ES"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rPr>
              <a:t> es mi pastor, nada me falta.</a:t>
            </a:r>
            <a:endParaRPr kumimoji="0" lang="ca-ES" sz="14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endParaRPr>
          </a:p>
        </p:txBody>
      </p:sp>
      <p:sp>
        <p:nvSpPr>
          <p:cNvPr id="5124" name="Rectangle 4"/>
          <p:cNvSpPr>
            <a:spLocks noChangeArrowheads="1"/>
          </p:cNvSpPr>
          <p:nvPr/>
        </p:nvSpPr>
        <p:spPr bwMode="auto">
          <a:xfrm>
            <a:off x="3918857" y="404664"/>
            <a:ext cx="4357749" cy="2769989"/>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1400" b="0" i="1" u="none" strike="noStrike" kern="1200" cap="none" spc="0" normalizeH="0" baseline="0" noProof="0" dirty="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mn-cs"/>
              </a:rPr>
              <a:t> </a:t>
            </a:r>
            <a:r>
              <a:rPr kumimoji="0" lang="es-ES" sz="2900" b="1" i="1" u="none" strike="noStrike" kern="1200" cap="none" spc="0" normalizeH="0" baseline="0" noProof="0" dirty="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Times New Roman" pitchFamily="18" charset="0"/>
              </a:rPr>
              <a:t>Preparas una mesa ante mí, enfrente de mis enemigos; me unges la cabeza </a:t>
            </a:r>
            <a:endParaRPr kumimoji="0" lang="es-ES" sz="2900" b="1" i="1" u="none" strike="noStrike" kern="1200" cap="none" spc="0" normalizeH="0" baseline="0" noProof="0" dirty="0" smtClean="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900" b="1" i="1" u="none" strike="noStrike" kern="1200" cap="none" spc="0" normalizeH="0" baseline="0" noProof="0" dirty="0" smtClean="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Times New Roman" pitchFamily="18" charset="0"/>
              </a:rPr>
              <a:t>con </a:t>
            </a:r>
            <a:r>
              <a:rPr kumimoji="0" lang="es-ES" sz="2900" b="1" i="1" u="none" strike="noStrike" kern="1200" cap="none" spc="0" normalizeH="0" baseline="0" noProof="0" dirty="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Times New Roman" pitchFamily="18" charset="0"/>
              </a:rPr>
              <a:t>perfume, y mi copa </a:t>
            </a:r>
            <a:r>
              <a:rPr kumimoji="0" lang="es-ES" sz="2900" b="1" i="1" u="none" strike="noStrike" kern="1200" cap="none" spc="0" normalizeH="0" baseline="0" noProof="0" dirty="0" smtClean="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Times New Roman" pitchFamily="18" charset="0"/>
              </a:rPr>
              <a:t>rebosa</a:t>
            </a:r>
            <a:r>
              <a:rPr kumimoji="0" lang="es-ES" sz="2900" b="1" i="1" u="none" strike="noStrike" kern="1200" cap="none" spc="0" normalizeH="0" baseline="0" noProof="0" dirty="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Times New Roman" pitchFamily="18" charset="0"/>
              </a:rPr>
              <a:t>.</a:t>
            </a:r>
            <a:endParaRPr kumimoji="0" lang="ca-ES" sz="2900" b="1" i="1" u="none" strike="noStrike" kern="1200" cap="none" spc="0" normalizeH="0" baseline="0" noProof="0" dirty="0">
              <a:ln>
                <a:noFill/>
              </a:ln>
              <a:solidFill>
                <a:srgbClr val="FFFFFF"/>
              </a:solidFill>
              <a:effectLst>
                <a:glow rad="63500">
                  <a:srgbClr val="000000"/>
                </a:glow>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11788815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by="(-#ppt_w*2)" calcmode="lin" valueType="num">
                                      <p:cBhvr rctx="PPT">
                                        <p:cTn id="7" dur="500" autoRev="1" fill="hold">
                                          <p:stCondLst>
                                            <p:cond delay="0"/>
                                          </p:stCondLst>
                                        </p:cTn>
                                        <p:tgtEl>
                                          <p:spTgt spid="5124"/>
                                        </p:tgtEl>
                                        <p:attrNameLst>
                                          <p:attrName>ppt_w</p:attrName>
                                        </p:attrNameLst>
                                      </p:cBhvr>
                                    </p:anim>
                                    <p:anim by="(#ppt_w*0.50)" calcmode="lin" valueType="num">
                                      <p:cBhvr>
                                        <p:cTn id="8" dur="500" decel="50000" autoRev="1" fill="hold">
                                          <p:stCondLst>
                                            <p:cond delay="0"/>
                                          </p:stCondLst>
                                        </p:cTn>
                                        <p:tgtEl>
                                          <p:spTgt spid="5124"/>
                                        </p:tgtEl>
                                        <p:attrNameLst>
                                          <p:attrName>ppt_x</p:attrName>
                                        </p:attrNameLst>
                                      </p:cBhvr>
                                    </p:anim>
                                    <p:anim from="(-#ppt_h/2)" to="(#ppt_y)" calcmode="lin" valueType="num">
                                      <p:cBhvr>
                                        <p:cTn id="9" dur="1000" fill="hold">
                                          <p:stCondLst>
                                            <p:cond delay="0"/>
                                          </p:stCondLst>
                                        </p:cTn>
                                        <p:tgtEl>
                                          <p:spTgt spid="5124"/>
                                        </p:tgtEl>
                                        <p:attrNameLst>
                                          <p:attrName>ppt_y</p:attrName>
                                        </p:attrNameLst>
                                      </p:cBhvr>
                                    </p:anim>
                                    <p:animRot by="21600000">
                                      <p:cBhvr>
                                        <p:cTn id="10" dur="1000" fill="hold">
                                          <p:stCondLst>
                                            <p:cond delay="0"/>
                                          </p:stCondLst>
                                        </p:cTn>
                                        <p:tgtEl>
                                          <p:spTgt spid="5124"/>
                                        </p:tgtEl>
                                        <p:attrNameLst>
                                          <p:attrName>r</p:attrName>
                                        </p:attrNameLst>
                                      </p:cBhvr>
                                    </p:animRot>
                                  </p:childTnLst>
                                </p:cTn>
                              </p:par>
                            </p:childTnLst>
                          </p:cTn>
                        </p:par>
                        <p:par>
                          <p:cTn id="11" fill="hold">
                            <p:stCondLst>
                              <p:cond delay="9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123"/>
                                        </p:tgtEl>
                                        <p:attrNameLst>
                                          <p:attrName>style.visibility</p:attrName>
                                        </p:attrNameLst>
                                      </p:cBhvr>
                                      <p:to>
                                        <p:strVal val="visible"/>
                                      </p:to>
                                    </p:set>
                                    <p:anim by="(-#ppt_w*2)" calcmode="lin" valueType="num">
                                      <p:cBhvr rctx="PPT">
                                        <p:cTn id="14" dur="500" autoRev="1" fill="hold">
                                          <p:stCondLst>
                                            <p:cond delay="0"/>
                                          </p:stCondLst>
                                        </p:cTn>
                                        <p:tgtEl>
                                          <p:spTgt spid="5123"/>
                                        </p:tgtEl>
                                        <p:attrNameLst>
                                          <p:attrName>ppt_w</p:attrName>
                                        </p:attrNameLst>
                                      </p:cBhvr>
                                    </p:anim>
                                    <p:anim by="(#ppt_w*0.50)" calcmode="lin" valueType="num">
                                      <p:cBhvr>
                                        <p:cTn id="15" dur="500" decel="50000" autoRev="1" fill="hold">
                                          <p:stCondLst>
                                            <p:cond delay="0"/>
                                          </p:stCondLst>
                                        </p:cTn>
                                        <p:tgtEl>
                                          <p:spTgt spid="5123"/>
                                        </p:tgtEl>
                                        <p:attrNameLst>
                                          <p:attrName>ppt_x</p:attrName>
                                        </p:attrNameLst>
                                      </p:cBhvr>
                                    </p:anim>
                                    <p:anim from="(-#ppt_h/2)" to="(#ppt_y)" calcmode="lin" valueType="num">
                                      <p:cBhvr>
                                        <p:cTn id="16" dur="1000" fill="hold">
                                          <p:stCondLst>
                                            <p:cond delay="0"/>
                                          </p:stCondLst>
                                        </p:cTn>
                                        <p:tgtEl>
                                          <p:spTgt spid="5123"/>
                                        </p:tgtEl>
                                        <p:attrNameLst>
                                          <p:attrName>ppt_y</p:attrName>
                                        </p:attrNameLst>
                                      </p:cBhvr>
                                    </p:anim>
                                    <p:animRot by="21600000">
                                      <p:cBhvr>
                                        <p:cTn id="17"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1856" y="371855"/>
            <a:ext cx="8406384" cy="6168281"/>
          </a:xfrm>
          <a:prstGeom prst="rect">
            <a:avLst/>
          </a:prstGeom>
          <a:scene3d>
            <a:camera prst="orthographicFront"/>
            <a:lightRig rig="threePt" dir="t"/>
          </a:scene3d>
          <a:sp3d>
            <a:bevelT prst="convex"/>
          </a:sp3d>
        </p:spPr>
      </p:pic>
      <p:sp>
        <p:nvSpPr>
          <p:cNvPr id="6147" name="Rectangle 3"/>
          <p:cNvSpPr>
            <a:spLocks noChangeArrowheads="1"/>
          </p:cNvSpPr>
          <p:nvPr/>
        </p:nvSpPr>
        <p:spPr bwMode="auto">
          <a:xfrm>
            <a:off x="2499629" y="3353868"/>
            <a:ext cx="4680520" cy="95410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El </a:t>
            </a:r>
            <a:r>
              <a:rPr kumimoji="0" lang="ca-ES" sz="2800" b="1"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Comic Sans MS" pitchFamily="66" charset="0"/>
                <a:ea typeface="+mn-ea"/>
                <a:cs typeface="+mn-cs"/>
              </a:rPr>
              <a:t>Señor</a:t>
            </a:r>
            <a:r>
              <a:rPr kumimoji="0" lang="ca-ES" sz="28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 es mi pastor, nada me falta</a:t>
            </a:r>
          </a:p>
        </p:txBody>
      </p:sp>
      <p:sp>
        <p:nvSpPr>
          <p:cNvPr id="6148" name="Rectangle 4"/>
          <p:cNvSpPr>
            <a:spLocks noChangeArrowheads="1"/>
          </p:cNvSpPr>
          <p:nvPr/>
        </p:nvSpPr>
        <p:spPr bwMode="auto">
          <a:xfrm>
            <a:off x="539552" y="476672"/>
            <a:ext cx="5660951" cy="2353614"/>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1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s-ES" sz="29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Times New Roman" pitchFamily="18" charset="0"/>
              </a:rPr>
              <a:t>Tu bondad y tu misericordia me acompañan todos los días de mi vida, y habitaré en la casa del Señor por años sin término.</a:t>
            </a:r>
            <a:endParaRPr kumimoji="0" lang="ca-ES" sz="29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2548456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by="(-#ppt_w*2)" calcmode="lin" valueType="num">
                                      <p:cBhvr rctx="PPT">
                                        <p:cTn id="7" dur="500" autoRev="1" fill="hold">
                                          <p:stCondLst>
                                            <p:cond delay="0"/>
                                          </p:stCondLst>
                                        </p:cTn>
                                        <p:tgtEl>
                                          <p:spTgt spid="6148"/>
                                        </p:tgtEl>
                                        <p:attrNameLst>
                                          <p:attrName>ppt_w</p:attrName>
                                        </p:attrNameLst>
                                      </p:cBhvr>
                                    </p:anim>
                                    <p:anim by="(#ppt_w*0.50)" calcmode="lin" valueType="num">
                                      <p:cBhvr>
                                        <p:cTn id="8" dur="500" decel="50000" autoRev="1" fill="hold">
                                          <p:stCondLst>
                                            <p:cond delay="0"/>
                                          </p:stCondLst>
                                        </p:cTn>
                                        <p:tgtEl>
                                          <p:spTgt spid="6148"/>
                                        </p:tgtEl>
                                        <p:attrNameLst>
                                          <p:attrName>ppt_x</p:attrName>
                                        </p:attrNameLst>
                                      </p:cBhvr>
                                    </p:anim>
                                    <p:anim from="(-#ppt_h/2)" to="(#ppt_y)" calcmode="lin" valueType="num">
                                      <p:cBhvr>
                                        <p:cTn id="9" dur="1000" fill="hold">
                                          <p:stCondLst>
                                            <p:cond delay="0"/>
                                          </p:stCondLst>
                                        </p:cTn>
                                        <p:tgtEl>
                                          <p:spTgt spid="6148"/>
                                        </p:tgtEl>
                                        <p:attrNameLst>
                                          <p:attrName>ppt_y</p:attrName>
                                        </p:attrNameLst>
                                      </p:cBhvr>
                                    </p:anim>
                                    <p:animRot by="21600000">
                                      <p:cBhvr>
                                        <p:cTn id="10" dur="1000" fill="hold">
                                          <p:stCondLst>
                                            <p:cond delay="0"/>
                                          </p:stCondLst>
                                        </p:cTn>
                                        <p:tgtEl>
                                          <p:spTgt spid="6148"/>
                                        </p:tgtEl>
                                        <p:attrNameLst>
                                          <p:attrName>r</p:attrName>
                                        </p:attrNameLst>
                                      </p:cBhvr>
                                    </p:animRot>
                                  </p:childTnLst>
                                </p:cTn>
                              </p:par>
                            </p:childTnLst>
                          </p:cTn>
                        </p:par>
                        <p:par>
                          <p:cTn id="11" fill="hold">
                            <p:stCondLst>
                              <p:cond delay="107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147"/>
                                        </p:tgtEl>
                                        <p:attrNameLst>
                                          <p:attrName>style.visibility</p:attrName>
                                        </p:attrNameLst>
                                      </p:cBhvr>
                                      <p:to>
                                        <p:strVal val="visible"/>
                                      </p:to>
                                    </p:set>
                                    <p:anim by="(-#ppt_w*2)" calcmode="lin" valueType="num">
                                      <p:cBhvr rctx="PPT">
                                        <p:cTn id="14" dur="500" autoRev="1" fill="hold">
                                          <p:stCondLst>
                                            <p:cond delay="0"/>
                                          </p:stCondLst>
                                        </p:cTn>
                                        <p:tgtEl>
                                          <p:spTgt spid="6147"/>
                                        </p:tgtEl>
                                        <p:attrNameLst>
                                          <p:attrName>ppt_w</p:attrName>
                                        </p:attrNameLst>
                                      </p:cBhvr>
                                    </p:anim>
                                    <p:anim by="(#ppt_w*0.50)" calcmode="lin" valueType="num">
                                      <p:cBhvr>
                                        <p:cTn id="15" dur="500" decel="50000" autoRev="1" fill="hold">
                                          <p:stCondLst>
                                            <p:cond delay="0"/>
                                          </p:stCondLst>
                                        </p:cTn>
                                        <p:tgtEl>
                                          <p:spTgt spid="6147"/>
                                        </p:tgtEl>
                                        <p:attrNameLst>
                                          <p:attrName>ppt_x</p:attrName>
                                        </p:attrNameLst>
                                      </p:cBhvr>
                                    </p:anim>
                                    <p:anim from="(-#ppt_h/2)" to="(#ppt_y)" calcmode="lin" valueType="num">
                                      <p:cBhvr>
                                        <p:cTn id="16" dur="1000" fill="hold">
                                          <p:stCondLst>
                                            <p:cond delay="0"/>
                                          </p:stCondLst>
                                        </p:cTn>
                                        <p:tgtEl>
                                          <p:spTgt spid="6147"/>
                                        </p:tgtEl>
                                        <p:attrNameLst>
                                          <p:attrName>ppt_y</p:attrName>
                                        </p:attrNameLst>
                                      </p:cBhvr>
                                    </p:anim>
                                    <p:animRot by="21600000">
                                      <p:cBhvr>
                                        <p:cTn id="17" dur="1000" fill="hold">
                                          <p:stCondLst>
                                            <p:cond delay="0"/>
                                          </p:stCondLst>
                                        </p:cTn>
                                        <p:tgtEl>
                                          <p:spTgt spid="61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286871"/>
            <a:ext cx="8405842" cy="6272563"/>
          </a:xfrm>
          <a:prstGeom prst="rect">
            <a:avLst/>
          </a:prstGeom>
        </p:spPr>
      </p:pic>
      <p:sp>
        <p:nvSpPr>
          <p:cNvPr id="12" name="AutoShape 2"/>
          <p:cNvSpPr>
            <a:spLocks noChangeArrowheads="1"/>
          </p:cNvSpPr>
          <p:nvPr/>
        </p:nvSpPr>
        <p:spPr bwMode="auto">
          <a:xfrm>
            <a:off x="484066" y="483660"/>
            <a:ext cx="2840920" cy="741774"/>
          </a:xfrm>
          <a:prstGeom prst="roundRect">
            <a:avLst>
              <a:gd name="adj" fmla="val 16667"/>
            </a:avLst>
          </a:prstGeom>
          <a:solidFill>
            <a:srgbClr val="8B0888"/>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10" name="Rectangle 13"/>
          <p:cNvSpPr>
            <a:spLocks noChangeArrowheads="1"/>
          </p:cNvSpPr>
          <p:nvPr/>
        </p:nvSpPr>
        <p:spPr bwMode="auto">
          <a:xfrm>
            <a:off x="1749879" y="1805176"/>
            <a:ext cx="6026875" cy="3336909"/>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2400" b="1" i="1"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Times New Roman"/>
              </a:rPr>
              <a:t>Motivación: </a:t>
            </a:r>
            <a:r>
              <a:rPr kumimoji="0" lang="es-PE"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Times New Roman"/>
              </a:rPr>
              <a:t>San Vicente  reconoce a Cristo </a:t>
            </a:r>
            <a:r>
              <a:rPr kumimoji="0" lang="es-PE" sz="2400" b="1" i="0" u="none" strike="noStrike" kern="1200" cap="none" spc="0" normalizeH="0" baseline="0" noProof="0" dirty="0" smtClean="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Times New Roman"/>
              </a:rPr>
              <a:t>       como </a:t>
            </a:r>
            <a:r>
              <a:rPr kumimoji="0" lang="es-PE"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Times New Roman"/>
              </a:rPr>
              <a:t>luz del mundo, el esplendor del Padre que ilumina y calienta (</a:t>
            </a:r>
            <a:r>
              <a:rPr kumimoji="0" lang="es-PE" sz="16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Times New Roman"/>
              </a:rPr>
              <a:t>cfr. XI, 239) </a:t>
            </a:r>
            <a:r>
              <a:rPr kumimoji="0" lang="es-PE"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Times New Roman"/>
              </a:rPr>
              <a:t>. Por ello exhorta a los misioneros a vivir iluminados con la luz de Cristo</a:t>
            </a:r>
            <a:r>
              <a:rPr kumimoji="0" lang="es-PE" sz="2400" b="1" i="0" u="none" strike="noStrike" kern="1200" cap="none" spc="0" normalizeH="0" baseline="0" noProof="0" dirty="0" smtClean="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Times New Roman"/>
              </a:rPr>
              <a:t>:</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2400" b="1" i="0" u="none" strike="noStrike" kern="1200" cap="none" spc="0" normalizeH="0" baseline="0" noProof="0" dirty="0" smtClean="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rPr>
              <a:t>“</a:t>
            </a:r>
            <a:r>
              <a:rPr kumimoji="0" lang="es-PE" sz="2400" b="1" i="1" u="none" strike="noStrike" kern="1200" cap="none" spc="0" normalizeH="0" baseline="0" noProof="0" dirty="0" smtClean="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rPr>
              <a:t>Las </a:t>
            </a:r>
            <a:r>
              <a:rPr kumimoji="0" lang="es-PE" sz="2400" b="1" i="1"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rPr>
              <a:t>luces de la fe van siempre acompañadas de una cierta unción celestial, que se derrama secretamente en el corazón de los oyentes; por ahí se puede deducir que será necesario, tanto para nuestra perfección como para procurar la salvación de las almas, acostumbrarnos a seguir siempre y en todas las cosas las luces de la fe.”</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400" b="1" i="1"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400" b="1" i="1"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rPr>
              <a:t>	|</a:t>
            </a:r>
            <a:endParaRPr kumimoji="0" lang="es-ES" sz="2400" b="1" i="0" u="none" strike="noStrike" kern="1200" cap="none" spc="0" normalizeH="0" baseline="0" noProof="0" dirty="0">
              <a:ln w="10160">
                <a:solidFill>
                  <a:srgbClr val="1A0D00"/>
                </a:solidFill>
                <a:prstDash val="solid"/>
              </a:ln>
              <a:solidFill>
                <a:srgbClr val="FFFFFF"/>
              </a:solidFill>
              <a:effectLst>
                <a:outerShdw blurRad="38100" dist="22860" dir="5400000" algn="tl" rotWithShape="0">
                  <a:srgbClr val="000000">
                    <a:alpha val="30000"/>
                  </a:srgbClr>
                </a:outerShdw>
              </a:effectLst>
              <a:uLnTx/>
              <a:uFillTx/>
              <a:latin typeface="Arial Narrow" pitchFamily="34" charset="0"/>
              <a:ea typeface="+mn-ea"/>
              <a:cs typeface="Times New Roman"/>
            </a:endParaRPr>
          </a:p>
        </p:txBody>
      </p:sp>
      <p:sp>
        <p:nvSpPr>
          <p:cNvPr id="11" name="Rectangle 13"/>
          <p:cNvSpPr>
            <a:spLocks noChangeArrowheads="1"/>
          </p:cNvSpPr>
          <p:nvPr/>
        </p:nvSpPr>
        <p:spPr bwMode="auto">
          <a:xfrm>
            <a:off x="0" y="3714752"/>
            <a:ext cx="8786842" cy="2786082"/>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rgbClr val="FFFF00"/>
              </a:solidFill>
              <a:effectLst>
                <a:glow rad="101600">
                  <a:srgbClr val="000000">
                    <a:alpha val="60000"/>
                  </a:srgbClr>
                </a:glow>
              </a:effectLst>
              <a:uLnTx/>
              <a:uFillTx/>
              <a:latin typeface="Times New Roman"/>
              <a:ea typeface="+mn-ea"/>
              <a:cs typeface="Times New Roman"/>
            </a:endParaRPr>
          </a:p>
        </p:txBody>
      </p:sp>
      <p:sp>
        <p:nvSpPr>
          <p:cNvPr id="13" name="Rectangle 13"/>
          <p:cNvSpPr>
            <a:spLocks noChangeArrowheads="1"/>
          </p:cNvSpPr>
          <p:nvPr/>
        </p:nvSpPr>
        <p:spPr bwMode="auto">
          <a:xfrm>
            <a:off x="1500166" y="5500702"/>
            <a:ext cx="6929486" cy="785818"/>
          </a:xfrm>
          <a:prstGeom prst="rect">
            <a:avLst/>
          </a:prstGeom>
          <a:noFill/>
          <a:ln w="9525">
            <a:noFill/>
            <a:miter lim="800000"/>
            <a:headEnd/>
            <a:tailEnd/>
          </a:ln>
          <a:effectLst/>
        </p:spPr>
        <p:txBody>
          <a:bodyPr/>
          <a:lstStyle/>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PE" sz="3000" b="0" i="1" u="none" strike="noStrike" kern="1200" cap="none" spc="0" normalizeH="0" baseline="0" noProof="0" dirty="0">
              <a:ln w="18415" cmpd="sng">
                <a:solidFill>
                  <a:srgbClr val="FFFFFF"/>
                </a:solidFill>
                <a:prstDash val="solid"/>
              </a:ln>
              <a:solidFill>
                <a:srgbClr val="FFFF00"/>
              </a:solidFill>
              <a:effectLst>
                <a:glow rad="101600">
                  <a:srgbClr val="000000">
                    <a:alpha val="60000"/>
                  </a:srgbClr>
                </a:glow>
              </a:effectLst>
              <a:uLnTx/>
              <a:uFillTx/>
              <a:latin typeface="Times New Roman"/>
              <a:ea typeface="+mn-ea"/>
              <a:cs typeface="Times New Roman"/>
            </a:endParaRPr>
          </a:p>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PE" sz="3000" b="0" i="1" u="none" strike="noStrike" kern="1200" cap="none" spc="0" normalizeH="0" baseline="0" noProof="0" dirty="0">
              <a:ln w="18415" cmpd="sng">
                <a:solidFill>
                  <a:srgbClr val="FFFFFF"/>
                </a:solidFill>
                <a:prstDash val="solid"/>
              </a:ln>
              <a:solidFill>
                <a:srgbClr val="FFFF00"/>
              </a:solidFill>
              <a:effectLst>
                <a:glow rad="101600">
                  <a:srgbClr val="000000">
                    <a:alpha val="60000"/>
                  </a:srgbClr>
                </a:glow>
              </a:effectLst>
              <a:uLnTx/>
              <a:uFillTx/>
              <a:latin typeface="Times New Roman"/>
              <a:ea typeface="+mn-ea"/>
              <a:cs typeface="Times New Roman"/>
            </a:endParaRPr>
          </a:p>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ES_tradnl" sz="3000" b="0" i="0" u="none" strike="noStrike" kern="1200" cap="none" spc="0" normalizeH="0" baseline="0" noProof="0" dirty="0">
              <a:ln w="18415" cmpd="sng">
                <a:solidFill>
                  <a:srgbClr val="FFFFFF"/>
                </a:solidFill>
                <a:prstDash val="solid"/>
              </a:ln>
              <a:solidFill>
                <a:srgbClr val="FFFF00"/>
              </a:solidFill>
              <a:effectLst>
                <a:glow rad="101600">
                  <a:srgbClr val="000000">
                    <a:alpha val="60000"/>
                  </a:srgbClr>
                </a:glow>
              </a:effectLst>
              <a:uLnTx/>
              <a:uFillTx/>
              <a:latin typeface="Times New Roman"/>
              <a:ea typeface="+mn-ea"/>
              <a:cs typeface="Times New Roman"/>
            </a:endParaRPr>
          </a:p>
          <a:p>
            <a:pPr marL="342900" marR="0" lvl="0" indent="-342900" algn="r" defTabSz="914400" rtl="0" eaLnBrk="1" fontAlgn="base" latinLnBrk="0" hangingPunct="1">
              <a:lnSpc>
                <a:spcPct val="80000"/>
              </a:lnSpc>
              <a:spcBef>
                <a:spcPct val="20000"/>
              </a:spcBef>
              <a:spcAft>
                <a:spcPct val="0"/>
              </a:spcAft>
              <a:buClrTx/>
              <a:buSzTx/>
              <a:buFontTx/>
              <a:buNone/>
              <a:tabLst/>
              <a:defRPr/>
            </a:pPr>
            <a:r>
              <a:rPr kumimoji="0" lang="es-ES_tradnl" sz="3000" b="0" i="0" u="none" strike="noStrike" kern="1200" cap="none" spc="0" normalizeH="0" baseline="0" noProof="0" dirty="0">
                <a:ln w="18415" cmpd="sng">
                  <a:solidFill>
                    <a:srgbClr val="FFFFFF"/>
                  </a:solidFill>
                  <a:prstDash val="solid"/>
                </a:ln>
                <a:solidFill>
                  <a:srgbClr val="FFFF00"/>
                </a:solidFill>
                <a:effectLst>
                  <a:glow rad="101600">
                    <a:srgbClr val="000000">
                      <a:alpha val="60000"/>
                    </a:srgbClr>
                  </a:glow>
                </a:effectLst>
                <a:uLnTx/>
                <a:uFillTx/>
                <a:latin typeface="Times New Roman"/>
                <a:ea typeface="+mn-ea"/>
                <a:cs typeface="Times New Roman"/>
              </a:rPr>
              <a:t>	</a:t>
            </a:r>
            <a:endParaRPr kumimoji="0" lang="es-ES" sz="3000" b="0" i="0" u="none" strike="noStrike" kern="1200" cap="none" spc="0" normalizeH="0" baseline="0" noProof="0" dirty="0">
              <a:ln w="18415" cmpd="sng">
                <a:solidFill>
                  <a:srgbClr val="FFFFFF"/>
                </a:solidFill>
                <a:prstDash val="solid"/>
              </a:ln>
              <a:solidFill>
                <a:srgbClr val="FFFF00"/>
              </a:solidFill>
              <a:effectLst>
                <a:glow rad="101600">
                  <a:srgbClr val="000000">
                    <a:alpha val="60000"/>
                  </a:srgbClr>
                </a:glow>
              </a:effectLst>
              <a:uLnTx/>
              <a:uFillTx/>
              <a:latin typeface="Times New Roman"/>
              <a:ea typeface="+mn-ea"/>
              <a:cs typeface="Times New Roman"/>
            </a:endParaRPr>
          </a:p>
        </p:txBody>
      </p:sp>
    </p:spTree>
    <p:extLst>
      <p:ext uri="{BB962C8B-B14F-4D97-AF65-F5344CB8AC3E}">
        <p14:creationId xmlns:p14="http://schemas.microsoft.com/office/powerpoint/2010/main" val="38021585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474" y="232958"/>
            <a:ext cx="8518725" cy="6333305"/>
          </a:xfrm>
          <a:prstGeom prst="rect">
            <a:avLst/>
          </a:prstGeom>
        </p:spPr>
      </p:pic>
      <p:sp>
        <p:nvSpPr>
          <p:cNvPr id="2" name="Rectangle 8"/>
          <p:cNvSpPr txBox="1">
            <a:spLocks noChangeArrowheads="1"/>
          </p:cNvSpPr>
          <p:nvPr/>
        </p:nvSpPr>
        <p:spPr bwMode="auto">
          <a:xfrm>
            <a:off x="426720" y="597186"/>
            <a:ext cx="4606834" cy="5437854"/>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s-PE" sz="2800" b="1" i="0" u="none" strike="noStrike" kern="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mn-cs"/>
              </a:rPr>
              <a:t>En mi oración de esta semana, haré el esfuerzo por constatar la obra de Dios en mi vida y en la de los demás</a:t>
            </a:r>
            <a:r>
              <a:rPr kumimoji="0" lang="es-PE" sz="2800" b="1" i="0" u="none" strike="noStrike" kern="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mn-cs"/>
              </a:rPr>
              <a: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mn-cs"/>
            </a:endParaRPr>
          </a:p>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s-PE" sz="2800" b="1" i="0" u="none" strike="noStrike" kern="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mn-cs"/>
              </a:rPr>
              <a:t>A la luz del texto, ¿cómo podemos iluminar, la realidad que nos rodea y ver con una mirada nueva las realidades y situaciones que solemos percibir oscuras?</a:t>
            </a:r>
            <a:endParaRPr kumimoji="0" lang="es-ES" sz="2800" b="1" i="0" u="none" strike="noStrike" kern="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mn-cs"/>
            </a:endParaRPr>
          </a:p>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endParaRPr kumimoji="0" lang="es-ES" sz="2800" b="1" i="0" u="none" strike="noStrike" kern="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mn-cs"/>
            </a:endParaRPr>
          </a:p>
        </p:txBody>
      </p:sp>
    </p:spTree>
    <p:extLst>
      <p:ext uri="{BB962C8B-B14F-4D97-AF65-F5344CB8AC3E}">
        <p14:creationId xmlns:p14="http://schemas.microsoft.com/office/powerpoint/2010/main" val="41603873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ultado de imagen para fondo con imagen de Jesus para texto de orac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840" y="353017"/>
            <a:ext cx="8331563" cy="62045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72803" y="858821"/>
            <a:ext cx="6546306" cy="5263307"/>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0" i="1" u="none" strike="noStrike" kern="1200" cap="none" spc="0" normalizeH="0" baseline="0" noProof="0" dirty="0" smtClean="0">
                <a:ln>
                  <a:noFill/>
                </a:ln>
                <a:solidFill>
                  <a:srgbClr val="FFFFFF"/>
                </a:solidFill>
                <a:effectLst>
                  <a:glow rad="101600">
                    <a:srgbClr val="000000"/>
                  </a:glow>
                </a:effectLst>
                <a:uLnTx/>
                <a:uFillTx/>
                <a:latin typeface="Segoe UI Symbol" pitchFamily="34" charset="0"/>
                <a:ea typeface="Segoe UI Symbol" pitchFamily="34" charset="0"/>
                <a:cs typeface="Times New Roman"/>
              </a:rPr>
              <a:t>Hoy te bendecimos, Padre, por la luz 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0" i="1" u="none" strike="noStrike" kern="1200" cap="none" spc="0" normalizeH="0" baseline="0" noProof="0" dirty="0" smtClean="0">
                <a:ln>
                  <a:noFill/>
                </a:ln>
                <a:solidFill>
                  <a:srgbClr val="FFFFFF"/>
                </a:solidFill>
                <a:effectLst>
                  <a:glow rad="101600">
                    <a:srgbClr val="000000"/>
                  </a:glow>
                </a:effectLst>
                <a:uLnTx/>
                <a:uFillTx/>
                <a:latin typeface="Segoe UI Symbol" pitchFamily="34" charset="0"/>
                <a:ea typeface="Segoe UI Symbol" pitchFamily="34" charset="0"/>
                <a:cs typeface="Times New Roman"/>
              </a:rPr>
              <a:t>nuestro </a:t>
            </a:r>
            <a:r>
              <a:rPr kumimoji="0" lang="es-PE" sz="2000" b="0" i="1" u="none" strike="noStrike" kern="1200" cap="none" spc="0" normalizeH="0" baseline="0" noProof="0" dirty="0">
                <a:ln>
                  <a:noFill/>
                </a:ln>
                <a:solidFill>
                  <a:srgbClr val="FFFFFF"/>
                </a:solidFill>
                <a:effectLst>
                  <a:glow rad="101600">
                    <a:srgbClr val="000000"/>
                  </a:glow>
                </a:effectLst>
                <a:uLnTx/>
                <a:uFillTx/>
                <a:latin typeface="Segoe UI Symbol" pitchFamily="34" charset="0"/>
                <a:ea typeface="Segoe UI Symbol" pitchFamily="34" charset="0"/>
                <a:cs typeface="Times New Roman"/>
              </a:rPr>
              <a:t>bautismo, </a:t>
            </a:r>
            <a:r>
              <a:rPr kumimoji="0" lang="es-PE" sz="2000" b="0" i="1" u="none" strike="noStrike" kern="1200" cap="none" spc="0" normalizeH="0" baseline="0" noProof="0" dirty="0" smtClean="0">
                <a:ln>
                  <a:noFill/>
                </a:ln>
                <a:solidFill>
                  <a:srgbClr val="FFFFFF"/>
                </a:solidFill>
                <a:effectLst>
                  <a:glow rad="101600">
                    <a:srgbClr val="000000"/>
                  </a:glow>
                </a:effectLst>
                <a:uLnTx/>
                <a:uFillTx/>
                <a:latin typeface="Segoe UI Symbol" pitchFamily="34" charset="0"/>
                <a:ea typeface="Segoe UI Symbol" pitchFamily="34" charset="0"/>
                <a:cs typeface="Times New Roman"/>
              </a:rPr>
              <a:t>esa </a:t>
            </a:r>
            <a:r>
              <a:rPr kumimoji="0" lang="es-PE" sz="2000" b="0" i="1" u="none" strike="noStrike" kern="1200" cap="none" spc="0" normalizeH="0" baseline="0" noProof="0" dirty="0">
                <a:ln>
                  <a:noFill/>
                </a:ln>
                <a:solidFill>
                  <a:srgbClr val="FFFFFF"/>
                </a:solidFill>
                <a:effectLst>
                  <a:glow rad="101600">
                    <a:srgbClr val="000000"/>
                  </a:glow>
                </a:effectLst>
                <a:uLnTx/>
                <a:uFillTx/>
                <a:latin typeface="Segoe UI Symbol" pitchFamily="34" charset="0"/>
                <a:ea typeface="Segoe UI Symbol" pitchFamily="34" charset="0"/>
                <a:cs typeface="Times New Roman"/>
              </a:rPr>
              <a:t>luz de la fe 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0" i="1" u="none" strike="noStrike" kern="1200" cap="none" spc="0" normalizeH="0" baseline="0" noProof="0" dirty="0">
                <a:ln>
                  <a:noFill/>
                </a:ln>
                <a:solidFill>
                  <a:srgbClr val="FFFFFF"/>
                </a:solidFill>
                <a:effectLst>
                  <a:glow rad="101600">
                    <a:srgbClr val="000000"/>
                  </a:glow>
                </a:effectLst>
                <a:uLnTx/>
                <a:uFillTx/>
                <a:latin typeface="Segoe UI Symbol" pitchFamily="34" charset="0"/>
                <a:ea typeface="Segoe UI Symbol" pitchFamily="34" charset="0"/>
                <a:cs typeface="Times New Roman"/>
              </a:rPr>
              <a:t>Cristo que </a:t>
            </a:r>
            <a:r>
              <a:rPr kumimoji="0" lang="es-PE" sz="2000" b="0" i="1" u="none" strike="noStrike" kern="1200" cap="none" spc="0" normalizeH="0" baseline="0" noProof="0" dirty="0" smtClean="0">
                <a:ln>
                  <a:noFill/>
                </a:ln>
                <a:solidFill>
                  <a:srgbClr val="FFFFFF"/>
                </a:solidFill>
                <a:effectLst>
                  <a:glow rad="101600">
                    <a:srgbClr val="000000"/>
                  </a:glow>
                </a:effectLst>
                <a:uLnTx/>
                <a:uFillTx/>
                <a:latin typeface="Segoe UI Symbol" pitchFamily="34" charset="0"/>
                <a:ea typeface="Segoe UI Symbol" pitchFamily="34" charset="0"/>
                <a:cs typeface="Times New Roman"/>
              </a:rPr>
              <a:t>iluminó toda </a:t>
            </a:r>
            <a:r>
              <a:rPr kumimoji="0" lang="es-PE" sz="2000" b="0" i="1" u="none" strike="noStrike" kern="1200" cap="none" spc="0" normalizeH="0" baseline="0" noProof="0" dirty="0">
                <a:ln>
                  <a:noFill/>
                </a:ln>
                <a:solidFill>
                  <a:srgbClr val="FFFFFF"/>
                </a:solidFill>
                <a:effectLst>
                  <a:glow rad="101600">
                    <a:srgbClr val="000000"/>
                  </a:glow>
                </a:effectLst>
                <a:uLnTx/>
                <a:uFillTx/>
                <a:latin typeface="Segoe UI Symbol" pitchFamily="34" charset="0"/>
                <a:ea typeface="Segoe UI Symbol" pitchFamily="34" charset="0"/>
                <a:cs typeface="Times New Roman"/>
              </a:rPr>
              <a:t>nuestra vida.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No </a:t>
            </a:r>
            <a:r>
              <a:rPr kumimoji="0" lang="es-PE"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permitas que volvamos a ser ciegos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que creen ver, pero no </a:t>
            </a:r>
            <a:r>
              <a:rPr kumimoji="0" lang="es-PE"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distinguen los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colores </a:t>
            </a:r>
            <a:r>
              <a:rPr kumimoji="0" lang="es-PE"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de </a:t>
            </a:r>
            <a:r>
              <a:rPr kumimoji="0" lang="es-PE"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tu presencia </a:t>
            </a:r>
            <a:r>
              <a:rPr kumimoji="0" lang="es-PE"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en el mundo</a:t>
            </a:r>
            <a:r>
              <a:rPr kumimoji="0" lang="es-PE"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Quita, Señor, las escamas de nuestros ojos en tinieblas. </a:t>
            </a:r>
            <a:r>
              <a:rPr kumimoji="0" lang="es-ES"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s-ES" sz="2000" i="1" kern="0"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Ayúdanos </a:t>
            </a: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a dar el paso definitivo de la </a:t>
            </a:r>
            <a:r>
              <a:rPr kumimoji="0" lang="es-ES"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incredulidad </a:t>
            </a: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a la fe, de nuestro egoísmo tenebroso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a la luz </a:t>
            </a:r>
            <a:r>
              <a:rPr kumimoji="0" lang="es-ES"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esplendorosa del </a:t>
            </a: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amor.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Queremos </a:t>
            </a:r>
            <a:r>
              <a:rPr kumimoji="0" lang="es-ES"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caminar  como </a:t>
            </a:r>
            <a:r>
              <a:rPr kumimoji="0" lang="es-ES" sz="2000" b="0" i="1" u="none" strike="noStrike" kern="0" cap="none" spc="0" normalizeH="0" baseline="0" noProof="0" dirty="0" err="1">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hij@s</a:t>
            </a: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de la luz,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estrenar ojos nuevos, </a:t>
            </a:r>
            <a:r>
              <a:rPr kumimoji="0" lang="es-ES"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ver </a:t>
            </a: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a los demás como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hijos tuyos y hermanos nuestros,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y aparecer ante ellos rebosando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bondad, justicia y verdad. </a:t>
            </a:r>
            <a:r>
              <a:rPr kumimoji="0" lang="es-ES"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Amén.</a:t>
            </a:r>
            <a:endPar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1" u="none" strike="noStrike" kern="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1" u="none" strike="noStrike" kern="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2800" b="0" i="1" u="none" strike="noStrike" kern="0" cap="none" spc="0" normalizeH="0" baseline="0" noProof="0" dirty="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0" i="1" u="none" strike="noStrike" kern="1200" cap="none" spc="0" normalizeH="0" baseline="0" noProof="0" dirty="0">
              <a:ln>
                <a:noFill/>
              </a:ln>
              <a:solidFill>
                <a:srgbClr val="FFFF00"/>
              </a:solidFill>
              <a:effectLst>
                <a:glow rad="101600">
                  <a:srgbClr val="000000"/>
                </a:glow>
              </a:effectLst>
              <a:uLnTx/>
              <a:uFillTx/>
              <a:latin typeface="Segoe UI Symbol" pitchFamily="34"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0" i="1" u="none" strike="noStrike" kern="1200" cap="none" spc="0" normalizeH="0" baseline="0" noProof="0" dirty="0">
              <a:ln>
                <a:noFill/>
              </a:ln>
              <a:solidFill>
                <a:srgbClr val="FFFF00"/>
              </a:solidFill>
              <a:effectLst>
                <a:glow rad="101600">
                  <a:srgbClr val="000000"/>
                </a:glow>
              </a:effectLst>
              <a:uLnTx/>
              <a:uFillTx/>
              <a:latin typeface="Segoe UI Symbol" pitchFamily="34" charset="0"/>
              <a:ea typeface="Segoe UI Symbol" pitchFamily="34" charset="0"/>
              <a:cs typeface="Times New Roman"/>
            </a:endParaRPr>
          </a:p>
          <a:p>
            <a:pPr marL="0" marR="0" lvl="0" indent="0" algn="l" defTabSz="914400" rtl="0" eaLnBrk="1" fontAlgn="base" latinLnBrk="0" hangingPunct="1">
              <a:lnSpc>
                <a:spcPct val="80000"/>
              </a:lnSpc>
              <a:spcBef>
                <a:spcPts val="0"/>
              </a:spcBef>
              <a:spcAft>
                <a:spcPct val="0"/>
              </a:spcAft>
              <a:buClrTx/>
              <a:buSzTx/>
              <a:buFontTx/>
              <a:buNone/>
              <a:tabLst/>
              <a:defRPr/>
            </a:pPr>
            <a:endParaRPr kumimoji="0" lang="es-ES_tradnl" sz="2800" b="0" i="1" u="none" strike="noStrike" kern="0" cap="none" spc="0" normalizeH="0" baseline="0" noProof="0" dirty="0">
              <a:ln>
                <a:noFill/>
              </a:ln>
              <a:solidFill>
                <a:srgbClr val="FFFF00"/>
              </a:solidFill>
              <a:effectLst>
                <a:glow rad="101600">
                  <a:srgbClr val="000000"/>
                </a:glow>
              </a:effectLst>
              <a:uLnTx/>
              <a:uFillTx/>
              <a:latin typeface="Segoe UI Symbol" pitchFamily="34" charset="0"/>
              <a:ea typeface="Segoe UI Symbol" pitchFamily="34" charset="0"/>
              <a:cs typeface="Times New Roman"/>
            </a:endParaRPr>
          </a:p>
        </p:txBody>
      </p:sp>
      <p:sp>
        <p:nvSpPr>
          <p:cNvPr id="2" name="AutoShape 2" descr="data:image/jpeg;base64,/9j/4AAQSkZJRgABAQAAAQABAAD/2wCEAAkGBxAREBIQEBMQFRQQDw8UDxAPDxAPDxQUFRQWFhQUExQYHCggGBolHBQUITEhJSkrLi4uFx8zODMsNygtLisBCgoKDg0OGhAQGiwkHBwsLCwsLCwsLCwsLCwsLCwsLCwsLCwsLCwsLCwsLCwsLCwsLCwsLCwsLCwsLCwsLCwsLP/AABEIAMIBAwMBEQACEQEDEQH/xAAcAAEAAgMBAQEAAAAAAAAAAAAAAQUDBAYCBwj/xAA7EAACAQMCAwUFBwMCBwAAAAAAAQIDBBEFIRIxQQYTUWFxByKBkbEUMlJyocHwQmLRIyQVMzSSsuHx/8QAGgEBAAIDAQAAAAAAAAAAAAAAAAMEAQIFBv/EACoRAQACAgICAgIBBAIDAAAAAAABAgMRBCESMQUTIkFRIzIzYRSBcZGx/9oADAMBAAIRAxEAPwD4aAAAAAAAAAAAAAAAAkCcGG2jANIMsaQGAAAAAAAAAAAAAAAAAAAAAAAAAAAAAAAAlIM6Tgw20kM6MA0jAY0jBlrpAYAAAAAAAAAAAAAAAAAAAAAAAAAAAAAPSDaISkYbaelEw2iqVAxttFZeuAbZmsw8NGWkw84MtdIwGukGWNIDAAAAAAAAAAAAAAAAAAAAAAAAAAPSDaEmGXqKMJKwzU6ZpMpq0d97I+zMLzUI97Hip0YSqzi94vGFFP4yz8CveZvMUj9prf0qTf8Af6aPtH7PRs9Qr0oLEG1OmuijNZx8NzGK8xHjP6bTq9YvH7cdUgWayrXqwtG6GYRgy10gMIDGkGWoAAAAAAAAAAAAAAAAAAAAABIE4MNohIZSjDaGWmjW0pqQsbSjkr3vpbx12+5+w/TuCNerjeUacV823+xBxLeeW0/w15/40rVU+23T83MamOdGCfwbNMt/HkTH86ScSPLj/wDb47dUsMu0ttFkq0ZImhVtDwzLSUGWqAwhoMTCDLUAAAAAAAAAAAAAAAAAAAAB6QZhJhsYMM6l7ijDeIbFGJpaVikOg0a3zJepQ5F9QvYav0P7NrTu7V/3SX0Nfi+/Kyn8jO7xCn9rNpxQhLwWP1Ief+PIif8ASb46d45q+C6lSw2XsNtw2zV7VFSJaiVO0MLRuhmHloy0lmoWVSe8YtrxxsaWyVr7lPj4uXJ3WOivZzh95CuStvRl4mTH7hqkioAAAAAAAAAAAAAAAAAAAAA9xRhvWNra10vijloq3z+Mu1h+Pi9O2ld2zpyw/gyal4tG3P5HHnDfUscUbS0ht26IrLFI7dZ2bp+/H1OXy56dDBD9F9lafDbQX85Is/FRrFM/7cjnTvKqvaLR4rfPhkr/ACkfnWVj46fymH561qniTJuPPS5mhz9ZF6JUbMCi28JNt8kt2SbiI3KHUzOq+3T6H2Y4sSq/9vT4nM5PO8eqO5wviax+WXuXaWmkQUcJJJeRx78i0227cVrSNRCj1/T4JNF3jZp2hzYovTUvnt1Dhk0d6k7h4vk08Mkwwm6uAAAAAAAAAAAAAAAAAAABt2FHikiLLbxhe4WGcmR2llbe6tuhxsmTt6/HSIqqe0lriKl+F/UucTJudOV8ri3j8/4c9Fl+XBrLaoSI7R0npLq+zdfE4+qOZyq9Ohhl+kuzj/21P8qLfx0awuPzP8sqr2gyxat+v7Fb5SP7U/x398vznrVT3mb8ePxXs0qWNGVSXDFZbLs2ikblVjHbJbxrDqOz2iKD4pby+nocvlcqbRqPTu8Lg1w/lb26ylTUTlzLrwy1bpRjzNYp21mm3K67fLDOnxsUoOTkjHTcuCuJ8Um/M7tI1Gnh+Rk87zLEbIEAAAAAAAAAAAAAAAAAACUgzEbdPoFlsm+rObysvb1XxfG8abn3LsbSyfDlo5F8nbsxCs7Q2maU/wArfy3LXFyavCpzccWw2h8/TO68bEs1KRraE9JXmi18TXqilnpuF3DbuH6i7JTzZ0X4wRNw66xQ5vL/AMsqb2o1eGxb/uwQ86vlFf8Aym4E6vL4AtPnXlnlF9evwIvurjr/ALdenFtknc+nQ6Xo8KaSS9X4+pz83JtZ1cGCmONVWdS14d0ytF9+1mNME62OpvFUsTpUajqCgnuW8WKbShy5q0jcvOg6A7t99Xz3b/5cN1xeb8vqbcjl/wDH/Cn937c7x/5E+V/7f1H8rXWuzFCEPdpw5eCKuDn5Zt3LeeNgvHj4w+bataKEmksbnocGSbR289z+NXHb8VcWHLQAAAAAAAAAAAAAAAAAbVhbudSMUupHlvFa7la4eGcuWIh9N0nS1GEeJdDzebP5We2xU8Y0tar4YYXT5NefmV47lvEd7c/rNZd1P8kufoXePX84RcqYjFaZ/h84R6F4eHuDMSlpKwtK2GiG9dwtY7al+mux+sU6elW1Wb2cceO/E0Q5c8YKRpXvjnLlnTU9pVxCrYxxupVV9GQ5s8ZMO/3Cz8dhmM+pfPLW3UV0wca99y9TWuobDeORp7SRGmOdZYwzMVn9NunP6zdxpr7y8lnf4F/j4pvPpBnz1x13LR0nQKtxLvbjMaaw1T/qlvtxeC/Unz8umGPDH7c2vHyci3nl6r+o/l9Es5RhDbC4dkuR5++7Tt0bU/UKXXb/ACmWuPjmZSeMVh8z1yqnJnpONXVXmvk7xMqguOGgAAAAAAAAAAAAAACQPVODbSS3MTMR3LelJvOqu/7HaIoLjn95nB+Q5Xl+MPWcDh/RTv3LsFH6HJiXTjprXnIlpPaT9OG7UX6UXTXOT39Op2uFi3PlP6cX5blRXH9ce5cmdSXmXuJiW9fa2uNGuqLgqtCtT7xZp95TlBP0bIpvXUztZxVm06h9F0rWbm1saMEpScJNQjTUnJOTcnjh35ZIsn154iYnS3PGnHEzPt0d5OpVtqUXGWIxUpLEnhtLZvx5nN5eSK1+uq/w60pbyme1NHljG3I50uruPW2tPK9Hy8vI2jtttU6rqGGqdNcU5bRivqy1hwbjyt6Q5c3j1Hv+GTStESfeVffn4vlHyiv3Nc/L68MfUNKcfc+WTuV+pJQceWShqZnazrtVXGpuKafTn/ks1weU9Nuv25nV9VTTwzpYOPqVDlcmtKuSuqvEzr0rqHk+Vm+yzXN1UAAAAAAAAAAAAAAA90oNvCMTOo23x0m86h1Oh6fGOJNbnL5OaZ6h6bg8SmON/t29i0o4/wDhxMkbl1ohZRexXmO2yq1S5UIyk9lFN59C3gp5WiGb3ilJmf0+U3tw6lSU3/U8/Doj1OOnjWK/w8PyMs5ck3n9sJsiWGnabUqvKWI9ZPl8PEgy5q447X+Lw8mad66h+sPt+Vul8Tzds87Y/wCPqWjfXkXDhlFYcl91yjy5bpo0tyetaTY8Ft7iSpqjUcL+ZIrciddMxxY320+1V/8A7KotvuwxstnxR3Jq5ZtHik4eDXIrP+3xfW9XnH3YNZk8LrNvyR0uNxqz3Z2eTn+uNV9tzRtNdOHe1PeqTxxN74XgQcnP5T4V/thtx8UxHnb+6VxK42wuaKfhK1H8tKpdNPqS1ptttXX9SEk8vDxzyWcVZiUdpjTi9UqYk1lP0Ozhjrby/wAhm1OolWMsuPPaAwAAAAAAAAAAAAAAAbdi8Miy+l3idS6nR5NnK5MPScaZmHZ2NrxR9PM4+S2pXPLTPuk14I0juUsS4rtvqOIKknvN+9+Vf5Z2/jcEb85/TjfM8rwx/XHuf/jioxbeFu3ywdmevbzVazM6j26XRez3FiVT4R/yc3kczx6o7/C+LiPzyuys7GMVjC+SORlyzb270UiK6q7r/imFzOZO9uXbFES1a+qZ69UZ8JlmKaY5any35sfXLPirO3eruNjU4Xu3SS685ou/HY/LNqfSHJb6Y849uM7O6JJvvq+8391P+lf5Oly+VER9dFjh8W0z9ub3+nUXMEoNLGcbI5de7OkraVOdaSjD73j0XjnyLE2ikbli0+Jf6ZWinnhyvPDa8UmZx5qTLWJ36c3eW8cPjnUXokl89zo47/xCrnx+Ua8phzl9ZxjvGTf5sZOhiyTPuHmuXxIp+VbbaBO5yAAAAAAAAAAAAAAAAG1YxzIiyz0ucSN2dbpcGsYOTnmHpcEadfpmcc38zk5va4sfsqfLZlfz0z5enE9oux9atWdVVI7pLhcGmkuWN9zt8X5PHSkVmHI5nxd+Rk+yLR28aZ2dVHeW7/E19DObmzk6j0tcT4/Hhj+Z/l0drQSwc69pmXRiY9N/uklsQ77J9KurqT33J64OlG3tow1dyTymmpNNN55PZp9U1hlm3Gis9IMeXyjuGw9QzjyZF9STbK7lVJKEt090n4xeTEUmn5VTYq1m2pbUqqiiLxmV5qXFxnr6ElKTDG9NnQb2nBzk+e2fgacjHa0RCO9fJpdodbTy0/HBNxeNP7azMY6vn95qEuJ48eXQ72PDEQ85yudbz1CvnWbLEUiHMyZ5swmyuAAAAAAAAAAAAAAASBu6b94gzel/he3Y6dHZHHyvSYp6dHp79Pnuc/KniV3SqeG+eZTtAzVIp+BqVaV3QXP5rGxLS6VoV4uniccuPPln4E9dW6ltEtincRnBtdUzWaTW8QTDhbq73Z2cePpysuTUtWV3t8iWMaD7WRXf1NZxtoyNu0uM1I7vbP6rBHamqyt4L7tDaq3kk8Sfo+jIq4o1uHQtbTRu77BPTChyZorG1TDW3Gpjo1h+vQtTxYmu3Hn5bWbx/THf3EnnJtix1g5ee0x0pqnMuRDz+T3t5Mo0AAAAAAAAAAAAAAAAJA3dO5kOb0v8L27TSeRxc/t6PF6XVs+v/pFK0bTwtLevhL68+fIgtRn2z/adt/5kj8G0Q8K5ymh4dt9NalPig4v8TRLManbMqiUnSnOHSSk1+5ciIvESzM9OJua3vHZpXp5zNf8AKWu6uxJ4oPNKrGPFtF25ZXXDLPPHQhvTcaXeNk1Zd3tLMcvlzz4FPHbU6di/cOWua0py7ulmTbwsLf4HUpSKx5Wea5fKtkt9WLuV9oXZrgkqlfDkt4w5pPz8WUuTztx441vhfFeM+eX/ANM2uUIcTk0ny8mR8a9ta26PIw45jcw5K67vPu5OtTy/bzHI+iJ1VqMkUpQGAAAAAAAAAAAAAAACQLDT47plfK6fFjTrdJn/ABnJzw7uGelxUqY5ee3kVYhOzwq7L0x++SOatoS62385mPDttEvMboz4JIl6tanvPwymYvHQr9cqc5dUpfJoscb9NMk6q4O4nud2kdPMZbdy13M30rzZKmNNou2rWpuR3rtb499S76rFNctmvDxOFEzW23pq6msNKzt6VFPgik8+81zfxJcmS+T3KHFxsWLc1q2JagoPi225J7ojjDM9JbSq7/XU23iO/NYRaxcWVTLyaVjtyepXEZyykvVLB1cVZiO3mublpktuIaJMoAAAAAAAAAAAAAAAACQNu0qYIb12vcfJp0WmXeMHPzY3awZF19oXqvp/MFP61zzZKNyjW1JbRZFa5Sez2ZiKfy2izB9owzfwbeTcsLhe/wCiIsuP02iWtezzCs30py+eMkuKNWrDTNP4S4StLc7tYeVy27YWzZBMiY0RKw0ij3lWMPxNZ9Ob/QgzW8KTZ0OHXzyRV9BqPb6ZOBvcvUxGo0rq7w8+uUWKMWUepVXw4WfIu4axtR5dp8enPV6jzudCtY08xny3m3bXZIqzO0BgAAAAAAAAAAAAAAAAAPUJYMTDeltSsbW4x1IL026WHMtFePhKn19uh934lK8bTWROJmubbJG625ms40tcqXdGPrb/AHNywut35oiy0T477Z7n/pqrf4JP6YNcf+WsMZ5/pWlxFRnah5XJPbE2ZRTKUCFz2Yf+vH0l9CpzP8cur8Z/lh3MZZRw5jUvTbV13bbPDa9Nyxjv36a37hXabbOWXVacVJ4iuuHzb/Ys5rxWNV9qeGt7zM39fp71ynSnDHDHMUuFrZryMca+Ss7mWnL4+K9e6uNrRSex16zt5bNWtbfixs2QoAAAAAAAAAAAAAAAAAAGSlPBrMJcd9N+nUyiCa6l0K33CKVTDMzGyltSyupg08U32dEao8W1bty0qZePHYhvXpcwX3OlxqNXFtUX9iX6oqYY3miVjlTrBZxMmdqHlbS8MyjlKBC67MNd9l9IS/Yp8z/G6/xfeX/p1ir4OTNNvR7aV7dk2PGjvfUKtXXDsvF5Ra+vy9qcZvHpo3l6TY8SnyeVERpUVJZeS5EacG9vKdvBloAAAAAAAAAAAAAAAAAACQNqiyK0LuKeiUtxDaZ1KZT2MaZm/SYTEw2pdvafP3s+BBljpe41u9rHUq3+hNeKj/5Ir4Kf1IW+ZePolyzZ1HmJl5DVKDKx0irwzb/tK+eu406fx1vG8z/pb/bip9Tsfe1a90S1ogyZ2jK53J4p051uR20688smrGlDNk8pYjZAgAAAAAAAAAAAAAAAAAAAAGWlM1mE2O2nqTMQktO0JhiJeosxLas9tilUwR2ja3jyaZbq4zBr0+prSmrN+Tm3i0rGWXIlAYAy2bV8/Q0vC5xp1Ms3fEfisfcw1KxvFVfJma7ZJpTm0zKDLVAAAAAAAAAAAAAAAAAAAAAAEoMw9ZMNvJGQeSVIaZizJGRrpLW5OewiGb33DCzdWkDAgyzUpYNLQnxW8UTkIgvZikzaEEztBlgAAAAAAAAAAAAAAAASkGYh7VJmvk3jHModJmfKCccw8tGWmpSohmITwmNni84MtfSAAAD0mYbxKWwTLwZaAEoCcmG6GzLXaAwAAAAAAAAAAAAAAAAJAmBiW9PbYhyI5W6+nowzLFVN4V7vJlrD1LkYhvLHU5m0IbPBlqAAJMMhkQGAABJhsgy1AAAAAAAAAAAAAAAAH//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3" name="Rectángulo 2"/>
          <p:cNvSpPr/>
          <p:nvPr/>
        </p:nvSpPr>
        <p:spPr>
          <a:xfrm>
            <a:off x="3903980" y="282817"/>
            <a:ext cx="1606530" cy="523220"/>
          </a:xfrm>
          <a:prstGeom prst="rect">
            <a:avLst/>
          </a:prstGeom>
        </p:spPr>
        <p:txBody>
          <a:bodyPr wrap="none">
            <a:spAutoFit/>
          </a:bodyPr>
          <a:lstStyle/>
          <a:p>
            <a:pPr lvl="0" fontAlgn="base">
              <a:spcBef>
                <a:spcPct val="0"/>
              </a:spcBef>
              <a:spcAft>
                <a:spcPct val="0"/>
              </a:spcAft>
              <a:defRPr/>
            </a:pPr>
            <a:r>
              <a:rPr lang="es-PE" sz="2800" b="1" i="1" dirty="0">
                <a:solidFill>
                  <a:srgbClr val="FFFFFF"/>
                </a:solidFill>
                <a:effectLst>
                  <a:glow rad="101600">
                    <a:srgbClr val="000000"/>
                  </a:glow>
                </a:effectLst>
                <a:latin typeface="Segoe UI Symbol" pitchFamily="34" charset="0"/>
                <a:ea typeface="Segoe UI Symbol" pitchFamily="34" charset="0"/>
              </a:rPr>
              <a:t>Oración</a:t>
            </a:r>
            <a:r>
              <a:rPr lang="es-PE" sz="2800" i="1" dirty="0">
                <a:solidFill>
                  <a:srgbClr val="FFFF00"/>
                </a:solidFill>
                <a:effectLst>
                  <a:glow rad="101600">
                    <a:srgbClr val="000000"/>
                  </a:glow>
                </a:effectLst>
                <a:latin typeface="Segoe UI Symbol" pitchFamily="34" charset="0"/>
                <a:ea typeface="Segoe UI Symbol" pitchFamily="34" charset="0"/>
              </a:rPr>
              <a:t>: </a:t>
            </a:r>
          </a:p>
        </p:txBody>
      </p:sp>
    </p:spTree>
    <p:extLst>
      <p:ext uri="{BB962C8B-B14F-4D97-AF65-F5344CB8AC3E}">
        <p14:creationId xmlns:p14="http://schemas.microsoft.com/office/powerpoint/2010/main" val="3119767550"/>
      </p:ext>
    </p:extLst>
  </p:cSld>
  <p:clrMapOvr>
    <a:masterClrMapping/>
  </p:clrMapOvr>
  <mc:AlternateContent xmlns:mc="http://schemas.openxmlformats.org/markup-compatibility/2006" xmlns:p14="http://schemas.microsoft.com/office/powerpoint/2010/main">
    <mc:Choice Requires="p14">
      <p:transition spd="slow">
        <p14:glitter dir="d"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177" y="374467"/>
            <a:ext cx="8377646" cy="6139544"/>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535296131"/>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5661" y="376025"/>
            <a:ext cx="8389995" cy="6155403"/>
          </a:xfrm>
          <a:prstGeom prst="rect">
            <a:avLst/>
          </a:prstGeom>
        </p:spPr>
      </p:pic>
      <p:sp>
        <p:nvSpPr>
          <p:cNvPr id="9" name="WordArt 89"/>
          <p:cNvSpPr>
            <a:spLocks noChangeArrowheads="1" noChangeShapeType="1" noTextEdit="1"/>
          </p:cNvSpPr>
          <p:nvPr/>
        </p:nvSpPr>
        <p:spPr bwMode="auto">
          <a:xfrm>
            <a:off x="2258415" y="559275"/>
            <a:ext cx="4410891" cy="5695890"/>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0" cap="none" spc="0" normalizeH="0" baseline="0" noProof="0" dirty="0">
                <a:ln w="9525">
                  <a:noFill/>
                  <a:round/>
                  <a:headEnd/>
                  <a:tailEnd/>
                </a:ln>
                <a:solidFill>
                  <a:srgbClr val="FFD211"/>
                </a:solidFill>
                <a:effectLst>
                  <a:outerShdw blurRad="38100" dist="38100" dir="2700000" algn="tl">
                    <a:srgbClr val="000000">
                      <a:alpha val="43137"/>
                    </a:srgbClr>
                  </a:outerShdw>
                </a:effectLst>
                <a:uLnTx/>
                <a:uFillTx/>
                <a:latin typeface="Times New Roman"/>
                <a:ea typeface="+mn-lt"/>
                <a:cs typeface="Times New Roman"/>
              </a:rPr>
              <a:t>Oh María sin pecado concebida ruega por nosotros que recurrimos a ti</a:t>
            </a:r>
          </a:p>
        </p:txBody>
      </p:sp>
      <p:sp>
        <p:nvSpPr>
          <p:cNvPr id="10" name="Text Box 7"/>
          <p:cNvSpPr txBox="1">
            <a:spLocks noChangeArrowheads="1"/>
          </p:cNvSpPr>
          <p:nvPr/>
        </p:nvSpPr>
        <p:spPr bwMode="auto">
          <a:xfrm>
            <a:off x="2258415" y="6433739"/>
            <a:ext cx="5184576" cy="400110"/>
          </a:xfrm>
          <a:prstGeom prst="rect">
            <a:avLst/>
          </a:prstGeom>
          <a:solidFill>
            <a:srgbClr val="990099"/>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Caycho Vela  - Hija de la Caridad de San Vicente de Paúl</a:t>
            </a:r>
          </a:p>
        </p:txBody>
      </p:sp>
    </p:spTree>
    <p:extLst>
      <p:ext uri="{BB962C8B-B14F-4D97-AF65-F5344CB8AC3E}">
        <p14:creationId xmlns:p14="http://schemas.microsoft.com/office/powerpoint/2010/main" val="22137000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par>
                          <p:cTn id="10" fill="hold">
                            <p:stCondLst>
                              <p:cond delay="3000"/>
                            </p:stCondLst>
                            <p:childTnLst>
                              <p:par>
                                <p:cTn id="11" presetID="16" presetClass="entr" presetSubtype="2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Cristo luz verdad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2" y="382723"/>
            <a:ext cx="8325394" cy="613128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677649" y="552507"/>
            <a:ext cx="2341067" cy="396274"/>
          </a:xfrm>
          <a:prstGeom prst="rect">
            <a:avLst/>
          </a:prstGeom>
        </p:spPr>
      </p:pic>
      <p:sp>
        <p:nvSpPr>
          <p:cNvPr id="6" name="Rectangle 8"/>
          <p:cNvSpPr>
            <a:spLocks noChangeArrowheads="1"/>
          </p:cNvSpPr>
          <p:nvPr/>
        </p:nvSpPr>
        <p:spPr bwMode="auto">
          <a:xfrm>
            <a:off x="87750" y="1956798"/>
            <a:ext cx="3253073" cy="4397404"/>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0" i="0" u="none" strike="noStrike" kern="1200" cap="none" spc="0" normalizeH="0" baseline="0" noProof="0" dirty="0" smtClean="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Cristo </a:t>
            </a:r>
            <a:r>
              <a:rPr kumimoji="0" lang="es-PE"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es la luz verdadera, la luz de nuestra fe.  Bien lo entendieron </a:t>
            </a:r>
            <a:r>
              <a:rPr kumimoji="0" lang="es-PE" sz="2800" b="0" i="0" u="none" strike="noStrike" kern="1200" cap="none" spc="0" normalizeH="0" baseline="0" noProof="0" dirty="0" smtClean="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             los </a:t>
            </a:r>
            <a:r>
              <a:rPr kumimoji="0" lang="es-PE"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primeros cristianos, </a:t>
            </a:r>
            <a:r>
              <a:rPr kumimoji="0" lang="es-PE" sz="2800" b="0" i="0" u="none" strike="noStrike" kern="1200" cap="none" spc="0" normalizeH="0" baseline="0" noProof="0" dirty="0" smtClean="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 que </a:t>
            </a:r>
            <a:r>
              <a:rPr kumimoji="0" lang="es-PE"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recibieron el sobrenombre de </a:t>
            </a:r>
            <a:r>
              <a:rPr kumimoji="0" lang="es-PE" sz="32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“iluminados”. </a:t>
            </a:r>
          </a:p>
        </p:txBody>
      </p:sp>
      <p:sp>
        <p:nvSpPr>
          <p:cNvPr id="7" name="Rectangle 8"/>
          <p:cNvSpPr>
            <a:spLocks noChangeArrowheads="1"/>
          </p:cNvSpPr>
          <p:nvPr/>
        </p:nvSpPr>
        <p:spPr bwMode="auto">
          <a:xfrm>
            <a:off x="5927380" y="2407467"/>
            <a:ext cx="2730136" cy="349606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0" i="0" u="none" strike="noStrike" kern="1200" cap="none" spc="0" normalizeH="0" baseline="0" noProof="0" dirty="0" smtClean="0">
                <a:ln w="18415" cmpd="sng">
                  <a:solidFill>
                    <a:srgbClr val="FFFF00"/>
                  </a:solidFill>
                  <a:prstDash val="solid"/>
                </a:ln>
                <a:solidFill>
                  <a:srgbClr val="FFFF00"/>
                </a:solidFill>
                <a:effectLst>
                  <a:glow rad="101600">
                    <a:srgbClr val="000000">
                      <a:alpha val="60000"/>
                    </a:srgbClr>
                  </a:glow>
                  <a:outerShdw blurRad="38100" dist="38100" dir="2700000" algn="tl">
                    <a:srgbClr val="000000">
                      <a:alpha val="43137"/>
                    </a:srgbClr>
                  </a:outerShdw>
                </a:effectLst>
                <a:uLnTx/>
                <a:uFillTx/>
                <a:latin typeface="Tekton Pro" pitchFamily="34" charset="0"/>
                <a:ea typeface="+mn-ea"/>
                <a:cs typeface="+mn-cs"/>
              </a:rPr>
              <a:t>Hoy </a:t>
            </a:r>
            <a:r>
              <a:rPr kumimoji="0" lang="es-PE"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outerShdw blurRad="38100" dist="38100" dir="2700000" algn="tl">
                    <a:srgbClr val="000000">
                      <a:alpha val="43137"/>
                    </a:srgbClr>
                  </a:outerShdw>
                </a:effectLst>
                <a:uLnTx/>
                <a:uFillTx/>
                <a:latin typeface="Tekton Pro" pitchFamily="34" charset="0"/>
                <a:ea typeface="+mn-ea"/>
                <a:cs typeface="+mn-cs"/>
              </a:rPr>
              <a:t>queremos renovar esa luz en nosotros, que </a:t>
            </a:r>
            <a:r>
              <a:rPr kumimoji="0" lang="es-PE" sz="2800" b="0" i="0" u="none" strike="noStrike" kern="1200" cap="none" spc="0" normalizeH="0" baseline="0" noProof="0" dirty="0" smtClean="0">
                <a:ln w="18415" cmpd="sng">
                  <a:solidFill>
                    <a:srgbClr val="FFFF00"/>
                  </a:solidFill>
                  <a:prstDash val="solid"/>
                </a:ln>
                <a:solidFill>
                  <a:srgbClr val="FFFF00"/>
                </a:solidFill>
                <a:effectLst>
                  <a:glow rad="101600">
                    <a:srgbClr val="000000">
                      <a:alpha val="60000"/>
                    </a:srgbClr>
                  </a:glow>
                  <a:outerShdw blurRad="38100" dist="38100" dir="2700000" algn="tl">
                    <a:srgbClr val="000000">
                      <a:alpha val="43137"/>
                    </a:srgbClr>
                  </a:outerShdw>
                </a:effectLst>
                <a:uLnTx/>
                <a:uFillTx/>
                <a:latin typeface="Tekton Pro" pitchFamily="34" charset="0"/>
                <a:ea typeface="+mn-ea"/>
                <a:cs typeface="+mn-cs"/>
              </a:rPr>
              <a:t>recibimos  </a:t>
            </a:r>
            <a:r>
              <a:rPr kumimoji="0" lang="es-PE"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outerShdw blurRad="38100" dist="38100" dir="2700000" algn="tl">
                    <a:srgbClr val="000000">
                      <a:alpha val="43137"/>
                    </a:srgbClr>
                  </a:outerShdw>
                </a:effectLst>
                <a:uLnTx/>
                <a:uFillTx/>
                <a:latin typeface="Tekton Pro" pitchFamily="34" charset="0"/>
                <a:ea typeface="+mn-ea"/>
                <a:cs typeface="+mn-cs"/>
              </a:rPr>
              <a:t>en el bautismo  con el encargo de acrecentarla.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0" i="0" u="none" strike="noStrike" kern="1200" cap="none" spc="0" normalizeH="0" baseline="0" noProof="0" dirty="0">
              <a:ln w="18415" cmpd="sng">
                <a:solidFill>
                  <a:srgbClr val="FFFF00"/>
                </a:solidFill>
                <a:prstDash val="solid"/>
              </a:ln>
              <a:solidFill>
                <a:srgbClr val="FFFF00"/>
              </a:solidFill>
              <a:effectLst>
                <a:glow rad="101600">
                  <a:srgbClr val="000066">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rPr>
              <a:t> </a:t>
            </a:r>
            <a:endParaRPr kumimoji="0" lang="es-ES_tradnl"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effectLst>
              <a:uLnTx/>
              <a:uFillTx/>
              <a:latin typeface="Tekton Pro" pitchFamily="34" charset="0"/>
              <a:ea typeface="+mn-ea"/>
              <a:cs typeface="+mn-cs"/>
            </a:endParaRPr>
          </a:p>
        </p:txBody>
      </p:sp>
    </p:spTree>
    <p:extLst>
      <p:ext uri="{BB962C8B-B14F-4D97-AF65-F5344CB8AC3E}">
        <p14:creationId xmlns:p14="http://schemas.microsoft.com/office/powerpoint/2010/main" val="280548889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anim calcmode="lin" valueType="num">
                                      <p:cBhvr>
                                        <p:cTn id="10" dur="750" fill="hold"/>
                                        <p:tgtEl>
                                          <p:spTgt spid="6"/>
                                        </p:tgtEl>
                                        <p:attrNameLst>
                                          <p:attrName>ppt_x</p:attrName>
                                        </p:attrNameLst>
                                      </p:cBhvr>
                                      <p:tavLst>
                                        <p:tav tm="0">
                                          <p:val>
                                            <p:fltVal val="0.5"/>
                                          </p:val>
                                        </p:tav>
                                        <p:tav tm="100000">
                                          <p:val>
                                            <p:strVal val="#ppt_x"/>
                                          </p:val>
                                        </p:tav>
                                      </p:tavLst>
                                    </p:anim>
                                    <p:anim calcmode="lin" valueType="num">
                                      <p:cBhvr>
                                        <p:cTn id="11" dur="75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96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Effect transition="in" filter="fade">
                                      <p:cBhvr>
                                        <p:cTn id="17" dur="750"/>
                                        <p:tgtEl>
                                          <p:spTgt spid="7"/>
                                        </p:tgtEl>
                                      </p:cBhvr>
                                    </p:animEffect>
                                    <p:anim calcmode="lin" valueType="num">
                                      <p:cBhvr>
                                        <p:cTn id="18" dur="750" fill="hold"/>
                                        <p:tgtEl>
                                          <p:spTgt spid="7"/>
                                        </p:tgtEl>
                                        <p:attrNameLst>
                                          <p:attrName>ppt_x</p:attrName>
                                        </p:attrNameLst>
                                      </p:cBhvr>
                                      <p:tavLst>
                                        <p:tav tm="0">
                                          <p:val>
                                            <p:fltVal val="0.5"/>
                                          </p:val>
                                        </p:tav>
                                        <p:tav tm="100000">
                                          <p:val>
                                            <p:strVal val="#ppt_x"/>
                                          </p:val>
                                        </p:tav>
                                      </p:tavLst>
                                    </p:anim>
                                    <p:anim calcmode="lin" valueType="num">
                                      <p:cBhvr>
                                        <p:cTn id="19"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 La luz del mundo libre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94" y="363601"/>
            <a:ext cx="8359050" cy="6176535"/>
          </a:xfrm>
          <a:prstGeom prst="rect">
            <a:avLst/>
          </a:prstGeom>
          <a:noFill/>
          <a:extLst>
            <a:ext uri="{909E8E84-426E-40DD-AFC4-6F175D3DCCD1}">
              <a14:hiddenFill xmlns:a14="http://schemas.microsoft.com/office/drawing/2010/main">
                <a:solidFill>
                  <a:srgbClr val="FFFFFF"/>
                </a:solidFill>
              </a14:hiddenFill>
            </a:ext>
          </a:extLst>
        </p:spPr>
      </p:pic>
      <p:sp>
        <p:nvSpPr>
          <p:cNvPr id="5" name="10 Rectángulo"/>
          <p:cNvSpPr/>
          <p:nvPr/>
        </p:nvSpPr>
        <p:spPr>
          <a:xfrm>
            <a:off x="658261" y="363601"/>
            <a:ext cx="274947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Swis721 Lt BT" panose="020B0403020202020204" pitchFamily="34" charset="0"/>
                <a:cs typeface="Times New Roman"/>
              </a:rPr>
              <a:t>Oración inicial</a:t>
            </a:r>
            <a:endParaRPr kumimoji="0" lang="es-PE"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Swis721 Lt BT" panose="020B0403020202020204" pitchFamily="34" charset="0"/>
              <a:cs typeface="Times New Roman"/>
            </a:endParaRPr>
          </a:p>
        </p:txBody>
      </p:sp>
      <p:sp>
        <p:nvSpPr>
          <p:cNvPr id="6" name="6 Rectángulo"/>
          <p:cNvSpPr/>
          <p:nvPr/>
        </p:nvSpPr>
        <p:spPr>
          <a:xfrm>
            <a:off x="400594" y="2124219"/>
            <a:ext cx="3731722" cy="4154984"/>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Señor Jesús, </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                                Tú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que te diste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conocer como </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                                 LUZ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DEL MUNDO,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diste la luz a los ojos a ese hombre que era ciego de nacimiento, </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                               pero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no sólo le hiciste ver, </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                    sino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que además le diste la luz a su alma, </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                   dándole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el don de la fe</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a:t>
            </a:r>
          </a:p>
        </p:txBody>
      </p:sp>
      <p:sp>
        <p:nvSpPr>
          <p:cNvPr id="7" name="6 Rectángulo"/>
          <p:cNvSpPr/>
          <p:nvPr/>
        </p:nvSpPr>
        <p:spPr>
          <a:xfrm>
            <a:off x="5050971" y="2493551"/>
            <a:ext cx="3708673" cy="378565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Así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Señor, de la misma manera  te pedimos que nos ayudes a nosotros,  </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          a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creer en ti,  </a:t>
            </a:r>
            <a:r>
              <a:rPr kumimoji="0" lang="es-PE" sz="2400" b="1" i="1" u="none" strike="noStrike" kern="1200" cap="none" spc="0" normalizeH="0" baseline="0" noProof="0" dirty="0" smtClean="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                             a </a:t>
            </a:r>
            <a:r>
              <a:rPr kumimoji="0" lang="es-PE" sz="2400" b="1" i="1" u="none" strike="noStrike" kern="1200" cap="none" spc="0" normalizeH="0" baseline="0" noProof="0" dirty="0">
                <a:ln>
                  <a:noFill/>
                </a:ln>
                <a:solidFill>
                  <a:srgbClr val="FFFFFF"/>
                </a:solidFill>
                <a:effectLst>
                  <a:glow rad="101600">
                    <a:srgbClr val="361B00">
                      <a:alpha val="40000"/>
                    </a:srgbClr>
                  </a:glow>
                  <a:outerShdw blurRad="50800" dist="38100" algn="l" rotWithShape="0">
                    <a:srgbClr val="361B00"/>
                  </a:outerShdw>
                </a:effectLst>
                <a:uLnTx/>
                <a:uFillTx/>
                <a:latin typeface="Segoe UI Symbol" pitchFamily="34" charset="0"/>
                <a:ea typeface="Segoe UI Symbol" pitchFamily="34" charset="0"/>
                <a:cs typeface="Times New Roman"/>
              </a:rPr>
              <a:t>confiar y  esperar en ti, para que Tú también puedas manifestarte en nosotros y viendo lo que Tú has hecho en nuestras vidas,</a:t>
            </a:r>
          </a:p>
        </p:txBody>
      </p:sp>
    </p:spTree>
    <p:extLst>
      <p:ext uri="{BB962C8B-B14F-4D97-AF65-F5344CB8AC3E}">
        <p14:creationId xmlns:p14="http://schemas.microsoft.com/office/powerpoint/2010/main" val="278070934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anim calcmode="lin" valueType="num">
                                      <p:cBhvr>
                                        <p:cTn id="10" dur="750" fill="hold"/>
                                        <p:tgtEl>
                                          <p:spTgt spid="6"/>
                                        </p:tgtEl>
                                        <p:attrNameLst>
                                          <p:attrName>ppt_x</p:attrName>
                                        </p:attrNameLst>
                                      </p:cBhvr>
                                      <p:tavLst>
                                        <p:tav tm="0">
                                          <p:val>
                                            <p:fltVal val="0.5"/>
                                          </p:val>
                                        </p:tav>
                                        <p:tav tm="100000">
                                          <p:val>
                                            <p:strVal val="#ppt_x"/>
                                          </p:val>
                                        </p:tav>
                                      </p:tavLst>
                                    </p:anim>
                                    <p:anim calcmode="lin" valueType="num">
                                      <p:cBhvr>
                                        <p:cTn id="11" dur="75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1372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Effect transition="in" filter="fade">
                                      <p:cBhvr>
                                        <p:cTn id="17" dur="750"/>
                                        <p:tgtEl>
                                          <p:spTgt spid="7"/>
                                        </p:tgtEl>
                                      </p:cBhvr>
                                    </p:animEffect>
                                    <p:anim calcmode="lin" valueType="num">
                                      <p:cBhvr>
                                        <p:cTn id="18" dur="750" fill="hold"/>
                                        <p:tgtEl>
                                          <p:spTgt spid="7"/>
                                        </p:tgtEl>
                                        <p:attrNameLst>
                                          <p:attrName>ppt_x</p:attrName>
                                        </p:attrNameLst>
                                      </p:cBhvr>
                                      <p:tavLst>
                                        <p:tav tm="0">
                                          <p:val>
                                            <p:fltVal val="0.5"/>
                                          </p:val>
                                        </p:tav>
                                        <p:tav tm="100000">
                                          <p:val>
                                            <p:strVal val="#ppt_x"/>
                                          </p:val>
                                        </p:tav>
                                      </p:tavLst>
                                    </p:anim>
                                    <p:anim calcmode="lin" valueType="num">
                                      <p:cBhvr>
                                        <p:cTn id="19"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El brillar intensamente ligero de la vela en el woman&amp; x27; manos de s Rogación, fe, religión fotos de arch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94" y="377617"/>
            <a:ext cx="8403772" cy="615381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8 Rectángulo"/>
          <p:cNvSpPr/>
          <p:nvPr/>
        </p:nvSpPr>
        <p:spPr>
          <a:xfrm>
            <a:off x="2483768" y="5374957"/>
            <a:ext cx="3571868"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200" cap="none" spc="0" normalizeH="0" baseline="0" noProof="0" dirty="0">
                <a:ln>
                  <a:noFill/>
                </a:ln>
                <a:solidFill>
                  <a:srgbClr val="C00000"/>
                </a:solidFill>
                <a:effectLst/>
                <a:uLnTx/>
                <a:uFillTx/>
                <a:latin typeface="Times New Roman"/>
                <a:ea typeface="+mn-ea"/>
                <a:cs typeface="Times New Roman"/>
              </a:rPr>
              <a:t>       </a:t>
            </a:r>
          </a:p>
        </p:txBody>
      </p:sp>
      <p:sp>
        <p:nvSpPr>
          <p:cNvPr id="8" name="7 Rectángulo"/>
          <p:cNvSpPr/>
          <p:nvPr/>
        </p:nvSpPr>
        <p:spPr>
          <a:xfrm>
            <a:off x="844732" y="442827"/>
            <a:ext cx="7881258"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glow rad="88900">
                    <a:srgbClr val="000000">
                      <a:satMod val="175000"/>
                      <a:alpha val="40000"/>
                    </a:srgbClr>
                  </a:glow>
                  <a:outerShdw blurRad="50800" dist="38100" algn="l" rotWithShape="0">
                    <a:srgbClr val="361B00"/>
                  </a:outerShdw>
                </a:effectLst>
                <a:uLnTx/>
                <a:uFillTx/>
                <a:latin typeface="Segoe UI Symbol" panose="020B0502040204020203" pitchFamily="34" charset="0"/>
                <a:ea typeface="Segoe UI Symbol" panose="020B0502040204020203" pitchFamily="34" charset="0"/>
                <a:cs typeface="Times New Roman"/>
              </a:rPr>
              <a:t>podamos dar testimonio de ti, anunciándote y dándote a conocer con nuestra vida, con nuestras actitudes, haciendo ver, que Tú eres el HIJO de Dios vivo, el Señor, que has venido a dar vida a lo que estaba perdido, </a:t>
            </a:r>
            <a:r>
              <a:rPr kumimoji="0" lang="es-PE" sz="2400" b="1" i="1" u="none" strike="noStrike" kern="1200" cap="none" spc="0" normalizeH="0" baseline="0" noProof="0" dirty="0" smtClean="0">
                <a:ln>
                  <a:noFill/>
                </a:ln>
                <a:solidFill>
                  <a:srgbClr val="FFFFFF"/>
                </a:solidFill>
                <a:effectLst>
                  <a:glow rad="88900">
                    <a:srgbClr val="000000">
                      <a:satMod val="175000"/>
                      <a:alpha val="40000"/>
                    </a:srgbClr>
                  </a:glow>
                  <a:outerShdw blurRad="50800" dist="38100" algn="l" rotWithShape="0">
                    <a:srgbClr val="361B00"/>
                  </a:outerShdw>
                </a:effectLst>
                <a:uLnTx/>
                <a:uFillTx/>
                <a:latin typeface="Segoe UI Symbol" panose="020B0502040204020203" pitchFamily="34" charset="0"/>
                <a:ea typeface="Segoe UI Symbol" panose="020B0502040204020203" pitchFamily="34" charset="0"/>
                <a:cs typeface="Times New Roman"/>
              </a:rPr>
              <a:t>                   y </a:t>
            </a:r>
            <a:r>
              <a:rPr kumimoji="0" lang="es-PE" sz="2400" b="1" i="1" u="none" strike="noStrike" kern="1200" cap="none" spc="0" normalizeH="0" baseline="0" noProof="0" dirty="0">
                <a:ln>
                  <a:noFill/>
                </a:ln>
                <a:solidFill>
                  <a:srgbClr val="FFFFFF"/>
                </a:solidFill>
                <a:effectLst>
                  <a:glow rad="88900">
                    <a:srgbClr val="000000">
                      <a:satMod val="175000"/>
                      <a:alpha val="40000"/>
                    </a:srgbClr>
                  </a:glow>
                  <a:outerShdw blurRad="50800" dist="38100" algn="l" rotWithShape="0">
                    <a:srgbClr val="361B00"/>
                  </a:outerShdw>
                </a:effectLst>
                <a:uLnTx/>
                <a:uFillTx/>
                <a:latin typeface="Segoe UI Symbol" panose="020B0502040204020203" pitchFamily="34" charset="0"/>
                <a:ea typeface="Segoe UI Symbol" panose="020B0502040204020203" pitchFamily="34" charset="0"/>
                <a:cs typeface="Times New Roman"/>
              </a:rPr>
              <a:t>a reconciliarnos con el Padre. </a:t>
            </a:r>
            <a:endParaRPr kumimoji="0" lang="es-PE" sz="2400" b="1" i="1" u="none" strike="noStrike" kern="1200" cap="none" spc="0" normalizeH="0" baseline="0" noProof="0" dirty="0" smtClean="0">
              <a:ln>
                <a:noFill/>
              </a:ln>
              <a:solidFill>
                <a:srgbClr val="FFFFFF"/>
              </a:solidFill>
              <a:effectLst>
                <a:glow rad="88900">
                  <a:srgbClr val="000000">
                    <a:satMod val="175000"/>
                    <a:alpha val="40000"/>
                  </a:srgbClr>
                </a:glow>
                <a:outerShdw blurRad="50800" dist="38100" algn="l" rotWithShape="0">
                  <a:srgbClr val="361B00"/>
                </a:outerShdw>
              </a:effectLst>
              <a:uLnTx/>
              <a:uFillTx/>
              <a:latin typeface="Segoe UI Symbol" panose="020B0502040204020203" pitchFamily="34" charset="0"/>
              <a:ea typeface="Segoe UI Symbol" panose="020B0502040204020203" pitchFamily="34" charset="0"/>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88900">
                    <a:srgbClr val="000000">
                      <a:satMod val="175000"/>
                      <a:alpha val="40000"/>
                    </a:srgbClr>
                  </a:glow>
                  <a:outerShdw blurRad="50800" dist="38100" algn="l" rotWithShape="0">
                    <a:srgbClr val="361B00"/>
                  </a:outerShdw>
                </a:effectLst>
                <a:uLnTx/>
                <a:uFillTx/>
                <a:latin typeface="Segoe UI Symbol" panose="020B0502040204020203" pitchFamily="34" charset="0"/>
                <a:ea typeface="Segoe UI Symbol" panose="020B0502040204020203" pitchFamily="34" charset="0"/>
                <a:cs typeface="Times New Roman"/>
              </a:rPr>
              <a:t>Que </a:t>
            </a:r>
            <a:r>
              <a:rPr kumimoji="0" lang="es-PE" sz="2400" b="1" i="1" u="none" strike="noStrike" kern="1200" cap="none" spc="0" normalizeH="0" baseline="0" noProof="0" dirty="0">
                <a:ln>
                  <a:noFill/>
                </a:ln>
                <a:solidFill>
                  <a:srgbClr val="FFFFFF"/>
                </a:solidFill>
                <a:effectLst>
                  <a:glow rad="88900">
                    <a:srgbClr val="000000">
                      <a:satMod val="175000"/>
                      <a:alpha val="40000"/>
                    </a:srgbClr>
                  </a:glow>
                  <a:outerShdw blurRad="50800" dist="38100" algn="l" rotWithShape="0">
                    <a:srgbClr val="361B00"/>
                  </a:outerShdw>
                </a:effectLst>
                <a:uLnTx/>
                <a:uFillTx/>
                <a:latin typeface="Segoe UI Symbol" panose="020B0502040204020203" pitchFamily="34" charset="0"/>
                <a:ea typeface="Segoe UI Symbol" panose="020B0502040204020203" pitchFamily="34" charset="0"/>
                <a:cs typeface="Times New Roman"/>
              </a:rPr>
              <a:t>así sea.</a:t>
            </a:r>
          </a:p>
        </p:txBody>
      </p:sp>
      <p:sp>
        <p:nvSpPr>
          <p:cNvPr id="5" name="4 Rectángulo"/>
          <p:cNvSpPr/>
          <p:nvPr/>
        </p:nvSpPr>
        <p:spPr>
          <a:xfrm>
            <a:off x="5162064" y="807549"/>
            <a:ext cx="3286148" cy="52322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PE" sz="2800" b="0" i="0" u="none" strike="noStrike" kern="1200" cap="none" spc="0" normalizeH="0" baseline="0" noProof="0" dirty="0">
              <a:ln>
                <a:noFill/>
              </a:ln>
              <a:solidFill>
                <a:srgbClr val="C00000"/>
              </a:solidFill>
              <a:effectLst>
                <a:outerShdw blurRad="50800" dist="38100" dir="13500000" algn="br" rotWithShape="0">
                  <a:prstClr val="black"/>
                </a:outerShdw>
              </a:effectLst>
              <a:uLnTx/>
              <a:uFillTx/>
              <a:latin typeface="Tekton Pro" pitchFamily="34" charset="0"/>
              <a:ea typeface="+mn-ea"/>
              <a:cs typeface="Times New Roman"/>
            </a:endParaRPr>
          </a:p>
        </p:txBody>
      </p:sp>
    </p:spTree>
    <p:extLst>
      <p:ext uri="{BB962C8B-B14F-4D97-AF65-F5344CB8AC3E}">
        <p14:creationId xmlns:p14="http://schemas.microsoft.com/office/powerpoint/2010/main" val="3610303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53" presetClass="entr" presetSubtype="528" fill="hold" grpId="0" nodeType="afterEffect">
                                  <p:stCondLst>
                                    <p:cond delay="0"/>
                                  </p:stCondLst>
                                  <p:iterate type="lt">
                                    <p:tmPct val="10000"/>
                                  </p:iterate>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0" dur="750"/>
                                        <p:tgtEl>
                                          <p:spTgt spid="8">
                                            <p:txEl>
                                              <p:pRg st="0" end="0"/>
                                            </p:txEl>
                                          </p:spTgt>
                                        </p:tgtEl>
                                      </p:cBhvr>
                                    </p:animEffect>
                                    <p:anim calcmode="lin" valueType="num">
                                      <p:cBhvr>
                                        <p:cTn id="21" dur="750" fill="hold"/>
                                        <p:tgtEl>
                                          <p:spTgt spid="8">
                                            <p:txEl>
                                              <p:pRg st="0" end="0"/>
                                            </p:txEl>
                                          </p:spTgt>
                                        </p:tgtEl>
                                        <p:attrNameLst>
                                          <p:attrName>ppt_x</p:attrName>
                                        </p:attrNameLst>
                                      </p:cBhvr>
                                      <p:tavLst>
                                        <p:tav tm="0">
                                          <p:val>
                                            <p:fltVal val="0.5"/>
                                          </p:val>
                                        </p:tav>
                                        <p:tav tm="100000">
                                          <p:val>
                                            <p:strVal val="#ppt_x"/>
                                          </p:val>
                                        </p:tav>
                                      </p:tavLst>
                                    </p:anim>
                                    <p:anim calcmode="lin" valueType="num">
                                      <p:cBhvr>
                                        <p:cTn id="22" dur="750" fill="hold"/>
                                        <p:tgtEl>
                                          <p:spTgt spid="8">
                                            <p:txEl>
                                              <p:pRg st="0" end="0"/>
                                            </p:txEl>
                                          </p:spTgt>
                                        </p:tgtEl>
                                        <p:attrNameLst>
                                          <p:attrName>ppt_y</p:attrName>
                                        </p:attrNameLst>
                                      </p:cBhvr>
                                      <p:tavLst>
                                        <p:tav tm="0">
                                          <p:val>
                                            <p:fltVal val="0.5"/>
                                          </p:val>
                                        </p:tav>
                                        <p:tav tm="100000">
                                          <p:val>
                                            <p:strVal val="#ppt_y"/>
                                          </p:val>
                                        </p:tav>
                                      </p:tavLst>
                                    </p:anim>
                                  </p:childTnLst>
                                </p:cTn>
                              </p:par>
                            </p:childTnLst>
                          </p:cTn>
                        </p:par>
                        <p:par>
                          <p:cTn id="23" fill="hold">
                            <p:stCondLst>
                              <p:cond delay="16825"/>
                            </p:stCondLst>
                            <p:childTnLst>
                              <p:par>
                                <p:cTn id="24" presetID="53" presetClass="entr" presetSubtype="528" fill="hold" grpId="0" nodeType="afterEffect">
                                  <p:stCondLst>
                                    <p:cond delay="0"/>
                                  </p:stCondLst>
                                  <p:iterate type="lt">
                                    <p:tmPct val="10000"/>
                                  </p:iterate>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p:cTn id="26" dur="750" fill="hold"/>
                                        <p:tgtEl>
                                          <p:spTgt spid="8">
                                            <p:txEl>
                                              <p:pRg st="1" end="1"/>
                                            </p:txEl>
                                          </p:spTgt>
                                        </p:tgtEl>
                                        <p:attrNameLst>
                                          <p:attrName>ppt_w</p:attrName>
                                        </p:attrNameLst>
                                      </p:cBhvr>
                                      <p:tavLst>
                                        <p:tav tm="0">
                                          <p:val>
                                            <p:fltVal val="0"/>
                                          </p:val>
                                        </p:tav>
                                        <p:tav tm="100000">
                                          <p:val>
                                            <p:strVal val="#ppt_w"/>
                                          </p:val>
                                        </p:tav>
                                      </p:tavLst>
                                    </p:anim>
                                    <p:anim calcmode="lin" valueType="num">
                                      <p:cBhvr>
                                        <p:cTn id="27" dur="75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8" dur="750"/>
                                        <p:tgtEl>
                                          <p:spTgt spid="8">
                                            <p:txEl>
                                              <p:pRg st="1" end="1"/>
                                            </p:txEl>
                                          </p:spTgt>
                                        </p:tgtEl>
                                      </p:cBhvr>
                                    </p:animEffect>
                                    <p:anim calcmode="lin" valueType="num">
                                      <p:cBhvr>
                                        <p:cTn id="29" dur="750" fill="hold"/>
                                        <p:tgtEl>
                                          <p:spTgt spid="8">
                                            <p:txEl>
                                              <p:pRg st="1" end="1"/>
                                            </p:txEl>
                                          </p:spTgt>
                                        </p:tgtEl>
                                        <p:attrNameLst>
                                          <p:attrName>ppt_x</p:attrName>
                                        </p:attrNameLst>
                                      </p:cBhvr>
                                      <p:tavLst>
                                        <p:tav tm="0">
                                          <p:val>
                                            <p:fltVal val="0.5"/>
                                          </p:val>
                                        </p:tav>
                                        <p:tav tm="100000">
                                          <p:val>
                                            <p:strVal val="#ppt_x"/>
                                          </p:val>
                                        </p:tav>
                                      </p:tavLst>
                                    </p:anim>
                                    <p:anim calcmode="lin" valueType="num">
                                      <p:cBhvr>
                                        <p:cTn id="30" dur="750" fill="hold"/>
                                        <p:tgtEl>
                                          <p:spTgt spid="8">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91886" y="357050"/>
            <a:ext cx="8368937" cy="6165669"/>
          </a:xfrm>
          <a:prstGeom prst="rect">
            <a:avLst/>
          </a:prstGeom>
        </p:spPr>
      </p:pic>
      <p:sp>
        <p:nvSpPr>
          <p:cNvPr id="11" name="Rectangle 9"/>
          <p:cNvSpPr txBox="1">
            <a:spLocks noChangeArrowheads="1"/>
          </p:cNvSpPr>
          <p:nvPr/>
        </p:nvSpPr>
        <p:spPr bwMode="auto">
          <a:xfrm>
            <a:off x="424392" y="1323965"/>
            <a:ext cx="5654191" cy="5024584"/>
          </a:xfrm>
          <a:prstGeom prst="rect">
            <a:avLst/>
          </a:prstGeom>
          <a:noFill/>
          <a:ln w="9525">
            <a:noFill/>
            <a:miter lim="800000"/>
            <a:headEnd/>
            <a:tailEnd/>
          </a:ln>
          <a:effectLst/>
        </p:spPr>
        <p:txBody>
          <a:bodyPr vert="horz" wrap="square" lIns="91440" tIns="45720" rIns="91440" bIns="45720" numCol="1" anchor="t" anchorCtr="0" compatLnSpc="1"/>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400" b="1" i="0" u="sng"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Motivación</a:t>
            </a:r>
            <a:r>
              <a:rPr kumimoji="0" lang="es-PE" sz="2400" b="1" i="0" u="none"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 De </a:t>
            </a:r>
            <a:r>
              <a:rPr kumimoji="0" lang="es-PE" sz="24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alguna manera, somos ciegos. Pasamos unos junto a otros y no nos vemos. Miramos a las cosas y se nos escapa su sentido. </a:t>
            </a:r>
            <a:r>
              <a:rPr kumimoji="0" lang="es-PE" sz="2400" b="1" i="0" u="none"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                           El </a:t>
            </a:r>
            <a:r>
              <a:rPr kumimoji="0" lang="es-PE" sz="24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problema no es de nuestros ojos, sino del corazón. </a:t>
            </a:r>
            <a:endParaRPr kumimoji="0" lang="es-PE" sz="2400" b="1" i="0" u="none"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400" b="1" i="0" u="none"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Es </a:t>
            </a:r>
            <a:r>
              <a:rPr kumimoji="0" lang="es-PE" sz="24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una alegría poder acudir con sencillez, a Jesús y decirle: </a:t>
            </a:r>
            <a:r>
              <a:rPr kumimoji="0" lang="es-PE" sz="2400" b="1" i="0" u="none"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                    “</a:t>
            </a:r>
            <a:r>
              <a:rPr kumimoji="0" lang="es-PE" sz="24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rPr>
              <a:t>Creo, Señor”. Él nos dará un corazón y una mirada nueva. Escuchemos: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4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mn-cs"/>
            </a:endParaRPr>
          </a:p>
        </p:txBody>
      </p:sp>
      <p:sp>
        <p:nvSpPr>
          <p:cNvPr id="9" name="AutoShape 2"/>
          <p:cNvSpPr>
            <a:spLocks noChangeArrowheads="1"/>
          </p:cNvSpPr>
          <p:nvPr/>
        </p:nvSpPr>
        <p:spPr bwMode="auto">
          <a:xfrm>
            <a:off x="533178" y="399635"/>
            <a:ext cx="2166479" cy="924330"/>
          </a:xfrm>
          <a:prstGeom prst="roundRect">
            <a:avLst>
              <a:gd name="adj" fmla="val 16667"/>
            </a:avLst>
          </a:prstGeom>
          <a:solidFill>
            <a:srgbClr val="88199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Juan 9, 1-41</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71368703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us ve al ciego de nacimiento y se deti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89" y="362810"/>
            <a:ext cx="8406057" cy="61599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789543" y="5397260"/>
            <a:ext cx="6518433" cy="954107"/>
          </a:xfrm>
          <a:prstGeom prst="rect">
            <a:avLst/>
          </a:prstGeom>
          <a:noFill/>
          <a:ln w="9525">
            <a:noFill/>
            <a:miter lim="800000"/>
            <a:headEnd/>
            <a:tailEnd/>
          </a:ln>
          <a:effectLst/>
        </p:spPr>
        <p:txBody>
          <a:bodyPr wrap="square">
            <a:spAutoFit/>
          </a:bodyPr>
          <a:lstStyle/>
          <a:p>
            <a:pPr lvl="0" algn="ctr" fontAlgn="base">
              <a:spcBef>
                <a:spcPct val="0"/>
              </a:spcBef>
              <a:spcAft>
                <a:spcPct val="0"/>
              </a:spcAft>
              <a:defRPr/>
            </a:pPr>
            <a:r>
              <a:rPr kumimoji="0" lang="es-ES" sz="2800" b="0" i="0" u="none" strike="noStrike" kern="1200" cap="none" spc="0" normalizeH="0" baseline="30000" noProof="0" dirty="0" smtClean="0">
                <a:ln>
                  <a:noFill/>
                </a:ln>
                <a:solidFill>
                  <a:srgbClr val="FFFF00"/>
                </a:solidFill>
                <a:effectLst>
                  <a:glow rad="63500">
                    <a:srgbClr val="000000">
                      <a:satMod val="175000"/>
                      <a:alpha val="40000"/>
                    </a:srgbClr>
                  </a:glow>
                  <a:outerShdw blurRad="88900" dist="101600" dir="1200000" algn="l" rotWithShape="0">
                    <a:prstClr val="black"/>
                  </a:outerShdw>
                </a:effectLst>
                <a:uLnTx/>
                <a:uFillTx/>
                <a:latin typeface="Franklin Gothic Demi" panose="020B0703020102020204" pitchFamily="34" charset="0"/>
                <a:ea typeface="+mn-ea"/>
                <a:cs typeface="Times New Roman"/>
              </a:rPr>
              <a:t>    </a:t>
            </a:r>
            <a:r>
              <a:rPr lang="es-ES" sz="2800" dirty="0">
                <a:solidFill>
                  <a:srgbClr val="FFFF00"/>
                </a:solidFill>
                <a:effectLst>
                  <a:glow rad="63500">
                    <a:srgbClr val="000000">
                      <a:satMod val="175000"/>
                      <a:alpha val="40000"/>
                    </a:srgbClr>
                  </a:glow>
                  <a:outerShdw blurRad="88900" dist="101600" dir="1200000" algn="l" rotWithShape="0">
                    <a:prstClr val="black"/>
                  </a:outerShdw>
                </a:effectLst>
                <a:latin typeface="Franklin Gothic Demi" panose="020B0703020102020204" pitchFamily="34" charset="0"/>
              </a:rPr>
              <a:t>En aquel tiempo, al pasar Jesús vio a un hombre ciego de nacimiento. </a:t>
            </a:r>
            <a:endParaRPr kumimoji="0" lang="es-ES" sz="2800" b="0" i="0" u="none" strike="noStrike" kern="1200" cap="none" spc="0" normalizeH="0" baseline="0" noProof="0" dirty="0">
              <a:ln>
                <a:noFill/>
              </a:ln>
              <a:solidFill>
                <a:srgbClr val="FFFF00"/>
              </a:solidFill>
              <a:effectLst>
                <a:glow rad="63500">
                  <a:srgbClr val="000000">
                    <a:satMod val="175000"/>
                    <a:alpha val="40000"/>
                  </a:srgbClr>
                </a:glow>
                <a:outerShdw blurRad="88900" dist="101600" dir="1200000" algn="l" rotWithShape="0">
                  <a:prstClr val="black"/>
                </a:outerShdw>
              </a:effectLst>
              <a:uLnTx/>
              <a:uFillTx/>
              <a:latin typeface="Franklin Gothic Demi" panose="020B0703020102020204" pitchFamily="34" charset="0"/>
              <a:ea typeface="+mn-ea"/>
              <a:cs typeface="Times New Roman"/>
            </a:endParaRPr>
          </a:p>
        </p:txBody>
      </p:sp>
      <p:sp>
        <p:nvSpPr>
          <p:cNvPr id="6" name="7 Rectángulo"/>
          <p:cNvSpPr/>
          <p:nvPr/>
        </p:nvSpPr>
        <p:spPr>
          <a:xfrm>
            <a:off x="5632734" y="501310"/>
            <a:ext cx="3146612"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Georgia" pitchFamily="18" charset="0"/>
                <a:ea typeface="+mn-ea"/>
                <a:cs typeface="Times New Roman"/>
              </a:rPr>
              <a:t>San </a:t>
            </a:r>
            <a:r>
              <a:rPr kumimoji="0" lang="es-E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eorgia" pitchFamily="18" charset="0"/>
                <a:ea typeface="+mn-ea"/>
                <a:cs typeface="Times New Roman"/>
              </a:rPr>
              <a:t>Juan </a:t>
            </a:r>
            <a:r>
              <a:rPr kumimoji="0" lang="es-ES_tradnl" sz="2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rPr>
              <a:t> 9, 1-41</a:t>
            </a:r>
            <a:endParaRPr kumimoji="0" lang="es-E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eorgia" pitchFamily="18" charset="0"/>
              <a:ea typeface="+mn-ea"/>
              <a:cs typeface="Times New Roman"/>
            </a:endParaRPr>
          </a:p>
        </p:txBody>
      </p:sp>
      <p:sp>
        <p:nvSpPr>
          <p:cNvPr id="5" name="CuadroTexto 4"/>
          <p:cNvSpPr txBox="1"/>
          <p:nvPr/>
        </p:nvSpPr>
        <p:spPr>
          <a:xfrm flipH="1">
            <a:off x="3643926" y="362810"/>
            <a:ext cx="2297212" cy="400110"/>
          </a:xfrm>
          <a:prstGeom prst="rect">
            <a:avLst/>
          </a:prstGeom>
          <a:noFill/>
        </p:spPr>
        <p:txBody>
          <a:bodyPr wrap="square" rtlCol="0">
            <a:spAutoFit/>
          </a:bodyPr>
          <a:lstStyle/>
          <a:p>
            <a:r>
              <a:rPr lang="es-PE" sz="2000" b="1" dirty="0" smtClean="0">
                <a:solidFill>
                  <a:schemeClr val="bg1"/>
                </a:solidFill>
                <a:effectLst>
                  <a:outerShdw blurRad="38100" dist="38100" dir="2700000" algn="tl">
                    <a:srgbClr val="000000">
                      <a:alpha val="43137"/>
                    </a:srgbClr>
                  </a:outerShdw>
                </a:effectLst>
              </a:rPr>
              <a:t>Forma Breve:</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741212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632" y="363461"/>
            <a:ext cx="8334482" cy="6167968"/>
          </a:xfrm>
          <a:prstGeom prst="rect">
            <a:avLst/>
          </a:prstGeom>
          <a:scene3d>
            <a:camera prst="orthographicFront"/>
            <a:lightRig rig="threePt" dir="t"/>
          </a:scene3d>
          <a:sp3d>
            <a:bevelT prst="convex"/>
          </a:sp3d>
        </p:spPr>
      </p:pic>
      <p:sp>
        <p:nvSpPr>
          <p:cNvPr id="4098" name="Rectangle 2"/>
          <p:cNvSpPr>
            <a:spLocks noChangeArrowheads="1"/>
          </p:cNvSpPr>
          <p:nvPr/>
        </p:nvSpPr>
        <p:spPr bwMode="auto">
          <a:xfrm>
            <a:off x="528571" y="5047674"/>
            <a:ext cx="8112604" cy="129266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6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Y </a:t>
            </a:r>
            <a:r>
              <a:rPr kumimoji="0" lang="es-ES" sz="26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escupió en el suelo</a:t>
            </a:r>
            <a:r>
              <a:rPr kumimoji="0" lang="es-ES" sz="26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 hizo </a:t>
            </a:r>
            <a:r>
              <a:rPr kumimoji="0" lang="es-ES" sz="26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barro con la saliva, </a:t>
            </a:r>
            <a:r>
              <a:rPr kumimoji="0" lang="es-ES" sz="26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se </a:t>
            </a:r>
            <a:r>
              <a:rPr kumimoji="0" lang="es-ES" sz="26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lo untó en los ojos al ciego  </a:t>
            </a:r>
            <a:r>
              <a:rPr kumimoji="0" lang="es-ES" sz="26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y  </a:t>
            </a:r>
            <a:r>
              <a:rPr kumimoji="0" lang="es-ES" sz="26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le dijo: </a:t>
            </a:r>
            <a:r>
              <a:rPr kumimoji="0" lang="es-ES" sz="26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 Ve </a:t>
            </a:r>
            <a:r>
              <a:rPr kumimoji="0" lang="es-ES" sz="26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a lavarte a la piscina de </a:t>
            </a:r>
            <a:r>
              <a:rPr kumimoji="0" lang="es-ES" sz="2600" b="0" i="0" u="none" strike="noStrike" kern="1200" cap="none" spc="0" normalizeH="0" baseline="0" noProof="0" dirty="0" err="1"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Siloé</a:t>
            </a:r>
            <a:r>
              <a:rPr kumimoji="0" lang="es-ES" sz="26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 (</a:t>
            </a:r>
            <a:r>
              <a:rPr kumimoji="0" lang="es-ES" sz="26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Franklin Gothic Demi" panose="020B0703020102020204" pitchFamily="34" charset="0"/>
                <a:ea typeface="+mn-ea"/>
                <a:cs typeface="Times New Roman"/>
              </a:rPr>
              <a:t>que significa «Enviado»). </a:t>
            </a:r>
          </a:p>
        </p:txBody>
      </p:sp>
    </p:spTree>
    <p:extLst>
      <p:ext uri="{BB962C8B-B14F-4D97-AF65-F5344CB8AC3E}">
        <p14:creationId xmlns:p14="http://schemas.microsoft.com/office/powerpoint/2010/main" val="76930532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750" fill="hold"/>
                                        <p:tgtEl>
                                          <p:spTgt spid="4098"/>
                                        </p:tgtEl>
                                        <p:attrNameLst>
                                          <p:attrName>ppt_w</p:attrName>
                                        </p:attrNameLst>
                                      </p:cBhvr>
                                      <p:tavLst>
                                        <p:tav tm="0">
                                          <p:val>
                                            <p:fltVal val="0"/>
                                          </p:val>
                                        </p:tav>
                                        <p:tav tm="100000">
                                          <p:val>
                                            <p:strVal val="#ppt_w"/>
                                          </p:val>
                                        </p:tav>
                                      </p:tavLst>
                                    </p:anim>
                                    <p:anim calcmode="lin" valueType="num">
                                      <p:cBhvr>
                                        <p:cTn id="8" dur="750" fill="hold"/>
                                        <p:tgtEl>
                                          <p:spTgt spid="4098"/>
                                        </p:tgtEl>
                                        <p:attrNameLst>
                                          <p:attrName>ppt_h</p:attrName>
                                        </p:attrNameLst>
                                      </p:cBhvr>
                                      <p:tavLst>
                                        <p:tav tm="0">
                                          <p:val>
                                            <p:fltVal val="0"/>
                                          </p:val>
                                        </p:tav>
                                        <p:tav tm="100000">
                                          <p:val>
                                            <p:strVal val="#ppt_h"/>
                                          </p:val>
                                        </p:tav>
                                      </p:tavLst>
                                    </p:anim>
                                    <p:animEffect transition="in" filter="fade">
                                      <p:cBhvr>
                                        <p:cTn id="9" dur="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411</TotalTime>
  <Words>1553</Words>
  <Application>Microsoft Office PowerPoint</Application>
  <PresentationFormat>Presentación en pantalla (4:3)</PresentationFormat>
  <Paragraphs>139</Paragraphs>
  <Slides>39</Slides>
  <Notes>1</Notes>
  <HiddenSlides>0</HiddenSlides>
  <MMClips>1</MMClips>
  <ScaleCrop>false</ScaleCrop>
  <HeadingPairs>
    <vt:vector size="6" baseType="variant">
      <vt:variant>
        <vt:lpstr>Fuentes usadas</vt:lpstr>
      </vt:variant>
      <vt:variant>
        <vt:i4>23</vt:i4>
      </vt:variant>
      <vt:variant>
        <vt:lpstr>Tema</vt:lpstr>
      </vt:variant>
      <vt:variant>
        <vt:i4>10</vt:i4>
      </vt:variant>
      <vt:variant>
        <vt:lpstr>Títulos de diapositiva</vt:lpstr>
      </vt:variant>
      <vt:variant>
        <vt:i4>39</vt:i4>
      </vt:variant>
    </vt:vector>
  </HeadingPairs>
  <TitlesOfParts>
    <vt:vector size="72" baseType="lpstr">
      <vt:lpstr>Agency FB</vt:lpstr>
      <vt:lpstr>Arial</vt:lpstr>
      <vt:lpstr>Arial Narrow</vt:lpstr>
      <vt:lpstr>Arial Rounded MT Bold</vt:lpstr>
      <vt:lpstr>Arial Unicode MS</vt:lpstr>
      <vt:lpstr>Blackoak Std</vt:lpstr>
      <vt:lpstr>Calibri</vt:lpstr>
      <vt:lpstr>Comic Sans MS</vt:lpstr>
      <vt:lpstr>Franklin Gothic Demi</vt:lpstr>
      <vt:lpstr>Georgia</vt:lpstr>
      <vt:lpstr>Impact</vt:lpstr>
      <vt:lpstr>Poor Richard</vt:lpstr>
      <vt:lpstr>Rockwell Extra Bold</vt:lpstr>
      <vt:lpstr>Segoe UI Black</vt:lpstr>
      <vt:lpstr>Segoe UI Symbol</vt:lpstr>
      <vt:lpstr>Snap ITC</vt:lpstr>
      <vt:lpstr>Square721 BT</vt:lpstr>
      <vt:lpstr>Swis721 Cn BT</vt:lpstr>
      <vt:lpstr>Swis721 Lt BT</vt:lpstr>
      <vt:lpstr>Tekton Pro</vt:lpstr>
      <vt:lpstr>Times</vt:lpstr>
      <vt:lpstr>Times New Roman</vt:lpstr>
      <vt:lpstr>Wingdings</vt:lpstr>
      <vt:lpstr>2_Default Design</vt:lpstr>
      <vt:lpstr>1_colormaster</vt:lpstr>
      <vt:lpstr>2_Diseño predeterminado</vt:lpstr>
      <vt:lpstr>1_Diseño predeterminado</vt:lpstr>
      <vt:lpstr>3_Diseño predeterminado</vt:lpstr>
      <vt:lpstr>5_Diseño predeterminado</vt:lpstr>
      <vt:lpstr>7_Diseño predeterminado</vt:lpstr>
      <vt:lpstr>1_En blanco</vt:lpstr>
      <vt:lpstr>2_En blanco</vt:lpstr>
      <vt:lpstr>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50</cp:revision>
  <dcterms:created xsi:type="dcterms:W3CDTF">2020-03-16T12:56:13Z</dcterms:created>
  <dcterms:modified xsi:type="dcterms:W3CDTF">2020-03-16T21:26:25Z</dcterms:modified>
</cp:coreProperties>
</file>