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3" r:id="rId6"/>
    <p:sldMasterId id="2147483745" r:id="rId7"/>
    <p:sldMasterId id="2147483757" r:id="rId8"/>
    <p:sldMasterId id="2147483770" r:id="rId9"/>
    <p:sldMasterId id="2147483782" r:id="rId10"/>
    <p:sldMasterId id="2147483794" r:id="rId11"/>
    <p:sldMasterId id="2147483806" r:id="rId12"/>
  </p:sldMasterIdLst>
  <p:notesMasterIdLst>
    <p:notesMasterId r:id="rId47"/>
  </p:notesMasterIdLst>
  <p:sldIdLst>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71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12452-FE30-427A-B446-724A6CA79B56}" type="datetimeFigureOut">
              <a:rPr lang="en-US" smtClean="0"/>
              <a:t>2/10/2020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5142E-9DE2-45B9-9D35-C94974EA4F34}" type="slidenum">
              <a:rPr lang="en-US" smtClean="0"/>
              <a:t>‹Nº›</a:t>
            </a:fld>
            <a:endParaRPr lang="en-US"/>
          </a:p>
        </p:txBody>
      </p:sp>
    </p:spTree>
    <p:extLst>
      <p:ext uri="{BB962C8B-B14F-4D97-AF65-F5344CB8AC3E}">
        <p14:creationId xmlns:p14="http://schemas.microsoft.com/office/powerpoint/2010/main" val="189292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B6747-7EC9-4FE2-8A58-343BE4F1D296}"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s-PR" dirty="0"/>
          </a:p>
        </p:txBody>
      </p:sp>
    </p:spTree>
    <p:extLst>
      <p:ext uri="{BB962C8B-B14F-4D97-AF65-F5344CB8AC3E}">
        <p14:creationId xmlns:p14="http://schemas.microsoft.com/office/powerpoint/2010/main" val="241250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AD4352-CDEF-4BC6-AFBA-88A2A4F83238}"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53206984"/>
      </p:ext>
    </p:extLst>
  </p:cSld>
  <p:clrMapOvr>
    <a:masterClrMapping/>
  </p:clrMapOvr>
  <p:transition spd="med">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918B9B-DCF8-406C-9F18-8F28463E061C}"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95691242"/>
      </p:ext>
    </p:extLst>
  </p:cSld>
  <p:clrMapOvr>
    <a:masterClrMapping/>
  </p:clrMapOvr>
  <p:transition spd="med">
    <p:pull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17C46F-7809-40F6-9E3A-FF48142A57B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7527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CABA99-DB79-4259-81C0-B4A2047A678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89703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990E54-A3AA-489F-86F4-5124C264353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26756819"/>
      </p:ext>
    </p:extLst>
  </p:cSld>
  <p:clrMapOvr>
    <a:masterClrMapping/>
  </p:clrMapOvr>
  <p:transition spd="slow">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CDD4FE-893E-4D1F-99A2-EF11D12B98B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512675872"/>
      </p:ext>
    </p:extLst>
  </p:cSld>
  <p:clrMapOvr>
    <a:masterClrMapping/>
  </p:clrMapOvr>
  <p:transition spd="slow">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66BC1A-C271-447D-B749-0873348B8F7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55571545"/>
      </p:ext>
    </p:extLst>
  </p:cSld>
  <p:clrMapOvr>
    <a:masterClrMapping/>
  </p:clrMapOvr>
  <p:transition spd="slow">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8C6F8-E56A-4BA3-806E-4D219B83BBF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65896071"/>
      </p:ext>
    </p:extLst>
  </p:cSld>
  <p:clrMapOvr>
    <a:masterClrMapping/>
  </p:clrMapOvr>
  <p:transition spd="slow">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39F17D-0DB1-42D4-9FDF-48BF50B84B5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5789239"/>
      </p:ext>
    </p:extLst>
  </p:cSld>
  <p:clrMapOvr>
    <a:masterClrMapping/>
  </p:clrMapOvr>
  <p:transition spd="slow">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672A7B-148B-40A5-AF6B-0094F64B35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02789888"/>
      </p:ext>
    </p:extLst>
  </p:cSld>
  <p:clrMapOvr>
    <a:masterClrMapping/>
  </p:clrMapOvr>
  <p:transition spd="slow">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1A6384-96EB-467D-A9A3-E6FCCBA71A9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54693258"/>
      </p:ext>
    </p:extLst>
  </p:cSld>
  <p:clrMapOvr>
    <a:masterClrMapping/>
  </p:clrMapOvr>
  <p:transition spd="slow">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423714-1394-4148-A9B1-B1D14B3368A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1325289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48B02E-F0DD-41DF-BE59-8C8C0BF49A9C}"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14842754"/>
      </p:ext>
    </p:extLst>
  </p:cSld>
  <p:clrMapOvr>
    <a:masterClrMapping/>
  </p:clrMapOvr>
  <p:transition spd="med">
    <p:pull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3F7F5F-480E-4429-B62A-C91ACC9BACB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79089397"/>
      </p:ext>
    </p:extLst>
  </p:cSld>
  <p:clrMapOvr>
    <a:masterClrMapping/>
  </p:clrMapOvr>
  <p:transition spd="slow">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8CEA0B-CFFF-44D4-91A1-7EDF54CE9B0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51543804"/>
      </p:ext>
    </p:extLst>
  </p:cSld>
  <p:clrMapOvr>
    <a:masterClrMapping/>
  </p:clrMapOvr>
  <p:transition spd="slow">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EB16B3-0C86-4A11-A9AA-F0BAA5502CC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16446224"/>
      </p:ext>
    </p:extLst>
  </p:cSld>
  <p:clrMapOvr>
    <a:masterClrMapping/>
  </p:clrMapOvr>
  <p:transition spd="slow">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atin typeface="Book Antiqua" pitchFamily="18" charset="0"/>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Book Antiqua" pitchFamily="18" charset="0"/>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atin typeface="Book Antiqua"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99AB4E-EFA5-4752-A94F-DA4319C75864}" type="datetime1">
              <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endParaRPr>
          </a:p>
        </p:txBody>
      </p:sp>
      <p:sp>
        <p:nvSpPr>
          <p:cNvPr id="3077" name="Rectangle 5"/>
          <p:cNvSpPr>
            <a:spLocks noGrp="1" noChangeArrowheads="1"/>
          </p:cNvSpPr>
          <p:nvPr>
            <p:ph type="ftr" sz="quarter" idx="3"/>
          </p:nvPr>
        </p:nvSpPr>
        <p:spPr/>
        <p:txBody>
          <a:bodyPr/>
          <a:lstStyle>
            <a:lvl1pPr>
              <a:defRPr>
                <a:latin typeface="Book Antiqua"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rPr>
              <a:t>copyright 2006 BrainyBetty.com and our licensors</a:t>
            </a:r>
          </a:p>
        </p:txBody>
      </p:sp>
      <p:sp>
        <p:nvSpPr>
          <p:cNvPr id="3078" name="Rectangle 6"/>
          <p:cNvSpPr>
            <a:spLocks noGrp="1" noChangeArrowheads="1"/>
          </p:cNvSpPr>
          <p:nvPr>
            <p:ph type="sldNum" sz="quarter" idx="4"/>
          </p:nvPr>
        </p:nvSpPr>
        <p:spPr/>
        <p:txBody>
          <a:bodyPr/>
          <a:lstStyle>
            <a:lvl1pPr>
              <a:defRPr>
                <a:latin typeface="Book Antiqua"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6BE55B-1421-42FF-A215-F37AEABCBA25}" type="slidenum">
              <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endParaRPr>
          </a:p>
        </p:txBody>
      </p:sp>
    </p:spTree>
    <p:extLst>
      <p:ext uri="{BB962C8B-B14F-4D97-AF65-F5344CB8AC3E}">
        <p14:creationId xmlns:p14="http://schemas.microsoft.com/office/powerpoint/2010/main" val="12070095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8FF7EB-FB51-49F0-A1D6-3D15D49F15F5}"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3E35E2-0ACA-4957-8B79-96544BC2AC9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760218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11D0FB-1800-4C3D-9D0B-97C7D37A7875}"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BF595-9DFB-47FD-846D-E17E0333941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29393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FC7BCC-ADE9-4277-ABDC-5C066B0BF1F1}"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5620B3-4473-401D-8EAF-D5CED05BE2C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195840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537DAC-9A2E-4E05-884A-243A7AC0F824}"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06E4DB-3832-416B-972A-D459EE1E903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372176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73FFA3-4219-4375-93D0-80DE7E5E09FC}"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2EF303-A0F0-4409-A5C4-5F486EEF0B0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802960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3C9213-5D83-4BD0-9668-9DDAD7FB8482}"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C6901C-6815-41A2-89D5-8D18196032E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6449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4A5CF3-3842-47C2-9D59-66DAA66F5E7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362592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9B667A-1321-4E84-B037-53B3E46EC108}"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36E7BD-5CE6-4C62-BF36-615CCAD26DF6}"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50782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1B8E5D-8BC1-48E2-962B-28B933519144}"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721A93-F37D-4103-9918-EBA4FD7C5269}"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047278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B030CD-736F-457D-9D23-16123360A8BC}"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3C0F14-2D38-43E0-BB0E-102C6039D73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798092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DA06FF-37F9-4221-9F8C-4E9B45F76F8C}"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D458D5-9C99-4F39-B27F-891B6207E17D}"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400843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C5EC7-B637-4D86-8D18-F5CDE16B7E31}"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1951957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1115B-341F-40E6-A3C4-1D1BBD184E2A}"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035909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40A3DA-AA95-45E6-94ED-50CA1AB08BEB}"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833002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6E4D76-DFF7-4397-92DE-F4068BBC7FFE}"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4539819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5B0F91-A0D1-4CDE-9AA8-A79096107878}"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797604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843F8E-234C-426D-AB6A-392E04D3B576}"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20301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0A4948-8C22-47EE-BF76-78E15C3F799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347255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5FBEC3-1189-44B0-B8D6-8DFA8748203F}"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5352501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AB9EE-4387-4C10-9C38-137C444F012B}"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8567532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EF1627-BC44-4F60-B56E-079ECD155DE4}"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1702372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609CC2-008D-4410-82ED-66A5158A355F}"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9962078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8B2AA0-37B1-4DC6-BF01-2ED233DFDD90}"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874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5C35C3-4332-46EC-BC2D-DA9B9872E340}"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69161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4EBDEB-7020-46D9-B59B-392C0E28CB3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53158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6D7D35-DBE0-4989-BDC0-A70E0F52190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71464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3DD29B-5F7E-404C-BC7C-D097FF226235}"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37883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4D41F4-A172-407D-AEA3-9F86435027B8}"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06751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60C5E3-16E2-47EC-B825-3AE0FFBBBC46}"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573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695FF4-40E8-4311-9F8E-CC374F7E1B41}"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86027786"/>
      </p:ext>
    </p:extLst>
  </p:cSld>
  <p:clrMapOvr>
    <a:masterClrMapping/>
  </p:clrMapOvr>
  <p:transition spd="med">
    <p:pull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07E0D4-DD87-401C-A4CF-9001D3FFB81F}"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63309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8A9D3-B811-43A0-926E-900CFFFBA35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24122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29930-3150-403D-9D03-9A58C87CA50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81316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7BEEC3-E65D-4EE2-AE8A-49FADBAD7E6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913263755"/>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19096-B4A6-4F92-B354-46FB5E3F202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76020785"/>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AB1776-9453-4E62-B9A7-52137BC10B6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87263756"/>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776B44-1CAD-4B5B-B45E-68B7705BC66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51695892"/>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EE0C4E-F499-4C71-977F-942922950308}"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88939221"/>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3CBA63-EBBA-4DC0-9275-18D63D7111FB}"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92285732"/>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11C2E4-1A1A-4EE1-B82D-B86AEC800BC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40757636"/>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32240B-6138-4898-B836-3B131E709247}"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585985717"/>
      </p:ext>
    </p:extLst>
  </p:cSld>
  <p:clrMapOvr>
    <a:masterClrMapping/>
  </p:clrMapOvr>
  <p:transition spd="med">
    <p:pull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4C7D43-769C-4E91-ADC2-DCA52CFC12B9}"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335505067"/>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9AF7E-6D8A-4E44-A575-A4EFDCB3D6FA}"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67914262"/>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DA29BD-DFD6-47E5-8D8E-75CE0515E98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894494585"/>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423EDA-2669-4265-BFF8-0986117EE8E0}"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45748757"/>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98AF14-9B06-44D7-80BA-4155DA0B169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873877498"/>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408BB1-0ECD-409F-90EF-B610C6196BA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943056549"/>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F47138-FC51-417D-9B98-8501C904A63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37926013"/>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4AF71-0CC7-4745-9066-2B84F8FD52B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05823677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182EC3-3021-4D2B-888F-5C2ED4C898D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605870350"/>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214523-0FCD-486E-92DD-1FA530B1CEE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64901506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D7D361-0322-4D5C-8F4B-5170B1484207}"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30767028"/>
      </p:ext>
    </p:extLst>
  </p:cSld>
  <p:clrMapOvr>
    <a:masterClrMapping/>
  </p:clrMapOvr>
  <p:transition spd="med">
    <p:pull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761F6B-5DE5-47A8-BC33-5373726D939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591414103"/>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43F090-0BE4-45DF-9994-ED1376AFB33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229142947"/>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BDE82F-31BC-4FC6-922E-BE20C51F11C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488863548"/>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8661F3-7E3B-4437-BA42-36E4968713B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733538360"/>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25AAB0-1634-4D06-B397-D637070D1BA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55744687"/>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C35792-203D-48E1-A02F-5A7BAB16963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29040991"/>
      </p:ext>
    </p:extLst>
  </p:cSld>
  <p:clrMapOvr>
    <a:masterClrMapping/>
  </p:clrMapOvr>
  <p:transition spd="med">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7B53F8-684F-4312-AF16-F69A1A6DCB14}"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98573307"/>
      </p:ext>
    </p:extLst>
  </p:cSld>
  <p:clrMapOvr>
    <a:masterClrMapping/>
  </p:clrMapOvr>
  <p:transition spd="med">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2B84DF-73BA-4DCB-9398-21EDBB43FE75}"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8703205"/>
      </p:ext>
    </p:extLst>
  </p:cSld>
  <p:clrMapOvr>
    <a:masterClrMapping/>
  </p:clrMapOvr>
  <p:transition spd="med">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EE1CC4-7D02-46B0-A7F3-8C25B217823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24101815"/>
      </p:ext>
    </p:extLst>
  </p:cSld>
  <p:clrMapOvr>
    <a:masterClrMapping/>
  </p:clrMapOvr>
  <p:transition spd="med">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B9F19-C414-4DC1-8716-76B2B657385B}"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42778624"/>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6EE6DE-0E21-4F8E-BB0D-5D12156D69BD}"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15670367"/>
      </p:ext>
    </p:extLst>
  </p:cSld>
  <p:clrMapOvr>
    <a:masterClrMapping/>
  </p:clrMapOvr>
  <p:transition spd="med">
    <p:pull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3032CE-ED34-4529-86E1-B69BD04220F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88786541"/>
      </p:ext>
    </p:extLst>
  </p:cSld>
  <p:clrMapOvr>
    <a:masterClrMapping/>
  </p:clrMapOvr>
  <p:transition spd="med">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CBF9DE-8D79-4D2A-8FD8-B27560EEECE4}"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18879831"/>
      </p:ext>
    </p:extLst>
  </p:cSld>
  <p:clrMapOvr>
    <a:masterClrMapping/>
  </p:clrMapOvr>
  <p:transition spd="med">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48B215-8033-4172-AE50-81CB473AE1A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210978603"/>
      </p:ext>
    </p:extLst>
  </p:cSld>
  <p:clrMapOvr>
    <a:masterClrMapping/>
  </p:clrMapOvr>
  <p:transition spd="med">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552EF5-EB21-45EE-A4C7-A813470741B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912791043"/>
      </p:ext>
    </p:extLst>
  </p:cSld>
  <p:clrMapOvr>
    <a:masterClrMapping/>
  </p:clrMapOvr>
  <p:transition spd="med">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4EF4F-E928-4DAD-A648-E6862125F12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545966779"/>
      </p:ext>
    </p:extLst>
  </p:cSld>
  <p:clrMapOvr>
    <a:masterClrMapping/>
  </p:clrMapOvr>
  <p:transition spd="med">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5F2D73-5CE9-4AFF-BEA4-6A598F72BA0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61433890"/>
      </p:ext>
    </p:extLst>
  </p:cSld>
  <p:clrMapOvr>
    <a:masterClrMapping/>
  </p:clrMapOvr>
  <p:transition spd="med">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ABD0C1-F773-46DD-8F94-3000218582D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50058770"/>
      </p:ext>
    </p:extLst>
  </p:cSld>
  <p:clrMapOvr>
    <a:masterClrMapping/>
  </p:clrMapOvr>
  <p:transition spd="med">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E38174-580B-420E-B4B2-95B1AC4774C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58648115"/>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1A1C17-BF20-4DD6-88D0-1E0386F7D61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462777225"/>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89BEC7-CD66-4356-8618-2263192D82D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91742658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1E760C-7800-4C5C-93E8-0B34A616024B}"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11175382"/>
      </p:ext>
    </p:extLst>
  </p:cSld>
  <p:clrMapOvr>
    <a:masterClrMapping/>
  </p:clrMapOvr>
  <p:transition spd="med">
    <p:pull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670664-3AA0-4298-B1F2-AEEA36EB6C3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501024824"/>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D2D17C-10E7-484F-B78B-0D359F1BA67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057927965"/>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4EC2F5-AD57-4111-9568-1393C5D9E49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513155335"/>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FDE6F-6AE7-43B8-88B4-372606E065D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997181218"/>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24940A-BA57-4806-9524-E8BB51F2425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147320493"/>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ED420-8F03-4654-B4AF-9D53D3EC686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182139174"/>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F58860-C0D6-420A-BBDB-9F4FC1EFD80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51746863"/>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95CB9A-E066-4E34-9EFC-E278E012809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4260835"/>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85EA49-8411-40EA-8CC9-106C1074033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170050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DAC4C5-244C-45D5-9B12-328D669DAB5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03272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50706E-BA8D-4B85-9355-844707049DD3}"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29402566"/>
      </p:ext>
    </p:extLst>
  </p:cSld>
  <p:clrMapOvr>
    <a:masterClrMapping/>
  </p:clrMapOvr>
  <p:transition spd="med">
    <p:pull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D91C09-1C3B-4BEA-81F8-629B3765AA9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96177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0B18E6-14F5-4B04-B5C7-86D86F6E418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179887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FC82B3-6E38-40D1-B09D-4F3BDB6F201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03626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44ABEF-15AA-48D4-9611-F5BC5B7520A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990408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AE21D-8382-45F0-959A-816E821B3C3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365168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0E17A5-D4C7-4287-B9FC-971F9530103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323902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1A77F6-FC67-4149-8BE8-559EECEBC5B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12863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D80AFA-D458-47B3-AE5C-56914A77BBD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79424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08C9E2-44BA-4117-BC73-54DA1F56E45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6745093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CE20BF-5D62-4912-B5B7-8A7E0E8DB40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37208409"/>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0C6DD5-3D4C-4190-96B0-17EC3D0380AB}"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81480022"/>
      </p:ext>
    </p:extLst>
  </p:cSld>
  <p:clrMapOvr>
    <a:masterClrMapping/>
  </p:clrMapOvr>
  <p:transition spd="med">
    <p:pull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291F7C-F6D8-45A5-91B6-523661CF1DB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8308495"/>
      </p:ext>
    </p:extLst>
  </p:cSld>
  <p:clrMapOvr>
    <a:masterClrMapping/>
  </p:clrMapOvr>
  <p:transition spd="slow">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A100C5-05FF-4A7A-9D72-E86B9CC5C93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07076195"/>
      </p:ext>
    </p:extLst>
  </p:cSld>
  <p:clrMapOvr>
    <a:masterClrMapping/>
  </p:clrMapOvr>
  <p:transition spd="slow">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50D28-1F3A-4A94-9855-A1105987FF3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42564636"/>
      </p:ext>
    </p:extLst>
  </p:cSld>
  <p:clrMapOvr>
    <a:masterClrMapping/>
  </p:clrMapOvr>
  <p:transition spd="slow">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3FD2B-942B-4D8C-B5C8-0D114BFAAF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006249948"/>
      </p:ext>
    </p:extLst>
  </p:cSld>
  <p:clrMapOvr>
    <a:masterClrMapping/>
  </p:clrMapOvr>
  <p:transition spd="slow">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9A6105-F9EA-4365-88F6-4C0A9E58FDE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773768695"/>
      </p:ext>
    </p:extLst>
  </p:cSld>
  <p:clrMapOvr>
    <a:masterClrMapping/>
  </p:clrMapOvr>
  <p:transition spd="slow">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08759C-5A91-47CD-8F5A-33088D0421A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05839656"/>
      </p:ext>
    </p:extLst>
  </p:cSld>
  <p:clrMapOvr>
    <a:masterClrMapping/>
  </p:clrMapOvr>
  <p:transition spd="slow">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EF70B-CD79-4A5B-BC57-2572FBA5C0E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57072495"/>
      </p:ext>
    </p:extLst>
  </p:cSld>
  <p:clrMapOvr>
    <a:masterClrMapping/>
  </p:clrMapOvr>
  <p:transition spd="slow">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CDC49E-8F6A-4FB1-9B14-4C98D11D7FA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77193439"/>
      </p:ext>
    </p:extLst>
  </p:cSld>
  <p:clrMapOvr>
    <a:masterClrMapping/>
  </p:clrMapOvr>
  <p:transition spd="slow">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A353A0-9FEB-4739-9668-79BAED03494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241296528"/>
      </p:ext>
    </p:extLst>
  </p:cSld>
  <p:clrMapOvr>
    <a:masterClrMapping/>
  </p:clrMapOvr>
  <p:transition spd="slow">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A63861-D2D6-4087-A8CC-BA69F373BD5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23373346"/>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5DD1D9-50C5-4848-8199-BDB5BA2087B8}"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59917812"/>
      </p:ext>
    </p:extLst>
  </p:cSld>
  <p:clrMapOvr>
    <a:masterClrMapping/>
  </p:clrMapOvr>
  <p:transition spd="med">
    <p:pull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B92D1B-D383-4F42-B338-B6810545ECA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015589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FF2552-4C5C-475A-9E0F-9860619C50E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307324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E14CB9-786B-4A15-A96E-3E1A1AF4242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2611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F126FE-9A5C-430D-A276-F07C3A08033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437132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0B7326-A4DB-4904-8A92-B90A701B7E6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194930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D7F97E-1E5E-444D-A221-276CF2D25A8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165661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841A2B-C9EF-4580-88EB-553A5EDE825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26703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967DAD-45E3-402B-B113-02B112E74D3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753000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2591DC-C75C-4D5A-8C08-E6C26196F1A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78217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87D64D-842B-4E30-A607-6BB2BE749D5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9850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jp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jp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ADEF7D-A1D1-4CB4-8C7F-F0F57C4020E8}"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669011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2D95D2-6DEA-46E6-8E08-592050DD1C6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9496958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378ABDE-4EB4-4BF2-B49D-78992306A258}" type="datetime1">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2/10/2020</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E9AA0-F555-43BA-A954-871B321E4A3D}"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68008822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2F6393-6AF9-4A19-96C6-FBB981D6E024}"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58396598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5C427D-9CBA-40D7-BE7B-25B43A18A17B}"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66741602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314835-F09B-40D4-9312-73ADA38A3E43}"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374383099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1942C9-379C-49A7-8F02-95B5540CE9EB}"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7341049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3E08AE-972F-4BF7-AC64-9726A1142C3F}"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3730908787"/>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9E3A76-C54F-4826-B577-088863C07F0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4227661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FD6D62-0496-4F49-BE83-C70EC3ADEE50}"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20617270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2E2BCC-B8EA-4BFE-BB74-5912C697CCD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46426781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E946ED-CCE9-462B-9871-689F8C655E8D}"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00200159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0.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72465" y="6172096"/>
            <a:ext cx="4188315" cy="188992"/>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972" y="509782"/>
            <a:ext cx="8168639" cy="5851305"/>
          </a:xfrm>
          <a:prstGeom prst="rect">
            <a:avLst/>
          </a:prstGeom>
          <a:scene3d>
            <a:camera prst="orthographicFront"/>
            <a:lightRig rig="threePt" dir="t"/>
          </a:scene3d>
          <a:sp3d>
            <a:bevelT w="152400" h="50800" prst="softRound"/>
          </a:sp3d>
        </p:spPr>
      </p:pic>
      <p:sp>
        <p:nvSpPr>
          <p:cNvPr id="4" name="Rectángulo 3"/>
          <p:cNvSpPr/>
          <p:nvPr/>
        </p:nvSpPr>
        <p:spPr>
          <a:xfrm>
            <a:off x="557348" y="5971638"/>
            <a:ext cx="109356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Imagen de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P</a:t>
            </a:r>
            <a:r>
              <a:rPr kumimoji="0" lang="es-ES_tradnl" sz="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Erick Félix, CM</a:t>
            </a:r>
            <a:endPar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589233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YANNI - IN THE MIRROR - ONE MAN'S DREAM.wav"/>
          </p:stSnd>
        </p:sndAc>
      </p:transition>
    </mc:Choice>
    <mc:Fallback xmlns="">
      <p:transition spd="slow">
        <p:fade/>
        <p:sndAc>
          <p:stSnd loop="1">
            <p:snd r:embed="rId6" name="YANNI - IN THE MIRROR - ONE MAN'S DREAM.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760" y="399288"/>
            <a:ext cx="8412480" cy="6059424"/>
          </a:xfrm>
          <a:prstGeom prst="rect">
            <a:avLst/>
          </a:prstGeom>
        </p:spPr>
      </p:pic>
      <p:sp>
        <p:nvSpPr>
          <p:cNvPr id="3" name="Rectangle 2"/>
          <p:cNvSpPr>
            <a:spLocks noChangeArrowheads="1"/>
          </p:cNvSpPr>
          <p:nvPr/>
        </p:nvSpPr>
        <p:spPr bwMode="auto">
          <a:xfrm>
            <a:off x="5109047" y="2647411"/>
            <a:ext cx="2807043" cy="378565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rPr>
              <a:t>Han oído ustedes el mandamiento “no cometerás adulterio”. Pues yo les digo: El que mira a una mujer y la desea, ya ha cometido adulterio con ella en su corazón</a:t>
            </a:r>
            <a:r>
              <a:rPr kumimoji="0" lang="es-ES" sz="2400" b="1" i="0" u="none" strike="noStrike" kern="120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rPr>
              <a:t>.</a:t>
            </a:r>
            <a:endParaRPr kumimoji="0" lang="es-ES" sz="24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endParaRPr>
          </a:p>
        </p:txBody>
      </p:sp>
    </p:spTree>
    <p:extLst>
      <p:ext uri="{BB962C8B-B14F-4D97-AF65-F5344CB8AC3E}">
        <p14:creationId xmlns:p14="http://schemas.microsoft.com/office/powerpoint/2010/main" val="722596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6660" y="383177"/>
            <a:ext cx="8339327" cy="6017623"/>
          </a:xfrm>
          <a:prstGeom prst="rect">
            <a:avLst/>
          </a:prstGeom>
        </p:spPr>
      </p:pic>
      <p:sp>
        <p:nvSpPr>
          <p:cNvPr id="5" name="Rectangle 3"/>
          <p:cNvSpPr>
            <a:spLocks noChangeArrowheads="1"/>
          </p:cNvSpPr>
          <p:nvPr/>
        </p:nvSpPr>
        <p:spPr bwMode="auto">
          <a:xfrm>
            <a:off x="3201980" y="2681205"/>
            <a:ext cx="2525394" cy="353943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Times New Roman"/>
              </a:rPr>
              <a:t>Han </a:t>
            </a:r>
            <a:r>
              <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Times New Roman"/>
              </a:rPr>
              <a:t>oído que </a:t>
            </a:r>
            <a:r>
              <a:rPr kumimoji="0" lang="es-ES" sz="2800" b="1" i="0" u="none" strike="noStrike" kern="120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Times New Roman"/>
              </a:rPr>
              <a:t>       se </a:t>
            </a:r>
            <a:r>
              <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Times New Roman"/>
              </a:rPr>
              <a:t>dijo a los antiguos: “No jurarás en falso” y “Cumplirás lo que hayas prometido al Señor bajo juramento</a:t>
            </a:r>
            <a:r>
              <a:rPr kumimoji="0" lang="es-ES" sz="2800" b="1" i="0" u="none" strike="noStrike" kern="120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Times New Roman"/>
              </a:rPr>
              <a:t>”.</a:t>
            </a:r>
            <a:endPar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Times New Roman"/>
            </a:endParaRPr>
          </a:p>
        </p:txBody>
      </p:sp>
    </p:spTree>
    <p:extLst>
      <p:ext uri="{BB962C8B-B14F-4D97-AF65-F5344CB8AC3E}">
        <p14:creationId xmlns:p14="http://schemas.microsoft.com/office/powerpoint/2010/main" val="3846829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4467" y="444323"/>
            <a:ext cx="8377647" cy="6026145"/>
          </a:xfrm>
          <a:prstGeom prst="rect">
            <a:avLst/>
          </a:prstGeom>
        </p:spPr>
      </p:pic>
      <p:sp>
        <p:nvSpPr>
          <p:cNvPr id="2" name="1 Rectángulo"/>
          <p:cNvSpPr/>
          <p:nvPr/>
        </p:nvSpPr>
        <p:spPr>
          <a:xfrm>
            <a:off x="5664698" y="2879456"/>
            <a:ext cx="2506518" cy="397031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mn-cs"/>
              </a:rPr>
              <a:t>Pues yo les digo que no juren en absoluto.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mn-cs"/>
              </a:rPr>
              <a:t>A ustedes les basta decir “si” o “no”. Lo que pasa de ahí viene del Maligno.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mn-cs"/>
            </a:endParaRPr>
          </a:p>
        </p:txBody>
      </p:sp>
    </p:spTree>
    <p:extLst>
      <p:ext uri="{BB962C8B-B14F-4D97-AF65-F5344CB8AC3E}">
        <p14:creationId xmlns:p14="http://schemas.microsoft.com/office/powerpoint/2010/main" val="32077625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solanog.files.wordpress.com/2013/05/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36" y="488897"/>
            <a:ext cx="8139460" cy="58770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3136716" y="3748337"/>
            <a:ext cx="5001420" cy="1594948"/>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3000" b="1" i="0" u="none" strike="noStrike" kern="1200" cap="none" spc="150" normalizeH="0" baseline="0" noProof="0" dirty="0">
                <a:ln w="11430"/>
                <a:solidFill>
                  <a:srgbClr val="FFFF00"/>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rPr>
              <a:t>¿A quiénes no deben parecerse los que han decidido ser parte de su Reino?</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000" b="1" i="0" u="none" strike="noStrike" kern="1200" cap="none" spc="150" normalizeH="0" baseline="0" noProof="0" dirty="0">
              <a:ln w="11430"/>
              <a:solidFill>
                <a:srgbClr val="FFFF00"/>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endParaRPr>
          </a:p>
        </p:txBody>
      </p:sp>
      <p:sp>
        <p:nvSpPr>
          <p:cNvPr id="56327" name="Rectangle 7"/>
          <p:cNvSpPr>
            <a:spLocks noChangeArrowheads="1"/>
          </p:cNvSpPr>
          <p:nvPr/>
        </p:nvSpPr>
        <p:spPr bwMode="auto">
          <a:xfrm>
            <a:off x="4528458" y="1186654"/>
            <a:ext cx="3740308" cy="1646201"/>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3200" b="1" i="0" u="none" strike="noStrike" kern="1200" cap="none" spc="150" normalizeH="0" baseline="0" noProof="0" dirty="0">
                <a:ln w="11430"/>
                <a:solidFill>
                  <a:srgbClr val="FFFF00"/>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rPr>
              <a:t>   </a:t>
            </a:r>
            <a:r>
              <a:rPr kumimoji="0" lang="es-PE" sz="3200" b="1" i="0" u="none" strike="noStrike" kern="1200" cap="none" spc="150" normalizeH="0" baseline="0" noProof="0" dirty="0">
                <a:ln w="11430"/>
                <a:solidFill>
                  <a:srgbClr val="FFFF99"/>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rPr>
              <a:t>¿Qué dice Jesús sobre la ley y los profetas al inicio del texto</a:t>
            </a:r>
            <a:r>
              <a:rPr kumimoji="0" lang="es-PE" sz="3200" b="1" i="0" u="none" strike="noStrike" kern="1200" cap="none" spc="150" normalizeH="0" baseline="0" noProof="0" dirty="0" smtClean="0">
                <a:ln w="11430"/>
                <a:solidFill>
                  <a:srgbClr val="FFFF99"/>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rPr>
              <a:t>?</a:t>
            </a:r>
            <a:endParaRPr kumimoji="0" lang="es-ES_tradnl" sz="3200" b="1" i="0" u="none" strike="noStrike" kern="1200" cap="none" spc="150" normalizeH="0" baseline="0" noProof="0" dirty="0">
              <a:ln w="11430"/>
              <a:solidFill>
                <a:srgbClr val="FFFF99"/>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endParaRPr>
          </a:p>
        </p:txBody>
      </p:sp>
      <p:sp>
        <p:nvSpPr>
          <p:cNvPr id="7" name="1 Rectángulo"/>
          <p:cNvSpPr/>
          <p:nvPr/>
        </p:nvSpPr>
        <p:spPr>
          <a:xfrm>
            <a:off x="265827" y="-8161"/>
            <a:ext cx="7134896"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300" normalizeH="0" baseline="0" noProof="0" dirty="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rPr>
              <a:t> </a:t>
            </a:r>
            <a:endParaRPr kumimoji="0" lang="es-PE" sz="2800" b="0" i="0" u="none" strike="noStrike" kern="1200" cap="none" spc="300" normalizeH="0" baseline="0" noProof="0" dirty="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300" normalizeH="0" baseline="0" noProof="0" dirty="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rPr>
              <a:t>Preguntas </a:t>
            </a:r>
            <a:r>
              <a:rPr kumimoji="0" lang="es-ES_tradnl" sz="2800" b="1" i="0" u="none" strike="noStrike" kern="1200" cap="none" spc="300" normalizeH="0" baseline="0" noProof="0" dirty="0" smtClean="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rPr>
              <a:t>para la </a:t>
            </a:r>
            <a:r>
              <a:rPr kumimoji="0" lang="es-ES_tradnl" sz="2800" b="1" i="0" u="none" strike="noStrike" kern="1200" cap="none" spc="300" normalizeH="0" baseline="0" noProof="0" dirty="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rPr>
              <a:t>lectura:</a:t>
            </a:r>
            <a:endParaRPr kumimoji="0" lang="es-PE" sz="2800" b="0" i="0" u="none" strike="noStrike" kern="1200" cap="none" spc="300" normalizeH="0" baseline="0" noProof="0" dirty="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endParaRPr>
          </a:p>
        </p:txBody>
      </p:sp>
    </p:spTree>
    <p:extLst>
      <p:ext uri="{BB962C8B-B14F-4D97-AF65-F5344CB8AC3E}">
        <p14:creationId xmlns:p14="http://schemas.microsoft.com/office/powerpoint/2010/main" val="22659911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wd">
                                    <p:tmPct val="100000"/>
                                  </p:iterate>
                                  <p:childTnLst>
                                    <p:set>
                                      <p:cBhvr>
                                        <p:cTn id="6" dur="1" fill="hold">
                                          <p:stCondLst>
                                            <p:cond delay="0"/>
                                          </p:stCondLst>
                                        </p:cTn>
                                        <p:tgtEl>
                                          <p:spTgt spid="56327"/>
                                        </p:tgtEl>
                                        <p:attrNameLst>
                                          <p:attrName>style.visibility</p:attrName>
                                        </p:attrNameLst>
                                      </p:cBhvr>
                                      <p:to>
                                        <p:strVal val="visible"/>
                                      </p:to>
                                    </p:set>
                                    <p:anim calcmode="lin" valueType="num">
                                      <p:cBhvr>
                                        <p:cTn id="7" dur="300" fill="hold"/>
                                        <p:tgtEl>
                                          <p:spTgt spid="56327"/>
                                        </p:tgtEl>
                                        <p:attrNameLst>
                                          <p:attrName>ppt_x</p:attrName>
                                        </p:attrNameLst>
                                      </p:cBhvr>
                                      <p:tavLst>
                                        <p:tav tm="0">
                                          <p:val>
                                            <p:strVal val="#ppt_x"/>
                                          </p:val>
                                        </p:tav>
                                        <p:tav tm="100000">
                                          <p:val>
                                            <p:strVal val="#ppt_x"/>
                                          </p:val>
                                        </p:tav>
                                      </p:tavLst>
                                    </p:anim>
                                    <p:anim calcmode="lin" valueType="num">
                                      <p:cBhvr>
                                        <p:cTn id="8" dur="300" fill="hold"/>
                                        <p:tgtEl>
                                          <p:spTgt spid="56327"/>
                                        </p:tgtEl>
                                        <p:attrNameLst>
                                          <p:attrName>ppt_y</p:attrName>
                                        </p:attrNameLst>
                                      </p:cBhvr>
                                      <p:tavLst>
                                        <p:tav tm="0">
                                          <p:val>
                                            <p:strVal val="#ppt_y-#ppt_h/2"/>
                                          </p:val>
                                        </p:tav>
                                        <p:tav tm="100000">
                                          <p:val>
                                            <p:strVal val="#ppt_y"/>
                                          </p:val>
                                        </p:tav>
                                      </p:tavLst>
                                    </p:anim>
                                    <p:anim calcmode="lin" valueType="num">
                                      <p:cBhvr>
                                        <p:cTn id="9" dur="300" fill="hold"/>
                                        <p:tgtEl>
                                          <p:spTgt spid="56327"/>
                                        </p:tgtEl>
                                        <p:attrNameLst>
                                          <p:attrName>ppt_w</p:attrName>
                                        </p:attrNameLst>
                                      </p:cBhvr>
                                      <p:tavLst>
                                        <p:tav tm="0">
                                          <p:val>
                                            <p:strVal val="#ppt_w"/>
                                          </p:val>
                                        </p:tav>
                                        <p:tav tm="100000">
                                          <p:val>
                                            <p:strVal val="#ppt_w"/>
                                          </p:val>
                                        </p:tav>
                                      </p:tavLst>
                                    </p:anim>
                                    <p:anim calcmode="lin" valueType="num">
                                      <p:cBhvr>
                                        <p:cTn id="10" dur="300" fill="hold"/>
                                        <p:tgtEl>
                                          <p:spTgt spid="56327"/>
                                        </p:tgtEl>
                                        <p:attrNameLst>
                                          <p:attrName>ppt_h</p:attrName>
                                        </p:attrNameLst>
                                      </p:cBhvr>
                                      <p:tavLst>
                                        <p:tav tm="0">
                                          <p:val>
                                            <p:fltVal val="0"/>
                                          </p:val>
                                        </p:tav>
                                        <p:tav tm="100000">
                                          <p:val>
                                            <p:strVal val="#ppt_h"/>
                                          </p:val>
                                        </p:tav>
                                      </p:tavLst>
                                    </p:anim>
                                  </p:childTnLst>
                                </p:cTn>
                              </p:par>
                            </p:childTnLst>
                          </p:cTn>
                        </p:par>
                        <p:par>
                          <p:cTn id="11" fill="hold">
                            <p:stCondLst>
                              <p:cond delay="4800"/>
                            </p:stCondLst>
                            <p:childTnLst>
                              <p:par>
                                <p:cTn id="12" presetID="17" presetClass="entr" presetSubtype="8" fill="hold" grpId="0" nodeType="afterEffect">
                                  <p:stCondLst>
                                    <p:cond delay="0"/>
                                  </p:stCondLst>
                                  <p:iterate type="wd">
                                    <p:tmPct val="100000"/>
                                  </p:iterate>
                                  <p:childTnLst>
                                    <p:set>
                                      <p:cBhvr>
                                        <p:cTn id="13" dur="1" fill="hold">
                                          <p:stCondLst>
                                            <p:cond delay="0"/>
                                          </p:stCondLst>
                                        </p:cTn>
                                        <p:tgtEl>
                                          <p:spTgt spid="3"/>
                                        </p:tgtEl>
                                        <p:attrNameLst>
                                          <p:attrName>style.visibility</p:attrName>
                                        </p:attrNameLst>
                                      </p:cBhvr>
                                      <p:to>
                                        <p:strVal val="visible"/>
                                      </p:to>
                                    </p:set>
                                    <p:anim calcmode="lin" valueType="num">
                                      <p:cBhvr>
                                        <p:cTn id="14" dur="300" fill="hold"/>
                                        <p:tgtEl>
                                          <p:spTgt spid="3"/>
                                        </p:tgtEl>
                                        <p:attrNameLst>
                                          <p:attrName>ppt_x</p:attrName>
                                        </p:attrNameLst>
                                      </p:cBhvr>
                                      <p:tavLst>
                                        <p:tav tm="0">
                                          <p:val>
                                            <p:strVal val="#ppt_x-#ppt_w/2"/>
                                          </p:val>
                                        </p:tav>
                                        <p:tav tm="100000">
                                          <p:val>
                                            <p:strVal val="#ppt_x"/>
                                          </p:val>
                                        </p:tav>
                                      </p:tavLst>
                                    </p:anim>
                                    <p:anim calcmode="lin" valueType="num">
                                      <p:cBhvr>
                                        <p:cTn id="15" dur="300" fill="hold"/>
                                        <p:tgtEl>
                                          <p:spTgt spid="3"/>
                                        </p:tgtEl>
                                        <p:attrNameLst>
                                          <p:attrName>ppt_y</p:attrName>
                                        </p:attrNameLst>
                                      </p:cBhvr>
                                      <p:tavLst>
                                        <p:tav tm="0">
                                          <p:val>
                                            <p:strVal val="#ppt_y"/>
                                          </p:val>
                                        </p:tav>
                                        <p:tav tm="100000">
                                          <p:val>
                                            <p:strVal val="#ppt_y"/>
                                          </p:val>
                                        </p:tav>
                                      </p:tavLst>
                                    </p:anim>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63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6208" y="386365"/>
            <a:ext cx="8367198" cy="6057978"/>
          </a:xfrm>
          <a:prstGeom prst="rect">
            <a:avLst/>
          </a:prstGeom>
        </p:spPr>
      </p:pic>
      <p:sp>
        <p:nvSpPr>
          <p:cNvPr id="11" name="Rectangle 7"/>
          <p:cNvSpPr>
            <a:spLocks noChangeArrowheads="1"/>
          </p:cNvSpPr>
          <p:nvPr/>
        </p:nvSpPr>
        <p:spPr bwMode="auto">
          <a:xfrm>
            <a:off x="4581214" y="4312881"/>
            <a:ext cx="3901441" cy="1473751"/>
          </a:xfrm>
          <a:prstGeom prst="rect">
            <a:avLst/>
          </a:prstGeom>
          <a:noFill/>
          <a:ln w="9525">
            <a:noFill/>
            <a:miter lim="800000"/>
            <a:headEnd/>
            <a:tailEnd/>
          </a:ln>
          <a:effectLst/>
          <a:scene3d>
            <a:camera prst="orthographicFront"/>
            <a:lightRig rig="threePt" dir="t"/>
          </a:scene3d>
          <a:sp3d>
            <a:bevelT prst="slope"/>
          </a:sp3d>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a:t>
            </a:r>
            <a:r>
              <a:rPr kumimoji="0" lang="es-PE" sz="28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cuál es el énfasis que está colocando</a:t>
            </a:r>
            <a:r>
              <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 ¿</a:t>
            </a:r>
            <a:r>
              <a:rPr kumimoji="0" lang="es-PE" sz="28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a qué se refiere con eso?, </a:t>
            </a:r>
            <a:r>
              <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             ¿</a:t>
            </a:r>
            <a:r>
              <a:rPr kumimoji="0" lang="es-PE" sz="28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por qué?</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8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8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p:txBody>
      </p:sp>
      <p:sp>
        <p:nvSpPr>
          <p:cNvPr id="8" name="Rectangle 7"/>
          <p:cNvSpPr>
            <a:spLocks noChangeArrowheads="1"/>
          </p:cNvSpPr>
          <p:nvPr/>
        </p:nvSpPr>
        <p:spPr bwMode="auto">
          <a:xfrm>
            <a:off x="313894" y="386365"/>
            <a:ext cx="8293502" cy="1043190"/>
          </a:xfrm>
          <a:prstGeom prst="rect">
            <a:avLst/>
          </a:prstGeom>
          <a:noFill/>
          <a:ln w="9525">
            <a:noFill/>
            <a:miter lim="800000"/>
            <a:headEnd/>
            <a:tailEnd/>
          </a:ln>
          <a:effectLst/>
          <a:scene3d>
            <a:camera prst="orthographicFront"/>
            <a:lightRig rig="threePt" dir="t"/>
          </a:scene3d>
          <a:sp3d>
            <a:bevelT prst="slope"/>
          </a:sp3d>
        </p:spPr>
        <p:txBody>
          <a:bodyPr/>
          <a:lstStyle/>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3200" b="1" i="0" u="none" strike="noStrike" kern="1200" cap="none" spc="0" normalizeH="0" baseline="0" noProof="0" dirty="0" smtClean="0">
                <a:ln w="6600">
                  <a:solidFill>
                    <a:srgbClr val="C00000"/>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   ¿Cuál es la novedad que el Señor plantea respecto              al mandamiento de no matar </a:t>
            </a:r>
            <a:r>
              <a:rPr kumimoji="0" lang="es-PE" sz="2400" b="1" i="0" u="none" strike="noStrike" kern="1200" cap="none" spc="0" normalizeH="0" baseline="0" noProof="0" dirty="0">
                <a:ln w="6600">
                  <a:solidFill>
                    <a:srgbClr val="C00000"/>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(Mt 5,21-26)? </a:t>
            </a:r>
            <a:endParaRPr kumimoji="0" lang="es-ES" sz="3200" b="1" i="0" u="none" strike="noStrike" kern="1200" cap="none" spc="0" normalizeH="0" baseline="0" noProof="0" dirty="0">
              <a:ln w="6600">
                <a:solidFill>
                  <a:srgbClr val="C00000"/>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p:txBody>
      </p:sp>
    </p:spTree>
    <p:extLst>
      <p:ext uri="{BB962C8B-B14F-4D97-AF65-F5344CB8AC3E}">
        <p14:creationId xmlns:p14="http://schemas.microsoft.com/office/powerpoint/2010/main" val="3594820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ppt_x</p:attrName>
                                        </p:attrNameLst>
                                      </p:cBhvr>
                                      <p:tavLst>
                                        <p:tav tm="0">
                                          <p:val>
                                            <p:strVal val="#ppt_x"/>
                                          </p:val>
                                        </p:tav>
                                        <p:tav tm="100000">
                                          <p:val>
                                            <p:strVal val="#ppt_x"/>
                                          </p:val>
                                        </p:tav>
                                      </p:tavLst>
                                    </p:anim>
                                    <p:anim calcmode="lin" valueType="num">
                                      <p:cBhvr>
                                        <p:cTn id="8" dur="300" fill="hold"/>
                                        <p:tgtEl>
                                          <p:spTgt spid="8"/>
                                        </p:tgtEl>
                                        <p:attrNameLst>
                                          <p:attrName>ppt_y</p:attrName>
                                        </p:attrNameLst>
                                      </p:cBhvr>
                                      <p:tavLst>
                                        <p:tav tm="0">
                                          <p:val>
                                            <p:strVal val="#ppt_y-#ppt_h/2"/>
                                          </p:val>
                                        </p:tav>
                                        <p:tav tm="100000">
                                          <p:val>
                                            <p:strVal val="#ppt_y"/>
                                          </p:val>
                                        </p:tav>
                                      </p:tavLst>
                                    </p:anim>
                                    <p:anim calcmode="lin" valueType="num">
                                      <p:cBhvr>
                                        <p:cTn id="9" dur="300" fill="hold"/>
                                        <p:tgtEl>
                                          <p:spTgt spid="8"/>
                                        </p:tgtEl>
                                        <p:attrNameLst>
                                          <p:attrName>ppt_w</p:attrName>
                                        </p:attrNameLst>
                                      </p:cBhvr>
                                      <p:tavLst>
                                        <p:tav tm="0">
                                          <p:val>
                                            <p:strVal val="#ppt_w"/>
                                          </p:val>
                                        </p:tav>
                                        <p:tav tm="100000">
                                          <p:val>
                                            <p:strVal val="#ppt_w"/>
                                          </p:val>
                                        </p:tav>
                                      </p:tavLst>
                                    </p:anim>
                                    <p:anim calcmode="lin" valueType="num">
                                      <p:cBhvr>
                                        <p:cTn id="10" dur="300" fill="hold"/>
                                        <p:tgtEl>
                                          <p:spTgt spid="8"/>
                                        </p:tgtEl>
                                        <p:attrNameLst>
                                          <p:attrName>ppt_h</p:attrName>
                                        </p:attrNameLst>
                                      </p:cBhvr>
                                      <p:tavLst>
                                        <p:tav tm="0">
                                          <p:val>
                                            <p:fltVal val="0"/>
                                          </p:val>
                                        </p:tav>
                                        <p:tav tm="100000">
                                          <p:val>
                                            <p:strVal val="#ppt_h"/>
                                          </p:val>
                                        </p:tav>
                                      </p:tavLst>
                                    </p:anim>
                                  </p:childTnLst>
                                </p:cTn>
                              </p:par>
                            </p:childTnLst>
                          </p:cTn>
                        </p:par>
                        <p:par>
                          <p:cTn id="11" fill="hold">
                            <p:stCondLst>
                              <p:cond delay="6000"/>
                            </p:stCondLst>
                            <p:childTnLst>
                              <p:par>
                                <p:cTn id="12" presetID="17" presetClass="entr" presetSubtype="4" fill="hold" grpId="0" nodeType="afterEffect">
                                  <p:stCondLst>
                                    <p:cond delay="0"/>
                                  </p:stCondLst>
                                  <p:iterate type="wd">
                                    <p:tmPct val="10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300" fill="hold"/>
                                        <p:tgtEl>
                                          <p:spTgt spid="11"/>
                                        </p:tgtEl>
                                        <p:attrNameLst>
                                          <p:attrName>ppt_x</p:attrName>
                                        </p:attrNameLst>
                                      </p:cBhvr>
                                      <p:tavLst>
                                        <p:tav tm="0">
                                          <p:val>
                                            <p:strVal val="#ppt_x"/>
                                          </p:val>
                                        </p:tav>
                                        <p:tav tm="100000">
                                          <p:val>
                                            <p:strVal val="#ppt_x"/>
                                          </p:val>
                                        </p:tav>
                                      </p:tavLst>
                                    </p:anim>
                                    <p:anim calcmode="lin" valueType="num">
                                      <p:cBhvr>
                                        <p:cTn id="15" dur="300" fill="hold"/>
                                        <p:tgtEl>
                                          <p:spTgt spid="11"/>
                                        </p:tgtEl>
                                        <p:attrNameLst>
                                          <p:attrName>ppt_y</p:attrName>
                                        </p:attrNameLst>
                                      </p:cBhvr>
                                      <p:tavLst>
                                        <p:tav tm="0">
                                          <p:val>
                                            <p:strVal val="#ppt_y+#ppt_h/2"/>
                                          </p:val>
                                        </p:tav>
                                        <p:tav tm="100000">
                                          <p:val>
                                            <p:strVal val="#ppt_y"/>
                                          </p:val>
                                        </p:tav>
                                      </p:tavLst>
                                    </p:anim>
                                    <p:anim calcmode="lin" valueType="num">
                                      <p:cBhvr>
                                        <p:cTn id="16" dur="300" fill="hold"/>
                                        <p:tgtEl>
                                          <p:spTgt spid="11"/>
                                        </p:tgtEl>
                                        <p:attrNameLst>
                                          <p:attrName>ppt_w</p:attrName>
                                        </p:attrNameLst>
                                      </p:cBhvr>
                                      <p:tavLst>
                                        <p:tav tm="0">
                                          <p:val>
                                            <p:strVal val="#ppt_w"/>
                                          </p:val>
                                        </p:tav>
                                        <p:tav tm="100000">
                                          <p:val>
                                            <p:strVal val="#ppt_w"/>
                                          </p:val>
                                        </p:tav>
                                      </p:tavLst>
                                    </p:anim>
                                    <p:anim calcmode="lin" valueType="num">
                                      <p:cBhvr>
                                        <p:cTn id="17" dur="3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1479" y="406691"/>
            <a:ext cx="8288383" cy="6011526"/>
          </a:xfrm>
          <a:prstGeom prst="rect">
            <a:avLst/>
          </a:prstGeom>
        </p:spPr>
      </p:pic>
      <p:sp>
        <p:nvSpPr>
          <p:cNvPr id="7" name="Rectangle 8"/>
          <p:cNvSpPr>
            <a:spLocks noChangeArrowheads="1"/>
          </p:cNvSpPr>
          <p:nvPr/>
        </p:nvSpPr>
        <p:spPr bwMode="auto">
          <a:xfrm>
            <a:off x="2725783" y="3517369"/>
            <a:ext cx="5021943" cy="2649240"/>
          </a:xfrm>
          <a:prstGeom prst="rect">
            <a:avLst/>
          </a:prstGeom>
          <a:noFill/>
          <a:ln w="9525">
            <a:noFill/>
            <a:miter lim="800000"/>
            <a:headEnd/>
            <a:tailEnd/>
          </a:ln>
        </p:spPr>
        <p:txBody>
          <a:bodyPr/>
          <a:lstStyle/>
          <a:p>
            <a:pPr marL="457200" marR="0" lvl="0" indent="-457200" algn="ctr" defTabSz="914400" rtl="0" eaLnBrk="1" fontAlgn="base" latinLnBrk="0" hangingPunct="1">
              <a:lnSpc>
                <a:spcPct val="90000"/>
              </a:lnSpc>
              <a:spcBef>
                <a:spcPct val="20000"/>
              </a:spcBef>
              <a:spcAft>
                <a:spcPct val="0"/>
              </a:spcAft>
              <a:buClrTx/>
              <a:buSzTx/>
              <a:buFont typeface="Wingdings" panose="05000000000000000000" pitchFamily="2" charset="2"/>
              <a:buChar char="v"/>
              <a:tabLst/>
              <a:defRPr/>
            </a:pPr>
            <a:r>
              <a:rPr kumimoji="0" lang="es-PE" sz="3200" b="1" i="0" u="none" strike="noStrike" kern="1200" cap="none" spc="0" normalizeH="0" baseline="0" noProof="0" dirty="0" smtClean="0">
                <a:ln>
                  <a:noFill/>
                </a:ln>
                <a:solidFill>
                  <a:srgbClr val="FFFFFF"/>
                </a:solidFill>
                <a:effectLst>
                  <a:glow rad="139700">
                    <a:srgbClr val="000000"/>
                  </a:glow>
                </a:effectLst>
                <a:uLnTx/>
                <a:uFillTx/>
                <a:latin typeface="Agency FB" panose="020B0503020202020204" pitchFamily="34" charset="0"/>
                <a:ea typeface="+mn-ea"/>
                <a:cs typeface="+mn-cs"/>
              </a:rPr>
              <a:t>    ¿Qué aspecto valora e insiste respecto al tema del adulterio </a:t>
            </a:r>
            <a:r>
              <a:rPr kumimoji="0" lang="es-PE" sz="2000" b="1" i="0" u="none" strike="noStrike" kern="1200" cap="none" spc="0" normalizeH="0" baseline="0" noProof="0" dirty="0" smtClean="0">
                <a:ln>
                  <a:noFill/>
                </a:ln>
                <a:solidFill>
                  <a:srgbClr val="FFFFFF"/>
                </a:solidFill>
                <a:effectLst>
                  <a:glow rad="139700">
                    <a:srgbClr val="000000"/>
                  </a:glow>
                </a:effectLst>
                <a:uLnTx/>
                <a:uFillTx/>
                <a:latin typeface="Agency FB" panose="020B0503020202020204" pitchFamily="34" charset="0"/>
                <a:ea typeface="+mn-ea"/>
                <a:cs typeface="+mn-cs"/>
              </a:rPr>
              <a:t>(Mt 5,27-30)</a:t>
            </a:r>
            <a:r>
              <a:rPr kumimoji="0" lang="es-PE" sz="4000" b="1" i="0" u="none" strike="noStrike" kern="1200" cap="none" spc="0" normalizeH="0" baseline="0" noProof="0" dirty="0" smtClean="0">
                <a:ln>
                  <a:noFill/>
                </a:ln>
                <a:solidFill>
                  <a:srgbClr val="FFFFFF"/>
                </a:solidFill>
                <a:effectLst>
                  <a:glow rad="139700">
                    <a:srgbClr val="000000"/>
                  </a:glow>
                </a:effectLst>
                <a:uLnTx/>
                <a:uFillTx/>
                <a:latin typeface="Agency FB" panose="020B0503020202020204" pitchFamily="34" charset="0"/>
                <a:ea typeface="+mn-ea"/>
                <a:cs typeface="+mn-cs"/>
              </a:rPr>
              <a:t>?, </a:t>
            </a:r>
            <a:r>
              <a:rPr kumimoji="0" lang="es-ES" sz="3200" b="1" i="0" u="none" strike="noStrike" kern="1200" cap="none" spc="0" normalizeH="0" baseline="0" noProof="0" dirty="0">
                <a:ln>
                  <a:noFill/>
                </a:ln>
                <a:solidFill>
                  <a:srgbClr val="FFFFFF"/>
                </a:solidFill>
                <a:effectLst>
                  <a:glow rad="139700">
                    <a:srgbClr val="000000"/>
                  </a:glow>
                </a:effectLst>
                <a:uLnTx/>
                <a:uFillTx/>
                <a:latin typeface="Agency FB" panose="020B0503020202020204" pitchFamily="34" charset="0"/>
                <a:ea typeface="+mn-ea"/>
                <a:cs typeface="+mn-cs"/>
              </a:rPr>
              <a:t>¿qué pretende con esa nueva mirada y esa actitud?</a:t>
            </a:r>
          </a:p>
        </p:txBody>
      </p:sp>
      <p:sp>
        <p:nvSpPr>
          <p:cNvPr id="8" name="Rectangle 8"/>
          <p:cNvSpPr>
            <a:spLocks noChangeArrowheads="1"/>
          </p:cNvSpPr>
          <p:nvPr/>
        </p:nvSpPr>
        <p:spPr bwMode="auto">
          <a:xfrm>
            <a:off x="574152" y="5138950"/>
            <a:ext cx="7702899" cy="1027659"/>
          </a:xfrm>
          <a:prstGeom prst="rect">
            <a:avLst/>
          </a:prstGeom>
          <a:noFill/>
          <a:ln w="9525">
            <a:noFill/>
            <a:miter lim="800000"/>
            <a:headEnd/>
            <a:tailEnd/>
          </a:ln>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s-ES" sz="3600" b="1" i="0" u="none" strike="noStrike" kern="1200" cap="none" spc="0" normalizeH="0" baseline="0" noProof="0" dirty="0">
              <a:ln>
                <a:noFill/>
              </a:ln>
              <a:solidFill>
                <a:srgbClr val="FFFF53"/>
              </a:solidFill>
              <a:effectLst>
                <a:glow rad="139700">
                  <a:srgbClr val="000000"/>
                </a:glow>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167156197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ppt_x</p:attrName>
                                        </p:attrNameLst>
                                      </p:cBhvr>
                                      <p:tavLst>
                                        <p:tav tm="0">
                                          <p:val>
                                            <p:strVal val="#ppt_x"/>
                                          </p:val>
                                        </p:tav>
                                        <p:tav tm="100000">
                                          <p:val>
                                            <p:strVal val="#ppt_x"/>
                                          </p:val>
                                        </p:tav>
                                      </p:tavLst>
                                    </p:anim>
                                    <p:anim calcmode="lin" valueType="num">
                                      <p:cBhvr>
                                        <p:cTn id="8" dur="300" fill="hold"/>
                                        <p:tgtEl>
                                          <p:spTgt spid="7"/>
                                        </p:tgtEl>
                                        <p:attrNameLst>
                                          <p:attrName>ppt_y</p:attrName>
                                        </p:attrNameLst>
                                      </p:cBhvr>
                                      <p:tavLst>
                                        <p:tav tm="0">
                                          <p:val>
                                            <p:strVal val="#ppt_y-#ppt_h/2"/>
                                          </p:val>
                                        </p:tav>
                                        <p:tav tm="100000">
                                          <p:val>
                                            <p:strVal val="#ppt_y"/>
                                          </p:val>
                                        </p:tav>
                                      </p:tavLst>
                                    </p:anim>
                                    <p:anim calcmode="lin" valueType="num">
                                      <p:cBhvr>
                                        <p:cTn id="9" dur="300" fill="hold"/>
                                        <p:tgtEl>
                                          <p:spTgt spid="7"/>
                                        </p:tgtEl>
                                        <p:attrNameLst>
                                          <p:attrName>ppt_w</p:attrName>
                                        </p:attrNameLst>
                                      </p:cBhvr>
                                      <p:tavLst>
                                        <p:tav tm="0">
                                          <p:val>
                                            <p:strVal val="#ppt_w"/>
                                          </p:val>
                                        </p:tav>
                                        <p:tav tm="100000">
                                          <p:val>
                                            <p:strVal val="#ppt_w"/>
                                          </p:val>
                                        </p:tav>
                                      </p:tavLst>
                                    </p:anim>
                                    <p:anim calcmode="lin" valueType="num">
                                      <p:cBhvr>
                                        <p:cTn id="10" dur="3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8100"/>
                            </p:stCondLst>
                            <p:childTnLst>
                              <p:par>
                                <p:cTn id="12" presetID="17" presetClass="entr" presetSubtype="2" fill="hold" grpId="0" nodeType="afterEffect" nodePh="1">
                                  <p:stCondLst>
                                    <p:cond delay="0"/>
                                  </p:stCondLst>
                                  <p:endCondLst>
                                    <p:cond evt="begin" delay="0">
                                      <p:tn val="12"/>
                                    </p:cond>
                                  </p:endCondLst>
                                  <p:iterate type="wd">
                                    <p:tmPct val="100000"/>
                                  </p:iterate>
                                  <p:childTnLst>
                                    <p:set>
                                      <p:cBhvr>
                                        <p:cTn id="13" dur="1" fill="hold">
                                          <p:stCondLst>
                                            <p:cond delay="0"/>
                                          </p:stCondLst>
                                        </p:cTn>
                                        <p:tgtEl>
                                          <p:spTgt spid="8"/>
                                        </p:tgtEl>
                                        <p:attrNameLst>
                                          <p:attrName>style.visibility</p:attrName>
                                        </p:attrNameLst>
                                      </p:cBhvr>
                                      <p:to>
                                        <p:strVal val="visible"/>
                                      </p:to>
                                    </p:set>
                                    <p:anim calcmode="lin" valueType="num">
                                      <p:cBhvr>
                                        <p:cTn id="14" dur="300" fill="hold"/>
                                        <p:tgtEl>
                                          <p:spTgt spid="8"/>
                                        </p:tgtEl>
                                        <p:attrNameLst>
                                          <p:attrName>ppt_x</p:attrName>
                                        </p:attrNameLst>
                                      </p:cBhvr>
                                      <p:tavLst>
                                        <p:tav tm="0">
                                          <p:val>
                                            <p:strVal val="#ppt_x+#ppt_w/2"/>
                                          </p:val>
                                        </p:tav>
                                        <p:tav tm="100000">
                                          <p:val>
                                            <p:strVal val="#ppt_x"/>
                                          </p:val>
                                        </p:tav>
                                      </p:tavLst>
                                    </p:anim>
                                    <p:anim calcmode="lin" valueType="num">
                                      <p:cBhvr>
                                        <p:cTn id="15" dur="300" fill="hold"/>
                                        <p:tgtEl>
                                          <p:spTgt spid="8"/>
                                        </p:tgtEl>
                                        <p:attrNameLst>
                                          <p:attrName>ppt_y</p:attrName>
                                        </p:attrNameLst>
                                      </p:cBhvr>
                                      <p:tavLst>
                                        <p:tav tm="0">
                                          <p:val>
                                            <p:strVal val="#ppt_y"/>
                                          </p:val>
                                        </p:tav>
                                        <p:tav tm="100000">
                                          <p:val>
                                            <p:strVal val="#ppt_y"/>
                                          </p:val>
                                        </p:tav>
                                      </p:tavLst>
                                    </p:anim>
                                    <p:anim calcmode="lin" valueType="num">
                                      <p:cBhvr>
                                        <p:cTn id="16" dur="300" fill="hold"/>
                                        <p:tgtEl>
                                          <p:spTgt spid="8"/>
                                        </p:tgtEl>
                                        <p:attrNameLst>
                                          <p:attrName>ppt_w</p:attrName>
                                        </p:attrNameLst>
                                      </p:cBhvr>
                                      <p:tavLst>
                                        <p:tav tm="0">
                                          <p:val>
                                            <p:fltVal val="0"/>
                                          </p:val>
                                        </p:tav>
                                        <p:tav tm="100000">
                                          <p:val>
                                            <p:strVal val="#ppt_w"/>
                                          </p:val>
                                        </p:tav>
                                      </p:tavLst>
                                    </p:anim>
                                    <p:anim calcmode="lin" valueType="num">
                                      <p:cBhvr>
                                        <p:cTn id="17" dur="3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4408" y="408868"/>
            <a:ext cx="8417705" cy="6052892"/>
          </a:xfrm>
          <a:prstGeom prst="rect">
            <a:avLst/>
          </a:prstGeom>
        </p:spPr>
      </p:pic>
      <p:sp>
        <p:nvSpPr>
          <p:cNvPr id="3" name="Rectangle 8"/>
          <p:cNvSpPr>
            <a:spLocks noChangeArrowheads="1"/>
          </p:cNvSpPr>
          <p:nvPr/>
        </p:nvSpPr>
        <p:spPr bwMode="auto">
          <a:xfrm>
            <a:off x="696685" y="663813"/>
            <a:ext cx="7532915" cy="1223984"/>
          </a:xfrm>
          <a:prstGeom prst="rect">
            <a:avLst/>
          </a:prstGeom>
          <a:noFill/>
          <a:ln w="9525">
            <a:noFill/>
            <a:miter lim="800000"/>
            <a:headEnd/>
            <a:tailEnd/>
          </a:ln>
          <a:scene3d>
            <a:camera prst="orthographicFront"/>
            <a:lightRig rig="soft" dir="tl">
              <a:rot lat="0" lon="0" rev="0"/>
            </a:lightRig>
          </a:scene3d>
          <a:sp3d>
            <a:bevelT prst="convex"/>
          </a:sp3d>
        </p:spPr>
        <p:txBody>
          <a:bodyPr/>
          <a:lstStyle/>
          <a:p>
            <a:pPr marL="571500" marR="0" lvl="0" indent="-571500" algn="ctr" defTabSz="914400" rtl="0" eaLnBrk="1" fontAlgn="base" latinLnBrk="0" hangingPunct="1">
              <a:lnSpc>
                <a:spcPct val="90000"/>
              </a:lnSpc>
              <a:spcBef>
                <a:spcPct val="20000"/>
              </a:spcBef>
              <a:spcAft>
                <a:spcPct val="0"/>
              </a:spcAft>
              <a:buClrTx/>
              <a:buSzTx/>
              <a:buFont typeface="Wingdings" panose="05000000000000000000" pitchFamily="2" charset="2"/>
              <a:buChar char="v"/>
              <a:tabLst/>
              <a:defRPr/>
            </a:pPr>
            <a:r>
              <a:rPr kumimoji="0" lang="es-PE" sz="36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¿Cuál es el valor que nos inculca el Señor al decirnos: “…no juren nunca</a:t>
            </a:r>
            <a:r>
              <a:rPr kumimoji="0" lang="es-PE" sz="28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  </a:t>
            </a:r>
            <a:r>
              <a:rPr kumimoji="0" lang="es-PE" sz="24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(Mt 5,33-37)</a:t>
            </a:r>
            <a:r>
              <a:rPr kumimoji="0" lang="es-PE" sz="28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 </a:t>
            </a:r>
            <a:r>
              <a:rPr kumimoji="0" lang="es-PE"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¿qué busca con eso?</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s-PE" sz="32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s-ES" sz="40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915585510"/>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ppt_x</p:attrName>
                                        </p:attrNameLst>
                                      </p:cBhvr>
                                      <p:tavLst>
                                        <p:tav tm="0">
                                          <p:val>
                                            <p:strVal val="#ppt_x"/>
                                          </p:val>
                                        </p:tav>
                                        <p:tav tm="100000">
                                          <p:val>
                                            <p:strVal val="#ppt_x"/>
                                          </p:val>
                                        </p:tav>
                                      </p:tavLst>
                                    </p:anim>
                                    <p:anim calcmode="lin" valueType="num">
                                      <p:cBhvr>
                                        <p:cTn id="8" dur="300" fill="hold"/>
                                        <p:tgtEl>
                                          <p:spTgt spid="3"/>
                                        </p:tgtEl>
                                        <p:attrNameLst>
                                          <p:attrName>ppt_y</p:attrName>
                                        </p:attrNameLst>
                                      </p:cBhvr>
                                      <p:tavLst>
                                        <p:tav tm="0">
                                          <p:val>
                                            <p:strVal val="#ppt_y+#ppt_h/2"/>
                                          </p:val>
                                        </p:tav>
                                        <p:tav tm="100000">
                                          <p:val>
                                            <p:strVal val="#ppt_y"/>
                                          </p:val>
                                        </p:tav>
                                      </p:tavLst>
                                    </p:anim>
                                    <p:anim calcmode="lin" valueType="num">
                                      <p:cBhvr>
                                        <p:cTn id="9" dur="300" fill="hold"/>
                                        <p:tgtEl>
                                          <p:spTgt spid="3"/>
                                        </p:tgtEl>
                                        <p:attrNameLst>
                                          <p:attrName>ppt_w</p:attrName>
                                        </p:attrNameLst>
                                      </p:cBhvr>
                                      <p:tavLst>
                                        <p:tav tm="0">
                                          <p:val>
                                            <p:strVal val="#ppt_w"/>
                                          </p:val>
                                        </p:tav>
                                        <p:tav tm="100000">
                                          <p:val>
                                            <p:strVal val="#ppt_w"/>
                                          </p:val>
                                        </p:tav>
                                      </p:tavLst>
                                    </p:anim>
                                    <p:anim calcmode="lin" valueType="num">
                                      <p:cBhvr>
                                        <p:cTn id="10" dur="3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Ãbreme los ojos, y contemplare  las maravillas del Señ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0762" y="503557"/>
            <a:ext cx="8127181" cy="58885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8377" name="Rectangle 9"/>
          <p:cNvSpPr>
            <a:spLocks noChangeArrowheads="1"/>
          </p:cNvSpPr>
          <p:nvPr/>
        </p:nvSpPr>
        <p:spPr bwMode="auto">
          <a:xfrm>
            <a:off x="450762" y="4441575"/>
            <a:ext cx="7900757" cy="1776345"/>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1"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Comic Sans MS" panose="030F0702030302020204" pitchFamily="66" charset="0"/>
                <a:ea typeface="+mn-ea"/>
                <a:cs typeface="Times New Roman"/>
              </a:rPr>
              <a:t>Motivación: Jesús </a:t>
            </a:r>
            <a:r>
              <a:rPr kumimoji="0" lang="es-PE" sz="2800" b="0"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Comic Sans MS" panose="030F0702030302020204" pitchFamily="66" charset="0"/>
                <a:ea typeface="+mn-ea"/>
                <a:cs typeface="Times New Roman"/>
              </a:rPr>
              <a:t>nos invita a profundizar en la Escritura e ir al corazón de muchas normas, para poder vivirlas desde dentro y descubrir en ellas la voluntad de Dios.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0"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Comic Sans MS" panose="030F0702030302020204" pitchFamily="66" charset="0"/>
              <a:ea typeface="+mn-ea"/>
              <a:cs typeface="Times New Roman"/>
            </a:endParaRPr>
          </a:p>
        </p:txBody>
      </p:sp>
      <p:sp>
        <p:nvSpPr>
          <p:cNvPr id="9" name="AutoShape 2"/>
          <p:cNvSpPr>
            <a:spLocks noChangeArrowheads="1"/>
          </p:cNvSpPr>
          <p:nvPr/>
        </p:nvSpPr>
        <p:spPr bwMode="auto">
          <a:xfrm>
            <a:off x="677334" y="548680"/>
            <a:ext cx="2376264" cy="802266"/>
          </a:xfrm>
          <a:prstGeom prst="roundRect">
            <a:avLst>
              <a:gd name="adj" fmla="val 16667"/>
            </a:avLst>
          </a:prstGeom>
          <a:solidFill>
            <a:srgbClr val="007635"/>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dice el texto?</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809682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8377"/>
                                        </p:tgtEl>
                                        <p:attrNameLst>
                                          <p:attrName>style.visibility</p:attrName>
                                        </p:attrNameLst>
                                      </p:cBhvr>
                                      <p:to>
                                        <p:strVal val="visible"/>
                                      </p:to>
                                    </p:set>
                                    <p:anim calcmode="lin" valueType="num">
                                      <p:cBhvr>
                                        <p:cTn id="7" dur="250" fill="hold"/>
                                        <p:tgtEl>
                                          <p:spTgt spid="58377"/>
                                        </p:tgtEl>
                                        <p:attrNameLst>
                                          <p:attrName>ppt_w</p:attrName>
                                        </p:attrNameLst>
                                      </p:cBhvr>
                                      <p:tavLst>
                                        <p:tav tm="0">
                                          <p:val>
                                            <p:strVal val="4/3*#ppt_w"/>
                                          </p:val>
                                        </p:tav>
                                        <p:tav tm="100000">
                                          <p:val>
                                            <p:strVal val="#ppt_w"/>
                                          </p:val>
                                        </p:tav>
                                      </p:tavLst>
                                    </p:anim>
                                    <p:anim calcmode="lin" valueType="num">
                                      <p:cBhvr>
                                        <p:cTn id="8" dur="250" fill="hold"/>
                                        <p:tgtEl>
                                          <p:spTgt spid="5837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Mi fe está fund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2958" y="500431"/>
            <a:ext cx="8108860" cy="589166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709132" y="4366522"/>
            <a:ext cx="7576512" cy="1815882"/>
          </a:xfrm>
          <a:prstGeom prst="rect">
            <a:avLst/>
          </a:prstGeom>
          <a:noFill/>
          <a:ln w="9525">
            <a:noFill/>
            <a:miter lim="800000"/>
            <a:headEnd/>
            <a:tailEnd/>
          </a:ln>
          <a:effectLst/>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ES" sz="2800" b="0" i="1"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rPr>
              <a:t>Han oído que se dijo… pero yo les digo…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1"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rPr>
              <a:t>¿Mi fe está fundada en una visión demasiado legalista de la vida cristiana?, ¿He descubierto la novedad que se esconde tras tantas leyes?.</a:t>
            </a:r>
            <a:endParaRPr kumimoji="0" lang="es-ES"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a:ea typeface="+mn-ea"/>
              <a:cs typeface="Times New Roman"/>
            </a:endParaRPr>
          </a:p>
        </p:txBody>
      </p:sp>
    </p:spTree>
    <p:extLst>
      <p:ext uri="{BB962C8B-B14F-4D97-AF65-F5344CB8AC3E}">
        <p14:creationId xmlns:p14="http://schemas.microsoft.com/office/powerpoint/2010/main" val="142595964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additive="repl">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100000">
                                          <p:val>
                                            <p:strVal val="1+#ppt_w/2"/>
                                          </p:val>
                                        </p:tav>
                                        <p:tav>
                                          <p:val>
                                            <p:strVal val="#ppt_x"/>
                                          </p:val>
                                        </p:tav>
                                      </p:tavLst>
                                    </p:anim>
                                    <p:anim calcmode="lin" valueType="num">
                                      <p:cBhvr>
                                        <p:cTn id="8" dur="500" fill="hold"/>
                                        <p:tgtEl>
                                          <p:spTgt spid="4"/>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un joven  catolico orando ante el alta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2382" y="510123"/>
            <a:ext cx="8126521" cy="587326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3918856" y="2756974"/>
            <a:ext cx="4720047" cy="3108543"/>
          </a:xfrm>
          <a:prstGeom prst="rect">
            <a:avLst/>
          </a:prstGeom>
          <a:noFill/>
          <a:ln w="9525">
            <a:noFill/>
            <a:miter lim="800000"/>
            <a:headEnd/>
            <a:tailEnd/>
          </a:ln>
          <a:effectLst/>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2800" b="1" i="0" u="none" strike="noStrike" kern="1200" cap="none" spc="0" normalizeH="0" baseline="0" noProof="0" dirty="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Los fariseos, solo decían y no vivían lo que creían… ¿cómo estoy viviendo lo que creo</a:t>
            </a:r>
            <a:r>
              <a:rPr kumimoji="0" lang="es-PE" sz="2800" b="1" i="0" u="none" strike="noStrike" kern="1200" cap="none" spc="0" normalizeH="0" baseline="0" noProof="0" dirty="0" smtClean="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 ¿</a:t>
            </a:r>
            <a:r>
              <a:rPr kumimoji="0" lang="es-PE" sz="2800" b="1" i="0" u="none" strike="noStrike" kern="1200" cap="none" spc="0" normalizeH="0" baseline="0" noProof="0" dirty="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mi vida refleja y manifiesta mi fe</a:t>
            </a:r>
            <a:r>
              <a:rPr kumimoji="0" lang="es-PE" sz="2800" b="1" i="0" u="none" strike="noStrike" kern="1200" cap="none" spc="0" normalizeH="0" baseline="0" noProof="0" dirty="0" smtClean="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a:t>
            </a:r>
            <a:r>
              <a:rPr kumimoji="0" lang="es-PE" sz="2800" b="1" i="0" u="none" strike="noStrike" kern="1200" cap="none" spc="0" normalizeH="0" baseline="0" noProof="0" dirty="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soy coherente entre lo que creo y lo que vivo</a:t>
            </a:r>
            <a:r>
              <a:rPr kumimoji="0" lang="es-PE" sz="2800" b="1" i="0" u="none" strike="noStrike" kern="1200" cap="none" spc="0" normalizeH="0" baseline="0" noProof="0" dirty="0" smtClean="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a:t>
            </a:r>
            <a:endParaRPr kumimoji="0" lang="es-ES" sz="2800" b="1" i="0" u="none" strike="noStrike" kern="1200" cap="none" spc="0" normalizeH="0" baseline="0" noProof="0" dirty="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endParaRPr>
          </a:p>
        </p:txBody>
      </p:sp>
      <p:sp>
        <p:nvSpPr>
          <p:cNvPr id="7" name="Text Box 3"/>
          <p:cNvSpPr txBox="1">
            <a:spLocks noChangeArrowheads="1"/>
          </p:cNvSpPr>
          <p:nvPr/>
        </p:nvSpPr>
        <p:spPr bwMode="auto">
          <a:xfrm>
            <a:off x="1053947" y="5603907"/>
            <a:ext cx="3357586" cy="52322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a:ln>
                <a:noFill/>
              </a:ln>
              <a:solidFill>
                <a:srgbClr val="FFFFA3"/>
              </a:solidFill>
              <a:effectLst>
                <a:glow rad="139700">
                  <a:srgbClr val="000000">
                    <a:satMod val="175000"/>
                    <a:alpha val="40000"/>
                  </a:srgbClr>
                </a:glow>
                <a:innerShdw blurRad="63500" dist="50800" dir="13500000">
                  <a:prstClr val="black"/>
                </a:innerShdw>
              </a:effectLst>
              <a:uLnTx/>
              <a:uFillTx/>
              <a:latin typeface="Arial" charset="0"/>
              <a:ea typeface="+mn-ea"/>
              <a:cs typeface="Times New Roman"/>
            </a:endParaRPr>
          </a:p>
        </p:txBody>
      </p:sp>
      <p:sp>
        <p:nvSpPr>
          <p:cNvPr id="8" name="Text Box 3"/>
          <p:cNvSpPr txBox="1">
            <a:spLocks noChangeArrowheads="1"/>
          </p:cNvSpPr>
          <p:nvPr/>
        </p:nvSpPr>
        <p:spPr bwMode="auto">
          <a:xfrm>
            <a:off x="5104096" y="4695966"/>
            <a:ext cx="3214665" cy="52322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A3"/>
                </a:solidFill>
                <a:effectLst>
                  <a:glow rad="139700">
                    <a:srgbClr val="000000">
                      <a:satMod val="175000"/>
                      <a:alpha val="40000"/>
                    </a:srgbClr>
                  </a:glow>
                  <a:innerShdw blurRad="63500" dist="50800" dir="13500000">
                    <a:prstClr val="black"/>
                  </a:innerShdw>
                </a:effectLst>
                <a:uLnTx/>
                <a:uFillTx/>
                <a:latin typeface="Arial" charset="0"/>
                <a:ea typeface="+mn-ea"/>
                <a:cs typeface="Times New Roman"/>
              </a:rPr>
              <a:t> </a:t>
            </a:r>
            <a:endParaRPr kumimoji="0" lang="es-ES" sz="2800" b="1" i="0" u="none" strike="noStrike" kern="1200" cap="none" spc="0" normalizeH="0" baseline="0" noProof="0" dirty="0">
              <a:ln>
                <a:noFill/>
              </a:ln>
              <a:solidFill>
                <a:srgbClr val="FFFFA3"/>
              </a:solidFill>
              <a:effectLst>
                <a:glow rad="139700">
                  <a:srgbClr val="000000">
                    <a:satMod val="175000"/>
                    <a:alpha val="40000"/>
                  </a:srgbClr>
                </a:glow>
                <a:innerShdw blurRad="63500" dist="50800" dir="13500000">
                  <a:prstClr val="black"/>
                </a:innerShdw>
              </a:effectLst>
              <a:uLnTx/>
              <a:uFillTx/>
              <a:latin typeface="Arial" charset="0"/>
              <a:ea typeface="+mn-ea"/>
              <a:cs typeface="Times New Roman"/>
            </a:endParaRPr>
          </a:p>
        </p:txBody>
      </p:sp>
      <p:sp>
        <p:nvSpPr>
          <p:cNvPr id="9" name="8 Estrella de 5 puntas"/>
          <p:cNvSpPr/>
          <p:nvPr/>
        </p:nvSpPr>
        <p:spPr>
          <a:xfrm>
            <a:off x="6611403" y="3097330"/>
            <a:ext cx="214314"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 name="9 Estrella de 5 puntas"/>
          <p:cNvSpPr/>
          <p:nvPr/>
        </p:nvSpPr>
        <p:spPr>
          <a:xfrm>
            <a:off x="6711429" y="4429132"/>
            <a:ext cx="214314"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4049776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53" presetClass="entr" presetSubtype="528"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fltVal val="0.5"/>
                                          </p:val>
                                        </p:tav>
                                        <p:tav tm="100000">
                                          <p:val>
                                            <p:strVal val="#ppt_x"/>
                                          </p:val>
                                        </p:tav>
                                      </p:tavLst>
                                    </p:anim>
                                    <p:anim calcmode="lin" valueType="num">
                                      <p:cBhvr>
                                        <p:cTn id="15" dur="10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par>
                          <p:cTn id="20" fill="hold">
                            <p:stCondLst>
                              <p:cond delay="5000"/>
                            </p:stCondLst>
                            <p:childTnLst>
                              <p:par>
                                <p:cTn id="21" presetID="53" presetClass="entr" presetSubtype="52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fltVal val="0.5"/>
                                          </p:val>
                                        </p:tav>
                                        <p:tav tm="100000">
                                          <p:val>
                                            <p:strVal val="#ppt_x"/>
                                          </p:val>
                                        </p:tav>
                                      </p:tavLst>
                                    </p:anim>
                                    <p:anim calcmode="lin" valueType="num">
                                      <p:cBhvr>
                                        <p:cTn id="27" dur="10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60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303237" y="497592"/>
            <a:ext cx="3286148" cy="461665"/>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_tradnl" sz="2400" b="0" i="0" u="none" strike="noStrike" kern="1200" cap="none" spc="0" normalizeH="0" baseline="0" noProof="0" dirty="0">
                <a:ln w="18415" cmpd="sng">
                  <a:solidFill>
                    <a:srgbClr val="FFFFFF"/>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Segoe UI Black" panose="020B0A02040204020203" pitchFamily="34" charset="0"/>
                <a:ea typeface="Segoe UI Black" panose="020B0A02040204020203" pitchFamily="34" charset="0"/>
                <a:cs typeface="+mn-cs"/>
              </a:rPr>
              <a:t>San Mateo 5, 17-37</a:t>
            </a:r>
            <a:endParaRPr kumimoji="0" lang="es-ES" sz="2400" b="0" i="0" u="none" strike="noStrike" kern="1200" cap="none" spc="0" normalizeH="0" baseline="0" noProof="0" dirty="0">
              <a:ln w="18415" cmpd="sng">
                <a:solidFill>
                  <a:srgbClr val="FFFFFF"/>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Segoe UI Black" panose="020B0A02040204020203" pitchFamily="34" charset="0"/>
              <a:ea typeface="Segoe UI Black" panose="020B0A02040204020203" pitchFamily="34" charset="0"/>
              <a:cs typeface="+mn-cs"/>
            </a:endParaRPr>
          </a:p>
        </p:txBody>
      </p:sp>
      <p:sp>
        <p:nvSpPr>
          <p:cNvPr id="4" name="WordArt 8"/>
          <p:cNvSpPr>
            <a:spLocks noChangeArrowheads="1" noChangeShapeType="1" noTextEdit="1"/>
          </p:cNvSpPr>
          <p:nvPr/>
        </p:nvSpPr>
        <p:spPr bwMode="auto">
          <a:xfrm rot="21341106">
            <a:off x="2500904" y="2726279"/>
            <a:ext cx="3904107" cy="295568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0" cap="none" spc="0" normalizeH="0" baseline="0" noProof="0" dirty="0">
                <a:ln w="9525">
                  <a:round/>
                  <a:headEnd/>
                  <a:tailEnd/>
                </a:ln>
                <a:solidFill>
                  <a:srgbClr val="FFFF00"/>
                </a:solidFill>
                <a:effectLst>
                  <a:outerShdw blurRad="38100" dist="38100" dir="2700000" algn="tl">
                    <a:srgbClr val="000000">
                      <a:alpha val="43137"/>
                    </a:srgbClr>
                  </a:outerShdw>
                </a:effectLst>
                <a:uLnTx/>
                <a:uFillTx/>
                <a:latin typeface="Geometr415 Blk BT" panose="020B0802020204020303" pitchFamily="34" charset="0"/>
                <a:ea typeface="+mn-ea"/>
                <a:cs typeface="+mn-cs"/>
              </a:rPr>
              <a:t>Pero </a:t>
            </a:r>
            <a:endParaRPr kumimoji="0" lang="es-ES" sz="3600" b="0" i="0" u="none" strike="noStrike" kern="10" cap="none" spc="0" normalizeH="0" baseline="0" noProof="0" dirty="0" smtClean="0">
              <a:ln w="9525">
                <a:round/>
                <a:headEnd/>
                <a:tailEnd/>
              </a:ln>
              <a:solidFill>
                <a:srgbClr val="FFFF00"/>
              </a:solidFill>
              <a:effectLst>
                <a:outerShdw blurRad="38100" dist="38100" dir="2700000" algn="tl">
                  <a:srgbClr val="000000">
                    <a:alpha val="43137"/>
                  </a:srgbClr>
                </a:outerShdw>
              </a:effectLst>
              <a:uLnTx/>
              <a:uFillTx/>
              <a:latin typeface="Geometr415 Blk BT" panose="020B0802020204020303"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0" cap="none" spc="0" normalizeH="0" baseline="0" noProof="0" dirty="0" smtClean="0">
                <a:ln w="9525">
                  <a:round/>
                  <a:headEnd/>
                  <a:tailEnd/>
                </a:ln>
                <a:solidFill>
                  <a:srgbClr val="FFFF00"/>
                </a:solidFill>
                <a:effectLst>
                  <a:outerShdw blurRad="38100" dist="38100" dir="2700000" algn="tl">
                    <a:srgbClr val="000000">
                      <a:alpha val="43137"/>
                    </a:srgbClr>
                  </a:outerShdw>
                </a:effectLst>
                <a:uLnTx/>
                <a:uFillTx/>
                <a:latin typeface="Geometr415 Blk BT" panose="020B0802020204020303" pitchFamily="34" charset="0"/>
                <a:ea typeface="+mn-ea"/>
                <a:cs typeface="+mn-cs"/>
              </a:rPr>
              <a:t>Yo les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0" cap="none" spc="0" normalizeH="0" baseline="0" noProof="0" dirty="0" smtClean="0">
                <a:ln w="9525">
                  <a:round/>
                  <a:headEnd/>
                  <a:tailEnd/>
                </a:ln>
                <a:solidFill>
                  <a:srgbClr val="FFFF00"/>
                </a:solidFill>
                <a:effectLst>
                  <a:outerShdw blurRad="38100" dist="38100" dir="2700000" algn="tl">
                    <a:srgbClr val="000000">
                      <a:alpha val="43137"/>
                    </a:srgbClr>
                  </a:outerShdw>
                </a:effectLst>
                <a:uLnTx/>
                <a:uFillTx/>
                <a:latin typeface="Geometr415 Blk BT" panose="020B0802020204020303" pitchFamily="34" charset="0"/>
                <a:ea typeface="+mn-ea"/>
                <a:cs typeface="+mn-cs"/>
              </a:rPr>
              <a:t>Digo</a:t>
            </a:r>
            <a:r>
              <a:rPr kumimoji="0" lang="es-ES" sz="3600" b="0" i="0" u="none" strike="noStrike" kern="10" cap="none" spc="0" normalizeH="0" baseline="0" noProof="0" dirty="0">
                <a:ln w="9525">
                  <a:round/>
                  <a:headEnd/>
                  <a:tailEnd/>
                </a:ln>
                <a:solidFill>
                  <a:srgbClr val="FFFF00"/>
                </a:solidFill>
                <a:effectLst>
                  <a:outerShdw blurRad="38100" dist="38100" dir="2700000" algn="tl">
                    <a:srgbClr val="000000">
                      <a:alpha val="43137"/>
                    </a:srgbClr>
                  </a:outerShdw>
                </a:effectLst>
                <a:uLnTx/>
                <a:uFillTx/>
                <a:latin typeface="Geometr415 Blk BT" panose="020B0802020204020303" pitchFamily="34" charset="0"/>
                <a:ea typeface="+mn-ea"/>
                <a:cs typeface="+mn-cs"/>
              </a:rPr>
              <a:t>…</a:t>
            </a:r>
          </a:p>
        </p:txBody>
      </p:sp>
      <p:sp>
        <p:nvSpPr>
          <p:cNvPr id="5" name="Text Box 6"/>
          <p:cNvSpPr txBox="1">
            <a:spLocks noChangeArrowheads="1"/>
          </p:cNvSpPr>
          <p:nvPr/>
        </p:nvSpPr>
        <p:spPr bwMode="auto">
          <a:xfrm>
            <a:off x="5641395" y="5963979"/>
            <a:ext cx="2947990" cy="400110"/>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egoe UI Symbol" pitchFamily="34" charset="0"/>
                <a:ea typeface="Segoe UI Symbol" pitchFamily="34" charset="0"/>
                <a:cs typeface="+mn-cs"/>
              </a:rPr>
              <a:t>Perú, 16 </a:t>
            </a:r>
            <a:r>
              <a:rPr kumimoji="0" lang="es-E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egoe UI Symbol" pitchFamily="34" charset="0"/>
                <a:ea typeface="Segoe UI Symbol" pitchFamily="34" charset="0"/>
                <a:cs typeface="+mn-cs"/>
              </a:rPr>
              <a:t>febrero </a:t>
            </a:r>
            <a:r>
              <a:rPr kumimoji="0" lang="es-ES" sz="2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egoe UI Symbol" pitchFamily="34" charset="0"/>
                <a:ea typeface="Segoe UI Symbol" pitchFamily="34" charset="0"/>
                <a:cs typeface="+mn-cs"/>
              </a:rPr>
              <a:t>2020</a:t>
            </a:r>
            <a:endParaRPr kumimoji="0" lang="es-E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egoe UI Symbol" pitchFamily="34" charset="0"/>
              <a:ea typeface="Segoe UI Symbol" pitchFamily="34" charset="0"/>
              <a:cs typeface="+mn-cs"/>
            </a:endParaRPr>
          </a:p>
        </p:txBody>
      </p:sp>
      <p:grpSp>
        <p:nvGrpSpPr>
          <p:cNvPr id="6" name="Group 112"/>
          <p:cNvGrpSpPr>
            <a:grpSpLocks/>
          </p:cNvGrpSpPr>
          <p:nvPr/>
        </p:nvGrpSpPr>
        <p:grpSpPr bwMode="auto">
          <a:xfrm>
            <a:off x="527957" y="508982"/>
            <a:ext cx="4340134" cy="797304"/>
            <a:chOff x="826" y="550"/>
            <a:chExt cx="6840" cy="1020"/>
          </a:xfrm>
        </p:grpSpPr>
        <p:sp>
          <p:nvSpPr>
            <p:cNvPr id="7" name="Rectangle 113"/>
            <p:cNvSpPr>
              <a:spLocks noChangeArrowheads="1"/>
            </p:cNvSpPr>
            <p:nvPr/>
          </p:nvSpPr>
          <p:spPr bwMode="auto">
            <a:xfrm>
              <a:off x="826" y="1193"/>
              <a:ext cx="6840" cy="377"/>
            </a:xfrm>
            <a:prstGeom prst="rect">
              <a:avLst/>
            </a:prstGeom>
            <a:gradFill rotWithShape="0">
              <a:gsLst>
                <a:gs pos="0">
                  <a:srgbClr val="A8D08D"/>
                </a:gs>
                <a:gs pos="50000">
                  <a:srgbClr val="70AD47"/>
                </a:gs>
                <a:gs pos="100000">
                  <a:srgbClr val="A8D08D"/>
                </a:gs>
              </a:gsLst>
              <a:lin ang="5400000" scaled="1"/>
            </a:gra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 name="Text Box 114"/>
            <p:cNvSpPr txBox="1">
              <a:spLocks noChangeArrowheads="1"/>
            </p:cNvSpPr>
            <p:nvPr/>
          </p:nvSpPr>
          <p:spPr bwMode="auto">
            <a:xfrm>
              <a:off x="1843" y="774"/>
              <a:ext cx="5400" cy="686"/>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003300"/>
                  </a:solidFill>
                  <a:effectLst/>
                  <a:uLnTx/>
                  <a:uFillTx/>
                  <a:latin typeface="Arial Rounded MT Bold" panose="020F0704030504030204" pitchFamily="34" charset="0"/>
                  <a:ea typeface="Times New Roman" panose="02020603050405020304" pitchFamily="18" charset="0"/>
                  <a:cs typeface="+mn-cs"/>
                </a:rPr>
                <a:t>LECTIO DIVINA – DOMINGO 6º  TO –Ciclo A</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538135"/>
                  </a:solidFill>
                  <a:effectLst/>
                  <a:uLnTx/>
                  <a:uFillTx/>
                  <a:latin typeface="Arial Rounded MT Bold" panose="020F0704030504030204" pitchFamily="34" charset="0"/>
                  <a:ea typeface="Times New Roman" panose="02020603050405020304" pitchFamily="18" charset="0"/>
                  <a:cs typeface="+mn-cs"/>
                </a:rPr>
                <a:t>PERO YO LES DIGO…</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pic>
          <p:nvPicPr>
            <p:cNvPr id="9" name="Picture 115" descr="BIBLIA07"/>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1" y="550"/>
              <a:ext cx="731" cy="1020"/>
            </a:xfrm>
            <a:prstGeom prst="rect">
              <a:avLst/>
            </a:prstGeom>
            <a:solidFill>
              <a:srgbClr val="FFFFFF"/>
            </a:solidFill>
            <a:ln>
              <a:noFill/>
            </a:ln>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4861933"/>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set>
                                      <p:cBhvr>
                                        <p:cTn id="13" dur="455" fill="hold">
                                          <p:stCondLst>
                                            <p:cond delay="0"/>
                                          </p:stCondLst>
                                        </p:cTn>
                                        <p:tgtEl>
                                          <p:spTgt spid="4"/>
                                        </p:tgtEl>
                                        <p:attrNameLst>
                                          <p:attrName>style.rotation</p:attrName>
                                        </p:attrNameLst>
                                      </p:cBhvr>
                                      <p:to>
                                        <p:strVal val="-45.0"/>
                                      </p:to>
                                    </p:set>
                                    <p:anim calcmode="lin" valueType="num">
                                      <p:cBhvr>
                                        <p:cTn id="14"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8" fill="hold">
                            <p:stCondLst>
                              <p:cond delay="8500"/>
                            </p:stCondLst>
                            <p:childTnLst>
                              <p:par>
                                <p:cTn id="19" presetID="29"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quot;Matar&quot; a mis hermanos con la indiferencia o con el malt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08" y="474618"/>
            <a:ext cx="8153870" cy="591337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225808" y="2854299"/>
            <a:ext cx="8273757" cy="2308324"/>
          </a:xfrm>
          <a:prstGeom prst="rect">
            <a:avLst/>
          </a:prstGeom>
          <a:noFill/>
        </p:spPr>
        <p:txBody>
          <a:bodyPr wrap="square">
            <a:spAutoFit/>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charset="0"/>
                <a:ea typeface="+mn-ea"/>
                <a:cs typeface="Times New Roman"/>
              </a:rPr>
              <a:t>¿"Mato" a mis hermanos con la indiferencia o con el maltrato?, </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charset="0"/>
                <a:ea typeface="+mn-ea"/>
                <a:cs typeface="Times New Roman"/>
              </a:rPr>
              <a:t>¿Me enojo violentamente con los </a:t>
            </a: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charset="0"/>
                <a:ea typeface="+mn-ea"/>
                <a:cs typeface="Times New Roman"/>
              </a:rPr>
              <a:t>demás?</a:t>
            </a:r>
            <a:r>
              <a:rPr kumimoji="0" lang="es-PE"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charset="0"/>
                <a:ea typeface="+mn-ea"/>
                <a:cs typeface="Times New Roman"/>
              </a:rPr>
              <a:t> </a:t>
            </a:r>
            <a:endPar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charset="0"/>
              <a:ea typeface="+mn-ea"/>
              <a:cs typeface="Times New Roman"/>
            </a:endParaRPr>
          </a:p>
        </p:txBody>
      </p:sp>
    </p:spTree>
    <p:extLst>
      <p:ext uri="{BB962C8B-B14F-4D97-AF65-F5344CB8AC3E}">
        <p14:creationId xmlns:p14="http://schemas.microsoft.com/office/powerpoint/2010/main" val="3145092805"/>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25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8"/>
                                        </p:tgtEl>
                                        <p:attrNameLst>
                                          <p:attrName>fillcolor</p:attrName>
                                        </p:attrNameLst>
                                      </p:cBhvr>
                                      <p:tavLst>
                                        <p:tav tm="0">
                                          <p:val>
                                            <p:clrVal>
                                              <a:schemeClr val="accent2"/>
                                            </p:clrVal>
                                          </p:val>
                                        </p:tav>
                                        <p:tav tm="50000">
                                          <p:val>
                                            <p:clrVal>
                                              <a:schemeClr val="hlink"/>
                                            </p:clrVal>
                                          </p:val>
                                        </p:tav>
                                      </p:tavLst>
                                    </p:anim>
                                    <p:set>
                                      <p:cBhvr>
                                        <p:cTn id="9" dur="25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personas soy respetu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98" y="514894"/>
            <a:ext cx="8134988" cy="58601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344448" y="4263665"/>
            <a:ext cx="8001056" cy="1754326"/>
          </a:xfrm>
          <a:prstGeom prst="rect">
            <a:avLst/>
          </a:prstGeom>
          <a:noFill/>
          <a:ln w="9525">
            <a:noFill/>
            <a:miter lim="800000"/>
            <a:headEnd/>
            <a:tailEnd/>
          </a:ln>
        </p:spPr>
        <p:txBody>
          <a:bodyPr wrap="square">
            <a:spAutoFit/>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3600" b="1" i="1"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Calibri" panose="020F0502020204030204" pitchFamily="34" charset="0"/>
                <a:ea typeface="+mn-ea"/>
                <a:cs typeface="Calibri" panose="020F0502020204030204" pitchFamily="34" charset="0"/>
              </a:rPr>
              <a:t>¿En mis relaciones con las demás personas soy respetuoso, cuidadoso de procurarles siempre el bien?</a:t>
            </a:r>
            <a:endParaRPr kumimoji="0" lang="es-ES" sz="3600" b="1" i="1"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054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25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5"/>
                                        </p:tgtEl>
                                        <p:attrNameLst>
                                          <p:attrName>fillcolor</p:attrName>
                                        </p:attrNameLst>
                                      </p:cBhvr>
                                      <p:tavLst>
                                        <p:tav tm="0">
                                          <p:val>
                                            <p:clrVal>
                                              <a:schemeClr val="accent2"/>
                                            </p:clrVal>
                                          </p:val>
                                        </p:tav>
                                        <p:tav tm="50000">
                                          <p:val>
                                            <p:clrVal>
                                              <a:schemeClr val="hlink"/>
                                            </p:clrVal>
                                          </p:val>
                                        </p:tav>
                                      </p:tavLst>
                                    </p:anim>
                                    <p:set>
                                      <p:cBhvr>
                                        <p:cTn id="9" dur="25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matrimonio anci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9" y="522830"/>
            <a:ext cx="8082733" cy="585184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95209" y="3448751"/>
            <a:ext cx="7934688" cy="2554545"/>
          </a:xfrm>
          <a:prstGeom prst="rect">
            <a:avLst/>
          </a:prstGeom>
          <a:noFill/>
        </p:spPr>
        <p:txBody>
          <a:bodyPr wrap="square">
            <a:spAutoFit/>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32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rPr>
              <a:t>¿Valoro la fidelidad en el matrimonio?, </a:t>
            </a:r>
            <a:r>
              <a:rPr kumimoji="0" 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rPr>
              <a:t>¿Busco preparar mi corazón para el día de mañana formar una familia y </a:t>
            </a:r>
            <a:r>
              <a:rPr kumimoji="0" lang="es-ES" sz="32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rPr>
              <a:t>un </a:t>
            </a:r>
            <a:r>
              <a:rPr kumimoji="0" 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rPr>
              <a:t>matrimonio que sea fiel</a:t>
            </a:r>
            <a:r>
              <a:rPr kumimoji="0" lang="es-ES" sz="32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rPr>
              <a:t>?.</a:t>
            </a:r>
            <a:endParaRPr kumimoji="0" 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endParaRPr>
          </a:p>
        </p:txBody>
      </p:sp>
    </p:spTree>
    <p:extLst>
      <p:ext uri="{BB962C8B-B14F-4D97-AF65-F5344CB8AC3E}">
        <p14:creationId xmlns:p14="http://schemas.microsoft.com/office/powerpoint/2010/main" val="34878379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25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8"/>
                                        </p:tgtEl>
                                        <p:attrNameLst>
                                          <p:attrName>fillcolor</p:attrName>
                                        </p:attrNameLst>
                                      </p:cBhvr>
                                      <p:tavLst>
                                        <p:tav tm="0">
                                          <p:val>
                                            <p:clrVal>
                                              <a:schemeClr val="accent2"/>
                                            </p:clrVal>
                                          </p:val>
                                        </p:tav>
                                        <p:tav tm="50000">
                                          <p:val>
                                            <p:clrVal>
                                              <a:schemeClr val="hlink"/>
                                            </p:clrVal>
                                          </p:val>
                                        </p:tav>
                                      </p:tavLst>
                                    </p:anim>
                                    <p:set>
                                      <p:cBhvr>
                                        <p:cTn id="9" dur="25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74469" y="411161"/>
            <a:ext cx="8386354" cy="6033182"/>
          </a:xfrm>
          <a:prstGeom prst="rect">
            <a:avLst/>
          </a:prstGeom>
        </p:spPr>
      </p:pic>
      <p:sp>
        <p:nvSpPr>
          <p:cNvPr id="185356" name="Text Box 12"/>
          <p:cNvSpPr txBox="1">
            <a:spLocks noChangeArrowheads="1"/>
          </p:cNvSpPr>
          <p:nvPr/>
        </p:nvSpPr>
        <p:spPr bwMode="auto">
          <a:xfrm>
            <a:off x="820219" y="1321673"/>
            <a:ext cx="3534068" cy="4031873"/>
          </a:xfrm>
          <a:prstGeom prst="rect">
            <a:avLst/>
          </a:prstGeom>
          <a:noFill/>
          <a:ln w="9525">
            <a:noFill/>
            <a:miter lim="800000"/>
            <a:headEnd/>
            <a:tailEnd/>
          </a:ln>
          <a:effectLst/>
          <a:scene3d>
            <a:camera prst="orthographicFront"/>
            <a:lightRig rig="threePt" dir="t"/>
          </a:scene3d>
          <a:sp3d>
            <a:bevelT prst="relaxedInset"/>
          </a:sp3d>
        </p:spPr>
        <p:txBody>
          <a:bodyPr wrap="square">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ES_tradnl" sz="3200" b="1" i="0" u="none" strike="noStrike" kern="120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a:rPr>
              <a:t>¿Soy responsable </a:t>
            </a:r>
            <a:r>
              <a:rPr kumimoji="0" lang="es-ES_tradnl" sz="3200" b="1" i="0" u="none" strike="noStrike" kern="1200" cap="none" spc="0" normalizeH="0" baseline="0" noProof="0" dirty="0" smtClean="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a:rPr>
              <a:t>                    y </a:t>
            </a:r>
            <a:r>
              <a:rPr kumimoji="0" lang="es-ES_tradnl" sz="3200" b="1" i="0" u="none" strike="noStrike" kern="120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a:rPr>
              <a:t>cumplidor cuando he </a:t>
            </a:r>
            <a:r>
              <a:rPr kumimoji="0" lang="es-ES_tradnl" sz="3200" b="1" i="0" u="none" strike="noStrike" kern="1200" cap="none" spc="0" normalizeH="0" baseline="0" noProof="0" dirty="0" smtClean="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a:rPr>
              <a:t>                dado </a:t>
            </a:r>
            <a:r>
              <a:rPr kumimoji="0" lang="es-ES_tradnl" sz="3200" b="1" i="0" u="none" strike="noStrike" kern="1200" cap="none" spc="0" normalizeH="0" baseline="0" noProof="0" dirty="0">
                <a:ln>
                  <a:noFill/>
                </a:ln>
                <a:solidFill>
                  <a:srgbClr val="FFFFFF"/>
                </a:solidFill>
                <a:effectLst>
                  <a:glow rad="101600">
                    <a:srgbClr val="000000">
                      <a:lumMod val="95000"/>
                      <a:lumOff val="5000"/>
                      <a:alpha val="60000"/>
                    </a:srgbClr>
                  </a:glow>
                  <a:outerShdw blurRad="38100" dist="38100" dir="2700000" algn="tl">
                    <a:srgbClr val="000000">
                      <a:alpha val="43137"/>
                    </a:srgbClr>
                  </a:outerShdw>
                </a:effectLst>
                <a:uLnTx/>
                <a:uFillTx/>
                <a:latin typeface="Calibri Light" panose="020F0302020204030204" pitchFamily="34" charset="0"/>
                <a:ea typeface="+mn-ea"/>
                <a:cs typeface="Times New Roman"/>
              </a:rPr>
              <a:t>mi palabra en algún compromiso concreto?</a:t>
            </a:r>
            <a:endParaRPr kumimoji="0" lang="es-ES" sz="3200" b="1" i="0" u="none" strike="noStrike" kern="1200" cap="none" spc="0" normalizeH="0" baseline="0" noProof="0" dirty="0">
              <a:ln>
                <a:noFill/>
              </a:ln>
              <a:solidFill>
                <a:srgbClr val="FFFFFF"/>
              </a:solidFill>
              <a:effectLst>
                <a:glow rad="101600">
                  <a:srgbClr val="000000">
                    <a:lumMod val="95000"/>
                    <a:lumOff val="5000"/>
                    <a:alpha val="60000"/>
                  </a:srgbClr>
                </a:glow>
                <a:innerShdw blurRad="63500" dist="50800">
                  <a:prstClr val="black"/>
                </a:innerShdw>
              </a:effectLst>
              <a:uLnTx/>
              <a:uFillTx/>
              <a:latin typeface="Calibri Light" panose="020F0302020204030204" pitchFamily="34" charset="0"/>
              <a:ea typeface="+mn-ea"/>
              <a:cs typeface="Times New Roman"/>
            </a:endParaRPr>
          </a:p>
        </p:txBody>
      </p:sp>
    </p:spTree>
    <p:extLst>
      <p:ext uri="{BB962C8B-B14F-4D97-AF65-F5344CB8AC3E}">
        <p14:creationId xmlns:p14="http://schemas.microsoft.com/office/powerpoint/2010/main" val="145832807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5356"/>
                                        </p:tgtEl>
                                        <p:attrNameLst>
                                          <p:attrName>style.visibility</p:attrName>
                                        </p:attrNameLst>
                                      </p:cBhvr>
                                      <p:to>
                                        <p:strVal val="visible"/>
                                      </p:to>
                                    </p:set>
                                    <p:anim calcmode="discrete" valueType="clr">
                                      <p:cBhvr override="childStyle">
                                        <p:cTn id="7" dur="250"/>
                                        <p:tgtEl>
                                          <p:spTgt spid="185356"/>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185356"/>
                                        </p:tgtEl>
                                        <p:attrNameLst>
                                          <p:attrName>fillcolor</p:attrName>
                                        </p:attrNameLst>
                                      </p:cBhvr>
                                      <p:tavLst>
                                        <p:tav tm="0">
                                          <p:val>
                                            <p:clrVal>
                                              <a:schemeClr val="accent2"/>
                                            </p:clrVal>
                                          </p:val>
                                        </p:tav>
                                        <p:tav tm="50000">
                                          <p:val>
                                            <p:clrVal>
                                              <a:schemeClr val="hlink"/>
                                            </p:clrVal>
                                          </p:val>
                                        </p:tav>
                                      </p:tavLst>
                                    </p:anim>
                                    <p:set>
                                      <p:cBhvr>
                                        <p:cTn id="9" dur="250"/>
                                        <p:tgtEl>
                                          <p:spTgt spid="185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Resultado de imagen para fondo con la Bib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57" y="469490"/>
            <a:ext cx="8134986" cy="593130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7835" name="Rectangle 11"/>
          <p:cNvSpPr>
            <a:spLocks noChangeArrowheads="1"/>
          </p:cNvSpPr>
          <p:nvPr/>
        </p:nvSpPr>
        <p:spPr bwMode="auto">
          <a:xfrm>
            <a:off x="364580" y="4332272"/>
            <a:ext cx="8134986" cy="1990146"/>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400" b="1" i="1" u="none" strike="noStrike" kern="1200" cap="none" spc="0" normalizeH="0" baseline="0" noProof="0" dirty="0" smtClean="0">
                <a:ln>
                  <a:noFill/>
                </a:ln>
                <a:solidFill>
                  <a:srgbClr val="FFFFFF"/>
                </a:solidFill>
                <a:effectLst>
                  <a:glow rad="63500">
                    <a:srgbClr val="2E1700"/>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   </a:t>
            </a:r>
            <a:r>
              <a:rPr kumimoji="0" lang="es-PE" sz="2400" b="1" i="1" u="none" strike="noStrike" kern="1200" cap="none" spc="0" normalizeH="0" baseline="0" noProof="0" dirty="0">
                <a:ln>
                  <a:noFill/>
                </a:ln>
                <a:solidFill>
                  <a:srgbClr val="FFFFFF"/>
                </a:solidFill>
                <a:effectLst>
                  <a:glow rad="63500">
                    <a:srgbClr val="2E1700"/>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Motivación: En la meditación de la Palabra de Dios buscamos descubrir su voluntad para cumplirla. Sólo la oración, que es encuentro con Dios, puede abrirnos los ojos del corazón para que encontremos la vida que se esconde en su palabra de amigo.</a:t>
            </a:r>
            <a:endParaRPr kumimoji="0" lang="es-PE" sz="2400" b="1" i="1" u="none" strike="noStrike" kern="1200" cap="none" spc="0" normalizeH="0" baseline="0" noProof="0" dirty="0">
              <a:ln w="18415" cmpd="sng">
                <a:solidFill>
                  <a:srgbClr val="FFFF00"/>
                </a:solidFill>
                <a:prstDash val="solid"/>
              </a:ln>
              <a:solidFill>
                <a:srgbClr val="FFFFFF"/>
              </a:solidFill>
              <a:effectLst>
                <a:glow rad="63500">
                  <a:srgbClr val="2E1700"/>
                </a:glow>
                <a:outerShdw blurRad="38100" dist="38100" dir="2700000" algn="tl">
                  <a:srgbClr val="000000">
                    <a:alpha val="43137"/>
                  </a:srgbClr>
                </a:outerShdw>
              </a:effectLst>
              <a:uLnTx/>
              <a:uFillTx/>
              <a:latin typeface="Segoe UI Symbol" pitchFamily="34" charset="0"/>
              <a:ea typeface="Segoe UI Symbol" pitchFamily="34" charset="0"/>
              <a:cs typeface="Times New Roman"/>
            </a:endParaRPr>
          </a:p>
        </p:txBody>
      </p:sp>
      <p:sp>
        <p:nvSpPr>
          <p:cNvPr id="10" name="AutoShape 2"/>
          <p:cNvSpPr>
            <a:spLocks noChangeArrowheads="1"/>
          </p:cNvSpPr>
          <p:nvPr/>
        </p:nvSpPr>
        <p:spPr bwMode="auto">
          <a:xfrm>
            <a:off x="550433" y="535347"/>
            <a:ext cx="2248934" cy="876021"/>
          </a:xfrm>
          <a:prstGeom prst="roundRect">
            <a:avLst>
              <a:gd name="adj" fmla="val 16667"/>
            </a:avLst>
          </a:prstGeom>
          <a:solidFill>
            <a:srgbClr val="007635"/>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le digo al Señor motivado por su Palabra?</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3159278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additive="repl">
                                        <p:cTn id="6" dur="1" fill="hold">
                                          <p:stCondLst>
                                            <p:cond delay="0"/>
                                          </p:stCondLst>
                                        </p:cTn>
                                        <p:tgtEl>
                                          <p:spTgt spid="77835"/>
                                        </p:tgtEl>
                                        <p:attrNameLst>
                                          <p:attrName>style.visibility</p:attrName>
                                        </p:attrNameLst>
                                      </p:cBhvr>
                                      <p:to>
                                        <p:strVal val="visible"/>
                                      </p:to>
                                    </p:set>
                                    <p:anim calcmode="lin" valueType="num">
                                      <p:cBhvr>
                                        <p:cTn id="7" dur="2000" fill="hold"/>
                                        <p:tgtEl>
                                          <p:spTgt spid="77835"/>
                                        </p:tgtEl>
                                        <p:attrNameLst>
                                          <p:attrName>ppt_x</p:attrName>
                                        </p:attrNameLst>
                                      </p:cBhvr>
                                      <p:tavLst>
                                        <p:tav tm="100000">
                                          <p:val>
                                            <p:strVal val="0-#ppt_w/2"/>
                                          </p:val>
                                        </p:tav>
                                        <p:tav>
                                          <p:val>
                                            <p:strVal val="#ppt_x"/>
                                          </p:val>
                                        </p:tav>
                                      </p:tavLst>
                                    </p:anim>
                                    <p:anim calcmode="lin" valueType="num">
                                      <p:cBhvr>
                                        <p:cTn id="8" dur="2000" fill="hold"/>
                                        <p:tgtEl>
                                          <p:spTgt spid="77835"/>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Santo Evangelio de Galil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1" y="502919"/>
            <a:ext cx="8108859" cy="588046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89202" y="502919"/>
            <a:ext cx="7886036"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pitchFamily="18" charset="0"/>
                <a:ea typeface="+mn-ea"/>
                <a:cs typeface="+mn-cs"/>
              </a:rPr>
              <a:t>•	Luego de un tiempo de oración personal, compartimos nuestra oración. Se puede, también, recitar el Salmo </a:t>
            </a:r>
            <a:r>
              <a:rPr kumimoji="0" lang="es-ES" sz="20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pitchFamily="18" charset="0"/>
                <a:ea typeface="+mn-ea"/>
                <a:cs typeface="+mn-cs"/>
              </a:rPr>
              <a:t>118</a:t>
            </a:r>
            <a:endParaRPr kumimoji="0" lang="es-PE" sz="20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285256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caminar en la voluntad del Señ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99" y="503238"/>
            <a:ext cx="8152409" cy="588885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413763" y="384719"/>
            <a:ext cx="2278396" cy="830997"/>
          </a:xfrm>
          <a:prstGeom prst="rect">
            <a:avLst/>
          </a:prstGeom>
          <a:noFill/>
          <a:ln w="9525">
            <a:noFill/>
            <a:miter lim="800000"/>
            <a:headEnd/>
            <a:tailEnd/>
          </a:ln>
          <a:effectLst>
            <a:outerShdw dist="63500" dir="3187806" algn="ctr" rotWithShape="0">
              <a:schemeClr val="tx1">
                <a:alpha val="50000"/>
              </a:scheme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 </a:t>
            </a:r>
            <a:r>
              <a:rPr kumimoji="0" lang="ca-ES" sz="28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Salmo</a:t>
            </a:r>
            <a:r>
              <a:rPr kumimoji="0" lang="ca-ES" sz="28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 118</a:t>
            </a:r>
            <a:r>
              <a:rPr kumimoji="0" lang="ca-ES" sz="48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 </a:t>
            </a:r>
          </a:p>
        </p:txBody>
      </p:sp>
      <p:sp>
        <p:nvSpPr>
          <p:cNvPr id="7" name="Rectangle 4"/>
          <p:cNvSpPr>
            <a:spLocks noChangeArrowheads="1"/>
          </p:cNvSpPr>
          <p:nvPr/>
        </p:nvSpPr>
        <p:spPr bwMode="auto">
          <a:xfrm>
            <a:off x="2642604" y="445682"/>
            <a:ext cx="5980378" cy="2092881"/>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600" b="1" i="1" u="none" strike="noStrike" kern="1200" cap="none" spc="0" normalizeH="0" baseline="0" noProof="0" dirty="0">
                <a:ln w="6600">
                  <a:solidFill>
                    <a:srgbClr val="333399"/>
                  </a:solidFill>
                  <a:prstDash val="solid"/>
                </a:ln>
                <a:solidFill>
                  <a:srgbClr val="FFFFFF"/>
                </a:solidFill>
                <a:effectLst>
                  <a:outerShdw blurRad="50800" dist="38100" algn="l" rotWithShape="0">
                    <a:srgbClr val="240D02"/>
                  </a:outerShdw>
                </a:effectLst>
                <a:uLnTx/>
                <a:uFillTx/>
                <a:latin typeface="Comic Sans MS" charset="0"/>
                <a:ea typeface="+mn-ea"/>
                <a:cs typeface="+mn-cs"/>
              </a:rPr>
              <a:t>Dichoso el que, con vida intachable,</a:t>
            </a:r>
            <a:br>
              <a:rPr kumimoji="0" lang="es-ES" sz="2600" b="1" i="1" u="none" strike="noStrike" kern="1200" cap="none" spc="0" normalizeH="0" baseline="0" noProof="0" dirty="0">
                <a:ln w="6600">
                  <a:solidFill>
                    <a:srgbClr val="333399"/>
                  </a:solidFill>
                  <a:prstDash val="solid"/>
                </a:ln>
                <a:solidFill>
                  <a:srgbClr val="FFFFFF"/>
                </a:solidFill>
                <a:effectLst>
                  <a:outerShdw blurRad="50800" dist="38100" algn="l" rotWithShape="0">
                    <a:srgbClr val="240D02"/>
                  </a:outerShdw>
                </a:effectLst>
                <a:uLnTx/>
                <a:uFillTx/>
                <a:latin typeface="Comic Sans MS" charset="0"/>
                <a:ea typeface="+mn-ea"/>
                <a:cs typeface="+mn-cs"/>
              </a:rPr>
            </a:br>
            <a:r>
              <a:rPr kumimoji="0" lang="es-ES" sz="2600" b="1" i="1" u="none" strike="noStrike" kern="1200" cap="none" spc="0" normalizeH="0" baseline="0" noProof="0" dirty="0">
                <a:ln w="6600">
                  <a:solidFill>
                    <a:srgbClr val="333399"/>
                  </a:solidFill>
                  <a:prstDash val="solid"/>
                </a:ln>
                <a:solidFill>
                  <a:srgbClr val="FFFFFF"/>
                </a:solidFill>
                <a:effectLst>
                  <a:outerShdw blurRad="50800" dist="38100" algn="l" rotWithShape="0">
                    <a:srgbClr val="240D02"/>
                  </a:outerShdw>
                </a:effectLst>
                <a:uLnTx/>
                <a:uFillTx/>
                <a:latin typeface="Comic Sans MS" charset="0"/>
                <a:ea typeface="+mn-ea"/>
                <a:cs typeface="+mn-cs"/>
              </a:rPr>
              <a:t>camina en la voluntad del Señor; </a:t>
            </a:r>
            <a:br>
              <a:rPr kumimoji="0" lang="es-ES" sz="2600" b="1" i="1" u="none" strike="noStrike" kern="1200" cap="none" spc="0" normalizeH="0" baseline="0" noProof="0" dirty="0">
                <a:ln w="6600">
                  <a:solidFill>
                    <a:srgbClr val="333399"/>
                  </a:solidFill>
                  <a:prstDash val="solid"/>
                </a:ln>
                <a:solidFill>
                  <a:srgbClr val="FFFFFF"/>
                </a:solidFill>
                <a:effectLst>
                  <a:outerShdw blurRad="50800" dist="38100" algn="l" rotWithShape="0">
                    <a:srgbClr val="240D02"/>
                  </a:outerShdw>
                </a:effectLst>
                <a:uLnTx/>
                <a:uFillTx/>
                <a:latin typeface="Comic Sans MS" charset="0"/>
                <a:ea typeface="+mn-ea"/>
                <a:cs typeface="+mn-cs"/>
              </a:rPr>
            </a:br>
            <a:r>
              <a:rPr kumimoji="0" lang="es-ES" sz="2600" b="1" i="1" u="none" strike="noStrike" kern="1200" cap="none" spc="0" normalizeH="0" baseline="0" noProof="0" dirty="0">
                <a:ln w="6600">
                  <a:solidFill>
                    <a:srgbClr val="333399"/>
                  </a:solidFill>
                  <a:prstDash val="solid"/>
                </a:ln>
                <a:solidFill>
                  <a:srgbClr val="FFFFFF"/>
                </a:solidFill>
                <a:effectLst>
                  <a:outerShdw blurRad="50800" dist="38100" algn="l" rotWithShape="0">
                    <a:srgbClr val="240D02"/>
                  </a:outerShdw>
                </a:effectLst>
                <a:uLnTx/>
                <a:uFillTx/>
                <a:latin typeface="Comic Sans MS" charset="0"/>
                <a:ea typeface="+mn-ea"/>
                <a:cs typeface="+mn-cs"/>
              </a:rPr>
              <a:t>dichoso el que, guardando sus </a:t>
            </a:r>
            <a:r>
              <a:rPr kumimoji="0" lang="es-ES" sz="2600" b="1" i="1" u="none" strike="noStrike" kern="1200" cap="none" spc="0" normalizeH="0" baseline="0" noProof="0" dirty="0" smtClean="0">
                <a:ln w="6600">
                  <a:solidFill>
                    <a:srgbClr val="333399"/>
                  </a:solidFill>
                  <a:prstDash val="solid"/>
                </a:ln>
                <a:solidFill>
                  <a:srgbClr val="FFFFFF"/>
                </a:solidFill>
                <a:effectLst>
                  <a:outerShdw blurRad="50800" dist="38100" algn="l" rotWithShape="0">
                    <a:srgbClr val="240D02"/>
                  </a:outerShdw>
                </a:effectLst>
                <a:uLnTx/>
                <a:uFillTx/>
                <a:latin typeface="Comic Sans MS" charset="0"/>
                <a:ea typeface="+mn-ea"/>
                <a:cs typeface="+mn-cs"/>
              </a:rPr>
              <a:t>preceptos, lo </a:t>
            </a:r>
            <a:r>
              <a:rPr kumimoji="0" lang="es-ES" sz="2600" b="1" i="1" u="none" strike="noStrike" kern="1200" cap="none" spc="0" normalizeH="0" baseline="0" noProof="0" dirty="0">
                <a:ln w="6600">
                  <a:solidFill>
                    <a:srgbClr val="333399"/>
                  </a:solidFill>
                  <a:prstDash val="solid"/>
                </a:ln>
                <a:solidFill>
                  <a:srgbClr val="FFFFFF"/>
                </a:solidFill>
                <a:effectLst>
                  <a:outerShdw blurRad="50800" dist="38100" algn="l" rotWithShape="0">
                    <a:srgbClr val="240D02"/>
                  </a:outerShdw>
                </a:effectLst>
                <a:uLnTx/>
                <a:uFillTx/>
                <a:latin typeface="Comic Sans MS" charset="0"/>
                <a:ea typeface="+mn-ea"/>
                <a:cs typeface="+mn-cs"/>
              </a:rPr>
              <a:t>busca de </a:t>
            </a:r>
            <a:r>
              <a:rPr kumimoji="0" lang="es-ES" sz="2600" b="1" i="1" u="none" strike="noStrike" kern="1200" cap="none" spc="0" normalizeH="0" baseline="0" noProof="0" dirty="0" smtClean="0">
                <a:ln w="6600">
                  <a:solidFill>
                    <a:srgbClr val="333399"/>
                  </a:solidFill>
                  <a:prstDash val="solid"/>
                </a:ln>
                <a:solidFill>
                  <a:srgbClr val="FFFFFF"/>
                </a:solidFill>
                <a:effectLst>
                  <a:outerShdw blurRad="50800" dist="38100" algn="l" rotWithShape="0">
                    <a:srgbClr val="240D02"/>
                  </a:outerShdw>
                </a:effectLst>
                <a:uLnTx/>
                <a:uFillTx/>
                <a:latin typeface="Comic Sans MS" charset="0"/>
                <a:ea typeface="+mn-ea"/>
                <a:cs typeface="+mn-cs"/>
              </a:rPr>
              <a:t>                     todo </a:t>
            </a:r>
            <a:r>
              <a:rPr kumimoji="0" lang="es-ES" sz="2600" b="1" i="1" u="none" strike="noStrike" kern="1200" cap="none" spc="0" normalizeH="0" baseline="0" noProof="0" dirty="0">
                <a:ln w="6600">
                  <a:solidFill>
                    <a:srgbClr val="333399"/>
                  </a:solidFill>
                  <a:prstDash val="solid"/>
                </a:ln>
                <a:solidFill>
                  <a:srgbClr val="FFFFFF"/>
                </a:solidFill>
                <a:effectLst>
                  <a:outerShdw blurRad="50800" dist="38100" algn="l" rotWithShape="0">
                    <a:srgbClr val="240D02"/>
                  </a:outerShdw>
                </a:effectLst>
                <a:uLnTx/>
                <a:uFillTx/>
                <a:latin typeface="Comic Sans MS" charset="0"/>
                <a:ea typeface="+mn-ea"/>
                <a:cs typeface="+mn-cs"/>
              </a:rPr>
              <a:t>corazón</a:t>
            </a:r>
          </a:p>
        </p:txBody>
      </p:sp>
      <p:sp>
        <p:nvSpPr>
          <p:cNvPr id="8" name="Rectangle 5"/>
          <p:cNvSpPr>
            <a:spLocks noChangeArrowheads="1"/>
          </p:cNvSpPr>
          <p:nvPr/>
        </p:nvSpPr>
        <p:spPr bwMode="auto">
          <a:xfrm>
            <a:off x="1806582" y="5437985"/>
            <a:ext cx="5691433" cy="954107"/>
          </a:xfrm>
          <a:prstGeom prst="rect">
            <a:avLst/>
          </a:prstGeom>
          <a:noFill/>
          <a:ln w="9525">
            <a:noFill/>
            <a:miter lim="800000"/>
            <a:headEnd/>
            <a:tailEnd/>
          </a:ln>
          <a:effectLst>
            <a:softEdge rad="63500"/>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mn-cs"/>
              </a:rPr>
              <a:t>Dichoso el que camina en la voluntad del Señor</a:t>
            </a:r>
            <a:endParaRPr kumimoji="0" lang="ca-ES" sz="2800" b="1" i="1" u="none" strike="noStrike" kern="1200" cap="none" spc="0" normalizeH="0" baseline="0" noProof="0" dirty="0">
              <a:ln>
                <a:noFill/>
              </a:ln>
              <a:solidFill>
                <a:srgbClr val="FFFF00"/>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0602626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0-#ppt_w/2"/>
                                          </p:val>
                                        </p:tav>
                                        <p:tav tm="100000">
                                          <p:val>
                                            <p:strVal val="#ppt_x"/>
                                          </p:val>
                                        </p:tav>
                                      </p:tavLst>
                                    </p:anim>
                                    <p:anim calcmode="lin" valueType="num">
                                      <p:cBhvr additive="base">
                                        <p:cTn id="8" dur="3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84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 fill="hold"/>
                                        <p:tgtEl>
                                          <p:spTgt spid="8"/>
                                        </p:tgtEl>
                                        <p:attrNameLst>
                                          <p:attrName>ppt_x</p:attrName>
                                        </p:attrNameLst>
                                      </p:cBhvr>
                                      <p:tavLst>
                                        <p:tav tm="0">
                                          <p:val>
                                            <p:strVal val="#ppt_x"/>
                                          </p:val>
                                        </p:tav>
                                        <p:tav tm="100000">
                                          <p:val>
                                            <p:strVal val="#ppt_x"/>
                                          </p:val>
                                        </p:tav>
                                      </p:tavLst>
                                    </p:anim>
                                    <p:anim calcmode="lin" valueType="num">
                                      <p:cBhvr additive="base">
                                        <p:cTn id="13" dur="3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caminar en la voluntad del Señ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761" y="428535"/>
            <a:ext cx="8153308" cy="596355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1077778" y="533038"/>
            <a:ext cx="7344816"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14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  </a:t>
            </a:r>
            <a:r>
              <a:rPr kumimoji="0" lang="ca-ES" sz="2800" b="1" i="1" u="none" strike="noStrike" kern="1200" cap="none" spc="0" normalizeH="0" baseline="0" noProof="0" dirty="0" err="1">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Tú</a:t>
            </a:r>
            <a:r>
              <a:rPr kumimoji="0" lang="ca-ES" sz="28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 </a:t>
            </a:r>
            <a:r>
              <a:rPr kumimoji="0" lang="ca-ES" sz="2800" b="1" i="1" u="none" strike="noStrike" kern="1200" cap="none" spc="0" normalizeH="0" baseline="0" noProof="0" dirty="0" err="1">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promulgas</a:t>
            </a:r>
            <a:r>
              <a:rPr kumimoji="0" lang="ca-ES" sz="28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 tus </a:t>
            </a:r>
            <a:r>
              <a:rPr kumimoji="0" lang="ca-ES" sz="2800" b="1" i="1" u="none" strike="noStrike" kern="1200" cap="none" spc="0" normalizeH="0" baseline="0" noProof="0" dirty="0" err="1">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decretos</a:t>
            </a:r>
            <a:r>
              <a:rPr kumimoji="0" lang="ca-ES" sz="28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 para que se observen </a:t>
            </a:r>
            <a:r>
              <a:rPr kumimoji="0" lang="ca-ES" sz="2800" b="1" i="1" u="none" strike="noStrike" kern="1200" cap="none" spc="0" normalizeH="0" baseline="0" noProof="0" dirty="0" err="1">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exactamente</a:t>
            </a:r>
            <a:r>
              <a:rPr kumimoji="0" lang="ca-ES" sz="28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 </a:t>
            </a:r>
            <a:r>
              <a:rPr kumimoji="0" lang="ca-ES" sz="2800" b="1" i="1" u="none" strike="noStrike" kern="1200" cap="none" spc="0" normalizeH="0" baseline="0" noProof="0" dirty="0" err="1">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Ojalá</a:t>
            </a:r>
            <a:r>
              <a:rPr kumimoji="0" lang="ca-ES" sz="28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 </a:t>
            </a:r>
            <a:r>
              <a:rPr kumimoji="0" lang="ca-ES" sz="2800" b="1" i="1" u="none" strike="noStrike" kern="1200" cap="none" spc="0" normalizeH="0" baseline="0" noProof="0" dirty="0" err="1">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esté</a:t>
            </a:r>
            <a:r>
              <a:rPr kumimoji="0" lang="ca-ES" sz="28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 </a:t>
            </a:r>
            <a:r>
              <a:rPr kumimoji="0" lang="ca-ES" sz="2800" b="1" i="1" u="none" strike="noStrike" kern="1200" cap="none" spc="0" normalizeH="0" baseline="0" noProof="0" dirty="0" err="1">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firme</a:t>
            </a:r>
            <a:r>
              <a:rPr kumimoji="0" lang="ca-ES" sz="28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 mi camino, para </a:t>
            </a:r>
            <a:r>
              <a:rPr kumimoji="0" lang="ca-ES" sz="2800" b="1" i="1" u="none" strike="noStrike" kern="1200" cap="none" spc="0" normalizeH="0" baseline="0" noProof="0" dirty="0" err="1">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cumplir</a:t>
            </a:r>
            <a:r>
              <a:rPr kumimoji="0" lang="ca-ES" sz="28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 tus </a:t>
            </a:r>
            <a:r>
              <a:rPr kumimoji="0" lang="ca-ES" sz="2800" b="1" i="1" u="none" strike="noStrike" kern="1200" cap="none" spc="0" normalizeH="0" baseline="0" noProof="0" dirty="0" err="1">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rPr>
              <a:t>consignas</a:t>
            </a:r>
            <a:endParaRPr kumimoji="0" lang="ca-ES" sz="14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endParaRPr>
          </a:p>
        </p:txBody>
      </p:sp>
      <p:sp>
        <p:nvSpPr>
          <p:cNvPr id="7" name="Rectangle 5"/>
          <p:cNvSpPr>
            <a:spLocks noChangeArrowheads="1"/>
          </p:cNvSpPr>
          <p:nvPr/>
        </p:nvSpPr>
        <p:spPr bwMode="auto">
          <a:xfrm>
            <a:off x="2135526" y="5280385"/>
            <a:ext cx="4783778" cy="954107"/>
          </a:xfrm>
          <a:prstGeom prst="rect">
            <a:avLst/>
          </a:prstGeom>
          <a:noFill/>
          <a:ln w="9525">
            <a:noFill/>
            <a:miter lim="800000"/>
            <a:headEnd/>
            <a:tailEnd/>
          </a:ln>
          <a:scene3d>
            <a:camera prst="orthographicFront"/>
            <a:lightRig rig="threePt" dir="t"/>
          </a:scene3d>
          <a:sp3d>
            <a:bevelT prst="slope"/>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solidFill>
                    <a:srgbClr val="7F2D01"/>
                  </a:solidFill>
                </a:ln>
                <a:solidFill>
                  <a:srgbClr val="FFFFFF"/>
                </a:solidFill>
                <a:effectLst>
                  <a:outerShdw blurRad="50800" dist="38100" algn="l" rotWithShape="0">
                    <a:srgbClr val="7F2D01"/>
                  </a:outerShdw>
                </a:effectLst>
                <a:uLnTx/>
                <a:uFillTx/>
                <a:latin typeface="Comic Sans MS" pitchFamily="66" charset="0"/>
                <a:ea typeface="+mn-ea"/>
                <a:cs typeface="+mn-cs"/>
              </a:rPr>
              <a:t>Dichoso el que camina en la voluntad del Señor</a:t>
            </a:r>
            <a:endParaRPr kumimoji="0" lang="ca-ES" sz="2800" b="1" i="1" u="none" strike="noStrike" kern="1200" cap="none" spc="0" normalizeH="0" baseline="0" noProof="0" dirty="0">
              <a:ln>
                <a:solidFill>
                  <a:srgbClr val="7F2D01"/>
                </a:solidFill>
              </a:ln>
              <a:solidFill>
                <a:srgbClr val="FFFFFF"/>
              </a:solidFill>
              <a:effectLst>
                <a:outerShdw blurRad="50800" dist="38100" algn="l" rotWithShape="0">
                  <a:srgbClr val="7F2D01"/>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40781281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300" fill="hold"/>
                                        <p:tgtEl>
                                          <p:spTgt spid="3076"/>
                                        </p:tgtEl>
                                        <p:attrNameLst>
                                          <p:attrName>ppt_x</p:attrName>
                                        </p:attrNameLst>
                                      </p:cBhvr>
                                      <p:tavLst>
                                        <p:tav tm="0">
                                          <p:val>
                                            <p:strVal val="0-#ppt_w/2"/>
                                          </p:val>
                                        </p:tav>
                                        <p:tav tm="100000">
                                          <p:val>
                                            <p:strVal val="#ppt_x"/>
                                          </p:val>
                                        </p:tav>
                                      </p:tavLst>
                                    </p:anim>
                                    <p:anim calcmode="lin" valueType="num">
                                      <p:cBhvr additive="base">
                                        <p:cTn id="8" dur="3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63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ppt_x"/>
                                          </p:val>
                                        </p:tav>
                                        <p:tav tm="100000">
                                          <p:val>
                                            <p:strVal val="#ppt_x"/>
                                          </p:val>
                                        </p:tav>
                                      </p:tavLst>
                                    </p:anim>
                                    <p:anim calcmode="lin" valueType="num">
                                      <p:cBhvr additive="base">
                                        <p:cTn id="13"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hacer el bien al proji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00" y="503237"/>
            <a:ext cx="8146579" cy="590627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099" name="Rectangle 3"/>
          <p:cNvSpPr>
            <a:spLocks noChangeArrowheads="1"/>
          </p:cNvSpPr>
          <p:nvPr/>
        </p:nvSpPr>
        <p:spPr bwMode="auto">
          <a:xfrm>
            <a:off x="430892" y="3456373"/>
            <a:ext cx="8202187"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1400" b="1" i="1" u="none" strike="noStrike" kern="1200" cap="none" spc="0" normalizeH="0" baseline="0" noProof="0" dirty="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rPr>
              <a:t> </a:t>
            </a:r>
            <a:r>
              <a:rPr kumimoji="0" lang="es-ES" sz="2800" b="1" i="1" u="none" strike="noStrike" kern="1200" cap="none" spc="0" normalizeH="0" baseline="0" noProof="0" dirty="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rPr>
              <a:t>Haz bien a tu siervo: viviré </a:t>
            </a:r>
            <a:r>
              <a:rPr kumimoji="0" lang="es-ES" sz="2800" b="1" i="1" u="none" strike="noStrike" kern="1200" cap="none" spc="0" normalizeH="0" baseline="0" noProof="0" dirty="0" smtClean="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rPr>
              <a:t>y </a:t>
            </a:r>
            <a:r>
              <a:rPr kumimoji="0" lang="es-ES" sz="2800" b="1" i="1" u="none" strike="noStrike" kern="1200" cap="none" spc="0" normalizeH="0" baseline="0" noProof="0" dirty="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rPr>
              <a:t>cumpliré tus palabras</a:t>
            </a:r>
            <a:r>
              <a:rPr kumimoji="0" lang="es-ES" sz="2800" b="1" i="1" u="none" strike="noStrike" kern="1200" cap="none" spc="0" normalizeH="0" baseline="0" noProof="0" dirty="0" smtClean="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rPr>
              <a:t>; ábreme </a:t>
            </a:r>
            <a:r>
              <a:rPr kumimoji="0" lang="es-ES" sz="2800" b="1" i="1" u="none" strike="noStrike" kern="1200" cap="none" spc="0" normalizeH="0" baseline="0" noProof="0" dirty="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rPr>
              <a:t>los ojos, y contemplaré </a:t>
            </a:r>
            <a:br>
              <a:rPr kumimoji="0" lang="es-ES" sz="2800" b="1" i="1" u="none" strike="noStrike" kern="1200" cap="none" spc="0" normalizeH="0" baseline="0" noProof="0" dirty="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rPr>
            </a:br>
            <a:r>
              <a:rPr kumimoji="0" lang="es-ES" sz="2800" b="1" i="1" u="none" strike="noStrike" kern="1200" cap="none" spc="0" normalizeH="0" baseline="0" noProof="0" dirty="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rPr>
              <a:t>las maravillas de tu voluntad</a:t>
            </a:r>
            <a:endParaRPr kumimoji="0" lang="ca-ES" sz="2800" b="1" i="1" u="none" strike="noStrike" kern="1200" cap="none" spc="0" normalizeH="0" baseline="0" noProof="0" dirty="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endParaRPr>
          </a:p>
        </p:txBody>
      </p:sp>
      <p:sp>
        <p:nvSpPr>
          <p:cNvPr id="7" name="Rectangle 5"/>
          <p:cNvSpPr>
            <a:spLocks noChangeArrowheads="1"/>
          </p:cNvSpPr>
          <p:nvPr/>
        </p:nvSpPr>
        <p:spPr bwMode="auto">
          <a:xfrm>
            <a:off x="1610352" y="5248050"/>
            <a:ext cx="5843266" cy="1077218"/>
          </a:xfrm>
          <a:prstGeom prst="rect">
            <a:avLst/>
          </a:prstGeom>
          <a:noFill/>
          <a:ln w="9525">
            <a:noFill/>
            <a:miter lim="800000"/>
            <a:headEnd/>
            <a:tailEnd/>
          </a:ln>
          <a:effectLst>
            <a:softEdge rad="127000"/>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a:ln>
                  <a:noFill/>
                </a:ln>
                <a:solidFill>
                  <a:srgbClr val="FFFF00"/>
                </a:solidFill>
                <a:effectLst>
                  <a:outerShdw blurRad="50800" dist="38100" algn="l" rotWithShape="0">
                    <a:prstClr val="black"/>
                  </a:outerShdw>
                </a:effectLst>
                <a:uLnTx/>
                <a:uFillTx/>
                <a:latin typeface="Comic Sans MS" pitchFamily="66" charset="0"/>
                <a:ea typeface="+mn-ea"/>
                <a:cs typeface="+mn-cs"/>
              </a:rPr>
              <a:t>Dichoso el que camina en la </a:t>
            </a:r>
            <a:endParaRPr kumimoji="0" lang="es-ES" sz="3200" b="1" i="1"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omic Sans MS" pitchFamily="66" charset="0"/>
                <a:ea typeface="+mn-ea"/>
                <a:cs typeface="+mn-cs"/>
              </a:rPr>
              <a:t>voluntad </a:t>
            </a:r>
            <a:r>
              <a:rPr kumimoji="0" lang="es-ES" sz="3200" b="1" i="1" u="none" strike="noStrike" kern="1200" cap="none" spc="0" normalizeH="0" baseline="0" noProof="0" dirty="0">
                <a:ln>
                  <a:noFill/>
                </a:ln>
                <a:solidFill>
                  <a:srgbClr val="FFFF00"/>
                </a:solidFill>
                <a:effectLst>
                  <a:outerShdw blurRad="50800" dist="38100" algn="l" rotWithShape="0">
                    <a:prstClr val="black"/>
                  </a:outerShdw>
                </a:effectLst>
                <a:uLnTx/>
                <a:uFillTx/>
                <a:latin typeface="Comic Sans MS" pitchFamily="66" charset="0"/>
                <a:ea typeface="+mn-ea"/>
                <a:cs typeface="+mn-cs"/>
              </a:rPr>
              <a:t>del Señor</a:t>
            </a:r>
            <a:endParaRPr kumimoji="0" lang="ca-ES" sz="3200" b="1" i="1" u="none" strike="noStrike" kern="1200" cap="none" spc="0" normalizeH="0" baseline="0" noProof="0" dirty="0">
              <a:ln>
                <a:noFill/>
              </a:ln>
              <a:solidFill>
                <a:srgbClr val="FFFF00"/>
              </a:solidFill>
              <a:effectLst>
                <a:outerShdw blurRad="50800" dist="38100" algn="l" rotWithShape="0">
                  <a:prstClr val="black"/>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62950362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300" fill="hold"/>
                                        <p:tgtEl>
                                          <p:spTgt spid="4099"/>
                                        </p:tgtEl>
                                        <p:attrNameLst>
                                          <p:attrName>ppt_x</p:attrName>
                                        </p:attrNameLst>
                                      </p:cBhvr>
                                      <p:tavLst>
                                        <p:tav tm="0">
                                          <p:val>
                                            <p:strVal val="0-#ppt_w/2"/>
                                          </p:val>
                                        </p:tav>
                                        <p:tav tm="100000">
                                          <p:val>
                                            <p:strVal val="#ppt_x"/>
                                          </p:val>
                                        </p:tav>
                                      </p:tavLst>
                                    </p:anim>
                                    <p:anim calcmode="lin" valueType="num">
                                      <p:cBhvr additive="base">
                                        <p:cTn id="8" dur="300" fill="hold"/>
                                        <p:tgtEl>
                                          <p:spTgt spid="4099"/>
                                        </p:tgtEl>
                                        <p:attrNameLst>
                                          <p:attrName>ppt_y</p:attrName>
                                        </p:attrNameLst>
                                      </p:cBhvr>
                                      <p:tavLst>
                                        <p:tav tm="0">
                                          <p:val>
                                            <p:strVal val="#ppt_y"/>
                                          </p:val>
                                        </p:tav>
                                        <p:tav tm="100000">
                                          <p:val>
                                            <p:strVal val="#ppt_y"/>
                                          </p:val>
                                        </p:tav>
                                      </p:tavLst>
                                    </p:anim>
                                  </p:childTnLst>
                                </p:cTn>
                              </p:par>
                            </p:childTnLst>
                          </p:cTn>
                        </p:par>
                        <p:par>
                          <p:cTn id="9" fill="hold">
                            <p:stCondLst>
                              <p:cond delay="72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ppt_x"/>
                                          </p:val>
                                        </p:tav>
                                        <p:tav tm="100000">
                                          <p:val>
                                            <p:strVal val="#ppt_x"/>
                                          </p:val>
                                        </p:tav>
                                      </p:tavLst>
                                    </p:anim>
                                    <p:anim calcmode="lin" valueType="num">
                                      <p:cBhvr additive="base">
                                        <p:cTn id="13"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0159" y="399398"/>
            <a:ext cx="8308412" cy="6027528"/>
          </a:xfrm>
          <a:prstGeom prst="rect">
            <a:avLst/>
          </a:prstGeom>
        </p:spPr>
      </p:pic>
      <p:sp>
        <p:nvSpPr>
          <p:cNvPr id="4" name="3 Rectángulo"/>
          <p:cNvSpPr/>
          <p:nvPr/>
        </p:nvSpPr>
        <p:spPr>
          <a:xfrm>
            <a:off x="4241277" y="399398"/>
            <a:ext cx="4248472" cy="310854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Comic Sans MS" charset="0"/>
                <a:ea typeface="+mn-ea"/>
                <a:cs typeface="+mn-cs"/>
              </a:rPr>
              <a:t>Muéstrame, Señor, el camino de tus leyes, y lo seguiré puntualmente; enséñame a cumplir tu voluntad y a guardarla de todo corazón</a:t>
            </a:r>
          </a:p>
        </p:txBody>
      </p:sp>
      <p:sp>
        <p:nvSpPr>
          <p:cNvPr id="3" name="Rectangle 5"/>
          <p:cNvSpPr>
            <a:spLocks noChangeArrowheads="1"/>
          </p:cNvSpPr>
          <p:nvPr/>
        </p:nvSpPr>
        <p:spPr bwMode="auto">
          <a:xfrm>
            <a:off x="786805" y="3954244"/>
            <a:ext cx="3454472" cy="2062103"/>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mn-cs"/>
              </a:rPr>
              <a:t>Dichoso el que camina en la voluntad del Señor</a:t>
            </a:r>
            <a:endParaRPr kumimoji="0" lang="ca-ES" sz="3200" b="1" i="1"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411281410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8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 fill="hold"/>
                                        <p:tgtEl>
                                          <p:spTgt spid="3"/>
                                        </p:tgtEl>
                                        <p:attrNameLst>
                                          <p:attrName>ppt_x</p:attrName>
                                        </p:attrNameLst>
                                      </p:cBhvr>
                                      <p:tavLst>
                                        <p:tav tm="0">
                                          <p:val>
                                            <p:strVal val="#ppt_x"/>
                                          </p:val>
                                        </p:tav>
                                        <p:tav tm="100000">
                                          <p:val>
                                            <p:strVal val="#ppt_x"/>
                                          </p:val>
                                        </p:tav>
                                      </p:tavLst>
                                    </p:anim>
                                    <p:anim calcmode="lin" valueType="num">
                                      <p:cBhvr additive="base">
                                        <p:cTn id="13" dur="3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8343" y="403039"/>
            <a:ext cx="8412480" cy="6076137"/>
          </a:xfrm>
          <a:prstGeom prst="rect">
            <a:avLst/>
          </a:prstGeom>
        </p:spPr>
      </p:pic>
      <p:sp>
        <p:nvSpPr>
          <p:cNvPr id="13" name="12 CuadroTexto"/>
          <p:cNvSpPr txBox="1"/>
          <p:nvPr/>
        </p:nvSpPr>
        <p:spPr>
          <a:xfrm>
            <a:off x="449686" y="5989684"/>
            <a:ext cx="8154763" cy="369332"/>
          </a:xfrm>
          <a:prstGeom prst="rect">
            <a:avLst/>
          </a:prstGeom>
          <a:noFill/>
          <a:scene3d>
            <a:camera prst="orthographicFront"/>
            <a:lightRig rig="threePt" dir="t"/>
          </a:scene3d>
          <a:sp3d>
            <a:bevelT prst="angle"/>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1" i="0" u="none" strike="noStrike" kern="1200" cap="none" spc="0" normalizeH="0" baseline="0" noProof="0" dirty="0">
                <a:ln>
                  <a:noFill/>
                </a:ln>
                <a:solidFill>
                  <a:srgbClr val="FFFF00"/>
                </a:solidFill>
                <a:effectLst>
                  <a:glow rad="139700">
                    <a:srgbClr val="AAAACA">
                      <a:lumMod val="50000"/>
                      <a:alpha val="40000"/>
                    </a:srgbClr>
                  </a:glow>
                  <a:outerShdw blurRad="50800" dist="38100" algn="l" rotWithShape="0">
                    <a:prstClr val="black"/>
                  </a:outerShdw>
                </a:effectLst>
                <a:uLnTx/>
                <a:uFillTx/>
                <a:latin typeface="Times New Roman" pitchFamily="18" charset="0"/>
                <a:ea typeface="+mn-ea"/>
                <a:cs typeface="+mn-cs"/>
              </a:rPr>
              <a:t>Cantos sugeridos: Tu  Palabra me da vida; Que tu Palabra nos cambie el corazón.</a:t>
            </a:r>
          </a:p>
        </p:txBody>
      </p:sp>
      <p:sp>
        <p:nvSpPr>
          <p:cNvPr id="8" name="2 Marcador de contenido"/>
          <p:cNvSpPr txBox="1">
            <a:spLocks/>
          </p:cNvSpPr>
          <p:nvPr/>
        </p:nvSpPr>
        <p:spPr>
          <a:xfrm>
            <a:off x="449686" y="390254"/>
            <a:ext cx="8429684" cy="100013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a:ln>
                  <a:noFill/>
                </a:ln>
                <a:solidFill>
                  <a:srgbClr val="FFFFFF"/>
                </a:solidFill>
                <a:effectLst/>
                <a:uLnTx/>
                <a:uFillTx/>
                <a:latin typeface="Times New Roman"/>
                <a:ea typeface="+mj-ea"/>
                <a:cs typeface="+mj-cs"/>
              </a:rPr>
              <a:t> </a:t>
            </a:r>
            <a:r>
              <a:rPr kumimoji="0" lang="es-ES_tradnl" sz="2400" b="1" i="0" u="none" strike="noStrike" kern="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Times New Roman"/>
                <a:ea typeface="+mj-ea"/>
                <a:cs typeface="+mj-cs"/>
              </a:rPr>
              <a:t>Ambientación</a:t>
            </a:r>
            <a:r>
              <a:rPr kumimoji="0" lang="es-ES_tradnl" sz="2400" b="1" i="0" u="none" strike="noStrike" kern="0" cap="none" spc="0" normalizeH="0" baseline="0" noProof="0" dirty="0">
                <a:ln>
                  <a:noFill/>
                </a:ln>
                <a:solidFill>
                  <a:srgbClr val="FFFFFF">
                    <a:lumMod val="95000"/>
                  </a:srgbClr>
                </a:solidFill>
                <a:effectLst>
                  <a:glow rad="101600">
                    <a:srgbClr val="DADADA">
                      <a:lumMod val="10000"/>
                      <a:alpha val="40000"/>
                    </a:srgbClr>
                  </a:glow>
                  <a:outerShdw blurRad="50800" dist="38100" algn="l" rotWithShape="0">
                    <a:prstClr val="black"/>
                  </a:outerShdw>
                </a:effectLst>
                <a:uLnTx/>
                <a:uFillTx/>
                <a:latin typeface="Times New Roman"/>
                <a:ea typeface="+mj-ea"/>
                <a:cs typeface="+mj-cs"/>
              </a:rPr>
              <a:t>:  </a:t>
            </a:r>
            <a:r>
              <a:rPr kumimoji="0" lang="es-ES_tradnl" sz="2400" b="0" i="0" u="none" strike="noStrike" kern="120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Arial"/>
                <a:ea typeface="+mj-ea"/>
                <a:cs typeface="+mj-cs"/>
              </a:rPr>
              <a:t>Al centro: una biblia grande, velas de diferentes tamaños, frase: </a:t>
            </a:r>
            <a:r>
              <a:rPr kumimoji="0" lang="es-ES_tradnl" sz="2400" b="0" i="1" u="none" strike="noStrike" kern="120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Arial"/>
                <a:ea typeface="+mj-ea"/>
                <a:cs typeface="+mj-cs"/>
              </a:rPr>
              <a:t>pero yo les digo…</a:t>
            </a:r>
            <a:endParaRPr kumimoji="0" lang="es-PE" sz="2400" b="0" i="0" u="none" strike="noStrike" kern="120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Arial"/>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400" b="0" i="0" u="none" strike="noStrike" kern="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Times New Roman"/>
              <a:ea typeface="+mj-ea"/>
              <a:cs typeface="+mj-cs"/>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400" b="0" i="0" u="none" strike="noStrike" kern="0" cap="none" spc="0" normalizeH="0" baseline="0" noProof="0" dirty="0">
              <a:ln>
                <a:noFill/>
              </a:ln>
              <a:solidFill>
                <a:srgbClr val="CCECFF">
                  <a:lumMod val="25000"/>
                </a:srgbClr>
              </a:solidFill>
              <a:effectLst/>
              <a:uLnTx/>
              <a:uFillTx/>
              <a:latin typeface="Times New Roman"/>
              <a:ea typeface="+mj-ea"/>
              <a:cs typeface="+mj-cs"/>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400" b="0" i="0" u="none" strike="noStrike" kern="0" cap="none" spc="0" normalizeH="0" baseline="0" noProof="0" dirty="0">
              <a:ln>
                <a:noFill/>
              </a:ln>
              <a:solidFill>
                <a:srgbClr val="CCECFF">
                  <a:lumMod val="25000"/>
                </a:srgbClr>
              </a:solidFill>
              <a:effectLst/>
              <a:uLnTx/>
              <a:uFillTx/>
              <a:latin typeface="Times New Roman"/>
              <a:ea typeface="+mj-ea"/>
              <a:cs typeface="+mj-cs"/>
            </a:endParaRPr>
          </a:p>
        </p:txBody>
      </p:sp>
      <p:sp>
        <p:nvSpPr>
          <p:cNvPr id="9" name="8 Rectángulo"/>
          <p:cNvSpPr/>
          <p:nvPr/>
        </p:nvSpPr>
        <p:spPr>
          <a:xfrm>
            <a:off x="2431816" y="4847696"/>
            <a:ext cx="4746813" cy="830997"/>
          </a:xfrm>
          <a:prstGeom prst="rect">
            <a:avLst/>
          </a:prstGeom>
        </p:spPr>
        <p:txBody>
          <a:bodyPr wrap="none">
            <a:prstTxWarp prst="textWave2">
              <a:avLst>
                <a:gd name="adj1" fmla="val 20000"/>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800" b="1" i="0" u="none" strike="noStrike" kern="1200" cap="none" spc="0" normalizeH="0" baseline="0" noProof="0" dirty="0">
                <a:ln w="11430"/>
                <a:solidFill>
                  <a:srgbClr val="FFFF00"/>
                </a:solidFill>
                <a:effectLst>
                  <a:outerShdw blurRad="50800" dist="38100" algn="l" rotWithShape="0">
                    <a:prstClr val="black"/>
                  </a:outerShdw>
                </a:effectLst>
                <a:uLnTx/>
                <a:uFillTx/>
                <a:latin typeface="Swis721 BlkCn BT" panose="020B0806030502040204" pitchFamily="34" charset="0"/>
                <a:ea typeface="+mn-ea"/>
                <a:cs typeface="+mn-cs"/>
              </a:rPr>
              <a:t>pero yo les digo…</a:t>
            </a:r>
            <a:endParaRPr kumimoji="0" lang="es-PE" sz="4800" b="1" i="0" u="none" strike="noStrike" kern="1200" cap="none" spc="0" normalizeH="0" baseline="0" noProof="0" dirty="0">
              <a:ln w="11430"/>
              <a:solidFill>
                <a:srgbClr val="FFFF00"/>
              </a:solidFill>
              <a:effectLst>
                <a:outerShdw blurRad="50800" dist="38100" algn="l" rotWithShape="0">
                  <a:prstClr val="black"/>
                </a:outerShdw>
              </a:effectLst>
              <a:uLnTx/>
              <a:uFillTx/>
              <a:latin typeface="Swis721 BlkCn BT" panose="020B0806030502040204" pitchFamily="34" charset="0"/>
              <a:ea typeface="+mn-ea"/>
              <a:cs typeface="+mn-cs"/>
            </a:endParaRP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l="10812" t="24642" r="69594" b="62679"/>
          <a:stretch/>
        </p:blipFill>
        <p:spPr>
          <a:xfrm>
            <a:off x="449686" y="5657028"/>
            <a:ext cx="1458018" cy="332656"/>
          </a:xfrm>
          <a:prstGeom prst="rect">
            <a:avLst/>
          </a:prstGeom>
        </p:spPr>
      </p:pic>
    </p:spTree>
    <p:extLst>
      <p:ext uri="{BB962C8B-B14F-4D97-AF65-F5344CB8AC3E}">
        <p14:creationId xmlns:p14="http://schemas.microsoft.com/office/powerpoint/2010/main" val="370912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54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750" fill="hold"/>
                                        <p:tgtEl>
                                          <p:spTgt spid="9"/>
                                        </p:tgtEl>
                                        <p:attrNameLst>
                                          <p:attrName>ppt_w</p:attrName>
                                        </p:attrNameLst>
                                      </p:cBhvr>
                                      <p:tavLst>
                                        <p:tav tm="0">
                                          <p:val>
                                            <p:fltVal val="0"/>
                                          </p:val>
                                        </p:tav>
                                        <p:tav tm="100000">
                                          <p:val>
                                            <p:strVal val="#ppt_w"/>
                                          </p:val>
                                        </p:tav>
                                      </p:tavLst>
                                    </p:anim>
                                    <p:anim calcmode="lin" valueType="num">
                                      <p:cBhvr>
                                        <p:cTn id="15" dur="1750" fill="hold"/>
                                        <p:tgtEl>
                                          <p:spTgt spid="9"/>
                                        </p:tgtEl>
                                        <p:attrNameLst>
                                          <p:attrName>ppt_h</p:attrName>
                                        </p:attrNameLst>
                                      </p:cBhvr>
                                      <p:tavLst>
                                        <p:tav tm="0">
                                          <p:val>
                                            <p:fltVal val="0"/>
                                          </p:val>
                                        </p:tav>
                                        <p:tav tm="100000">
                                          <p:val>
                                            <p:strVal val="#ppt_h"/>
                                          </p:val>
                                        </p:tav>
                                      </p:tavLst>
                                    </p:anim>
                                    <p:anim calcmode="lin" valueType="num">
                                      <p:cBhvr>
                                        <p:cTn id="16" dur="1750" fill="hold"/>
                                        <p:tgtEl>
                                          <p:spTgt spid="9"/>
                                        </p:tgtEl>
                                        <p:attrNameLst>
                                          <p:attrName>ppt_x</p:attrName>
                                        </p:attrNameLst>
                                      </p:cBhvr>
                                      <p:tavLst>
                                        <p:tav tm="0">
                                          <p:val>
                                            <p:fltVal val="0.5"/>
                                          </p:val>
                                        </p:tav>
                                        <p:tav tm="100000">
                                          <p:val>
                                            <p:strVal val="#ppt_x"/>
                                          </p:val>
                                        </p:tav>
                                      </p:tavLst>
                                    </p:anim>
                                    <p:anim calcmode="lin" valueType="num">
                                      <p:cBhvr>
                                        <p:cTn id="17" dur="1750" fill="hold"/>
                                        <p:tgtEl>
                                          <p:spTgt spid="9"/>
                                        </p:tgtEl>
                                        <p:attrNameLst>
                                          <p:attrName>ppt_y</p:attrName>
                                        </p:attrNameLst>
                                      </p:cBhvr>
                                      <p:tavLst>
                                        <p:tav tm="0">
                                          <p:val>
                                            <p:fltVal val="0.5"/>
                                          </p:val>
                                        </p:tav>
                                        <p:tav tm="100000">
                                          <p:val>
                                            <p:strVal val="#ppt_y"/>
                                          </p:val>
                                        </p:tav>
                                      </p:tavLst>
                                    </p:anim>
                                  </p:childTnLst>
                                </p:cTn>
                              </p:par>
                            </p:childTnLst>
                          </p:cTn>
                        </p:par>
                        <p:par>
                          <p:cTn id="18" fill="hold">
                            <p:stCondLst>
                              <p:cond delay="7875"/>
                            </p:stCondLst>
                            <p:childTnLst>
                              <p:par>
                                <p:cTn id="19" presetID="23" presetClass="entr" presetSubtype="528" fill="hold" grpId="0" nodeType="after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1750" fill="hold"/>
                                        <p:tgtEl>
                                          <p:spTgt spid="13"/>
                                        </p:tgtEl>
                                        <p:attrNameLst>
                                          <p:attrName>ppt_w</p:attrName>
                                        </p:attrNameLst>
                                      </p:cBhvr>
                                      <p:tavLst>
                                        <p:tav tm="0">
                                          <p:val>
                                            <p:fltVal val="0"/>
                                          </p:val>
                                        </p:tav>
                                        <p:tav tm="100000">
                                          <p:val>
                                            <p:strVal val="#ppt_w"/>
                                          </p:val>
                                        </p:tav>
                                      </p:tavLst>
                                    </p:anim>
                                    <p:anim calcmode="lin" valueType="num">
                                      <p:cBhvr>
                                        <p:cTn id="22" dur="1750" fill="hold"/>
                                        <p:tgtEl>
                                          <p:spTgt spid="13"/>
                                        </p:tgtEl>
                                        <p:attrNameLst>
                                          <p:attrName>ppt_h</p:attrName>
                                        </p:attrNameLst>
                                      </p:cBhvr>
                                      <p:tavLst>
                                        <p:tav tm="0">
                                          <p:val>
                                            <p:fltVal val="0"/>
                                          </p:val>
                                        </p:tav>
                                        <p:tav tm="100000">
                                          <p:val>
                                            <p:strVal val="#ppt_h"/>
                                          </p:val>
                                        </p:tav>
                                      </p:tavLst>
                                    </p:anim>
                                    <p:anim calcmode="lin" valueType="num">
                                      <p:cBhvr>
                                        <p:cTn id="23" dur="1750" fill="hold"/>
                                        <p:tgtEl>
                                          <p:spTgt spid="13"/>
                                        </p:tgtEl>
                                        <p:attrNameLst>
                                          <p:attrName>ppt_x</p:attrName>
                                        </p:attrNameLst>
                                      </p:cBhvr>
                                      <p:tavLst>
                                        <p:tav tm="0">
                                          <p:val>
                                            <p:fltVal val="0.5"/>
                                          </p:val>
                                        </p:tav>
                                        <p:tav tm="100000">
                                          <p:val>
                                            <p:strVal val="#ppt_x"/>
                                          </p:val>
                                        </p:tav>
                                      </p:tavLst>
                                    </p:anim>
                                    <p:anim calcmode="lin" valueType="num">
                                      <p:cBhvr>
                                        <p:cTn id="24" dur="1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0358" y="404128"/>
            <a:ext cx="8351266" cy="6068389"/>
          </a:xfrm>
          <a:prstGeom prst="rect">
            <a:avLst/>
          </a:prstGeom>
        </p:spPr>
      </p:pic>
      <p:sp>
        <p:nvSpPr>
          <p:cNvPr id="9" name="Marcador de contenido 2"/>
          <p:cNvSpPr txBox="1">
            <a:spLocks/>
          </p:cNvSpPr>
          <p:nvPr/>
        </p:nvSpPr>
        <p:spPr bwMode="auto">
          <a:xfrm>
            <a:off x="4345578" y="941635"/>
            <a:ext cx="3161212" cy="49453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900" b="0" i="0" u="none" strike="noStrike" kern="0" cap="none" spc="0" normalizeH="0" baseline="0" noProof="0" dirty="0" smtClean="0">
                <a:ln>
                  <a:noFill/>
                </a:ln>
                <a:solidFill>
                  <a:srgbClr val="000000"/>
                </a:solidFill>
                <a:effectLst>
                  <a:glow rad="63500">
                    <a:srgbClr val="FFFFFF">
                      <a:alpha val="40000"/>
                    </a:srgbClr>
                  </a:glow>
                  <a:outerShdw blurRad="50800" dist="38100" algn="l" rotWithShape="0">
                    <a:srgbClr val="FFFFFF"/>
                  </a:outerShdw>
                </a:effectLst>
                <a:uLnTx/>
                <a:uFillTx/>
                <a:latin typeface="Comic Sans MS" panose="030F0702030302020204" pitchFamily="66" charset="0"/>
                <a:ea typeface="+mn-ea"/>
                <a:cs typeface="Times New Roman"/>
              </a:rPr>
              <a:t> como él, ése será un hombre malvado y muy pequeño delante de Dios; pero el que haga y enseñe lo que yo les ordeno, ése será llamado grande en el reino de los cielos". Padres, no nos engañemos; lo ha dicho el Hijo de Dios, que conocía esa desgraciada inclinación de los hombres a vivir según su capricho y, </a:t>
            </a:r>
            <a:r>
              <a:rPr kumimoji="0" lang="es-PE"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a:rPr>
              <a:t>al ver que serían pocos los que se violentarían por seguir el evangelio, nos lo ha advertido…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900" b="0" i="0" u="none" strike="noStrike" kern="0" cap="none" spc="0" normalizeH="0" baseline="0" noProof="0" dirty="0" smtClean="0">
                <a:ln>
                  <a:noFill/>
                </a:ln>
                <a:solidFill>
                  <a:srgbClr val="000000"/>
                </a:solidFill>
                <a:effectLst>
                  <a:glow rad="63500">
                    <a:srgbClr val="FFFFFF">
                      <a:alpha val="40000"/>
                    </a:srgbClr>
                  </a:glow>
                  <a:outerShdw blurRad="50800" dist="38100" algn="l" rotWithShape="0">
                    <a:srgbClr val="FFFFFF"/>
                  </a:outerShdw>
                </a:effectLst>
                <a:uLnTx/>
                <a:uFillTx/>
                <a:latin typeface="Comic Sans MS" panose="030F0702030302020204" pitchFamily="66" charset="0"/>
                <a:ea typeface="+mn-ea"/>
                <a:cs typeface="Times New Roman"/>
              </a:rPr>
              <a:t> </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1900" b="0" i="0" u="none" strike="noStrike" kern="0" cap="none" spc="0" normalizeH="0" baseline="0" noProof="0" dirty="0">
              <a:ln>
                <a:noFill/>
              </a:ln>
              <a:solidFill>
                <a:srgbClr val="000000"/>
              </a:solidFill>
              <a:effectLst>
                <a:glow rad="63500">
                  <a:srgbClr val="FFFFFF">
                    <a:alpha val="40000"/>
                  </a:srgbClr>
                </a:glow>
                <a:outerShdw blurRad="50800" dist="38100" algn="l" rotWithShape="0">
                  <a:srgbClr val="FFFFFF"/>
                </a:outerShdw>
              </a:effectLst>
              <a:uLnTx/>
              <a:uFillTx/>
              <a:latin typeface="Comic Sans MS" panose="030F0702030302020204" pitchFamily="66" charset="0"/>
              <a:ea typeface="+mn-ea"/>
              <a:cs typeface="Times New Roman"/>
            </a:endParaRPr>
          </a:p>
        </p:txBody>
      </p:sp>
      <p:sp>
        <p:nvSpPr>
          <p:cNvPr id="3" name="Marcador de contenido 2"/>
          <p:cNvSpPr>
            <a:spLocks noGrp="1"/>
          </p:cNvSpPr>
          <p:nvPr>
            <p:ph idx="1"/>
          </p:nvPr>
        </p:nvSpPr>
        <p:spPr>
          <a:xfrm>
            <a:off x="1184366" y="1140821"/>
            <a:ext cx="3161211" cy="4676503"/>
          </a:xfrm>
        </p:spPr>
        <p:txBody>
          <a:bodyPr/>
          <a:lstStyle/>
          <a:p>
            <a:pPr marL="0" indent="0" algn="ctr">
              <a:spcBef>
                <a:spcPts val="0"/>
              </a:spcBef>
              <a:buNone/>
            </a:pPr>
            <a:r>
              <a:rPr lang="es-PE" sz="1900" dirty="0" smtClean="0">
                <a:solidFill>
                  <a:schemeClr val="accent2">
                    <a:lumMod val="50000"/>
                  </a:schemeClr>
                </a:solidFill>
                <a:effectLst>
                  <a:glow rad="63500">
                    <a:schemeClr val="bg1">
                      <a:alpha val="40000"/>
                    </a:schemeClr>
                  </a:glow>
                  <a:outerShdw blurRad="50800" dist="38100" algn="l" rotWithShape="0">
                    <a:schemeClr val="bg1"/>
                  </a:outerShdw>
                </a:effectLst>
                <a:latin typeface="Comic Sans MS" panose="030F0702030302020204" pitchFamily="66" charset="0"/>
              </a:rPr>
              <a:t>Motivación: San Vicente explica a los misioneros la necesidad de seguir la doctrina de Jesucristo, cuyas máximas son contrarias a las del mundo:</a:t>
            </a:r>
          </a:p>
          <a:p>
            <a:pPr marL="0" indent="0" algn="ctr">
              <a:spcBef>
                <a:spcPts val="0"/>
              </a:spcBef>
              <a:buNone/>
            </a:pPr>
            <a:r>
              <a:rPr lang="es-PE" sz="1900" dirty="0">
                <a:solidFill>
                  <a:schemeClr val="accent2">
                    <a:lumMod val="50000"/>
                  </a:schemeClr>
                </a:solidFill>
                <a:effectLst>
                  <a:glow rad="63500">
                    <a:schemeClr val="bg1">
                      <a:alpha val="40000"/>
                    </a:schemeClr>
                  </a:glow>
                  <a:outerShdw blurRad="50800" dist="38100" algn="l" rotWithShape="0">
                    <a:schemeClr val="bg1"/>
                  </a:outerShdw>
                </a:effectLst>
                <a:latin typeface="Comic Sans MS" panose="030F0702030302020204" pitchFamily="66" charset="0"/>
              </a:rPr>
              <a:t>“La segunda razón se saca del capítulo 5 de san Mateo, donde nuestro Señor les dice a los apóstoles y demás discípulos: "Vean que se lo anuncio: si alguien quita un solo punto y enseña </a:t>
            </a:r>
            <a:r>
              <a:rPr lang="es-PE" sz="1900" dirty="0" smtClean="0">
                <a:solidFill>
                  <a:schemeClr val="accent2">
                    <a:lumMod val="50000"/>
                  </a:schemeClr>
                </a:solidFill>
                <a:effectLst>
                  <a:glow rad="63500">
                    <a:schemeClr val="bg1">
                      <a:alpha val="40000"/>
                    </a:schemeClr>
                  </a:glow>
                  <a:outerShdw blurRad="50800" dist="38100" algn="l" rotWithShape="0">
                    <a:schemeClr val="bg1"/>
                  </a:outerShdw>
                </a:effectLst>
                <a:latin typeface="Comic Sans MS" panose="030F0702030302020204" pitchFamily="66" charset="0"/>
              </a:rPr>
              <a:t>a los demás a que hagan</a:t>
            </a:r>
            <a:endParaRPr lang="es-PE" sz="1900" dirty="0">
              <a:solidFill>
                <a:schemeClr val="accent2">
                  <a:lumMod val="50000"/>
                </a:schemeClr>
              </a:solidFill>
              <a:effectLst>
                <a:glow rad="63500">
                  <a:schemeClr val="bg1">
                    <a:alpha val="40000"/>
                  </a:schemeClr>
                </a:glow>
                <a:outerShdw blurRad="50800" dist="38100" algn="l" rotWithShape="0">
                  <a:schemeClr val="bg1"/>
                </a:outerShdw>
              </a:effectLst>
              <a:latin typeface="Comic Sans MS" panose="030F0702030302020204" pitchFamily="66" charset="0"/>
            </a:endParaRPr>
          </a:p>
        </p:txBody>
      </p:sp>
      <p:sp>
        <p:nvSpPr>
          <p:cNvPr id="7" name="AutoShape 2"/>
          <p:cNvSpPr>
            <a:spLocks noChangeArrowheads="1"/>
          </p:cNvSpPr>
          <p:nvPr/>
        </p:nvSpPr>
        <p:spPr bwMode="auto">
          <a:xfrm>
            <a:off x="477273" y="479266"/>
            <a:ext cx="2701355" cy="661560"/>
          </a:xfrm>
          <a:prstGeom prst="roundRect">
            <a:avLst>
              <a:gd name="adj" fmla="val 16667"/>
            </a:avLst>
          </a:prstGeom>
          <a:solidFill>
            <a:srgbClr val="007635"/>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lleva a hacer el texto?</a:t>
            </a:r>
            <a:endParaRPr kumimoji="0" lang="es-PE"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86259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16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ppt_x"/>
                                          </p:val>
                                        </p:tav>
                                        <p:tav tm="100000">
                                          <p:val>
                                            <p:strVal val="#ppt_x"/>
                                          </p:val>
                                        </p:tav>
                                      </p:tavLst>
                                    </p:anim>
                                    <p:anim calcmode="lin" valueType="num">
                                      <p:cBhvr additive="base">
                                        <p:cTn id="13" dur="3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fondo de papel con lapicero de plum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96389" y="457042"/>
            <a:ext cx="8125097" cy="593505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184366" y="1245865"/>
            <a:ext cx="5625737" cy="4153442"/>
          </a:xfrm>
        </p:spPr>
        <p:txBody>
          <a:bodyPr/>
          <a:lstStyle/>
          <a:p>
            <a:pPr marL="0" indent="0" algn="ctr">
              <a:spcBef>
                <a:spcPts val="0"/>
              </a:spcBef>
              <a:buNone/>
            </a:pPr>
            <a:r>
              <a:rPr lang="es-PE" sz="2000" b="1" dirty="0" smtClean="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Pues bien, si somos sus hijos, hemos de seguirle, abrazando como él la pobreza, las humillaciones, los sufrimientos, despegándonos de todo lo que no es Dios, y uniéndonos con el prójimo por la caridad para unirnos con Dios mismo por Jesucristo. A todo esto es a lo que nos llevan estas máximas; y entonces construiremos sobre roca, de forma que         no podrán derribarnos las tentaciones de nuestras pasiones, como derriban de ordinario a los que basan su conducta          en las máximas del mundo.” </a:t>
            </a:r>
          </a:p>
          <a:p>
            <a:pPr marL="0" indent="0" algn="ctr">
              <a:spcBef>
                <a:spcPts val="0"/>
              </a:spcBef>
              <a:buNone/>
            </a:pPr>
            <a:endParaRPr lang="es-PE" sz="1200" b="1" dirty="0" smtClean="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marL="0" indent="0" algn="ctr">
              <a:spcBef>
                <a:spcPts val="0"/>
              </a:spcBef>
              <a:buNone/>
            </a:pPr>
            <a:r>
              <a:rPr lang="es-PE" sz="1200" b="1" dirty="0" smtClean="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(San Vicente de Paúl XI, 424-425)</a:t>
            </a:r>
          </a:p>
          <a:p>
            <a:pPr marL="0" indent="0" algn="ctr">
              <a:spcBef>
                <a:spcPts val="0"/>
              </a:spcBef>
              <a:buNone/>
            </a:pPr>
            <a:endParaRPr lang="es-PE" sz="4800" b="1" dirty="0" smtClean="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marL="0" indent="0" algn="ctr">
              <a:spcBef>
                <a:spcPts val="0"/>
              </a:spcBef>
              <a:buNone/>
            </a:pPr>
            <a:endParaRPr lang="es-PE" sz="4000" b="1" dirty="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p:txBody>
      </p:sp>
    </p:spTree>
    <p:extLst>
      <p:ext uri="{BB962C8B-B14F-4D97-AF65-F5344CB8AC3E}">
        <p14:creationId xmlns:p14="http://schemas.microsoft.com/office/powerpoint/2010/main" val="426724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074" y="335280"/>
            <a:ext cx="8439041" cy="6143897"/>
          </a:xfrm>
          <a:prstGeom prst="rect">
            <a:avLst/>
          </a:prstGeom>
        </p:spPr>
      </p:pic>
      <p:sp>
        <p:nvSpPr>
          <p:cNvPr id="5" name="4 Rectángulo"/>
          <p:cNvSpPr/>
          <p:nvPr/>
        </p:nvSpPr>
        <p:spPr>
          <a:xfrm>
            <a:off x="3187007" y="468546"/>
            <a:ext cx="3079608"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tencil" pitchFamily="82" charset="0"/>
                <a:ea typeface="+mn-ea"/>
                <a:cs typeface="Times New Roman"/>
              </a:rPr>
              <a:t>COMPROMISO</a:t>
            </a:r>
            <a:r>
              <a:rPr kumimoji="0" lang="es-ES_tradnl"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Stencil" pitchFamily="82" charset="0"/>
                <a:ea typeface="+mn-ea"/>
                <a:cs typeface="Times New Roman"/>
              </a:rPr>
              <a:t>:</a:t>
            </a:r>
            <a:endParaRPr kumimoji="0" lang="es-PE" sz="3200" b="0" i="0" u="none" strike="noStrike" kern="1200" cap="none" spc="0" normalizeH="0" baseline="0" noProof="0" dirty="0">
              <a:ln>
                <a:noFill/>
              </a:ln>
              <a:solidFill>
                <a:srgbClr val="C00000"/>
              </a:solidFill>
              <a:effectLst>
                <a:glow rad="63500">
                  <a:srgbClr val="000000">
                    <a:satMod val="175000"/>
                    <a:alpha val="40000"/>
                  </a:srgbClr>
                </a:glow>
              </a:effectLst>
              <a:uLnTx/>
              <a:uFillTx/>
              <a:latin typeface="Stencil" pitchFamily="82" charset="0"/>
              <a:ea typeface="+mn-ea"/>
              <a:cs typeface="Times New Roman"/>
            </a:endParaRPr>
          </a:p>
        </p:txBody>
      </p:sp>
      <p:sp>
        <p:nvSpPr>
          <p:cNvPr id="6" name="5 Rectángulo"/>
          <p:cNvSpPr/>
          <p:nvPr/>
        </p:nvSpPr>
        <p:spPr>
          <a:xfrm>
            <a:off x="2151017" y="1847417"/>
            <a:ext cx="5325946" cy="286232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600" b="0" i="0"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¿Qué haré esta semana para que todo lo que conozco de la palabra del Señor, lo haga vida y actitud?</a:t>
            </a:r>
            <a:endParaRPr kumimoji="0" lang="es-PE" sz="3600" b="0" i="0"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Segoe UI Symbol" pitchFamily="34" charset="0"/>
              <a:ea typeface="Segoe UI Symbol" pitchFamily="34" charset="0"/>
              <a:cs typeface="Times New Roman"/>
            </a:endParaRPr>
          </a:p>
        </p:txBody>
      </p:sp>
    </p:spTree>
    <p:extLst>
      <p:ext uri="{BB962C8B-B14F-4D97-AF65-F5344CB8AC3E}">
        <p14:creationId xmlns:p14="http://schemas.microsoft.com/office/powerpoint/2010/main" val="943121937"/>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25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6"/>
                                        </p:tgtEl>
                                        <p:attrNameLst>
                                          <p:attrName>fillcolor</p:attrName>
                                        </p:attrNameLst>
                                      </p:cBhvr>
                                      <p:tavLst>
                                        <p:tav tm="0">
                                          <p:val>
                                            <p:clrVal>
                                              <a:schemeClr val="accent2"/>
                                            </p:clrVal>
                                          </p:val>
                                        </p:tav>
                                        <p:tav tm="50000">
                                          <p:val>
                                            <p:clrVal>
                                              <a:schemeClr val="hlink"/>
                                            </p:clrVal>
                                          </p:val>
                                        </p:tav>
                                      </p:tavLst>
                                    </p:anim>
                                    <p:set>
                                      <p:cBhvr>
                                        <p:cTn id="9" dur="25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fondo com Jesu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57565" y="510450"/>
            <a:ext cx="8113755" cy="58652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3069589" y="850086"/>
            <a:ext cx="5501731" cy="5263331"/>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Padre Santo, te damos gracias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porque Tú siempre buscas nuestra felicidad.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Nosotros no siempre estamos atentos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a tus mandamientos y por ese motivo, fallamos.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A veces nos confundimos y queremos encontrar la felicidad por otros caminos que no son los que Tú nos señalas.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Padre Santo, te pedimos que abras nuestro duro corazón a las enseñanzas de tu Hijo, Nuestro Señor Jesús.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PE" sz="2400" b="1" i="1" u="none" strike="noStrike" kern="0" cap="none" spc="0" normalizeH="0" baseline="0" noProof="0" dirty="0" smtClean="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Que entendamos que él nos reprende cuando hacemos las cosas que nos llevan por un camino lejano de ti.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PE" sz="2400" b="1" i="1" u="none" strike="noStrike" kern="0" cap="none" spc="0" normalizeH="0" baseline="0" noProof="0" dirty="0" smtClean="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Que </a:t>
            </a:r>
            <a:r>
              <a:rPr kumimoji="0" lang="es-PE"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no sólo conozcamos tu Evangelio, que es Buena Noticia en nuestras vidas, sino que aprendamos a vivirlo con plenitud. </a:t>
            </a:r>
            <a:r>
              <a:rPr kumimoji="0" lang="es-PE" sz="2400" b="1" i="1" u="none" strike="noStrike" kern="0" cap="none" spc="0" normalizeH="0" baseline="0" noProof="0" dirty="0" smtClean="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Amén.</a:t>
            </a:r>
            <a:endParaRPr kumimoji="0" lang="es-PE" sz="2400" b="0" i="1" u="none" strike="noStrike" kern="0" cap="none" spc="0" normalizeH="0" baseline="0" noProof="0" dirty="0">
              <a:ln>
                <a:noFill/>
              </a:ln>
              <a:solidFill>
                <a:srgbClr val="FFFFFF"/>
              </a:solidFill>
              <a:effectLst>
                <a:glow rad="127000">
                  <a:srgbClr val="000000">
                    <a:satMod val="175000"/>
                    <a:alpha val="40000"/>
                  </a:srgbClr>
                </a:glow>
                <a:outerShdw blurRad="50800" dist="38100" algn="l" rotWithShape="0">
                  <a:prstClr val="black"/>
                </a:outerShdw>
              </a:effectLst>
              <a:uLnTx/>
              <a:uFillTx/>
              <a:latin typeface="Arial Narrow" panose="020B0606020202030204" pitchFamily="34" charset="0"/>
              <a:ea typeface="Segoe UI Symbol" pitchFamily="34" charset="0"/>
              <a:cs typeface="Times New Roman"/>
            </a:endParaRP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 name="Rectangle 6"/>
          <p:cNvSpPr>
            <a:spLocks noChangeArrowheads="1"/>
          </p:cNvSpPr>
          <p:nvPr/>
        </p:nvSpPr>
        <p:spPr bwMode="auto">
          <a:xfrm>
            <a:off x="640444" y="475614"/>
            <a:ext cx="27625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2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Kristen ITC" panose="03050502040202030202" pitchFamily="66" charset="0"/>
                <a:ea typeface="Times New Roman" panose="02020603050405020304" pitchFamily="18" charset="0"/>
                <a:cs typeface="Arial" panose="020B0604020202020204" pitchFamily="34" charset="0"/>
              </a:rPr>
              <a:t>Oración final </a:t>
            </a:r>
            <a:endParaRPr kumimoji="0" lang="es-ES_tradnl" sz="3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29626765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79643"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5400" b="1" i="0" u="none" strike="noStrike" kern="1200" cap="none" spc="50" normalizeH="0" baseline="0" noProof="0"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uLnTx/>
              <a:uFillTx/>
              <a:latin typeface="Times New Roman"/>
              <a:ea typeface="+mn-ea"/>
              <a:cs typeface="Times New Roman"/>
            </a:endParaRPr>
          </a:p>
        </p:txBody>
      </p:sp>
      <p:sp>
        <p:nvSpPr>
          <p:cNvPr id="4" name="Text Box 7"/>
          <p:cNvSpPr txBox="1">
            <a:spLocks noChangeArrowheads="1"/>
          </p:cNvSpPr>
          <p:nvPr/>
        </p:nvSpPr>
        <p:spPr bwMode="auto">
          <a:xfrm>
            <a:off x="2002789" y="6427113"/>
            <a:ext cx="5930719" cy="430887"/>
          </a:xfrm>
          <a:prstGeom prst="rect">
            <a:avLst/>
          </a:prstGeom>
          <a:solidFill>
            <a:srgbClr val="579D18"/>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11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Alva (Chuno) </a:t>
            </a:r>
            <a:r>
              <a:rPr kumimoji="0" lang="es-PE" sz="11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  </a:t>
            </a: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www.cmperu.com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11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a:t>
            </a:r>
            <a:r>
              <a:rPr kumimoji="0" lang="es-PE" sz="11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Caycho</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Vela  - Hija de la Caridad de San Vicente </a:t>
            </a: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de </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Paúl</a:t>
            </a:r>
          </a:p>
        </p:txBody>
      </p:sp>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6795" y="495161"/>
            <a:ext cx="8101148" cy="5870805"/>
          </a:xfrm>
          <a:prstGeom prst="rect">
            <a:avLst/>
          </a:prstGeom>
        </p:spPr>
      </p:pic>
    </p:spTree>
    <p:extLst>
      <p:ext uri="{BB962C8B-B14F-4D97-AF65-F5344CB8AC3E}">
        <p14:creationId xmlns:p14="http://schemas.microsoft.com/office/powerpoint/2010/main" val="72948849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sultado de imagen para Jesus y la ley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53" y="460061"/>
            <a:ext cx="8139953" cy="589719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6 Rectángulo"/>
          <p:cNvSpPr/>
          <p:nvPr/>
        </p:nvSpPr>
        <p:spPr>
          <a:xfrm>
            <a:off x="811332" y="579980"/>
            <a:ext cx="2893124" cy="290494"/>
          </a:xfrm>
          <a:prstGeom prst="rect">
            <a:avLst/>
          </a:prstGeom>
          <a:noFill/>
        </p:spPr>
        <p:txBody>
          <a:bodyPr wrap="none" lIns="91440" tIns="45720" rIns="91440" bIns="45720">
            <a:prstTxWarp prst="textWave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w="11430"/>
                <a:solidFill>
                  <a:srgbClr val="FFFFFF">
                    <a:lumMod val="95000"/>
                  </a:srgbClr>
                </a:solidFill>
                <a:effectLst>
                  <a:glow rad="63500">
                    <a:srgbClr val="003399">
                      <a:lumMod val="50000"/>
                      <a:alpha val="40000"/>
                    </a:srgbClr>
                  </a:glow>
                  <a:outerShdw blurRad="50800" dist="39000" dir="5460000" algn="tl">
                    <a:srgbClr val="000000">
                      <a:alpha val="38000"/>
                    </a:srgbClr>
                  </a:outerShdw>
                </a:effectLst>
                <a:uLnTx/>
                <a:uFillTx/>
                <a:latin typeface="Algerian" pitchFamily="82" charset="0"/>
                <a:ea typeface="+mn-ea"/>
                <a:cs typeface="Arial"/>
              </a:rPr>
              <a:t>AMBIENTACIÓN:  </a:t>
            </a:r>
            <a:endParaRPr kumimoji="0" lang="es-PE" sz="2400" b="1" i="0" u="none" strike="noStrike" kern="1200" cap="none" spc="0" normalizeH="0" baseline="0" noProof="0" dirty="0">
              <a:ln w="11430"/>
              <a:solidFill>
                <a:srgbClr val="FFFFFF">
                  <a:lumMod val="95000"/>
                </a:srgbClr>
              </a:solidFill>
              <a:effectLst>
                <a:glow rad="63500">
                  <a:srgbClr val="003399">
                    <a:lumMod val="50000"/>
                    <a:alpha val="40000"/>
                  </a:srgbClr>
                </a:glow>
                <a:outerShdw blurRad="50800" dist="39000" dir="5460000" algn="tl">
                  <a:srgbClr val="000000">
                    <a:alpha val="38000"/>
                  </a:srgbClr>
                </a:outerShdw>
              </a:effectLst>
              <a:uLnTx/>
              <a:uFillTx/>
              <a:latin typeface="Algerian" pitchFamily="82" charset="0"/>
              <a:ea typeface="+mn-ea"/>
              <a:cs typeface="Arial"/>
            </a:endParaRPr>
          </a:p>
        </p:txBody>
      </p:sp>
      <p:sp>
        <p:nvSpPr>
          <p:cNvPr id="5" name="Rectangle 8"/>
          <p:cNvSpPr>
            <a:spLocks noChangeArrowheads="1"/>
          </p:cNvSpPr>
          <p:nvPr/>
        </p:nvSpPr>
        <p:spPr bwMode="auto">
          <a:xfrm>
            <a:off x="450253" y="2322473"/>
            <a:ext cx="2622438" cy="3669023"/>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800" b="0" i="0" u="none" strike="noStrike" kern="1200" cap="none" spc="0" normalizeH="0" baseline="0" noProof="0" dirty="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Quien opta por vivir según la voluntad de Dios manifestada en la ley, camina dichoso por la vida.</a:t>
            </a:r>
            <a:r>
              <a:rPr kumimoji="0" lang="es-PE" sz="2800" b="0" i="0" u="none" strike="noStrike" kern="1200" cap="none" spc="0" normalizeH="0" baseline="0" noProof="0" dirty="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 </a:t>
            </a:r>
            <a:endParaRPr kumimoji="0" lang="es-ES_tradnl" sz="2800" b="0" i="0" u="none" strike="noStrike" kern="1200" cap="none" spc="0" normalizeH="0" baseline="0" noProof="0" dirty="0">
              <a:ln w="18415" cmpd="sng">
                <a:solidFill>
                  <a:srgbClr val="FFFF00"/>
                </a:solidFill>
                <a:prstDash val="solid"/>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endParaRPr>
          </a:p>
        </p:txBody>
      </p:sp>
      <p:sp>
        <p:nvSpPr>
          <p:cNvPr id="10" name="Rectangle 8"/>
          <p:cNvSpPr>
            <a:spLocks noChangeArrowheads="1"/>
          </p:cNvSpPr>
          <p:nvPr/>
        </p:nvSpPr>
        <p:spPr bwMode="auto">
          <a:xfrm>
            <a:off x="683568" y="4653136"/>
            <a:ext cx="7560840" cy="1214446"/>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800" b="0" i="0" u="none" strike="noStrike" kern="1200" cap="none" spc="0" normalizeH="0" baseline="0" noProof="0" dirty="0">
              <a:ln w="18415" cmpd="sng">
                <a:solidFill>
                  <a:srgbClr val="FFFF00"/>
                </a:solidFill>
                <a:prstDash val="solid"/>
              </a:ln>
              <a:solidFill>
                <a:srgbClr val="FFFF5D"/>
              </a:solidFill>
              <a:effectLst>
                <a:glow rad="101600">
                  <a:srgbClr val="020202">
                    <a:alpha val="60000"/>
                  </a:srgbClr>
                </a:glow>
                <a:outerShdw blurRad="38100" dist="38100" dir="2700000" algn="tl">
                  <a:srgbClr val="000000">
                    <a:alpha val="43137"/>
                  </a:srgbClr>
                </a:outerShdw>
              </a:effectLst>
              <a:uLnTx/>
              <a:uFillTx/>
              <a:latin typeface="Calibri Light" pitchFamily="34" charset="0"/>
              <a:ea typeface="+mn-ea"/>
              <a:cs typeface="Arial"/>
            </a:endParaRPr>
          </a:p>
        </p:txBody>
      </p:sp>
      <p:sp>
        <p:nvSpPr>
          <p:cNvPr id="8" name="Rectangle 8"/>
          <p:cNvSpPr>
            <a:spLocks noChangeArrowheads="1"/>
          </p:cNvSpPr>
          <p:nvPr/>
        </p:nvSpPr>
        <p:spPr bwMode="auto">
          <a:xfrm>
            <a:off x="5299117" y="2493074"/>
            <a:ext cx="3178606" cy="3498421"/>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0" i="0" u="none" strike="noStrike" kern="1200" cap="none" spc="0" normalizeH="0" baseline="0" noProof="0" dirty="0" smtClean="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Esta </a:t>
            </a:r>
            <a:r>
              <a:rPr kumimoji="0" lang="es-PE" sz="2800" b="0" i="0" u="none" strike="noStrike" kern="1200" cap="none" spc="0" normalizeH="0" baseline="0" noProof="0" dirty="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voluntad de Dios la ha revelado Jesús con sus palabras y sus obras y la ha llevado hasta </a:t>
            </a:r>
            <a:r>
              <a:rPr kumimoji="0" lang="es-PE" sz="2800" b="0" i="0" u="none" strike="noStrike" kern="1200" cap="none" spc="0" normalizeH="0" baseline="0" noProof="0" dirty="0" smtClean="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          las </a:t>
            </a:r>
            <a:r>
              <a:rPr kumimoji="0" lang="es-PE" sz="2800" b="0" i="0" u="none" strike="noStrike" kern="1200" cap="none" spc="0" normalizeH="0" baseline="0" noProof="0" dirty="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últimas consecuencias.</a:t>
            </a:r>
            <a:r>
              <a:rPr kumimoji="0" lang="es-ES_tradnl" sz="2800" b="0" i="0" u="none" strike="noStrike" kern="1200" cap="none" spc="0" normalizeH="0" baseline="0" noProof="0" dirty="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 </a:t>
            </a:r>
            <a:endParaRPr kumimoji="0" lang="es-ES_tradnl" sz="2800" b="0" i="0" u="none" strike="noStrike" kern="1200" cap="none" spc="0" normalizeH="0" baseline="0" noProof="0" dirty="0">
              <a:ln w="18415" cmpd="sng">
                <a:solidFill>
                  <a:srgbClr val="FFFF00"/>
                </a:solidFill>
                <a:prstDash val="solid"/>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endParaRPr>
          </a:p>
        </p:txBody>
      </p:sp>
    </p:spTree>
    <p:extLst>
      <p:ext uri="{BB962C8B-B14F-4D97-AF65-F5344CB8AC3E}">
        <p14:creationId xmlns:p14="http://schemas.microsoft.com/office/powerpoint/2010/main" val="212890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ppt_x</p:attrName>
                                        </p:attrNameLst>
                                      </p:cBhvr>
                                      <p:tavLst>
                                        <p:tav tm="0">
                                          <p:val>
                                            <p:strVal val="#ppt_x+#ppt_w/2"/>
                                          </p:val>
                                        </p:tav>
                                        <p:tav tm="100000">
                                          <p:val>
                                            <p:strVal val="#ppt_x"/>
                                          </p:val>
                                        </p:tav>
                                      </p:tavLst>
                                    </p:anim>
                                    <p:anim calcmode="lin" valueType="num">
                                      <p:cBhvr>
                                        <p:cTn id="8" dur="300" fill="hold"/>
                                        <p:tgtEl>
                                          <p:spTgt spid="5"/>
                                        </p:tgtEl>
                                        <p:attrNameLst>
                                          <p:attrName>ppt_y</p:attrName>
                                        </p:attrNameLst>
                                      </p:cBhvr>
                                      <p:tavLst>
                                        <p:tav tm="0">
                                          <p:val>
                                            <p:strVal val="#ppt_y"/>
                                          </p:val>
                                        </p:tav>
                                        <p:tav tm="100000">
                                          <p:val>
                                            <p:strVal val="#ppt_y"/>
                                          </p:val>
                                        </p:tav>
                                      </p:tavLst>
                                    </p:anim>
                                    <p:anim calcmode="lin" valueType="num">
                                      <p:cBhvr>
                                        <p:cTn id="9" dur="300" fill="hold"/>
                                        <p:tgtEl>
                                          <p:spTgt spid="5"/>
                                        </p:tgtEl>
                                        <p:attrNameLst>
                                          <p:attrName>ppt_w</p:attrName>
                                        </p:attrNameLst>
                                      </p:cBhvr>
                                      <p:tavLst>
                                        <p:tav tm="0">
                                          <p:val>
                                            <p:fltVal val="0"/>
                                          </p:val>
                                        </p:tav>
                                        <p:tav tm="100000">
                                          <p:val>
                                            <p:strVal val="#ppt_w"/>
                                          </p:val>
                                        </p:tav>
                                      </p:tavLst>
                                    </p:anim>
                                    <p:anim calcmode="lin" valueType="num">
                                      <p:cBhvr>
                                        <p:cTn id="10" dur="300" fill="hold"/>
                                        <p:tgtEl>
                                          <p:spTgt spid="5"/>
                                        </p:tgtEl>
                                        <p:attrNameLst>
                                          <p:attrName>ppt_h</p:attrName>
                                        </p:attrNameLst>
                                      </p:cBhvr>
                                      <p:tavLst>
                                        <p:tav tm="0">
                                          <p:val>
                                            <p:strVal val="#ppt_h"/>
                                          </p:val>
                                        </p:tav>
                                        <p:tav tm="100000">
                                          <p:val>
                                            <p:strVal val="#ppt_h"/>
                                          </p:val>
                                        </p:tav>
                                      </p:tavLst>
                                    </p:anim>
                                  </p:childTnLst>
                                </p:cTn>
                              </p:par>
                            </p:childTnLst>
                          </p:cTn>
                        </p:par>
                        <p:par>
                          <p:cTn id="11" fill="hold">
                            <p:stCondLst>
                              <p:cond delay="6000"/>
                            </p:stCondLst>
                            <p:childTnLst>
                              <p:par>
                                <p:cTn id="12" presetID="17" presetClass="entr" presetSubtype="2" fill="hold" grpId="0" nodeType="afterEffect">
                                  <p:stCondLst>
                                    <p:cond delay="0"/>
                                  </p:stCondLst>
                                  <p:iterate type="wd">
                                    <p:tmPct val="100000"/>
                                  </p:iterate>
                                  <p:childTnLst>
                                    <p:set>
                                      <p:cBhvr>
                                        <p:cTn id="13" dur="1" fill="hold">
                                          <p:stCondLst>
                                            <p:cond delay="0"/>
                                          </p:stCondLst>
                                        </p:cTn>
                                        <p:tgtEl>
                                          <p:spTgt spid="8"/>
                                        </p:tgtEl>
                                        <p:attrNameLst>
                                          <p:attrName>style.visibility</p:attrName>
                                        </p:attrNameLst>
                                      </p:cBhvr>
                                      <p:to>
                                        <p:strVal val="visible"/>
                                      </p:to>
                                    </p:set>
                                    <p:anim calcmode="lin" valueType="num">
                                      <p:cBhvr>
                                        <p:cTn id="14" dur="300" fill="hold"/>
                                        <p:tgtEl>
                                          <p:spTgt spid="8"/>
                                        </p:tgtEl>
                                        <p:attrNameLst>
                                          <p:attrName>ppt_x</p:attrName>
                                        </p:attrNameLst>
                                      </p:cBhvr>
                                      <p:tavLst>
                                        <p:tav tm="0">
                                          <p:val>
                                            <p:strVal val="#ppt_x+#ppt_w/2"/>
                                          </p:val>
                                        </p:tav>
                                        <p:tav tm="100000">
                                          <p:val>
                                            <p:strVal val="#ppt_x"/>
                                          </p:val>
                                        </p:tav>
                                      </p:tavLst>
                                    </p:anim>
                                    <p:anim calcmode="lin" valueType="num">
                                      <p:cBhvr>
                                        <p:cTn id="15" dur="300" fill="hold"/>
                                        <p:tgtEl>
                                          <p:spTgt spid="8"/>
                                        </p:tgtEl>
                                        <p:attrNameLst>
                                          <p:attrName>ppt_y</p:attrName>
                                        </p:attrNameLst>
                                      </p:cBhvr>
                                      <p:tavLst>
                                        <p:tav tm="0">
                                          <p:val>
                                            <p:strVal val="#ppt_y"/>
                                          </p:val>
                                        </p:tav>
                                        <p:tav tm="100000">
                                          <p:val>
                                            <p:strVal val="#ppt_y"/>
                                          </p:val>
                                        </p:tav>
                                      </p:tavLst>
                                    </p:anim>
                                    <p:anim calcmode="lin" valueType="num">
                                      <p:cBhvr>
                                        <p:cTn id="16" dur="300" fill="hold"/>
                                        <p:tgtEl>
                                          <p:spTgt spid="8"/>
                                        </p:tgtEl>
                                        <p:attrNameLst>
                                          <p:attrName>ppt_w</p:attrName>
                                        </p:attrNameLst>
                                      </p:cBhvr>
                                      <p:tavLst>
                                        <p:tav tm="0">
                                          <p:val>
                                            <p:fltVal val="0"/>
                                          </p:val>
                                        </p:tav>
                                        <p:tav tm="100000">
                                          <p:val>
                                            <p:strVal val="#ppt_w"/>
                                          </p:val>
                                        </p:tav>
                                      </p:tavLst>
                                    </p:anim>
                                    <p:anim calcmode="lin" valueType="num">
                                      <p:cBhvr>
                                        <p:cTn id="17" dur="3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6326" y="510986"/>
            <a:ext cx="8081862" cy="5863688"/>
          </a:xfrm>
          <a:prstGeom prst="rect">
            <a:avLst/>
          </a:prstGeom>
        </p:spPr>
      </p:pic>
      <p:sp>
        <p:nvSpPr>
          <p:cNvPr id="11" name="10 Rectángulo"/>
          <p:cNvSpPr/>
          <p:nvPr/>
        </p:nvSpPr>
        <p:spPr>
          <a:xfrm>
            <a:off x="615530" y="447037"/>
            <a:ext cx="2210862"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Narrow" panose="020B0606020202030204" pitchFamily="34" charset="0"/>
                <a:ea typeface="+mn-ea"/>
                <a:cs typeface="Times New Roman"/>
              </a:rPr>
              <a:t>Oración inicial</a:t>
            </a:r>
            <a:endParaRPr kumimoji="0" lang="es-PE"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Narrow" panose="020B0606020202030204" pitchFamily="34" charset="0"/>
              <a:ea typeface="+mn-ea"/>
              <a:cs typeface="Times New Roman"/>
            </a:endParaRPr>
          </a:p>
        </p:txBody>
      </p:sp>
      <p:sp>
        <p:nvSpPr>
          <p:cNvPr id="12" name="11 Rectángulo"/>
          <p:cNvSpPr/>
          <p:nvPr/>
        </p:nvSpPr>
        <p:spPr>
          <a:xfrm>
            <a:off x="2594290" y="1026439"/>
            <a:ext cx="6150277" cy="286232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Tú nos has concedido, Padre,</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la ley nueva que nos hace libres</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en Cristo tu Hijo amado…</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Otórganos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también el poder comprender</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que son tus preceptos eternos</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el camino luminoso de la vida.</a:t>
            </a:r>
            <a:r>
              <a:rPr kumimoji="0" lang="es-ES"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 </a:t>
            </a:r>
            <a:r>
              <a:rPr kumimoji="0" lang="es-ES"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                                       Danos </a:t>
            </a:r>
            <a:r>
              <a:rPr kumimoji="0" lang="es-ES"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la sabiduría que pueda conocerte,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el amor que no cese de buscarte,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la fe necesaria para poder encontrarte.</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p:txBody>
      </p:sp>
      <p:sp>
        <p:nvSpPr>
          <p:cNvPr id="7" name="11 Rectángulo"/>
          <p:cNvSpPr/>
          <p:nvPr/>
        </p:nvSpPr>
        <p:spPr>
          <a:xfrm>
            <a:off x="3031929" y="4767340"/>
            <a:ext cx="5650712"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Así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ayudaremos a que en el </a:t>
            </a: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mundo prevalezcan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la justicia y el </a:t>
            </a: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derecho,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e</a:t>
            </a: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l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respeto a la vida y la paz</a:t>
            </a: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 para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gloria eterna de tu nombre</a:t>
            </a: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a:t>
            </a:r>
            <a:endParaRPr kumimoji="0" lang="es-PE"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99190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anim calcmode="lin" valueType="num">
                                      <p:cBhvr>
                                        <p:cTn id="8" dur="1250" fill="hold"/>
                                        <p:tgtEl>
                                          <p:spTgt spid="12"/>
                                        </p:tgtEl>
                                        <p:attrNameLst>
                                          <p:attrName>ppt_x</p:attrName>
                                        </p:attrNameLst>
                                      </p:cBhvr>
                                      <p:tavLst>
                                        <p:tav tm="0">
                                          <p:val>
                                            <p:strVal val="#ppt_x-.1"/>
                                          </p:val>
                                        </p:tav>
                                        <p:tav tm="100000">
                                          <p:val>
                                            <p:strVal val="#ppt_x"/>
                                          </p:val>
                                        </p:tav>
                                      </p:tavLst>
                                    </p:anim>
                                    <p:anim calcmode="lin" valueType="num">
                                      <p:cBhvr>
                                        <p:cTn id="9" dur="1250" fill="hold"/>
                                        <p:tgtEl>
                                          <p:spTgt spid="12"/>
                                        </p:tgtEl>
                                        <p:attrNameLst>
                                          <p:attrName>ppt_y</p:attrName>
                                        </p:attrNameLst>
                                      </p:cBhvr>
                                      <p:tavLst>
                                        <p:tav tm="0">
                                          <p:val>
                                            <p:strVal val="#ppt_y"/>
                                          </p:val>
                                        </p:tav>
                                        <p:tav tm="100000">
                                          <p:val>
                                            <p:strVal val="#ppt_y"/>
                                          </p:val>
                                        </p:tav>
                                      </p:tavLst>
                                    </p:anim>
                                  </p:childTnLst>
                                </p:cTn>
                              </p:par>
                            </p:childTnLst>
                          </p:cTn>
                        </p:par>
                        <p:par>
                          <p:cTn id="10" fill="hold">
                            <p:stCondLst>
                              <p:cond delay="3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250"/>
                                        <p:tgtEl>
                                          <p:spTgt spid="7"/>
                                        </p:tgtEl>
                                      </p:cBhvr>
                                    </p:animEffect>
                                    <p:anim calcmode="lin" valueType="num">
                                      <p:cBhvr>
                                        <p:cTn id="14" dur="1250" fill="hold"/>
                                        <p:tgtEl>
                                          <p:spTgt spid="7"/>
                                        </p:tgtEl>
                                        <p:attrNameLst>
                                          <p:attrName>ppt_x</p:attrName>
                                        </p:attrNameLst>
                                      </p:cBhvr>
                                      <p:tavLst>
                                        <p:tav tm="0">
                                          <p:val>
                                            <p:strVal val="#ppt_x-.1"/>
                                          </p:val>
                                        </p:tav>
                                        <p:tav tm="100000">
                                          <p:val>
                                            <p:strVal val="#ppt_x"/>
                                          </p:val>
                                        </p:tav>
                                      </p:tavLst>
                                    </p:anim>
                                    <p:anim calcmode="lin" valueType="num">
                                      <p:cBhvr>
                                        <p:cTn id="15" dur="1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esus nuevo Mois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4301" y="502723"/>
            <a:ext cx="8142350" cy="588066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 name="Rectangle 9"/>
          <p:cNvSpPr txBox="1">
            <a:spLocks noChangeArrowheads="1"/>
          </p:cNvSpPr>
          <p:nvPr/>
        </p:nvSpPr>
        <p:spPr bwMode="auto">
          <a:xfrm>
            <a:off x="444301" y="4048790"/>
            <a:ext cx="8142350" cy="2072466"/>
          </a:xfrm>
          <a:prstGeom prst="rect">
            <a:avLst/>
          </a:prstGeom>
          <a:noFill/>
          <a:ln w="9525">
            <a:noFill/>
            <a:miter lim="800000"/>
            <a:headEnd/>
            <a:tailEnd/>
          </a:ln>
          <a:effectLst/>
        </p:spPr>
        <p:txBody>
          <a:bodyPr vert="horz" wrap="square" lIns="91440" tIns="45720" rIns="91440" bIns="45720" numCol="1" anchor="t" anchorCtr="0" compatLnSpc="1"/>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400" b="1" i="0" u="none" strike="noStrike" kern="1200" cap="none" spc="0" normalizeH="0" baseline="0" noProof="0" dirty="0" smtClean="0">
                <a:ln>
                  <a:noFill/>
                </a:ln>
                <a:solidFill>
                  <a:srgbClr val="FFFFFF"/>
                </a:solidFill>
                <a:effectLst>
                  <a:glow rad="101600">
                    <a:srgbClr val="32000A"/>
                  </a:glow>
                  <a:outerShdw blurRad="38100" dist="38100" dir="2700000" algn="tl">
                    <a:srgbClr val="000000">
                      <a:alpha val="43137"/>
                    </a:srgbClr>
                  </a:outerShdw>
                </a:effectLst>
                <a:uLnTx/>
                <a:uFillTx/>
                <a:latin typeface="Tempus Sans ITC" pitchFamily="82" charset="0"/>
                <a:ea typeface="+mn-ea"/>
                <a:cs typeface="Arial"/>
              </a:rPr>
              <a:t>Motivación: Hoy comienza propiamente el sermón del monte, y Jesús, como nuevo Moisés, nos dice que la ley y los profetas hacen grandes en el Reino a quienes cumplen y enseñan sus mandatos. </a:t>
            </a:r>
            <a:r>
              <a:rPr kumimoji="0" lang="es-PE" sz="2400" b="1" i="0" u="none" strike="noStrike" kern="1200" cap="none" spc="0" normalizeH="0" baseline="0" noProof="0" dirty="0">
                <a:ln>
                  <a:noFill/>
                </a:ln>
                <a:solidFill>
                  <a:srgbClr val="FFFFFF"/>
                </a:solidFill>
                <a:effectLst>
                  <a:glow rad="101600">
                    <a:srgbClr val="32000A"/>
                  </a:glow>
                  <a:outerShdw blurRad="38100" dist="38100" dir="2700000" algn="tl">
                    <a:srgbClr val="000000">
                      <a:alpha val="43137"/>
                    </a:srgbClr>
                  </a:outerShdw>
                </a:effectLst>
                <a:uLnTx/>
                <a:uFillTx/>
                <a:latin typeface="Tempus Sans ITC" pitchFamily="82" charset="0"/>
                <a:ea typeface="+mn-ea"/>
                <a:cs typeface="Arial"/>
              </a:rPr>
              <a:t>Pero Jesús presenta un modo totalmente distinto de interpretar, profundizar y dar vida a la Escritura. Escuchemos: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400" b="1" i="0" u="none" strike="noStrike" kern="1200" cap="none" spc="0" normalizeH="0" baseline="0" noProof="0" dirty="0">
              <a:ln>
                <a:noFill/>
              </a:ln>
              <a:solidFill>
                <a:srgbClr val="FFFFFF"/>
              </a:solidFill>
              <a:effectLst>
                <a:glow rad="101600">
                  <a:srgbClr val="32000A"/>
                </a:glow>
                <a:outerShdw blurRad="38100" dist="38100" dir="2700000" algn="tl">
                  <a:srgbClr val="000000">
                    <a:alpha val="43137"/>
                  </a:srgbClr>
                </a:outerShdw>
              </a:effectLst>
              <a:uLnTx/>
              <a:uFillTx/>
              <a:latin typeface="Tempus Sans ITC" pitchFamily="82" charset="0"/>
              <a:ea typeface="+mn-ea"/>
              <a:cs typeface="Arial"/>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400" b="1" i="0" u="none" strike="noStrike" kern="0" cap="none" spc="0" normalizeH="0" baseline="0" noProof="0" dirty="0">
              <a:ln>
                <a:noFill/>
              </a:ln>
              <a:solidFill>
                <a:srgbClr val="FFFFFF"/>
              </a:solidFill>
              <a:effectLst>
                <a:glow rad="101600">
                  <a:srgbClr val="32000A"/>
                </a:glow>
                <a:outerShdw blurRad="38100" dist="38100" dir="2700000" algn="tl">
                  <a:srgbClr val="000000">
                    <a:alpha val="43137"/>
                  </a:srgbClr>
                </a:outerShdw>
              </a:effectLst>
              <a:uLnTx/>
              <a:uFillTx/>
              <a:latin typeface="Tempus Sans ITC" pitchFamily="82" charset="0"/>
              <a:ea typeface="+mn-ea"/>
              <a:cs typeface="Arial"/>
            </a:endParaRPr>
          </a:p>
        </p:txBody>
      </p:sp>
      <p:sp>
        <p:nvSpPr>
          <p:cNvPr id="17" name="AutoShape 2"/>
          <p:cNvSpPr>
            <a:spLocks noChangeArrowheads="1"/>
          </p:cNvSpPr>
          <p:nvPr/>
        </p:nvSpPr>
        <p:spPr bwMode="auto">
          <a:xfrm>
            <a:off x="563529" y="553248"/>
            <a:ext cx="2475761" cy="883666"/>
          </a:xfrm>
          <a:prstGeom prst="roundRect">
            <a:avLst>
              <a:gd name="adj" fmla="val 16667"/>
            </a:avLst>
          </a:prstGeom>
          <a:solidFill>
            <a:srgbClr val="007635"/>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Mateo 5, </a:t>
            </a:r>
            <a:r>
              <a:rPr kumimoji="0" lang="es-PE" sz="16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17-37</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6006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wd">
                                    <p:tmPct val="100000"/>
                                  </p:iterate>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ppt_x</p:attrName>
                                        </p:attrNameLst>
                                      </p:cBhvr>
                                      <p:tavLst>
                                        <p:tav tm="0">
                                          <p:val>
                                            <p:strVal val="#ppt_x-#ppt_w/2"/>
                                          </p:val>
                                        </p:tav>
                                        <p:tav tm="100000">
                                          <p:val>
                                            <p:strVal val="#ppt_x"/>
                                          </p:val>
                                        </p:tav>
                                      </p:tavLst>
                                    </p:anim>
                                    <p:anim calcmode="lin" valueType="num">
                                      <p:cBhvr>
                                        <p:cTn id="8" dur="300" fill="hold"/>
                                        <p:tgtEl>
                                          <p:spTgt spid="12"/>
                                        </p:tgtEl>
                                        <p:attrNameLst>
                                          <p:attrName>ppt_y</p:attrName>
                                        </p:attrNameLst>
                                      </p:cBhvr>
                                      <p:tavLst>
                                        <p:tav tm="0">
                                          <p:val>
                                            <p:strVal val="#ppt_y"/>
                                          </p:val>
                                        </p:tav>
                                        <p:tav tm="100000">
                                          <p:val>
                                            <p:strVal val="#ppt_y"/>
                                          </p:val>
                                        </p:tav>
                                      </p:tavLst>
                                    </p:anim>
                                    <p:anim calcmode="lin" valueType="num">
                                      <p:cBhvr>
                                        <p:cTn id="9" dur="300" fill="hold"/>
                                        <p:tgtEl>
                                          <p:spTgt spid="12"/>
                                        </p:tgtEl>
                                        <p:attrNameLst>
                                          <p:attrName>ppt_w</p:attrName>
                                        </p:attrNameLst>
                                      </p:cBhvr>
                                      <p:tavLst>
                                        <p:tav tm="0">
                                          <p:val>
                                            <p:fltVal val="0"/>
                                          </p:val>
                                        </p:tav>
                                        <p:tav tm="100000">
                                          <p:val>
                                            <p:strVal val="#ppt_w"/>
                                          </p:val>
                                        </p:tav>
                                      </p:tavLst>
                                    </p:anim>
                                    <p:anim calcmode="lin" valueType="num">
                                      <p:cBhvr>
                                        <p:cTn id="10" dur="3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t="-1"/>
          <a:stretch/>
        </p:blipFill>
        <p:spPr>
          <a:xfrm>
            <a:off x="473914" y="468709"/>
            <a:ext cx="8112737" cy="5932092"/>
          </a:xfrm>
          <a:prstGeom prst="rect">
            <a:avLst/>
          </a:prstGeom>
        </p:spPr>
      </p:pic>
      <p:sp>
        <p:nvSpPr>
          <p:cNvPr id="5" name="4 Rectángulo"/>
          <p:cNvSpPr/>
          <p:nvPr/>
        </p:nvSpPr>
        <p:spPr>
          <a:xfrm>
            <a:off x="473914" y="415063"/>
            <a:ext cx="2652464"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outerShdw blurRad="38100" dist="38100" dir="2700000" algn="tl">
                    <a:srgbClr val="808080"/>
                  </a:outerShdw>
                </a:effectLst>
                <a:uLnTx/>
                <a:uFillTx/>
                <a:latin typeface="Tempus Sans ITC" pitchFamily="82" charset="0"/>
                <a:ea typeface="+mn-ea"/>
                <a:cs typeface="Times New Roman"/>
              </a:rPr>
              <a:t>Mateo </a:t>
            </a:r>
            <a:r>
              <a:rPr kumimoji="0" lang="es-ES_tradnl"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empus Sans ITC" pitchFamily="82" charset="0"/>
                <a:ea typeface="+mn-ea"/>
                <a:cs typeface="Times New Roman"/>
              </a:rPr>
              <a:t>5, </a:t>
            </a:r>
            <a:r>
              <a:rPr kumimoji="0" lang="es-ES_tradnl" sz="2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empus Sans ITC" pitchFamily="82" charset="0"/>
                <a:ea typeface="+mn-ea"/>
                <a:cs typeface="Times New Roman"/>
              </a:rPr>
              <a:t>17-37</a:t>
            </a:r>
            <a:endParaRPr kumimoji="0" lang="es-ES" sz="3200" b="1" i="0" u="none" strike="noStrike" kern="1200" cap="none" spc="0" normalizeH="0" baseline="0" noProof="0" dirty="0">
              <a:ln>
                <a:noFill/>
              </a:ln>
              <a:solidFill>
                <a:srgbClr val="FFFF00"/>
              </a:solidFill>
              <a:effectLst>
                <a:outerShdw blurRad="38100" dist="38100" dir="2700000" algn="tl">
                  <a:srgbClr val="808080"/>
                </a:outerShdw>
              </a:effectLst>
              <a:uLnTx/>
              <a:uFillTx/>
              <a:latin typeface="Tempus Sans ITC" pitchFamily="82" charset="0"/>
              <a:ea typeface="+mn-ea"/>
              <a:cs typeface="Times New Roman"/>
            </a:endParaRPr>
          </a:p>
        </p:txBody>
      </p:sp>
      <p:sp>
        <p:nvSpPr>
          <p:cNvPr id="2" name="Rectangle 2"/>
          <p:cNvSpPr>
            <a:spLocks noChangeArrowheads="1"/>
          </p:cNvSpPr>
          <p:nvPr/>
        </p:nvSpPr>
        <p:spPr bwMode="auto">
          <a:xfrm>
            <a:off x="6093116" y="468709"/>
            <a:ext cx="2493535" cy="5693866"/>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rPr>
              <a:t>En aquel tiempo,  dijo Jesús a sus discípulos: - Les aseguro: Si no son mejores que los escribas y fariseos, no entrarán en el reino de los cielos.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rPr>
              <a:t> </a:t>
            </a:r>
            <a:endParaRPr kumimoji="0" lang="es-ES" sz="32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endParaRPr>
          </a:p>
        </p:txBody>
      </p:sp>
    </p:spTree>
    <p:extLst>
      <p:ext uri="{BB962C8B-B14F-4D97-AF65-F5344CB8AC3E}">
        <p14:creationId xmlns:p14="http://schemas.microsoft.com/office/powerpoint/2010/main" val="3362884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401" y="452410"/>
            <a:ext cx="8381129" cy="6009349"/>
          </a:xfrm>
          <a:prstGeom prst="rect">
            <a:avLst/>
          </a:prstGeom>
        </p:spPr>
      </p:pic>
      <p:sp>
        <p:nvSpPr>
          <p:cNvPr id="3" name="Rectangle 2"/>
          <p:cNvSpPr>
            <a:spLocks noChangeArrowheads="1"/>
          </p:cNvSpPr>
          <p:nvPr/>
        </p:nvSpPr>
        <p:spPr bwMode="auto">
          <a:xfrm>
            <a:off x="5405139" y="3225389"/>
            <a:ext cx="2807044" cy="267765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rPr>
              <a:t>Han oído ustedes que se dijo a los antiguos: “no matarás”, y el que mate será procesado</a:t>
            </a:r>
            <a:r>
              <a:rPr kumimoji="0" lang="es-ES" sz="2800" b="1" i="0" u="none" strike="noStrike" kern="120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rPr>
              <a:t>.</a:t>
            </a:r>
            <a:endPar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endParaRPr>
          </a:p>
        </p:txBody>
      </p:sp>
    </p:spTree>
    <p:extLst>
      <p:ext uri="{BB962C8B-B14F-4D97-AF65-F5344CB8AC3E}">
        <p14:creationId xmlns:p14="http://schemas.microsoft.com/office/powerpoint/2010/main" val="1333523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3672" y="435864"/>
            <a:ext cx="8296656" cy="5986272"/>
          </a:xfrm>
          <a:prstGeom prst="rect">
            <a:avLst/>
          </a:prstGeom>
        </p:spPr>
      </p:pic>
      <p:sp>
        <p:nvSpPr>
          <p:cNvPr id="2" name="Rectangle 2"/>
          <p:cNvSpPr>
            <a:spLocks noChangeArrowheads="1"/>
          </p:cNvSpPr>
          <p:nvPr/>
        </p:nvSpPr>
        <p:spPr bwMode="auto">
          <a:xfrm>
            <a:off x="5759414" y="3429000"/>
            <a:ext cx="2960914" cy="267765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rPr>
              <a:t>Pero yo les digo: Todo el que esté peleado con su hermano será procesado.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endParaRPr>
          </a:p>
        </p:txBody>
      </p:sp>
    </p:spTree>
    <p:extLst>
      <p:ext uri="{BB962C8B-B14F-4D97-AF65-F5344CB8AC3E}">
        <p14:creationId xmlns:p14="http://schemas.microsoft.com/office/powerpoint/2010/main" val="2779691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imple">
  <a:themeElements>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23</TotalTime>
  <Words>1415</Words>
  <Application>Microsoft Office PowerPoint</Application>
  <PresentationFormat>Presentación en pantalla (4:3)</PresentationFormat>
  <Paragraphs>99</Paragraphs>
  <Slides>34</Slides>
  <Notes>1</Notes>
  <HiddenSlides>0</HiddenSlides>
  <MMClips>0</MMClips>
  <ScaleCrop>false</ScaleCrop>
  <HeadingPairs>
    <vt:vector size="6" baseType="variant">
      <vt:variant>
        <vt:lpstr>Fuentes usadas</vt:lpstr>
      </vt:variant>
      <vt:variant>
        <vt:i4>24</vt:i4>
      </vt:variant>
      <vt:variant>
        <vt:lpstr>Tema</vt:lpstr>
      </vt:variant>
      <vt:variant>
        <vt:i4>12</vt:i4>
      </vt:variant>
      <vt:variant>
        <vt:lpstr>Títulos de diapositiva</vt:lpstr>
      </vt:variant>
      <vt:variant>
        <vt:i4>34</vt:i4>
      </vt:variant>
    </vt:vector>
  </HeadingPairs>
  <TitlesOfParts>
    <vt:vector size="70" baseType="lpstr">
      <vt:lpstr>Agency FB</vt:lpstr>
      <vt:lpstr>Algerian</vt:lpstr>
      <vt:lpstr>Arial</vt:lpstr>
      <vt:lpstr>Arial Narrow</vt:lpstr>
      <vt:lpstr>Arial Rounded MT Bold</vt:lpstr>
      <vt:lpstr>Book Antiqua</vt:lpstr>
      <vt:lpstr>Calibri</vt:lpstr>
      <vt:lpstr>Calibri Light</vt:lpstr>
      <vt:lpstr>Comic Sans MS</vt:lpstr>
      <vt:lpstr>Franklin Gothic Book</vt:lpstr>
      <vt:lpstr>Franklin Gothic Medium Cond</vt:lpstr>
      <vt:lpstr>Geometr415 Blk BT</vt:lpstr>
      <vt:lpstr>Kristen ITC</vt:lpstr>
      <vt:lpstr>Poor Richard</vt:lpstr>
      <vt:lpstr>Segoe UI</vt:lpstr>
      <vt:lpstr>Segoe UI Black</vt:lpstr>
      <vt:lpstr>Segoe UI Symbol</vt:lpstr>
      <vt:lpstr>Showcard Gothic</vt:lpstr>
      <vt:lpstr>Stencil</vt:lpstr>
      <vt:lpstr>Swis721 BlkCn BT</vt:lpstr>
      <vt:lpstr>Tempus Sans ITC</vt:lpstr>
      <vt:lpstr>Times</vt:lpstr>
      <vt:lpstr>Times New Roman</vt:lpstr>
      <vt:lpstr>Wingdings</vt:lpstr>
      <vt:lpstr>2_Default Design</vt:lpstr>
      <vt:lpstr>1_colormaster</vt:lpstr>
      <vt:lpstr>Default Design</vt:lpstr>
      <vt:lpstr>2_Diseño predeterminado</vt:lpstr>
      <vt:lpstr>1_Default Design</vt:lpstr>
      <vt:lpstr>3_Diseño predeterminado</vt:lpstr>
      <vt:lpstr>4_Diseño predeterminado</vt:lpstr>
      <vt:lpstr>7_Diseño predeterminado</vt:lpstr>
      <vt:lpstr>1_simple</vt:lpstr>
      <vt:lpstr>Diseño predeterminado</vt:lpstr>
      <vt:lpstr>1_Tema de Office</vt:lpstr>
      <vt:lpstr>1_En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cp:revision>
  <dcterms:created xsi:type="dcterms:W3CDTF">2020-02-10T16:58:14Z</dcterms:created>
  <dcterms:modified xsi:type="dcterms:W3CDTF">2020-02-10T20:04:38Z</dcterms:modified>
</cp:coreProperties>
</file>