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  <p:sldMasterId id="2147483745" r:id="rId7"/>
  </p:sldMasterIdLst>
  <p:notesMasterIdLst>
    <p:notesMasterId r:id="rId44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158"/>
    <a:srgbClr val="D6F960"/>
    <a:srgbClr val="C3E65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9061F-6BF3-4B35-9279-D89D9465334E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3EBD0-A769-4647-8176-5140828670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6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F7BC2-DD58-4E0D-8819-67F54454721F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0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BE86-ED72-4EE8-A830-8392521F7FE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00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117216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555087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273288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5CF3-3842-47C2-9D59-66DAA66F5E7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18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4948-8C22-47EE-BF76-78E15C3F799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313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C35C3-4332-46EC-BC2D-DA9B9872E3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EBDEB-7020-46D9-B59B-392C0E28CB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00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D7D35-DBE0-4989-BDC0-A70E0F5219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88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DD29B-5F7E-404C-BC7C-D097FF22623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554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41F4-A172-407D-AEA3-9F8643502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27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C5E3-16E2-47EC-B825-3AE0FFBBBC4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1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0222952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E0D4-DD87-401C-A4CF-9001D3FFB8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490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8A9D3-B811-43A0-926E-900CFFFBA3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500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29930-3150-403D-9D03-9A58C87CA5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551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BEEC3-E65D-4EE2-AE8A-49FADBAD7E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865591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19096-B4A6-4F92-B354-46FB5E3F20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7239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B1776-9453-4E62-B9A7-52137BC10B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0855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76B44-1CAD-4B5B-B45E-68B7705BC6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950303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E0C4E-F499-4C71-977F-9429229503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524660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CBA63-EBBA-4DC0-9275-18D63D7111F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847382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1C2E4-1A1A-4EE1-B82D-B86AEC800BC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149724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9342050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C7D43-769C-4E91-ADC2-DCA52CFC12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863481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9AF7E-6D8A-4E44-A575-A4EFDCB3D6F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943024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A29BD-DFD6-47E5-8D8E-75CE0515E9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525862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23EDA-2669-4265-BFF8-0986117EE8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783008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4E8FE-FF08-4EE2-B7F5-C0F2349354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692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1DFA1-A970-4F40-95F9-A2BA3DE2EC1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50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9278B-E889-4E72-9F49-3FFA818C2F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303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D7560E-05CD-47F8-AF41-2EEC0F6BD50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22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6DE54-D9F4-4602-A8E1-A21403FD48F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038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0F31A-5277-4F22-AEF2-E4CFAAFC9B7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1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4181057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4E62D-2A79-4615-AFF0-8F60CC65E42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381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B059D-4156-4B51-9589-24DF244B4E0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27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30D9F-8943-4CBF-AEBB-DD29DE4CF5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727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5655E-1B06-4352-822D-0D252631E17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65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B22F0-F022-49FD-94B8-DF3162A22C8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21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C35792-203D-48E1-A02F-5A7BAB16963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755846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B53F8-684F-4312-AF16-F69A1A6DCB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85471"/>
      </p:ext>
    </p:extLst>
  </p:cSld>
  <p:clrMapOvr>
    <a:masterClrMapping/>
  </p:clrMapOvr>
  <p:transition spd="med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84DF-73BA-4DCB-9398-21EDBB43FE7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840225"/>
      </p:ext>
    </p:extLst>
  </p:cSld>
  <p:clrMapOvr>
    <a:masterClrMapping/>
  </p:clrMapOvr>
  <p:transition spd="med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E1CC4-7D02-46B0-A7F3-8C25B21782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92599"/>
      </p:ext>
    </p:extLst>
  </p:cSld>
  <p:clrMapOvr>
    <a:masterClrMapping/>
  </p:clrMapOvr>
  <p:transition spd="med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B9F19-C414-4DC1-8716-76B2B657385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09496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296574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032CE-ED34-4529-86E1-B69BD04220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475676"/>
      </p:ext>
    </p:extLst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BF9DE-8D79-4D2A-8FD8-B27560EEECE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8501815"/>
      </p:ext>
    </p:extLst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8B215-8033-4172-AE50-81CB473AE1A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558341"/>
      </p:ext>
    </p:extLst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52EF5-EB21-45EE-A4C7-A813470741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774648"/>
      </p:ext>
    </p:extLst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54EF4F-E928-4DAD-A648-E6862125F1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316481"/>
      </p:ext>
    </p:extLst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F2D73-5CE9-4AFF-BEA4-6A598F72BA0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631334"/>
      </p:ext>
    </p:extLst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BD0C1-F773-46DD-8F94-3000218582D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914771"/>
      </p:ext>
    </p:extLst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9E845-DE3F-4211-9E2F-F289FD7EEE0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3836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360BC-4BE5-42D9-A476-B44FE11A1227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252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B2431-38DC-492D-956A-8EE36CC2BC1D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709487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0354-6DFE-46B9-9F59-41FC99DDDBCD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21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C2DD7-8169-4E4B-AE38-4DACB4B35F67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892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4FF7D-86CD-40D0-91E3-33DE0D73814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3555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F7F3E-6870-4C0F-8671-96A660F21FB9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9817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0A11EF-D967-43F3-B0DD-151551335E2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9355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A138B-B5A5-458A-A627-8190434429D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91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EEB6E-A71E-4214-800E-9DC5511A92A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5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648F9-0EF9-4D61-8A1C-0D0E9C295EB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02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1BB96-E537-455B-ACC5-5FB7B2C3060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586439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6BB9A-5E55-4772-AE19-59B34FB548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5130449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3991706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19C4C-768B-4574-9860-4131BD2F993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539117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46699-868E-4005-A6F7-90CCCF4CD21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6461411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70352-4934-4ADF-ADF3-837E4456C2C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2210009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8851-CBC0-49F0-B6E1-B98338DD65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0823936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8DB78-23A6-40F8-878D-BCBF93A1E8F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8204498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71FF2-8310-438C-AB8D-554BCB4EC6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4185643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DDD0A-B69C-4B24-BD27-5266C819F2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6552958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2D8C7-9803-4243-A132-B0EEA7A9DC1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762792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77EEA-7BA2-4959-ACC2-FCC489095D7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145844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860622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5739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19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C427D-9CBA-40D7-BE7B-25B43A18A17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662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14835-F09B-40D4-9312-73ADA38A3E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88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3B69E-0C8F-4E0F-995A-4D067E5C2F7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E08AE-972F-4BF7-AC64-9726A1142C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507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A77BD-497B-4F20-AAA1-1DF10EE3D1A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0D0134-80F5-4759-A923-CD00EB8CE27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482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66239"/>
            <a:ext cx="8159931" cy="597810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7348" y="6171945"/>
            <a:ext cx="10454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P. Erick Félix, CM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5828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Yanni - First Touch.wav"/>
          </p:stSnd>
        </p:sndAc>
      </p:transition>
    </mc:Choice>
    <mc:Fallback xmlns="">
      <p:transition spd="slow">
        <p:fade/>
        <p:sndAc>
          <p:stSnd loop="1">
            <p:snd r:embed="rId4" name="Yanni - First Touc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Juan bautiza a Jesus (imagenes de pelicula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3" y="473392"/>
            <a:ext cx="8223300" cy="59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6563" y="625095"/>
            <a:ext cx="31549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Times New Roman"/>
              </a:rPr>
              <a:t>Yo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Times New Roman"/>
              </a:rPr>
              <a:t>no lo conocía, pero he salido a bautizar con agua, para que el pueblo de Israel lo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Times New Roman"/>
              </a:rPr>
              <a:t>conozca.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871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702" y="461556"/>
            <a:ext cx="8177349" cy="5982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2002972" y="4451828"/>
            <a:ext cx="6731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5000"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Y Juan dio testimonio diciendo: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5000"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-He contemplado al Espíritu que bajaba del cielo como una paloma, y se posó sobre él.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2D2DB9">
                    <a:lumMod val="50000"/>
                  </a:srgbClr>
                </a:outerShdw>
              </a:effectLst>
              <a:uLnTx/>
              <a:uFillTx/>
              <a:latin typeface="Georgia" panose="02040502050405020303" pitchFamily="18" charset="0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42242" y="2287415"/>
            <a:ext cx="3661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5000"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               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algn="l" rotWithShape="0">
                  <a:srgbClr val="3333CC">
                    <a:lumMod val="50000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225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Jesus y el espiritu sant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9" y="476672"/>
            <a:ext cx="8224348" cy="5982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676968"/>
            <a:ext cx="3539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5000"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               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Yo no lo conocía, pero el que me envió a bautizar con agua me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dijo: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anose="02040502050405020303" pitchFamily="18" charset="0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4603" y="4793366"/>
            <a:ext cx="8293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55000"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“Aquel sobre quien veas bajar el Espíritu y posarse sobre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él, ése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es el que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ha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de bautizar con Espíritu Santo”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Georgia" panose="020405020504050203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69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utismo-de-jesus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81319"/>
            <a:ext cx="8204654" cy="5971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291082" y="5535920"/>
            <a:ext cx="3905250" cy="431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/>
                <a:ea typeface="+mn-ea"/>
                <a:cs typeface="Times New Roman"/>
              </a:rPr>
              <a:t>Palabra del Señor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70560" y="411028"/>
            <a:ext cx="7913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Y yo lo he visto, y he dado testimonio de que él es el Hijo de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Times New Roman"/>
              </a:rPr>
              <a:t>Dios.</a:t>
            </a:r>
            <a:endParaRPr kumimoji="0" lang="es-PE" sz="3200" b="1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anose="020405020504050203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04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952" y="450190"/>
            <a:ext cx="8196671" cy="60028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1361" y="378788"/>
            <a:ext cx="8208912" cy="428625"/>
          </a:xfrm>
          <a:prstGeom prst="rect">
            <a:avLst/>
          </a:prstGeom>
          <a:solidFill>
            <a:srgbClr val="CBF158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Cada uno puede leer en voz alta el versículo que más le llamó la atención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66482" y="1183501"/>
            <a:ext cx="367191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Juan 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1, 29-34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En aquel tiempo, Juan vio a Jesús que se acercaba a él y exclamó: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-Este 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es el Cordero de Dios, que quita el pecado del mundo. A él me refería yo cuando dije:  “Detrás de mí viene, el que es superior a mí, porque existía antes que yo”.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Yo no lo conocía, pero he salido a bautizar con agua, para que el pueblo de Israel lo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conozca. 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4692184" y="1056686"/>
            <a:ext cx="37880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Y Juan dio testimonio diciendo: 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-He 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contemplado al Espíritu que bajaba del cielo como una paloma, y se posó sobre él. Yo no lo conocía, pero el que me envió a bautizar con agua me dijo:  “Aquel sobre quien veas bajar el Espíritu y posarse sobre él, ése es el que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ha 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de bautizar con Espíritu Santo” Y yo lo he visto, y he dado testimonio de que él es el Hijo de Dios.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37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6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" y="467649"/>
            <a:ext cx="8205652" cy="5941859"/>
          </a:xfrm>
          <a:prstGeom prst="rect">
            <a:avLst/>
          </a:prstGeom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378864" y="3928932"/>
            <a:ext cx="5034136" cy="15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Rockwell" panose="02060603020205020403" pitchFamily="18" charset="0"/>
                <a:cs typeface="Times New Roman"/>
              </a:rPr>
              <a:t>¿Qué te sugiere el título “Cordero de Dios”? </a:t>
            </a:r>
            <a:endParaRPr kumimoji="0" lang="es-PE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Rockwell" panose="02060603020205020403" pitchFamily="18" charset="0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Rockwell" panose="02060603020205020403" pitchFamily="18" charset="0"/>
                <a:cs typeface="Times New Roman"/>
              </a:rPr>
              <a:t>    ¿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Rockwell" panose="02060603020205020403" pitchFamily="18" charset="0"/>
                <a:cs typeface="Times New Roman"/>
              </a:rPr>
              <a:t>Cuál será su misión?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Rockwell" panose="02060603020205020403" pitchFamily="18" charset="0"/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1019" y="615854"/>
            <a:ext cx="585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/>
              </a:rPr>
              <a:t>Preguntas para la lectura:</a:t>
            </a:r>
            <a:endParaRPr kumimoji="0" lang="es-PE" sz="48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20000"/>
                  <a:lumOff val="80000"/>
                </a:srgbClr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967536" y="3804991"/>
            <a:ext cx="3643306" cy="119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Rockwell" panose="02060603020205020403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8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Jesus es superior  y existia antes que Juan Bautista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6" y="452844"/>
            <a:ext cx="8192860" cy="5991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84238" y="4532892"/>
            <a:ext cx="70324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 pitchFamily="18" charset="0"/>
                <a:cs typeface="Times New Roman"/>
              </a:rPr>
              <a:t>¿Por qué Juan insiste tanto 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panose="02060603020205020403" pitchFamily="18" charset="0"/>
                <a:cs typeface="Times New Roman"/>
              </a:rPr>
              <a:t> que el Hijo de Dios es Jesús?</a:t>
            </a:r>
            <a:endParaRPr kumimoji="0" lang="es-ES" sz="36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Rockwell" panose="020606030202050204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34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pa Francisco bautismo Jesús Jordán cielo abierto misericordia reflexiones en frontera jesuita Guillermo Ort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0" y="475568"/>
            <a:ext cx="8143693" cy="59600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8961" y="1292302"/>
            <a:ext cx="3614731" cy="231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Rockwell" panose="02060603020205020403" pitchFamily="18" charset="0"/>
                <a:cs typeface="Times New Roman"/>
              </a:rPr>
              <a:t>¿Qué signos dan testimonio de que en verdad es el Hijo de Dios</a:t>
            </a: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Rockwell" panose="02060603020205020403" pitchFamily="18" charset="0"/>
                <a:cs typeface="Times New Roman"/>
              </a:rPr>
              <a:t>?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Rockwell" panose="02060603020205020403" pitchFamily="18" charset="0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Rockwell" panose="020606030202050204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5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diferencia entre el bautismo de Juan y el de Jesú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" y="437153"/>
            <a:ext cx="8161110" cy="601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54700" y="5180022"/>
            <a:ext cx="7772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cs typeface="Times New Roman"/>
              </a:rPr>
              <a:t>¿Cuál es la diferencia entre el bautismo de Juan y el de Jesús?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Rockwell" panose="02060603020205020403" pitchFamily="18" charset="0"/>
              <a:cs typeface="Times New Roman"/>
            </a:endParaRPr>
          </a:p>
        </p:txBody>
      </p:sp>
      <p:pic>
        <p:nvPicPr>
          <p:cNvPr id="6146" name="Picture 2" descr="Resultado de imagen para Jesus y el espiritu santo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49" y="437153"/>
            <a:ext cx="2908662" cy="361313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.bp.blogspot.com/_xV3CQLwWhcg/TBZ4ZDAnHJI/AAAAAAAACrU/ibJl9f7OEIQ/s1600/espiritu-sa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153" y="444137"/>
            <a:ext cx="8205686" cy="595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395782" y="2448128"/>
            <a:ext cx="5212115" cy="39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sng" strike="noStrike" kern="1200" cap="none" spc="0" normalizeH="0" baseline="0" noProof="0" dirty="0">
                <a:ln>
                  <a:noFill/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Motivación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: Juan Bautista fue descubriendo progresivamente </a:t>
            </a: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a 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Jesús como el enviado de Dios y, a partir de este descubrimiento, encontró su misión. El Espíritu con el que fuimos bautizados puede iluminarnos y ayudarnos a descubrir quién es Jesús para nosotros y cuál es nuestra misión. 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2D2DB9">
                    <a:lumMod val="5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2D2DB9">
                    <a:lumMod val="5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2D2DB9">
                    <a:lumMod val="5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8759" y="4813981"/>
            <a:ext cx="841848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63153" y="444137"/>
            <a:ext cx="3237990" cy="949234"/>
          </a:xfrm>
          <a:prstGeom prst="roundRect">
            <a:avLst>
              <a:gd name="adj" fmla="val 16667"/>
            </a:avLst>
          </a:prstGeom>
          <a:solidFill>
            <a:srgbClr val="D6F960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dice el texto?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999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02" y="3232509"/>
            <a:ext cx="3072384" cy="30662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47084" y="540890"/>
            <a:ext cx="4000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Juan 1, 29-34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77702" y="5960243"/>
            <a:ext cx="2947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all" spc="0" normalizeH="0" baseline="0" noProof="0" dirty="0" smtClean="0">
                <a:ln w="0"/>
                <a:solidFill>
                  <a:srgbClr val="FFFF5D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19 enero 2020</a:t>
            </a:r>
            <a:endParaRPr kumimoji="0" lang="es-ES" sz="1600" b="1" i="0" u="none" strike="noStrike" kern="1200" cap="all" spc="0" normalizeH="0" baseline="0" noProof="0" dirty="0">
              <a:ln w="0"/>
              <a:solidFill>
                <a:srgbClr val="FFFF5D"/>
              </a:solidFill>
              <a:effectLst/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1761787" y="1548763"/>
            <a:ext cx="5044836" cy="2452809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Times New Roman"/>
              </a:rPr>
              <a:t>ESTE 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Times New Roman"/>
              </a:rPr>
              <a:t>EL CORDERO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Times New Roman"/>
              </a:rPr>
              <a:t> DE DIOS</a:t>
            </a:r>
            <a:endParaRPr kumimoji="0" lang="es-ES" sz="3600" b="0" i="0" u="none" strike="noStrike" kern="10" cap="none" spc="0" normalizeH="0" baseline="0" noProof="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Impact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421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564" t="9213" r="16882" b="6520"/>
          <a:stretch/>
        </p:blipFill>
        <p:spPr>
          <a:xfrm>
            <a:off x="481915" y="466165"/>
            <a:ext cx="8222813" cy="59436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74423" y="662626"/>
            <a:ext cx="5242559" cy="2272160"/>
          </a:xfrm>
          <a:noFill/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cript MT Bold" panose="03040602040607080904" pitchFamily="66" charset="0"/>
              </a:rPr>
              <a:t>   Juan Bautista confiesa a Jesús como el Cordero, el Hijo de Dios.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cript MT Bold" panose="03040602040607080904" pitchFamily="66" charset="0"/>
              </a:rPr>
              <a:t>                                         ¿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cript MT Bold" panose="03040602040607080904" pitchFamily="66" charset="0"/>
              </a:rPr>
              <a:t>Quién es Jesús para ti?</a:t>
            </a:r>
          </a:p>
          <a:p>
            <a:pPr marL="0" indent="0" algn="r">
              <a:buNone/>
            </a:pP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cript MT Bold" panose="03040602040607080904" pitchFamily="66" charset="0"/>
              </a:rPr>
              <a:t> </a:t>
            </a:r>
            <a:endParaRPr lang="es-ES_tradnl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1" y="405384"/>
            <a:ext cx="8363276" cy="6082502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1222" y="5171659"/>
            <a:ext cx="6984776" cy="80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cs typeface="Times New Roman"/>
              </a:rPr>
              <a:t>¿Quién te ha conducido a Dios con el ejemplo de su vida o con su palabra?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cs typeface="Times New Roman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393370" y="485784"/>
            <a:ext cx="721107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marL="457200" marR="0" lvl="0" indent="-457200" algn="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8B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Times New Roman"/>
              </a:rPr>
              <a:t>¿Ha sido importante en tu vida de fe el testimonio de otros?</a:t>
            </a: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8B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0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27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2" y="432666"/>
            <a:ext cx="8215370" cy="60143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41189" y="4814552"/>
            <a:ext cx="601390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1" u="none" strike="noStrike" kern="1200" cap="none" spc="0" normalizeH="0" baseline="0" noProof="0" dirty="0">
                <a:ln>
                  <a:noFill/>
                </a:ln>
                <a:solidFill>
                  <a:srgbClr val="FFFF8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Rockwell" panose="02060603020205020403" pitchFamily="18" charset="0"/>
                <a:cs typeface="Times New Roman"/>
              </a:rPr>
              <a:t> ¿De qué modo das testimonio de Jesús?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1" u="none" strike="noStrike" kern="1200" cap="none" spc="0" normalizeH="0" baseline="0" noProof="0" dirty="0">
              <a:ln>
                <a:noFill/>
              </a:ln>
              <a:solidFill>
                <a:srgbClr val="FFFF8B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Rockwell" panose="02060603020205020403" pitchFamily="18" charset="0"/>
              <a:cs typeface="Times New Roman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474902" y="432666"/>
            <a:ext cx="82153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40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Rockwell" panose="02060603020205020403" pitchFamily="18" charset="0"/>
                <a:cs typeface="Times New Roman"/>
              </a:rPr>
              <a:t>Y como lo he visto doy testimonio.</a:t>
            </a:r>
            <a:endParaRPr kumimoji="0" lang="es-ES_tradnl" sz="40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Rockwell" panose="020606030202050204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95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16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435421"/>
            <a:ext cx="8152136" cy="5982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975590" y="3928858"/>
            <a:ext cx="5550691" cy="149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  ¿De qué esclavitudes puede liberar el cordero de Dios hoy a nuestro mundo? </a:t>
            </a: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                           ¿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Y a ti mismo?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96389" y="461539"/>
            <a:ext cx="42545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/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  <a:ea typeface="+mn-ea"/>
                <a:cs typeface="Times New Roman"/>
              </a:rPr>
              <a:t>El Cordero de Dios simboliza la salvación de Dios.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148063" y="5168628"/>
            <a:ext cx="35004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1" u="none" strike="noStrike" kern="1200" cap="none" spc="50" normalizeH="0" baseline="0" noProof="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1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01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14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silencio de oracion ante el Señor de la Iglesi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7" y="490808"/>
            <a:ext cx="8176573" cy="59361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402838" y="4116800"/>
            <a:ext cx="8187370" cy="168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st="139700" dir="1200000" algn="l" rotWithShape="0">
                    <a:srgbClr val="3E1F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 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Motivación: </a:t>
            </a:r>
            <a:r>
              <a:rPr kumimoji="0" lang="es-PE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st="139700" dir="1200000" algn="l" rotWithShape="0">
                    <a:srgbClr val="3E1F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 </a:t>
            </a:r>
            <a:r>
              <a:rPr kumimoji="0" lang="es-PE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st="139700" dir="1200000" algn="l" rotWithShape="0">
                    <a:srgbClr val="3E1F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Las experiencias de Dios se asimilan con más fuerza en el silencio de la oración</a:t>
            </a:r>
            <a:r>
              <a:rPr kumimoji="0" lang="es-PE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st="139700" dir="1200000" algn="l" rotWithShape="0">
                    <a:srgbClr val="3E1F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.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114300" dir="2400000" algn="l" rotWithShape="0">
                    <a:srgbClr val="3A1D00"/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Times New Roman"/>
              </a:rPr>
              <a:t>Ante la palabra que nos habla hemos de responder; desde la oración, con nuestra confesión de fe y nuestro testimonio de vida.</a:t>
            </a:r>
            <a:endParaRPr kumimoji="0" lang="es-ES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st="139700" dir="1200000" algn="l" rotWithShape="0">
                  <a:srgbClr val="3E1F00"/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Times New Roman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87016" y="2780928"/>
            <a:ext cx="43890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1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5D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88900" dist="114300" dir="2400000" algn="l" rotWithShape="0">
                  <a:srgbClr val="3A1D00"/>
                </a:outerShdw>
              </a:effectLst>
              <a:uLnTx/>
              <a:uFillTx/>
              <a:latin typeface="Arial Narrow" pitchFamily="34" charset="0"/>
              <a:ea typeface="+mn-ea"/>
              <a:cs typeface="Times New Roman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79747" y="490808"/>
            <a:ext cx="2623998" cy="979829"/>
          </a:xfrm>
          <a:prstGeom prst="roundRect">
            <a:avLst>
              <a:gd name="adj" fmla="val 16667"/>
            </a:avLst>
          </a:prstGeom>
          <a:solidFill>
            <a:srgbClr val="D6F960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ORATIO                                       </a:t>
            </a: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le digo al Señor motivado por su Palabra?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83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461119"/>
            <a:ext cx="8203909" cy="5952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1 Rectángulo"/>
          <p:cNvSpPr/>
          <p:nvPr/>
        </p:nvSpPr>
        <p:spPr>
          <a:xfrm>
            <a:off x="470263" y="461119"/>
            <a:ext cx="35792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Luego de un tiempo de oración personal,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compartimos en grupos nuestra oración (o todos juntos).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0263" y="3183923"/>
            <a:ext cx="3682021" cy="322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2A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Cada uno de los participantes enciende su vela del cirio y expresa en voz alta su propia confesión de fe escrita en el papel (respondiendo a la pregunta: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2A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¿Quién es Jesús para mí?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rgbClr val="00002A"/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) y                      van colocando las velas en torno al cirio.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rgbClr val="00002A"/>
                </a:glo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114247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4" y="454152"/>
            <a:ext cx="8150352" cy="5949696"/>
          </a:xfrm>
          <a:prstGeom prst="rect">
            <a:avLst/>
          </a:prstGeom>
        </p:spPr>
      </p:pic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611560" y="476672"/>
            <a:ext cx="22621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39</a:t>
            </a:r>
            <a:r>
              <a:rPr kumimoji="0" lang="ca-ES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146231" y="4523579"/>
            <a:ext cx="44303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antGarde Bk BT" pitchFamily="34" charset="0"/>
                <a:ea typeface="+mn-ea"/>
                <a:cs typeface="Times New Roman" pitchFamily="18" charset="0"/>
              </a:rPr>
              <a:t>Aquí estoy, Señor, para hacer tu voluntad</a:t>
            </a:r>
            <a:r>
              <a:rPr kumimoji="0" lang="es-P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antGarde Bk BT" pitchFamily="34" charset="0"/>
                <a:ea typeface="+mn-ea"/>
                <a:cs typeface="Times New Roman" pitchFamily="18" charset="0"/>
              </a:rPr>
              <a:t>.</a:t>
            </a: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vantGarde Bk BT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70295" y="3547499"/>
            <a:ext cx="3505323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9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/>
              </a:rPr>
              <a:t>Yo esperaba con ansia al Señor; él se inclinó y escuchó mi grito; me puso en la boca </a:t>
            </a:r>
            <a:r>
              <a:rPr kumimoji="0" lang="es-PE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/>
              </a:rPr>
              <a:t>                       un </a:t>
            </a:r>
            <a:r>
              <a:rPr kumimoji="0" lang="es-PE" sz="29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/>
              </a:rPr>
              <a:t>cántico nuevo, </a:t>
            </a:r>
            <a:r>
              <a:rPr kumimoji="0" lang="es-PE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/>
              </a:rPr>
              <a:t>            un </a:t>
            </a:r>
            <a:r>
              <a:rPr kumimoji="0" lang="es-PE" sz="29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1A0D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/>
              </a:rPr>
              <a:t>himno a nuestro Dios</a:t>
            </a:r>
            <a:endParaRPr kumimoji="0" lang="ca-ES" sz="29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1A0D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69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switch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/>
      <p:bldP spid="3389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ño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6"/>
          <a:stretch/>
        </p:blipFill>
        <p:spPr bwMode="auto">
          <a:xfrm>
            <a:off x="486500" y="470896"/>
            <a:ext cx="8152403" cy="59647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2595154" y="2627278"/>
            <a:ext cx="580321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Tú no quieres sacrificios ni ofrendas, y, en cambio, me abriste el oído; no pides sacrificio expiatorio, entonces yo digo: </a:t>
            </a:r>
            <a:r>
              <a:rPr kumimoji="0" lang="es-PE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«Aquí </a:t>
            </a:r>
            <a:r>
              <a:rPr kumimoji="0" lang="es-PE" sz="3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estoy». </a:t>
            </a: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2411614" y="5204622"/>
            <a:ext cx="51082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antGarde Bk BT" pitchFamily="34" charset="0"/>
                <a:ea typeface="+mn-ea"/>
                <a:cs typeface="Times New Roman" pitchFamily="18" charset="0"/>
              </a:rPr>
              <a:t>Aquí estoy, Señor, para hacer tu voluntad.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vantGarde Bk BT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switch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/>
      <p:bldP spid="3399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Resultado de imagen para aqui estoy señor para hacer tu volunta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0" y="504780"/>
            <a:ext cx="8169522" cy="59569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652260" y="578786"/>
            <a:ext cx="489509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Como está escrito </a:t>
            </a:r>
            <a:r>
              <a:rPr kumimoji="0" lang="es-P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en mi </a:t>
            </a:r>
            <a:r>
              <a:rPr kumimoji="0" lang="es-PE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libro: «Para hacer tu voluntad», Dios mío, lo quiero, y llevo tu ley en las entrañas. </a:t>
            </a: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3739988" y="3889605"/>
            <a:ext cx="38884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1" u="none" strike="noStrike" kern="1200" cap="none" spc="0" normalizeH="0" baseline="0" noProof="0" dirty="0">
                <a:ln>
                  <a:noFill/>
                </a:ln>
                <a:solidFill>
                  <a:srgbClr val="F4FE90"/>
                </a:solidFill>
                <a:effectLst>
                  <a:glow rad="101600">
                    <a:srgbClr val="1800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Aquí estoy, Señor, para hacer tu voluntad</a:t>
            </a:r>
            <a:r>
              <a:rPr kumimoji="0" lang="es-PE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4FE90"/>
                </a:solidFill>
                <a:effectLst>
                  <a:glow rad="101600">
                    <a:srgbClr val="180000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.</a:t>
            </a:r>
            <a:endParaRPr kumimoji="0" lang="ca-ES" sz="3600" b="0" i="1" u="none" strike="noStrike" kern="1200" cap="none" spc="0" normalizeH="0" baseline="0" noProof="0" dirty="0">
              <a:ln>
                <a:noFill/>
              </a:ln>
              <a:solidFill>
                <a:srgbClr val="F4FE90"/>
              </a:solidFill>
              <a:effectLst>
                <a:glow rad="101600">
                  <a:srgbClr val="180000"/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switch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/>
      <p:bldP spid="3409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actualidadcatolica.es/wp-content/uploads/adolescente-adorand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3" y="458547"/>
            <a:ext cx="8161110" cy="59770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412954" y="433770"/>
            <a:ext cx="59181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He proclamado tu salvación ante la gran asamblea; no he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ce­rrado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los labios: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Señor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, tú lo sabes. 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1963477" y="3178983"/>
            <a:ext cx="39060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antGarde Bk BT" pitchFamily="34" charset="0"/>
                <a:ea typeface="+mn-ea"/>
                <a:cs typeface="Times New Roman" pitchFamily="18" charset="0"/>
              </a:rPr>
              <a:t>Aquí estoy, Señor, para hacer tu voluntad</a:t>
            </a:r>
            <a:r>
              <a:rPr kumimoji="0" lang="es-PE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vantGarde Bk BT" pitchFamily="34" charset="0"/>
                <a:ea typeface="+mn-ea"/>
                <a:cs typeface="Times New Roman" pitchFamily="18" charset="0"/>
              </a:rPr>
              <a:t>.</a:t>
            </a: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7000">
        <p14:switch dir="r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/>
      <p:bldP spid="3420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0" y="425433"/>
            <a:ext cx="8249195" cy="6016316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519957" y="337593"/>
            <a:ext cx="8104984" cy="1214446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Ambientación</a:t>
            </a: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Un cirio encendido, símbolo de la presencia de Jesús entre nosotros. A cada participante se le entrega una vela y un pedazo de papel en blanco donde anotará su confesión de fe personal en Jesús: </a:t>
            </a: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>
                    <a:schemeClr val="accent1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¿Quién es Jesús para ti?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>
                  <a:schemeClr val="accent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>
                  <a:schemeClr val="accent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>
                  <a:schemeClr val="accent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Times New Roman" pitchFamily="18" charset="0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>
                  <a:schemeClr val="accent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>
                  <a:schemeClr val="accent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>
                  <a:schemeClr val="accent1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615832" y="1863931"/>
            <a:ext cx="2143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¿Quién es Jesús para ti?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38370" y="6000633"/>
            <a:ext cx="8501122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  <a:ea typeface="+mn-ea"/>
              </a:rPr>
              <a:t>Cantos sugeridos: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_tradnl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Jesús está entre nosotros; Jesús es Señor (</a:t>
            </a:r>
            <a:r>
              <a:rPr kumimoji="0" lang="es-ES_tradnl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Kairoi</a:t>
            </a:r>
            <a:r>
              <a:rPr kumimoji="0" lang="es-ES_tradnl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)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B40000"/>
              </a:solidFill>
              <a:uLnTx/>
              <a:uFillTx/>
              <a:latin typeface="Comic Sans MS" pitchFamily="6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56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8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75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195" y="477133"/>
            <a:ext cx="8185155" cy="5932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Rectángulo"/>
          <p:cNvSpPr/>
          <p:nvPr/>
        </p:nvSpPr>
        <p:spPr>
          <a:xfrm>
            <a:off x="841113" y="1262742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Motivación: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455195" y="1812380"/>
            <a:ext cx="4362995" cy="446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1" u="none" strike="noStrike" kern="1200" cap="none" spc="0" normalizeH="0" baseline="0" noProof="0" dirty="0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En una carta al Padre </a:t>
            </a:r>
            <a:r>
              <a:rPr kumimoji="0" lang="es-PE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Portail</a:t>
            </a:r>
            <a:r>
              <a:rPr kumimoji="0" lang="es-PE" sz="2000" b="0" i="1" u="none" strike="noStrike" kern="1200" cap="none" spc="0" normalizeH="0" baseline="0" noProof="0" dirty="0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, su primer compañero, se encuentra este himno a Jesucristo que muestra con claridad el lugar central que ocupa el Hijo de Dios en la fe y en la vida de san Vicente</a:t>
            </a:r>
            <a:r>
              <a:rPr kumimoji="0" lang="es-P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   </a:t>
            </a: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“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Acuérdese, Padre, de que vivimos en Jesucristo por la muerte en Jesucristo y que hemos de morir en Jesucristo por la vida de Jesucristo, y que nuestra vida tiene que estar oculta en Jesucristo y llena de Jesucristo, y que, para morir como Jesucristo, hay que vivir como Jesucristo” </a:t>
            </a: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                               </a:t>
            </a:r>
            <a:r>
              <a:rPr kumimoji="0" lang="es-PE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(</a:t>
            </a:r>
            <a:r>
              <a:rPr kumimoji="0" lang="es-PE" sz="1200" b="1" i="1" u="none" strike="noStrike" kern="1200" cap="none" spc="0" normalizeH="0" baseline="0" noProof="0" dirty="0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San Vicente de Paúl I, 320).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1600" b="0" i="1" u="none" strike="noStrike" kern="1200" cap="none" spc="0" normalizeH="0" baseline="0" noProof="0" dirty="0" smtClean="0">
              <a:ln>
                <a:noFill/>
              </a:ln>
              <a:solidFill>
                <a:srgbClr val="1E0F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1" u="none" strike="noStrike" kern="1200" cap="none" spc="0" normalizeH="0" baseline="0" noProof="0" dirty="0" smtClean="0">
              <a:ln>
                <a:noFill/>
              </a:ln>
              <a:solidFill>
                <a:srgbClr val="1E0F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1E0F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1E0F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	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1E0F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55195" y="511220"/>
            <a:ext cx="3428828" cy="771525"/>
          </a:xfrm>
          <a:prstGeom prst="roundRect">
            <a:avLst>
              <a:gd name="adj" fmla="val 16667"/>
            </a:avLst>
          </a:prstGeom>
          <a:solidFill>
            <a:srgbClr val="D6F960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/>
              </a:rPr>
              <a:t>¿Qué me lleva a hacer el texto?</a:t>
            </a:r>
            <a:endParaRPr kumimoji="0" lang="es-PE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760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Resultado de imagen para fondo negro h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4624" y="482124"/>
            <a:ext cx="8142483" cy="59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99882" y="3123595"/>
            <a:ext cx="3417592" cy="143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0" cap="none" spc="0" normalizeH="0" baseline="0" noProof="0" dirty="0">
                <a:ln>
                  <a:noFill/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  </a:t>
            </a:r>
            <a:r>
              <a:rPr kumimoji="0" lang="es-ES_tradnl" sz="3200" b="0" i="1" u="none" strike="noStrike" kern="0" cap="none" spc="0" normalizeH="0" baseline="0" noProof="0" dirty="0">
                <a:ln>
                  <a:noFill/>
                </a:ln>
                <a:solidFill>
                  <a:srgbClr val="FFFF8B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El Señor me ha enviado a evangelizar a los pobres.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0" cap="none" spc="0" normalizeH="0" baseline="0" noProof="0" dirty="0">
              <a:ln>
                <a:noFill/>
              </a:ln>
              <a:solidFill>
                <a:srgbClr val="FFFF8B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pic>
        <p:nvPicPr>
          <p:cNvPr id="17412" name="Picture 4" descr="Resultado de imagen para El Cristo de San Vicente de Paul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8" y="2308272"/>
            <a:ext cx="2835910" cy="41927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99882" y="588648"/>
            <a:ext cx="59735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63500" dir="3600000" algn="l" rotWithShape="0">
                    <a:srgbClr val="3A1D00"/>
                  </a:outerShdw>
                </a:effectLst>
                <a:uLnTx/>
                <a:uFillTx/>
                <a:latin typeface="Tempus Sans ITC" pitchFamily="82" charset="0"/>
                <a:ea typeface="+mn-ea"/>
                <a:cs typeface="Times New Roman"/>
              </a:rPr>
              <a:t>El Cristo que san Vicente pone en el centro de su fe y de su vida es claramente el “Misionero del Padre, enviado a los hombres”, y a nosotros nos toca continuar su misión: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88900" dist="63500" dir="3600000" algn="l" rotWithShape="0">
                  <a:srgbClr val="3A1D00"/>
                </a:outerShdw>
              </a:effectLst>
              <a:uLnTx/>
              <a:uFillTx/>
              <a:latin typeface="Tempus Sans ITC" pitchFamily="8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7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3" y="459686"/>
            <a:ext cx="8194767" cy="5984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2133601" y="592183"/>
            <a:ext cx="4032068" cy="496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mpus Sans ITC" pitchFamily="82" charset="0"/>
                <a:ea typeface="+mn-ea"/>
                <a:cs typeface="Times New Roman"/>
              </a:rPr>
              <a:t>¿</a:t>
            </a: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mpus Sans ITC" pitchFamily="82" charset="0"/>
                <a:ea typeface="+mn-ea"/>
                <a:cs typeface="Times New Roman"/>
              </a:rPr>
              <a:t>Qué puedo hacer para conocer cada vez más la persona y el mensaje del Señor Jesús y así vivir como Él, imitándolo y actualizando su mensaje en 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mpus Sans ITC" pitchFamily="82" charset="0"/>
                <a:ea typeface="+mn-ea"/>
                <a:cs typeface="Times New Roman"/>
              </a:rPr>
              <a:t>                          nuestra  vida</a:t>
            </a: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mpus Sans ITC" pitchFamily="82" charset="0"/>
                <a:ea typeface="+mn-ea"/>
                <a:cs typeface="Times New Roman"/>
              </a:rPr>
              <a:t>?</a:t>
            </a:r>
            <a:endParaRPr kumimoji="0" lang="es-ES_tradnl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mpus Sans ITC" pitchFamily="8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271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5" y="456328"/>
            <a:ext cx="8189105" cy="59705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79566" y="4683299"/>
            <a:ext cx="7506787" cy="1325616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PE" sz="2800" b="1" dirty="0">
                <a:solidFill>
                  <a:srgbClr val="FFFF8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 </a:t>
            </a:r>
            <a:r>
              <a:rPr lang="es-PE" sz="2800" b="1" dirty="0" smtClean="0">
                <a:solidFill>
                  <a:srgbClr val="FFFF8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¿</a:t>
            </a:r>
            <a:r>
              <a:rPr lang="es-PE" sz="2800" b="1" dirty="0">
                <a:solidFill>
                  <a:srgbClr val="FFFF8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Qué podemos hacer para que el Espíritu Santo transforme nuestra vida y nos dé la vitalidad y valentía de los primeros cristianos?</a:t>
            </a:r>
            <a:endParaRPr lang="es-ES" sz="2800" b="1" dirty="0">
              <a:solidFill>
                <a:srgbClr val="FFFF8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60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n para imagenes de jesus y el cordero&quot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715" y="454457"/>
            <a:ext cx="8161201" cy="59552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57093" y="902606"/>
            <a:ext cx="7532914" cy="5394792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>
              <a:buNone/>
            </a:pP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Cordero de Dios que quitas el pecado del mundo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…                                                                     bendito </a:t>
            </a: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y alabado seas por ser el Dios                        hecho hombre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…</a:t>
            </a:r>
          </a:p>
          <a:p>
            <a:pPr marL="0" indent="0">
              <a:buNone/>
            </a:pPr>
            <a:endParaRPr lang="es-ES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es-ES" sz="24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bendito </a:t>
            </a: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y alabado seas por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                                       anonadarte </a:t>
            </a: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para darnos vida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gloria a ti, por darnos tu vida para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                                      que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tengamos vida en ti…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todo honor y toda gloria a ti,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                                                     que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siendo Dios te hiciste uno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de nosotros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…perdón por la dureza de nuestro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corazón                               …</a:t>
            </a: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perdón por las veces que ignoramos tu amor y tu misericordia…</a:t>
            </a:r>
          </a:p>
          <a:p>
            <a:pPr marL="0" indent="0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82951" name="WordArt 7"/>
          <p:cNvSpPr>
            <a:spLocks noChangeArrowheads="1" noChangeShapeType="1" noTextEdit="1"/>
          </p:cNvSpPr>
          <p:nvPr/>
        </p:nvSpPr>
        <p:spPr bwMode="auto">
          <a:xfrm>
            <a:off x="2839752" y="428317"/>
            <a:ext cx="3200400" cy="361972"/>
          </a:xfrm>
          <a:prstGeom prst="rect">
            <a:avLst/>
          </a:prstGeom>
        </p:spPr>
        <p:txBody>
          <a:bodyPr wrap="none" fromWordArt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/>
                <a:ea typeface="+mn-ea"/>
                <a:cs typeface="Times New Roman"/>
              </a:rPr>
              <a:t>Oración final</a:t>
            </a:r>
          </a:p>
        </p:txBody>
      </p:sp>
    </p:spTree>
    <p:extLst>
      <p:ext uri="{BB962C8B-B14F-4D97-AF65-F5344CB8AC3E}">
        <p14:creationId xmlns:p14="http://schemas.microsoft.com/office/powerpoint/2010/main" val="417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n para imagenes de jesus y el cordero&quot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185" y="475130"/>
            <a:ext cx="8157756" cy="59525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93185" y="475130"/>
            <a:ext cx="8426697" cy="5495364"/>
          </a:xfrm>
          <a:noFill/>
          <a:ln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…perdón por la dureza de nuestro corazón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…                                perdón </a:t>
            </a:r>
            <a:r>
              <a:rPr lang="es-ES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por las veces que ignoramos tu amor y tu misericordia…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ayúdanos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 dejarnos transformar por tu Espíritu Santo…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danos la gracia de vivir con alegría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                                nuestra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fe en ti…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ayúdanos a dar testimonio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de tu amor                                                hacia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nosotros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haz que nuestra fe en ti se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manifieste                                                        y se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exprese en obras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llénanos de tu gracia y tu amor…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inunda nuestra vida de tu presencia viva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…                                            ven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en nuestra ayuda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y llévanos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 ti…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haz que te busquemos incansablemente…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haz </a:t>
            </a:r>
            <a:r>
              <a:rPr lang="es-PE" sz="24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que seas Tú todo para nosotros.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400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7661" y="6488668"/>
            <a:ext cx="4507605" cy="369332"/>
          </a:xfrm>
          <a:prstGeom prst="rect">
            <a:avLst/>
          </a:prstGeom>
          <a:solidFill>
            <a:srgbClr val="14A62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Caycho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" y="463731"/>
            <a:ext cx="8214796" cy="59457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7390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1" y="444588"/>
            <a:ext cx="8207837" cy="59910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5536" y="533079"/>
            <a:ext cx="8157042" cy="138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empus Sans ITC" pitchFamily="82" charset="0"/>
              <a:ea typeface="+mn-ea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8940" y="444588"/>
            <a:ext cx="3201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50" normalizeH="0" baseline="0" noProof="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wis721 Blk BT" panose="020B0904030502020204" pitchFamily="34" charset="0"/>
                <a:ea typeface="+mn-ea"/>
                <a:cs typeface="Times New Roman" pitchFamily="18" charset="0"/>
              </a:rPr>
              <a:t>AMBIENTACIÓN:  </a:t>
            </a:r>
            <a:endParaRPr kumimoji="0" lang="es-PE" sz="2400" b="1" i="0" u="none" strike="noStrike" kern="1200" cap="none" spc="50" normalizeH="0" baseline="0" noProof="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wis721 Blk BT" panose="020B09040305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0706" y="1298591"/>
            <a:ext cx="2784083" cy="513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	Jesús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es el Cordero de Dios sacrificado para nuestra liberación.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       Él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es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el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Hijo que ama hacer la voluntad del Padre para manifestar su fidelidad salvadora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E3EBF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425440" y="2005323"/>
            <a:ext cx="3241338" cy="418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   También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hoy sentimos la necesidad de seguir invitando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a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E3EBF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todos los hombres y mujeres a formar parte del nuevo y definitivo pueblo de Dios convocado por Jesús.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E3EBF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E3EBF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jesus-con-ovej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25" y="467866"/>
            <a:ext cx="8193447" cy="59677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10 Rectángulo"/>
          <p:cNvSpPr/>
          <p:nvPr/>
        </p:nvSpPr>
        <p:spPr>
          <a:xfrm>
            <a:off x="2830652" y="382007"/>
            <a:ext cx="2985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Oración inicial</a:t>
            </a:r>
            <a:endParaRPr kumimoji="0" lang="es-PE" sz="3200" b="1" i="0" u="none" strike="noStrike" kern="1200" cap="none" spc="0" normalizeH="0" baseline="0" noProof="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59825" y="1187023"/>
            <a:ext cx="3119398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-150" normalizeH="0" baseline="0" noProof="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 Jesús,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-150" normalizeH="0" baseline="0" noProof="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Tú el que nos bautizas con Espíritu Santo, que eres el Cordero de Dios,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-150" normalizeH="0" baseline="0" noProof="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el que quitas el pecado del mundo</a:t>
            </a:r>
            <a:r>
              <a:rPr kumimoji="0" lang="es-PE" sz="2600" b="1" i="0" u="none" strike="noStrike" kern="1200" cap="none" spc="-150" normalizeH="0" baseline="0" noProof="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-150" normalizeH="0" baseline="0" noProof="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el que nos das vida con tu vida,</a:t>
            </a:r>
            <a:r>
              <a:rPr kumimoji="0" lang="es-PE" sz="2600" b="1" i="0" u="none" strike="noStrike" kern="1200" cap="none" spc="-150" normalizeH="0" baseline="0" noProof="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endParaRPr kumimoji="0" lang="es-PE" sz="2600" b="1" i="0" u="none" strike="noStrike" kern="1200" cap="none" spc="-150" normalizeH="0" baseline="0" noProof="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6" name="11 Rectángulo"/>
          <p:cNvSpPr/>
          <p:nvPr/>
        </p:nvSpPr>
        <p:spPr>
          <a:xfrm>
            <a:off x="5225143" y="1217800"/>
            <a:ext cx="3428129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-150" normalizeH="0" baseline="0" noProof="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el </a:t>
            </a:r>
            <a:r>
              <a:rPr kumimoji="0" lang="es-PE" sz="2600" b="1" i="0" u="none" strike="noStrike" kern="1200" cap="none" spc="-150" normalizeH="0" baseline="0" noProof="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que has venido a revelarnos al Padre y a llevarnos a Él,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-150" normalizeH="0" baseline="0" noProof="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te pedimos que nos ayudes a conocerte más, a saber quién eres</a:t>
            </a:r>
            <a:r>
              <a:rPr kumimoji="0" lang="es-PE" sz="2600" b="1" i="0" u="none" strike="noStrike" kern="1200" cap="none" spc="-150" normalizeH="0" baseline="0" noProof="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,</a:t>
            </a:r>
            <a:r>
              <a:rPr kumimoji="0" lang="es-ES" sz="2600" b="1" i="0" u="none" strike="noStrike" kern="1200" cap="none" spc="-150" normalizeH="0" baseline="0" noProof="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y que conociéndote demos testimonio de ti, </a:t>
            </a:r>
            <a:endParaRPr kumimoji="0" lang="es-PE" sz="2600" b="1" i="0" u="none" strike="noStrike" kern="1200" cap="none" spc="-150" normalizeH="0" baseline="0" noProof="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3515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jesús cordero de dio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3" y="446630"/>
            <a:ext cx="8169819" cy="60064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77793" y="1278785"/>
            <a:ext cx="3162390" cy="369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dándote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 conocer como lo hizo Juan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para que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viviendo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con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alegría,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nuestra fe en ti,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busquemos que otros te conozcan y te sigan,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</a:t>
            </a:r>
            <a:endParaRPr kumimoji="0" lang="es-PE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538651" y="2066907"/>
            <a:ext cx="3108961" cy="246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para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que Tú nos des vida uniéndonos a ti,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para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vivir como Tú,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teniendo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 ti 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vida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y salvación.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Que así sea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</a:t>
            </a:r>
            <a:endParaRPr kumimoji="0" lang="es-PE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0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jesús cordero de dio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9" y="432163"/>
            <a:ext cx="8131543" cy="59860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431540" y="4744029"/>
            <a:ext cx="8280920" cy="166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   </a:t>
            </a:r>
            <a:r>
              <a:rPr kumimoji="0" lang="es-ES_tradnl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Motivación: Terminado </a:t>
            </a:r>
            <a:r>
              <a:rPr kumimoji="0" lang="es-ES_tradnl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el tiempo de Navidad, pasamos a contemplar el inicio de la vida pública de Jesús. Con el Señor ha aparecido una gran novedad que viene a sustituir las realidades antiguas.</a:t>
            </a:r>
            <a:r>
              <a:rPr kumimoji="0" lang="es-CO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anose="030F0702030302020204" pitchFamily="66" charset="0"/>
                <a:cs typeface="Times New Roman" pitchFamily="18" charset="0"/>
              </a:rPr>
              <a:t> Escuchemos:</a:t>
            </a:r>
            <a:endParaRPr kumimoji="0" lang="es-PE" sz="2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1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Comic Sans MS" panose="030F0702030302020204" pitchFamily="66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1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srgbClr val="C00000"/>
                </a:outerShdw>
              </a:effectLst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07359" y="498676"/>
            <a:ext cx="2932526" cy="1164661"/>
          </a:xfrm>
          <a:prstGeom prst="roundRect">
            <a:avLst>
              <a:gd name="adj" fmla="val 16667"/>
            </a:avLst>
          </a:prstGeom>
          <a:solidFill>
            <a:srgbClr val="C3E651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 w="6600">
                  <a:solidFill>
                    <a:srgbClr val="468A4B"/>
                  </a:solidFill>
                  <a:prstDash val="solid"/>
                </a:ln>
                <a:solidFill>
                  <a:srgbClr val="C00000"/>
                </a:solidFill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 w="6600">
                  <a:solidFill>
                    <a:srgbClr val="468A4B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 w="6600">
                  <a:solidFill>
                    <a:srgbClr val="468A4B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s-PE" sz="2000" b="1" i="0" u="none" strike="noStrike" kern="1200" cap="none" spc="0" normalizeH="0" baseline="0" noProof="0" dirty="0" smtClean="0">
                <a:ln w="6600">
                  <a:solidFill>
                    <a:srgbClr val="468A4B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Juan, 1, 19 -34</a:t>
            </a:r>
            <a:endParaRPr kumimoji="0" lang="es-PE" sz="3600" b="1" i="0" u="none" strike="noStrike" kern="1200" cap="none" spc="0" normalizeH="0" baseline="0" noProof="0" dirty="0">
              <a:ln w="6600">
                <a:solidFill>
                  <a:srgbClr val="468A4B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2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4 Imagen" descr="Juanc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3" y="440651"/>
            <a:ext cx="8186057" cy="598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587063" y="517875"/>
            <a:ext cx="2989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rgbClr val="468A4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68A4B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Juan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468A4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468A4B"/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1, 29-34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87063" y="4835867"/>
            <a:ext cx="8072847" cy="99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Arial"/>
              </a:rPr>
              <a:t>En aquel tiempo, Juan vio a Jesús que se acercaba a él y exclamó: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Arial"/>
              </a:rPr>
              <a:t>Éste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Arial"/>
              </a:rPr>
              <a:t>es el Cordero de Dios, que quita el pecado del mundo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Arial"/>
              </a:rPr>
              <a:t>.           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Georgia" panose="02040502050405020303" pitchFamily="18" charset="0"/>
                <a:cs typeface="Arial"/>
              </a:rPr>
              <a:t>A él me refería yo cuando dije: </a:t>
            </a:r>
          </a:p>
        </p:txBody>
      </p:sp>
    </p:spTree>
    <p:extLst>
      <p:ext uri="{BB962C8B-B14F-4D97-AF65-F5344CB8AC3E}">
        <p14:creationId xmlns:p14="http://schemas.microsoft.com/office/powerpoint/2010/main" val="4116109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Imagen" descr="3429534868_e4e9afc1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" y="456921"/>
            <a:ext cx="8168640" cy="596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3 Rectángulo"/>
          <p:cNvSpPr/>
          <p:nvPr/>
        </p:nvSpPr>
        <p:spPr>
          <a:xfrm>
            <a:off x="576458" y="5191689"/>
            <a:ext cx="7818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Times New Roman"/>
              </a:rPr>
              <a:t>“Detrás de mí viene uno que es superior a mí, porque existía antes que yo”.</a:t>
            </a:r>
            <a:endParaRPr kumimoji="0" lang="es-PE" sz="1800" b="1" i="0" u="none" strike="noStrike" kern="120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088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oadway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oadway" pitchFamily="82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1616</Words>
  <Application>Microsoft Office PowerPoint</Application>
  <PresentationFormat>Presentación en pantalla (4:3)</PresentationFormat>
  <Paragraphs>118</Paragraphs>
  <Slides>36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36</vt:i4>
      </vt:variant>
    </vt:vector>
  </HeadingPairs>
  <TitlesOfParts>
    <vt:vector size="61" baseType="lpstr">
      <vt:lpstr>Arial</vt:lpstr>
      <vt:lpstr>Arial Black</vt:lpstr>
      <vt:lpstr>Arial Narrow</vt:lpstr>
      <vt:lpstr>AvantGarde Bk BT</vt:lpstr>
      <vt:lpstr>Berlin Sans FB</vt:lpstr>
      <vt:lpstr>Calibri</vt:lpstr>
      <vt:lpstr>Comic Sans MS</vt:lpstr>
      <vt:lpstr>Franklin Gothic Book</vt:lpstr>
      <vt:lpstr>Georgia</vt:lpstr>
      <vt:lpstr>Impact</vt:lpstr>
      <vt:lpstr>Poor Richard</vt:lpstr>
      <vt:lpstr>Rockwell</vt:lpstr>
      <vt:lpstr>Script MT Bold</vt:lpstr>
      <vt:lpstr>Swis721 Blk BT</vt:lpstr>
      <vt:lpstr>Tempus Sans ITC</vt:lpstr>
      <vt:lpstr>Times</vt:lpstr>
      <vt:lpstr>Times New Roman</vt:lpstr>
      <vt:lpstr>Wingdings</vt:lpstr>
      <vt:lpstr>Diseño predeterminado</vt:lpstr>
      <vt:lpstr>1_colormaster</vt:lpstr>
      <vt:lpstr>Default Design</vt:lpstr>
      <vt:lpstr>3_Diseño predeterminado</vt:lpstr>
      <vt:lpstr>1_Default Design</vt:lpstr>
      <vt:lpstr>1_En blanco</vt:lpstr>
      <vt:lpstr>6_Diseño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6</cp:revision>
  <dcterms:created xsi:type="dcterms:W3CDTF">2020-01-13T20:09:10Z</dcterms:created>
  <dcterms:modified xsi:type="dcterms:W3CDTF">2020-01-13T21:00:37Z</dcterms:modified>
</cp:coreProperties>
</file>