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50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F9B7C-C8C7-4D83-9F59-7E6C7944102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8CAE-D2FB-455A-B8D9-CA3377925B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9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0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3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1B76-A514-4AD0-BBB8-72256F2842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9200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D4245-4716-405B-BD40-6FEC78E934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57441"/>
      </p:ext>
    </p:extLst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10935-1E8B-460F-9A0B-E31BD30092E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1C018-4FA0-4DBF-BC1E-873092AB56E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3615"/>
      </p:ext>
    </p:extLst>
  </p:cSld>
  <p:clrMapOvr>
    <a:masterClrMapping/>
  </p:clrMapOvr>
  <p:transition spd="med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DC1E0-F87F-4160-A162-3535E6D81C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728EE-1A3E-4B13-9457-D44CE8228A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93543"/>
      </p:ext>
    </p:extLst>
  </p:cSld>
  <p:clrMapOvr>
    <a:masterClrMapping/>
  </p:clrMapOvr>
  <p:transition spd="med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099DA-8BF3-471D-A4E2-B385256C9E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11CC2-0468-441B-8EAA-FA8EF99B57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10097"/>
      </p:ext>
    </p:extLst>
  </p:cSld>
  <p:clrMapOvr>
    <a:masterClrMapping/>
  </p:clrMapOvr>
  <p:transition spd="med">
    <p:diamond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A878-CB01-4BB8-921E-1A2CF44495D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D1FBD-58CE-42CD-8C73-7EEEAC385B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50619"/>
      </p:ext>
    </p:extLst>
  </p:cSld>
  <p:clrMapOvr>
    <a:masterClrMapping/>
  </p:clrMapOvr>
  <p:transition spd="med">
    <p:diamond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8B363-17E0-433B-9D6C-0F57607D7E0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69583-4B52-41F0-A93D-99EB7B2784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02192"/>
      </p:ext>
    </p:extLst>
  </p:cSld>
  <p:clrMapOvr>
    <a:masterClrMapping/>
  </p:clrMapOvr>
  <p:transition spd="med">
    <p:diamond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F6D7-60A2-4541-901A-EBA6E0933E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D6B2-4FD8-4F0D-8372-8F3564ABD6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60789"/>
      </p:ext>
    </p:extLst>
  </p:cSld>
  <p:clrMapOvr>
    <a:masterClrMapping/>
  </p:clrMapOvr>
  <p:transition spd="med">
    <p:diamond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732-C2C7-4446-9F48-85BAE408CAE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ED1DC-CAA7-481C-ACCC-2D36D8D9F2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53629"/>
      </p:ext>
    </p:extLst>
  </p:cSld>
  <p:clrMapOvr>
    <a:masterClrMapping/>
  </p:clrMapOvr>
  <p:transition spd="med"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CF252-C738-4A95-986D-54C1E61EC08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6C7F-80F8-485E-BBDE-97FCF70E42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854623"/>
      </p:ext>
    </p:extLst>
  </p:cSld>
  <p:clrMapOvr>
    <a:masterClrMapping/>
  </p:clrMapOvr>
  <p:transition spd="med">
    <p:diamond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DBF-12B1-4CE2-BA4B-6827B245E96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77264-3514-4FF0-8CD0-99D39F4B7E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06598"/>
      </p:ext>
    </p:extLst>
  </p:cSld>
  <p:clrMapOvr>
    <a:masterClrMapping/>
  </p:clrMapOvr>
  <p:transition spd="med">
    <p:diamond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9D41D-289B-43E5-B393-CA10835D057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C278-CBBA-4947-98EC-BD1DE6320F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08516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71A3A-F4E3-4848-89C4-5E068DB9CBC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17930"/>
      </p:ext>
    </p:extLst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6067-5863-4CA0-A87A-71B12A1D4D9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D3080-34DA-4240-8E35-8430C2F18A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62889"/>
      </p:ext>
    </p:extLst>
  </p:cSld>
  <p:clrMapOvr>
    <a:masterClrMapping/>
  </p:clrMapOvr>
  <p:transition spd="med">
    <p:diamond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54BE-5B05-4F72-9501-AE3EC2C7C53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4687"/>
      </p:ext>
    </p:extLst>
  </p:cSld>
  <p:clrMapOvr>
    <a:masterClrMapping/>
  </p:clrMapOvr>
  <p:transition spd="slow">
    <p:comb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319E-0CE1-404B-955B-E6AF024E169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12262"/>
      </p:ext>
    </p:extLst>
  </p:cSld>
  <p:clrMapOvr>
    <a:masterClrMapping/>
  </p:clrMapOvr>
  <p:transition spd="slow">
    <p:comb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DFF5D-0507-4AE9-A720-861B16A7FF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25205"/>
      </p:ext>
    </p:extLst>
  </p:cSld>
  <p:clrMapOvr>
    <a:masterClrMapping/>
  </p:clrMapOvr>
  <p:transition spd="slow">
    <p:comb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D4E78-3613-46BC-81FF-6386C0D74D7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9221"/>
      </p:ext>
    </p:extLst>
  </p:cSld>
  <p:clrMapOvr>
    <a:masterClrMapping/>
  </p:clrMapOvr>
  <p:transition spd="slow">
    <p:comb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4ED7E-12B1-478C-BED9-48D334AA341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94587"/>
      </p:ext>
    </p:extLst>
  </p:cSld>
  <p:clrMapOvr>
    <a:masterClrMapping/>
  </p:clrMapOvr>
  <p:transition spd="slow">
    <p:comb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EEF19-1C3F-400E-881F-A07F05DA5A9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374011"/>
      </p:ext>
    </p:extLst>
  </p:cSld>
  <p:clrMapOvr>
    <a:masterClrMapping/>
  </p:clrMapOvr>
  <p:transition spd="slow">
    <p:comb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51F66-46AC-4541-A42B-3ACDF47D350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04161"/>
      </p:ext>
    </p:extLst>
  </p:cSld>
  <p:clrMapOvr>
    <a:masterClrMapping/>
  </p:clrMapOvr>
  <p:transition spd="slow">
    <p:comb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444EC-4917-4391-B978-EB4497192F6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285559"/>
      </p:ext>
    </p:extLst>
  </p:cSld>
  <p:clrMapOvr>
    <a:masterClrMapping/>
  </p:clrMapOvr>
  <p:transition spd="slow">
    <p:comb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0BCD-F51E-454A-B188-33790741CA5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6482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468C8-3EB6-482B-B2B0-07CAD228AF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675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A52F9-C01B-4F6D-AFE9-429E88B6ABB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75701"/>
      </p:ext>
    </p:extLst>
  </p:cSld>
  <p:clrMapOvr>
    <a:masterClrMapping/>
  </p:clrMapOvr>
  <p:transition spd="slow">
    <p:comb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D1A4C-6219-43BE-B950-6198C21AD13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91946"/>
      </p:ext>
    </p:extLst>
  </p:cSld>
  <p:clrMapOvr>
    <a:masterClrMapping/>
  </p:clrMapOvr>
  <p:transition spd="slow">
    <p:comb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E3F91-04FF-400D-8652-2BB5BFE3D6E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E98C-4060-45A8-914D-55C2C725CB5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3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68934-7BC9-4AE9-9D02-9D31AA96F1B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E218F-3267-4D6D-B24B-7FBB0F22F6C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35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AE238-220B-462E-8ABD-A8F20D36B14A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D08A9-CAAB-4E3F-9192-574F79F0EE3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81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59AB3-EBE1-439C-BF6D-780F8BCDF99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3CC-1C0F-4982-86A6-0433C8CFB27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16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4B874-D9F7-4437-91AE-26A75F7562A2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77906-92CD-4107-98EA-C958CDFA4D4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616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76005-2A60-4363-AE2C-B5FB0C282A1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3A95F-F40F-4A48-BDA3-0C3001ED0BB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594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BC9E9-5EAE-4816-BB82-C62115D627A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2C8A7-3476-4A13-BE8A-48CA0547DA3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488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F4183-C2F1-401A-A5DE-857618C7C91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A4555-C22A-4BF7-B61C-318419E8A31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C96A-9402-4FB4-81A9-4F7C0BF7FB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3963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122AC-9396-4DF2-8861-74BCEC118618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BC187-725F-4DB6-ADD5-696F6B4C151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330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385A-F44C-4A89-AC74-C751F0403B07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A09DC-80CD-409B-BD2A-06FDB0F8D03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369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C28B7-01C1-4587-A636-C2BDC8078759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4A41-FFAE-44BF-9906-3D37FEE1188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8D0C2-C782-4600-AD51-DED32A0F91F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9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61295-D99D-4214-A1EC-07F9C97113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6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7186-2385-4732-9278-93F7988770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FEAF0-11CA-4321-8BCD-13D255D8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96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A04A-A61D-4B4B-9B3D-D1F23FE1420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3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F7154-E7C3-4101-975C-BC67E027B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89E2E-3C1D-41DF-903A-5256218A71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54001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7F8C6-102B-4907-98E4-096648E4D5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0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08480-DA59-46F0-AABB-3BE8994C69B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9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A586-A650-4BE2-BF0E-2E03417175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9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72858-800A-44EF-AE5A-55CE760C42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197639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49058-EB6D-40E9-8423-0F3FDA23BD2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39592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F9C13-87A8-4BB1-9F4C-3FA9FDC2406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52318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314C1-B108-4C65-A8EE-A87014AD8FD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96917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0D7E8-54A8-47FA-BE8E-1065E68DC1C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77133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60B0B-025F-48D7-8B64-F4FD965E672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8672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8653-E553-44CE-A292-13EEB7F4C41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36384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29F55-4902-4176-B642-0CEFCBABDF1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06241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E2377-5267-4AF2-B350-E1AF5F44082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84865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BBC5C-77AD-41E1-88BF-509109C7A7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45337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5AB28-5B8C-42B0-992A-FA0F6FE2A56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16650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9E3-863E-482B-882C-B22508E1EF8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68690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2AA1A-BCD8-4AA5-BE3F-5CEB4C40D9C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410BD-8303-4AF3-9415-80D113B283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2082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4867A-CF9F-47A8-9C56-F54D9C034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39F4B-0DC4-414D-84B8-0CC1DE1CF4E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8971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A3279-578B-4732-B230-E8E5CFA78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6B98-A705-4922-BCB0-F59B0956D4C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6488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79B65-D9B8-44FD-85BA-2158A850F48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4EDB4-FF2D-43DF-8EC9-2BB6E33E0D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3144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8E3-C2E7-4377-8EBD-E45D6DFED46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7D5C6-BFF9-4D3D-BA12-22EDDA3E88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2488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6B9EE-0D26-46F4-A4C1-5A05400BA573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49A60-0109-4D12-91B5-CFD9A07FB1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559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4C33F-77B9-4899-A56F-3AA739237F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43709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31B6-7C59-4BEB-B8F1-7B05E83DD19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93D89-35E7-490C-99C7-41071D3277A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4311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4E036-3BAD-42F5-A278-A237DEA71C5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176B1-137C-4620-A4E1-68A848A73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8598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D7ACA-325A-4DBC-AB86-39E6372B840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8B34B-9020-4B7E-B870-C38C870B4F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9166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6DD5E-9FF2-464E-AFDA-A7B54BF85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969EE-4C99-4404-B4C3-3C79913DCD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5790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D21A-EA7C-4E8A-8C2B-3AFD676CB4E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77425-5139-45A9-98E1-7FF5585A98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6672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E3380-DC5B-47E5-9EE7-11075C58425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25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388F0-1E8A-490A-B453-D3A80A91BAC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0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41106-90D2-4617-8A9E-884C9194460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623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60844-C1EA-4BA8-9983-B73BE48ECC0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4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0A1FA-E574-42CE-B6CD-849365B4535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EB6BD-8826-49F1-AD3A-C5FF309229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03311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01C95-3210-472D-A570-247FD340660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7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30486-30EC-43BF-A64E-5048A06AFAB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2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FB1A-7483-454A-885D-4203D273EE3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73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A81D1-DBA6-4640-9A11-3D9AB4C4FA3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72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531F-688B-492A-8AFB-6AC52C80FFD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60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6B997-EF54-4B5E-99D3-33ADE323785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11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E024-6AEE-4CB7-958F-7CDDB453E7B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5B10A-F55C-497F-85E4-8D367A43F9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444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251AE-2694-48B8-A37D-CEB19B449DE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DE264-3AFD-4948-BEF1-42BDF49BDA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8225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BD29C-AC08-48C9-848D-4AF1A5B4254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B8286-D697-4484-9AA8-BDB7E97A6A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8451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023FA-0D5F-4203-86FD-B63A83AE30E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0CB78-443D-43AF-82BF-ADEBE041A4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186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522D5-AD97-468B-9CC2-45827BC017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62006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E23B1-2B86-4E7A-A62B-2AE7882F89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760C9-A2C4-474C-8908-C1453B6B71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3328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723BC-70CB-47B4-946B-E31A527F4EC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96171-E7DC-48AC-A8D6-BEC00060404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2612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287CF-EDFF-4B3D-87E3-82A109870B8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02CFC-EE98-4657-AF3C-7425A31CE0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0827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9F735-ACB4-4705-84A1-27E19EDC7DC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4D63-84ED-441D-A3F2-8C49524DF6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0025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34BE3-3D6E-47F2-A20A-CC31F6484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9C296-4B50-47C8-834C-3B9C3C5BD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8147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380A1-38CF-4E2A-9CEE-8D0FDD5779A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57CF7-A4CA-4C81-B9D2-0C9D6E603A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9523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2D5FF-8B7E-4157-BE66-43536B187CA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094BD-FD7C-4361-AC0A-EDC1FC7B4F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2183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69120-661C-4133-B2AB-3D85E56B91D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1111E-20D9-4707-BBAB-5D59FA4533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2892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217A0-50D9-4B7D-BD0A-E5D14DCE743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D29C5-08B1-4288-AE54-BD57067C7AD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8146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6023-942F-4645-BB8D-7EA92CB03C3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22A3A-D145-4655-AA2C-2540A919D4E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2393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1B42-3F23-444B-9C97-A7686143D6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4625"/>
      </p:ext>
    </p:extLst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5D59D-022F-441A-8086-B9CC9CCE9A4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E00EB-4FF7-41AC-8B66-F167925089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35039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782F4-4BF2-47C4-85AF-8DC9E09A1D6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B84A5-00A2-4B57-A718-6CA59B41118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16587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C7243-0FF9-4452-96F0-05CEC75B529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6ED0-1975-44F7-8965-0A2D52CC3A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9255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0BB01-9029-4883-8B20-8E104A27024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D45ED-2262-4C80-8480-3620BEBF252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3416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E886-7BF5-4746-83EF-62014033E7B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3BC0-9FF3-4103-8595-D3B37901AF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37877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B525E-798E-4F48-980E-81E9F590767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C259B-F1E0-434A-9525-C748BEAAF6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65487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6626B-CE14-4486-8BFA-DCB169BE12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65595-A474-476C-B545-0E51D96AAF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1509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79AE4-5296-458B-8441-54A42D891A9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D86B0-3F11-4B8D-A8B1-835B5D90E2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6954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BA510-27C1-48FE-AB49-7433E3A357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872843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88E32-5E5B-4A2A-88D3-7B513A538E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258180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90E2C-BA13-4E8C-9D6C-2676DE63B5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85553"/>
      </p:ext>
    </p:extLst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981EF-B576-4B14-95DC-0B7A69DC33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681487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68064-44C8-4BDF-8B42-4D70D500ED9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243017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85AC-2EE0-4293-97E5-014D14DFB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324215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C11BA-EA08-402D-9702-0F3E0933AD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831755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81886-4E7E-4EFD-A272-6DCAE678EC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671822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BB2E7-ED8F-41AA-8C40-70D1F66BF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053286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EC770-7C5A-48C4-B2A8-7BC2683DC0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1968470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55003-747C-4061-8CFC-36890CFC161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194139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9BDAA-7090-4110-86DD-EB3683ED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92679"/>
      </p:ext>
    </p:extLst>
  </p:cSld>
  <p:clrMapOvr>
    <a:masterClrMapping/>
  </p:clrMapOvr>
  <p:transition spd="med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9A1CF-6D54-4FC4-A8A6-FC1C2A226B5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07515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D7FFD-E888-4899-AF7C-1669F4507B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78427"/>
      </p:ext>
    </p:extLst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14C0D-8FAA-4B36-8090-A54D2A59DC1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75109"/>
      </p:ext>
    </p:extLst>
  </p:cSld>
  <p:clrMapOvr>
    <a:masterClrMapping/>
  </p:clrMapOvr>
  <p:transition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33D2A-7368-42C3-88CD-F7D28065116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636226"/>
      </p:ext>
    </p:extLst>
  </p:cSld>
  <p:clrMapOvr>
    <a:masterClrMapping/>
  </p:clrMapOvr>
  <p:transition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EE0B7-99CA-4684-BD49-8C8B7B4F47C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74228"/>
      </p:ext>
    </p:extLst>
  </p:cSld>
  <p:clrMapOvr>
    <a:masterClrMapping/>
  </p:clrMapOvr>
  <p:transition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376BE-C94F-4FD6-98AF-194010DFC90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55002"/>
      </p:ext>
    </p:extLst>
  </p:cSld>
  <p:clrMapOvr>
    <a:masterClrMapping/>
  </p:clrMapOvr>
  <p:transition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AF4A7-96A6-47DE-B3A7-225B53A2F0BA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40021"/>
      </p:ext>
    </p:extLst>
  </p:cSld>
  <p:clrMapOvr>
    <a:masterClrMapping/>
  </p:clrMapOvr>
  <p:transition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A5D77-767A-43F9-AC2C-3EC8211E8CA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05790"/>
      </p:ext>
    </p:extLst>
  </p:cSld>
  <p:clrMapOvr>
    <a:masterClrMapping/>
  </p:clrMapOvr>
  <p:transition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FFFC4-DC24-4EA2-AA15-7986BC67A52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25826"/>
      </p:ext>
    </p:extLst>
  </p:cSld>
  <p:clrMapOvr>
    <a:masterClrMapping/>
  </p:clrMapOvr>
  <p:transition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37E-25B2-45FA-9B23-65CD3E269588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975"/>
      </p:ext>
    </p:extLst>
  </p:cSld>
  <p:clrMapOvr>
    <a:masterClrMapping/>
  </p:clrMapOvr>
  <p:transition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FAFFD-2FB4-46AA-9F31-A44481AB694F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05979"/>
      </p:ext>
    </p:extLst>
  </p:cSld>
  <p:clrMapOvr>
    <a:masterClrMapping/>
  </p:clrMapOvr>
  <p:transition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2958A-069F-4AD6-B576-FACFA23367C9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07972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FC5C7-995E-4636-A5A1-2F40979959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18BFD-B4DE-4D4C-81DD-C8D9A2D0034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21445-F4D9-4127-916C-0AE7056CE6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2EAFE-A3DF-4FCE-8197-B1C7497D230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95299-43C1-4E8C-ACAA-20376B70770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7968-65B2-4E93-B946-20C8D901542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DF715-881A-4354-A78B-F2370B921D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6A39E-8013-482B-9FE2-BFD92DB9D17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DE628-F6B0-4147-A59E-839F231E5C5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67CC9-2917-4552-9E0C-ECB1DCE5DA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8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5460-8DAF-494A-B972-BD3398F23AA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C77F1-D312-407D-BB3D-84A056FA4E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02BEC-1229-429B-A69E-C2608E1F7B1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4B2C6-72C3-4476-BB44-E22019E2D4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55580-C277-46A9-9053-F74A6C7FAA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4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402F-CE3B-4817-A124-AD556C9B21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6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D92DE-54CB-4E61-8BBE-484B4A5DF02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8" y="491031"/>
            <a:ext cx="8143692" cy="59184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ángulo 7"/>
          <p:cNvSpPr/>
          <p:nvPr/>
        </p:nvSpPr>
        <p:spPr>
          <a:xfrm>
            <a:off x="564879" y="5978825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P. Erick Félix, CM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0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Paul Muriat - La Boheme.wav"/>
          </p:stSnd>
        </p:sndAc>
      </p:transition>
    </mc:Choice>
    <mc:Fallback xmlns="">
      <p:transition spd="slow">
        <p:fade/>
        <p:sndAc>
          <p:stSnd loop="1">
            <p:snd r:embed="rId5" name="Paul Muriat - La Bohem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04" y="487961"/>
            <a:ext cx="8105082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24565" y="3340101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97547" y="4557511"/>
            <a:ext cx="6072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les respondió: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Vayan y cuéntele a Juan lo que están viendo y oyendo: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us dice vayan y cuenten a juan lo que han vis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" y="492035"/>
            <a:ext cx="8064517" cy="5917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05393" y="431072"/>
            <a:ext cx="773359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ciegos ven, y los cojos andan; los leprosos quedan limpios, y los sordos oyen; los muertos resucitan, y a los pobres se les anuncia el Evangelio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3" t="-151" r="8978" b="151"/>
          <a:stretch/>
        </p:blipFill>
        <p:spPr bwMode="auto">
          <a:xfrm>
            <a:off x="546847" y="470545"/>
            <a:ext cx="7430206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883526" y="3238966"/>
            <a:ext cx="4929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dichoso el que no se escandalice de mí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3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jesus habla a la g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2514"/>
            <a:ext cx="8073226" cy="5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22134" y="502514"/>
            <a:ext cx="8090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ellos se fueron, Jesús </a:t>
            </a: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puso a hablar </a:t>
            </a: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 </a:t>
            </a: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gente sobre Juan</a:t>
            </a: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es-ES" sz="3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1041" y="2307772"/>
            <a:ext cx="36053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salieron ustedes a ver en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desierto? ¿una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caña sacudida por el viento? </a:t>
            </a:r>
          </a:p>
        </p:txBody>
      </p:sp>
    </p:spTree>
    <p:extLst>
      <p:ext uri="{BB962C8B-B14F-4D97-AF65-F5344CB8AC3E}">
        <p14:creationId xmlns:p14="http://schemas.microsoft.com/office/powerpoint/2010/main" val="2475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" y="381704"/>
            <a:ext cx="8320359" cy="6053930"/>
          </a:xfrm>
          <a:prstGeom prst="rect">
            <a:avLst/>
          </a:prstGeom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57391" y="2227921"/>
            <a:ext cx="43379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fueron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ver? ¿Un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hombre vestido con lujo? Los que visten con lujo habitan en los palacios. Entonces, ¿a qué salieron?,  ¿a ver a un profeta? </a:t>
            </a:r>
          </a:p>
        </p:txBody>
      </p:sp>
    </p:spTree>
    <p:extLst>
      <p:ext uri="{BB962C8B-B14F-4D97-AF65-F5344CB8AC3E}">
        <p14:creationId xmlns:p14="http://schemas.microsoft.com/office/powerpoint/2010/main" val="15413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31B6-7C59-4BEB-B8F1-7B05E83DD196}" type="datetime10">
              <a:rPr kumimoji="0" lang="ca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18:52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4" descr="Resultado de imagen para jesus habla a la g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2401"/>
            <a:ext cx="8073226" cy="5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2.bp.blogspot.com/_pwEgF3IKxf0/TFNKfZ8Pb1I/AAAAAAAAAus/dDJKdF5b2JE/s1600/display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840" y="502514"/>
            <a:ext cx="3796937" cy="1933937"/>
          </a:xfrm>
          <a:prstGeom prst="wedgeRectCallout">
            <a:avLst>
              <a:gd name="adj1" fmla="val -75190"/>
              <a:gd name="adj2" fmla="val 35932"/>
            </a:avLst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>
            <a:off x="6466114" y="502514"/>
            <a:ext cx="2146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Sí, les digo, y mucho más que un profeta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él es de quien está escrito:</a:t>
            </a:r>
          </a:p>
        </p:txBody>
      </p:sp>
      <p:pic>
        <p:nvPicPr>
          <p:cNvPr id="6" name="Picture 2" descr="Resultado de imagen para juan bautist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565" y="2436451"/>
            <a:ext cx="3161212" cy="1676670"/>
          </a:xfrm>
          <a:prstGeom prst="wedgeRectCallout">
            <a:avLst>
              <a:gd name="adj1" fmla="val -103323"/>
              <a:gd name="adj2" fmla="val 11599"/>
            </a:avLst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244046" y="2436451"/>
            <a:ext cx="23687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"Yo envío mi mensajero 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delante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ti, 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prepare el camino ante ti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</a:t>
            </a: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7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2" y="488414"/>
            <a:ext cx="8100771" cy="5903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39551" y="488413"/>
            <a:ext cx="32573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aseguro que no ha nacido de mujer uno más grande que Juan, el Bautista;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84239" y="5045065"/>
            <a:ext cx="3853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all" spc="0" normalizeH="0" baseline="0" noProof="0" dirty="0" smtClean="0">
                <a:ln w="0"/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Palabra del Señor</a:t>
            </a:r>
            <a:endParaRPr kumimoji="0" lang="es-ES" sz="2800" b="1" i="1" u="none" strike="noStrike" kern="1200" cap="all" spc="0" normalizeH="0" baseline="0" noProof="0" dirty="0">
              <a:ln w="0"/>
              <a:solidFill>
                <a:srgbClr val="C0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82935" y="488413"/>
            <a:ext cx="32573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 embargo el más pequeño en el reino de los cielos es más grande que él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6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81699"/>
            <a:ext cx="8284464" cy="5892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6423" y="815280"/>
            <a:ext cx="36004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Mateo 11: 2-11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 aquel tiempo, Juan, que había oído en la cárcel las obras del Mesías, le mandó a dos de sus discípulos para preguntarle: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¿Eres tú el que ha de venir o tenemos que esperar a otro?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Jesús les respondió: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Vayan y cuéntenle a Juan lo que están viendo y oyendo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990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los ciegos ven, y los cojos </a:t>
            </a:r>
            <a:r>
              <a:rPr kumimoji="0" lang="es-E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andan;los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leprosos quedan limpios, y los sordos oyen;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los muertos resucitan,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y a los pobres se les anuncia el Evangelio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¡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Y dichoso el que no se escandalice de mí!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Cuando ellos se fueron, Jesús se puso a hablar con la gente sobre Juan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ca-E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6423" y="340147"/>
            <a:ext cx="769056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Cada uno puede leer en voz alta el versículo que más le llamó la atención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71703" y="1027529"/>
            <a:ext cx="36193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- ¿Qué salieron ustedes a ver en el desierto? ¿Una caña sacudida por el viento? ¿O qué fueron a ver? ¿Un hombre vestido con lujo? Los que visten con lujo habitan en los palacios. Entonces, ¿a qué salieron?, ¿a ver a un profeta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?. Si</a:t>
            </a: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, les digo, y mucho más que a un profeta; él es de quien está escrito: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“Yo envío mi mensajero delante de ti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, para que prepare el camino ante ti”.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Les </a:t>
            </a: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aseguro que no ha nacido de mujer uno más grande que Juan, el Bautista; y sin embargo el más pequeño en el reino de los cielos es más grande que él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ca-E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los discipulos de Juan preguntan a Jesus si es ël que tenia que ven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5" y="485366"/>
            <a:ext cx="8106056" cy="5872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9297" y="391720"/>
            <a:ext cx="59189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Preguntas para la lectura: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928662" y="5643578"/>
            <a:ext cx="74295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10461" y="3778852"/>
            <a:ext cx="3992451" cy="22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¿Qué preguntan a Jesús los discípulos de Juan Bautista</a:t>
            </a:r>
            <a:r>
              <a:rPr kumimoji="0" lang="es-PE" sz="2400" b="0" i="0" u="none" strike="noStrike" kern="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¿Cómo les responde Jesús?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" y="496389"/>
            <a:ext cx="8123059" cy="58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7" y="4728756"/>
            <a:ext cx="3282161" cy="15180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3718560"/>
            <a:ext cx="3153594" cy="26415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15451" y="496389"/>
            <a:ext cx="8306035" cy="8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¿Qué signos que realiza el mensajero de Dios (</a:t>
            </a:r>
            <a:r>
              <a:rPr kumimoji="0" lang="es-P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Is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 35, 5-6 y 61, 1-3) con los signos que Jesús lleva a cabo?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86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63" y="2190116"/>
            <a:ext cx="1446802" cy="14468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685867" y="560600"/>
            <a:ext cx="4216400" cy="567690"/>
            <a:chOff x="460" y="686"/>
            <a:chExt cx="6640" cy="894"/>
          </a:xfrm>
        </p:grpSpPr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934" y="859"/>
              <a:ext cx="6166" cy="721"/>
            </a:xfrm>
            <a:prstGeom prst="rect">
              <a:avLst/>
            </a:prstGeom>
            <a:gradFill rotWithShape="0">
              <a:gsLst>
                <a:gs pos="0">
                  <a:srgbClr val="7030A0">
                    <a:gamma/>
                    <a:tint val="20000"/>
                    <a:invGamma/>
                  </a:srgbClr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Text Box 29"/>
            <p:cNvSpPr txBox="1">
              <a:spLocks noChangeArrowheads="1"/>
            </p:cNvSpPr>
            <p:nvPr/>
          </p:nvSpPr>
          <p:spPr bwMode="auto">
            <a:xfrm>
              <a:off x="1467" y="686"/>
              <a:ext cx="5400" cy="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III DOMINGO ADVIENTO –Ciclo 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99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¿ERES TÚ EL QUE TENÍA QUE VENIR?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5" name="Picture 134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686"/>
              <a:ext cx="774" cy="89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0152" y="394431"/>
            <a:ext cx="2840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Mateo 11, 2-11</a:t>
            </a:r>
          </a:p>
        </p:txBody>
      </p:sp>
      <p:sp>
        <p:nvSpPr>
          <p:cNvPr id="8" name="29 Rectángulo"/>
          <p:cNvSpPr/>
          <p:nvPr/>
        </p:nvSpPr>
        <p:spPr>
          <a:xfrm>
            <a:off x="2194560" y="1705743"/>
            <a:ext cx="4911633" cy="31358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¿ERES TÚ EL </a:t>
            </a:r>
            <a:endParaRPr kumimoji="0" lang="es-ES" sz="5400" b="0" i="0" u="none" strike="noStrike" kern="1200" cap="none" spc="0" normalizeH="0" baseline="0" noProof="0" dirty="0" smtClean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 smtClean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QUE </a:t>
            </a:r>
            <a:r>
              <a:rPr kumimoji="0" lang="es-ES" sz="5400" b="0" i="0" u="none" strike="noStrike" kern="1200" cap="none" spc="0" normalizeH="0" baseline="0" noProof="0" dirty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TENÍA QUE VENIR?</a:t>
            </a:r>
          </a:p>
        </p:txBody>
      </p:sp>
      <p:sp>
        <p:nvSpPr>
          <p:cNvPr id="10" name="11 Rectángulo"/>
          <p:cNvSpPr/>
          <p:nvPr/>
        </p:nvSpPr>
        <p:spPr>
          <a:xfrm>
            <a:off x="5818427" y="5916133"/>
            <a:ext cx="30840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15 diciembre 2019</a:t>
            </a:r>
            <a:endParaRPr kumimoji="0" lang="es-ES" sz="20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5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uan Bautista anuncia a Jesus en el desi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1" y="463638"/>
            <a:ext cx="8071866" cy="5902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518066" y="3656375"/>
            <a:ext cx="29232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4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353780" y="463638"/>
            <a:ext cx="5087544" cy="28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0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¿Qué bienaventuranza añade Jesús al final de la cita </a:t>
            </a: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</a:t>
            </a:r>
            <a:r>
              <a:rPr kumimoji="0" lang="es-PE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Isaías</a:t>
            </a: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¿Qué quiere decir </a:t>
            </a:r>
            <a:r>
              <a:rPr kumimoji="0" lang="es-ES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con </a:t>
            </a:r>
            <a:r>
              <a:rPr kumimoji="0" lang="es-ES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ella?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PE" sz="36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" y="485938"/>
            <a:ext cx="8099916" cy="5871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302033" y="4294743"/>
            <a:ext cx="3903487" cy="14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¿Cuál es su misión?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405" y="485938"/>
            <a:ext cx="4434856" cy="1500222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¿Qué dice Jesús de Juan Bautista? 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377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Juan Bautista  el más pequeño en el reino de cielos es más grande que é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58" y="486685"/>
            <a:ext cx="8091954" cy="5896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1058" y="486685"/>
            <a:ext cx="374407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/>
                <a:ea typeface="Arial Unicode MS" pitchFamily="34" charset="-128"/>
                <a:cs typeface="Arial Unicode MS" pitchFamily="34" charset="-128"/>
              </a:rPr>
              <a:t>¿Qué comparación utiliza para marcar la firmeza y el compromiso de Juan con la voluntad de Dios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9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Juan Bautista y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5" y="464502"/>
            <a:ext cx="8118195" cy="59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46367" y="4596365"/>
            <a:ext cx="8299443" cy="1787018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Motivación: La vida y la misión de Juan están en función de Jesús,  del anuncio de su venida definitiva. La meditación de este evangelio ayude a iluminar nuestra misión a favor del Reino. 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62451" y="464503"/>
            <a:ext cx="2088232" cy="77211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5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" y="487679"/>
            <a:ext cx="8095924" cy="5895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1417" y="4633396"/>
            <a:ext cx="53020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Hoy para nosotros, ¿qué importancia tiene esta pregunta? ¿porque?.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37637" y="487679"/>
            <a:ext cx="3341884" cy="237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“…eres Tú el que debe venir o tenemos que esperar a otro?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(Mt 11,3)”</a:t>
            </a:r>
            <a:endParaRPr kumimoji="0" lang="ca-E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3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7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462896"/>
            <a:ext cx="8161057" cy="5923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964" y="462896"/>
            <a:ext cx="593745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Entre las obras que Jesús enumera como signo de su identidad para los discípulos y para el mismo Juan está la de curar. 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9298" y="3259182"/>
            <a:ext cx="4177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La curación que yo le pido a Dios es solamente la física?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, 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Hay alguna actitud en mí que necesite ser curada? ¿Cuál? 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5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9" y="496385"/>
            <a:ext cx="8107288" cy="5921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1649" y="568176"/>
            <a:ext cx="44552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Dichoso el que no encuentre en mí motivo de tropiezo. </a:t>
            </a:r>
            <a:r>
              <a:rPr kumimoji="0" lang="es-PE" sz="36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                ¿</a:t>
            </a:r>
            <a:r>
              <a:rPr kumimoji="0" lang="es-PE" sz="3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Qué actitudes de Jesús siguen siendo escandalosas para mí, y por tanto, me cuesta aceptar o entender</a:t>
            </a:r>
            <a:r>
              <a:rPr kumimoji="0" lang="es-PE" sz="36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6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4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92804"/>
            <a:ext cx="8091442" cy="58731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08431" y="4559048"/>
            <a:ext cx="7971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¿Redescubro mi vocación como profeta de Dios?,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¿Qué debo mejorar para ser mejor profeta del Señor?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471215"/>
            <a:ext cx="8141081" cy="59295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857356" y="2214554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333" y="4660184"/>
            <a:ext cx="814108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¿Busco realmente ser mensajero de Dios y preparar los caminos para que las personas se encuentren con Él?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5" y="450668"/>
            <a:ext cx="8077311" cy="59240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771800" y="3409978"/>
            <a:ext cx="4357718" cy="1428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67826" y="4124358"/>
            <a:ext cx="8044950" cy="17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Motivación: Para conocer mejor a Jesús y descubrir las esperanzas que trae, no hay mejor cosa que ponerse en actitud de oración y dejar que la Palabra resuene e ilumine nuestra vida y nuestros proyectos futuros.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67826" y="517579"/>
            <a:ext cx="2708252" cy="86901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Oratio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le digo al Señor motivado por su Palabra?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4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55976" y="6119718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7A79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Hijas de la Caridad-Padres Vicentinos-PERÚ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810" y="3993239"/>
            <a:ext cx="1626480" cy="726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2 Marcador de contenido"/>
          <p:cNvSpPr txBox="1">
            <a:spLocks/>
          </p:cNvSpPr>
          <p:nvPr/>
        </p:nvSpPr>
        <p:spPr>
          <a:xfrm>
            <a:off x="306440" y="431100"/>
            <a:ext cx="8382189" cy="144338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r>
              <a:rPr kumimoji="0" lang="es-ES_tradnl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Camino de papel con cuatro velas a lo largo de él. Al iniciar la celebración se pone un cartel con la frase: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“¡Te esperamos!” y se enciende la tercera vela.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11 CuadroTexto"/>
          <p:cNvSpPr txBox="1"/>
          <p:nvPr/>
        </p:nvSpPr>
        <p:spPr>
          <a:xfrm>
            <a:off x="1115616" y="5981218"/>
            <a:ext cx="6929486" cy="400110"/>
          </a:xfrm>
          <a:prstGeom prst="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Cantos sugeridos: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Cerca está el Señor, Ven Señor no tardes.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90" y="3918857"/>
            <a:ext cx="2765538" cy="20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839622" y="4212314"/>
            <a:ext cx="1368078" cy="1410788"/>
          </a:xfrm>
          <a:prstGeom prst="roundRect">
            <a:avLst>
              <a:gd name="adj" fmla="val 711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17 Rectángulo"/>
          <p:cNvSpPr/>
          <p:nvPr/>
        </p:nvSpPr>
        <p:spPr>
          <a:xfrm>
            <a:off x="3839622" y="4196114"/>
            <a:ext cx="1421078" cy="178510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¡”Te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esperamos</a:t>
            </a:r>
            <a:r>
              <a:rPr kumimoji="0" lang="es-PE" sz="2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35 -2.96296E-6 C -0.10035 -2.96296E-6 -0.18108 -0.0544 -0.18177 -0.12152 C -0.18177 -0.18842 -0.10035 -0.24305 -0.00035 -0.24305 C 0.09913 -0.24305 0.18021 -0.18842 0.18055 -0.12152 C 0.18055 -0.05393 0.09948 -2.96296E-6 -0.00035 -2.96296E-6 Z " pathEditMode="relative" rAng="10800000" ptsTypes="AAAAA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9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7" y="415601"/>
            <a:ext cx="8215862" cy="5998078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719572" y="5516533"/>
            <a:ext cx="7632848" cy="729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   Luego de un tiempo de oración personal, compartimos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nuestra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oración. Se puede recitar el Salmo 145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96704"/>
            <a:ext cx="8126276" cy="5869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3566" y="472322"/>
            <a:ext cx="2704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145 </a:t>
            </a:r>
            <a:endParaRPr kumimoji="0" lang="ca-E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8101" y="1370758"/>
            <a:ext cx="42264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mantiene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su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fidelidad perpetuamente,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hace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justicia a los oprimidos, da pan a los hambrientos. El Señor liberta a los cautivos.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4183" y="5468554"/>
            <a:ext cx="5963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839" y="496386"/>
            <a:ext cx="8125099" cy="5878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7065" y="426796"/>
            <a:ext cx="79786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abre los ojos al ciego,</a:t>
            </a:r>
            <a:b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endereza a los que ya se doblan, el Señor ama a los justos; el Señor guarda  a los peregrinos.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90520" y="4186412"/>
            <a:ext cx="32160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74299"/>
            <a:ext cx="8091442" cy="5907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0044" y="474299"/>
            <a:ext cx="8213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Sustenta al huérfano y a la viuda y trastorna el camino de los malvados. ¡El Señor reina eternamente, tu Dios,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es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Sión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de edad en edad!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A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4448" y="5038907"/>
            <a:ext cx="5963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1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75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9" y="483502"/>
            <a:ext cx="8123473" cy="5913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2244" y="577304"/>
            <a:ext cx="2371642" cy="52205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¿Qué me lleva a hacer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80115" y="577304"/>
            <a:ext cx="447666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</a:t>
            </a:r>
            <a:r>
              <a:rPr kumimoji="0" lang="es-ES_tradnl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 mejor prueba de la verdad de Jesús de Nazaret no fueron sus palabras, fueron sus obras. Él está haciendo lo que el Dios del profeta Isaías vendría a hacer a su pueblo: está despegando los ojos del ciego, abriendo los oídos del sordo, limpiando a los leprosos, resucitando a los muertos, anunciando el evangelio a los pobres. 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                   San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Vicente decía al respecto con mucha claridad: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“Vuestras resoluciones tienen que ser de esta manera: yo iré a servir a los pobres, procuraré hacerlo de una manera sencillamente alegre para consolarlos y edificarlos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”                          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(San Vicente de Paul IX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47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s-PE" sz="1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6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487678"/>
            <a:ext cx="8125097" cy="5869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660838" y="487678"/>
            <a:ext cx="5435163" cy="14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¿Qué podemos hacer para que nuestras obras apostólicas seas signos claros del Reino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?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/>
            </a:r>
            <a:b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</a:b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8" y="476793"/>
            <a:ext cx="8119436" cy="5906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3435389" y="538960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916760" y="1841963"/>
            <a:ext cx="3850705" cy="4409310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te acuerdas de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  nosotros y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de mí,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y te pones en el camino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 el que yo voy caminando,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para que te encuentre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Tú me has encontrado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Gracias, Señor,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                 porque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vienes,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estás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                                     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estarás.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1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73487" y="901902"/>
            <a:ext cx="3412902" cy="5349371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me invitas a allanar los senderos,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a preparar el camino para que vengas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quieres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contar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conmigo.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1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quieres entrar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en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mi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casa y 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hacer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de ella una morada nueva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39555"/>
          <a:stretch/>
        </p:blipFill>
        <p:spPr>
          <a:xfrm>
            <a:off x="2540491" y="1075663"/>
            <a:ext cx="3363920" cy="50210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09862" y="6488668"/>
            <a:ext cx="4201906" cy="369332"/>
          </a:xfrm>
          <a:prstGeom prst="rect">
            <a:avLst/>
          </a:prstGeom>
          <a:solidFill>
            <a:srgbClr val="500444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99820" y="539969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AMBIENTACIÓN: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4" name="AutoShape 2" descr="http://www.entronizar.me/wp-content/uploads/2008/11/corazon-de-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71840"/>
            <a:ext cx="4634031" cy="59312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110447" y="1116769"/>
            <a:ext cx="4455129" cy="50413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“Estén alegres en el Señor” es el mensaje de este tercer domingo de Adviento.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     ¿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motivo?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Señor está cerca y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con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él viene la Salvación que comienza a hacerse realidad en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            Jesús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Nazaret.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Alabemos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 alegría y júbilo a Dios que es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fiel 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 Palabra.</a:t>
            </a:r>
          </a:p>
        </p:txBody>
      </p:sp>
    </p:spTree>
    <p:extLst>
      <p:ext uri="{BB962C8B-B14F-4D97-AF65-F5344CB8AC3E}">
        <p14:creationId xmlns:p14="http://schemas.microsoft.com/office/powerpoint/2010/main" val="411384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7" y="489114"/>
            <a:ext cx="8162254" cy="5866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532" y="662661"/>
            <a:ext cx="4251444" cy="5540915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Señor Jesús, los discípulos de Juan vienen y te preguntan si eras Tú el esperado,                   o si debían esperar a </a:t>
            </a:r>
            <a:r>
              <a:rPr lang="es-PE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otro…, y fue ahí, que Tú hiciste referencia a tu vida, a tus actos, a tu manera de ser</a:t>
            </a: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 tus actitudes y gestos, para confirmar  tu identidad, por eso, Señor, te pido, que me ayudes a ser consciente, de que creer en ti, no es teoría, </a:t>
            </a:r>
            <a:r>
              <a:rPr lang="es-ES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       sino </a:t>
            </a:r>
            <a:r>
              <a:rPr lang="es-ES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vida y actitudes,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200729" y="470542"/>
            <a:ext cx="269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Oración inicial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725071" y="2564904"/>
            <a:ext cx="38530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968009" y="2002054"/>
            <a:ext cx="2919393" cy="30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fondos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8" y="481918"/>
            <a:ext cx="8131246" cy="5892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78770" y="2963899"/>
            <a:ext cx="7699173" cy="33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 seguirte a ti, no es cuestión de prácticas rituales y externas, sino una manera de ser y de actuar,                      buscando identificarnos contigo,                                             </a:t>
            </a: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queriendo </a:t>
            </a: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hacer vida tus mandamientos</a:t>
            </a: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buscando ser como Tú.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Ayúdanos a que en esta Navidad,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nuestra vida exprese nuestra fe en ti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y así hagamos ver que somos cristianos.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 así sea.</a:t>
            </a:r>
            <a:endParaRPr kumimoji="0" lang="es-ES_tradnl" sz="2400" b="0" i="0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6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1" y="474618"/>
            <a:ext cx="8134988" cy="59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76875" y="868544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Motivación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0041" y="1908322"/>
            <a:ext cx="4756062" cy="42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Motivación</a:t>
            </a: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: No siempre es fácil reconocer ni al enviado ni la salvación que Dios ofrece. Sobre todo si no coincide con nuestros esquemas mentales o religiosos. Se necesita una búsqueda sincera y un saber aceptar lo bueno que viene de Dios. Juan Bautista obró así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.  </a:t>
            </a: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Escuchemos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76875" y="536868"/>
            <a:ext cx="1835064" cy="80335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Mt. 11, 2- 11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7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4" y="478971"/>
            <a:ext cx="8118257" cy="59023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Rectángulo"/>
          <p:cNvSpPr/>
          <p:nvPr/>
        </p:nvSpPr>
        <p:spPr>
          <a:xfrm>
            <a:off x="6181216" y="478971"/>
            <a:ext cx="22660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2-11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768" y="2333297"/>
            <a:ext cx="4053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</a:t>
            </a:r>
            <a:r>
              <a:rPr kumimoji="0" lang="es-ES" sz="16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</a:t>
            </a: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que había oído en la cárcel las obras del Mesías, le </a:t>
            </a:r>
            <a:r>
              <a:rPr kumimoji="0" lang="es-ES" sz="28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mandó a </a:t>
            </a: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de sus discípulos para preguntarle:</a:t>
            </a:r>
          </a:p>
        </p:txBody>
      </p:sp>
    </p:spTree>
    <p:extLst>
      <p:ext uri="{BB962C8B-B14F-4D97-AF65-F5344CB8AC3E}">
        <p14:creationId xmlns:p14="http://schemas.microsoft.com/office/powerpoint/2010/main" val="7473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414" y="478970"/>
            <a:ext cx="8153223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4764910"/>
            <a:ext cx="61481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Eres tú el que ha de venir o tenemos que esperar a otro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theme/theme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special">
  <a:themeElements>
    <a:clrScheme name="e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e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L PODER DE LAS PALABRA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1661</Words>
  <Application>Microsoft Office PowerPoint</Application>
  <PresentationFormat>Presentación en pantalla (4:3)</PresentationFormat>
  <Paragraphs>148</Paragraphs>
  <Slides>37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37</vt:i4>
      </vt:variant>
    </vt:vector>
  </HeadingPairs>
  <TitlesOfParts>
    <vt:vector size="71" baseType="lpstr">
      <vt:lpstr>Adobe Gothic Std B</vt:lpstr>
      <vt:lpstr>Agency FB</vt:lpstr>
      <vt:lpstr>Aharoni</vt:lpstr>
      <vt:lpstr>Arial</vt:lpstr>
      <vt:lpstr>Arial Narrow</vt:lpstr>
      <vt:lpstr>Arial Rounded MT Bold</vt:lpstr>
      <vt:lpstr>Arial Unicode MS</vt:lpstr>
      <vt:lpstr>Bauhaus 93</vt:lpstr>
      <vt:lpstr>Berlin Sans FB</vt:lpstr>
      <vt:lpstr>Berlin Sans FB Demi</vt:lpstr>
      <vt:lpstr>Calibri</vt:lpstr>
      <vt:lpstr>Calibri Light</vt:lpstr>
      <vt:lpstr>Comic Sans MS</vt:lpstr>
      <vt:lpstr>Franklin Gothic Book</vt:lpstr>
      <vt:lpstr>Kristen ITC</vt:lpstr>
      <vt:lpstr>Poor Richard</vt:lpstr>
      <vt:lpstr>Swis721 BT</vt:lpstr>
      <vt:lpstr>Swis721 Cn BT</vt:lpstr>
      <vt:lpstr>Times</vt:lpstr>
      <vt:lpstr>Times New Roman</vt:lpstr>
      <vt:lpstr>Verdana</vt:lpstr>
      <vt:lpstr>Wingdings</vt:lpstr>
      <vt:lpstr>4_Diseño predeterminado</vt:lpstr>
      <vt:lpstr>6_Diseño predeterminado</vt:lpstr>
      <vt:lpstr>En blanco</vt:lpstr>
      <vt:lpstr>Diseño predeterminado</vt:lpstr>
      <vt:lpstr>3_En blanco</vt:lpstr>
      <vt:lpstr>1_Diseño predeterminado</vt:lpstr>
      <vt:lpstr>8_Diseño predeterminado</vt:lpstr>
      <vt:lpstr>3_Diseño predeterminado</vt:lpstr>
      <vt:lpstr>EL PODER DE LAS PALABRAS</vt:lpstr>
      <vt:lpstr>2_Diseño predeterminado</vt:lpstr>
      <vt:lpstr>especial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2019-12-09T22:32:07Z</dcterms:created>
  <dcterms:modified xsi:type="dcterms:W3CDTF">2019-12-09T23:53:50Z</dcterms:modified>
</cp:coreProperties>
</file>