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 id="2147483698" r:id="rId3"/>
    <p:sldMasterId id="2147483710" r:id="rId4"/>
  </p:sldMasterIdLst>
  <p:notesMasterIdLst>
    <p:notesMasterId r:id="rId41"/>
  </p:notes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133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326C34-B9D2-4859-8082-15113BFC57A7}" type="datetimeFigureOut">
              <a:rPr lang="en-US" smtClean="0"/>
              <a:t>12/2/2019</a:t>
            </a:fld>
            <a:endParaRPr lang="en-U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885ACF-7E5D-4BEF-849C-594BB7161A27}" type="slidenum">
              <a:rPr lang="en-US" smtClean="0"/>
              <a:t>‹Nº›</a:t>
            </a:fld>
            <a:endParaRPr lang="en-US"/>
          </a:p>
        </p:txBody>
      </p:sp>
    </p:spTree>
    <p:extLst>
      <p:ext uri="{BB962C8B-B14F-4D97-AF65-F5344CB8AC3E}">
        <p14:creationId xmlns:p14="http://schemas.microsoft.com/office/powerpoint/2010/main" val="1445996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9BBB683-9BED-4AFC-AF1C-BBE50312FB1F}" type="slidenum">
              <a:rPr kumimoji="0" lang="es-E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s-E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825305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D0AA69-1945-43D0-A317-6EB702C72B39}" type="slidenum">
              <a:rPr kumimoji="0" lang="es-E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s-E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ca-ES"/>
          </a:p>
        </p:txBody>
      </p:sp>
    </p:spTree>
    <p:extLst>
      <p:ext uri="{BB962C8B-B14F-4D97-AF65-F5344CB8AC3E}">
        <p14:creationId xmlns:p14="http://schemas.microsoft.com/office/powerpoint/2010/main" val="3287940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9BBB683-9BED-4AFC-AF1C-BBE50312FB1F}" type="slidenum">
              <a:rPr kumimoji="0" lang="es-E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s-E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198464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590DD0A-EDEB-4812-8BFE-5EB5BCAED149}" type="datetimeFigureOut">
              <a:rPr kumimoji="0" lang="es-ES" sz="12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02/12/2019</a:t>
            </a:fld>
            <a:endParaRPr kumimoji="0" lang="es-ES" sz="1200" b="0" i="0" u="none" strike="noStrike" kern="1200" cap="none" spc="0" normalizeH="0" baseline="0" noProof="0">
              <a:ln>
                <a:noFill/>
              </a:ln>
              <a:solidFill>
                <a:prstClr val="black">
                  <a:tint val="75000"/>
                </a:prstClr>
              </a:solidFill>
              <a:effectLst/>
              <a:uLnTx/>
              <a:uFillTx/>
              <a:latin typeface="Times New Roman" pitchFamily="18" charset="0"/>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Times New Roman" pitchFamily="18" charset="0"/>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7E0E7AA-F0A1-40CB-B35A-F396632B30BA}" type="slidenum">
              <a:rPr kumimoji="0" lang="es-ES" sz="12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508831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590DD0A-EDEB-4812-8BFE-5EB5BCAED149}" type="datetimeFigureOut">
              <a:rPr kumimoji="0" lang="es-ES" sz="12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02/12/2019</a:t>
            </a:fld>
            <a:endParaRPr kumimoji="0" lang="es-ES" sz="1200" b="0" i="0" u="none" strike="noStrike" kern="1200" cap="none" spc="0" normalizeH="0" baseline="0" noProof="0">
              <a:ln>
                <a:noFill/>
              </a:ln>
              <a:solidFill>
                <a:prstClr val="black">
                  <a:tint val="75000"/>
                </a:prstClr>
              </a:solidFill>
              <a:effectLst/>
              <a:uLnTx/>
              <a:uFillTx/>
              <a:latin typeface="Times New Roman" pitchFamily="18" charset="0"/>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Times New Roman" pitchFamily="18" charset="0"/>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7E0E7AA-F0A1-40CB-B35A-F396632B30BA}" type="slidenum">
              <a:rPr kumimoji="0" lang="es-ES" sz="12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954741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590DD0A-EDEB-4812-8BFE-5EB5BCAED149}" type="datetimeFigureOut">
              <a:rPr kumimoji="0" lang="es-ES" sz="12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02/12/2019</a:t>
            </a:fld>
            <a:endParaRPr kumimoji="0" lang="es-ES" sz="1200" b="0" i="0" u="none" strike="noStrike" kern="1200" cap="none" spc="0" normalizeH="0" baseline="0" noProof="0">
              <a:ln>
                <a:noFill/>
              </a:ln>
              <a:solidFill>
                <a:prstClr val="black">
                  <a:tint val="75000"/>
                </a:prstClr>
              </a:solidFill>
              <a:effectLst/>
              <a:uLnTx/>
              <a:uFillTx/>
              <a:latin typeface="Times New Roman" pitchFamily="18" charset="0"/>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Times New Roman" pitchFamily="18" charset="0"/>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7E0E7AA-F0A1-40CB-B35A-F396632B30BA}" type="slidenum">
              <a:rPr kumimoji="0" lang="es-ES" sz="12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243513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3" name="2 Marcador de fecha"/>
          <p:cNvSpPr>
            <a:spLocks noGrp="1"/>
          </p:cNvSpPr>
          <p:nvPr>
            <p:ph type="dt" sz="half" idx="10"/>
          </p:nvPr>
        </p:nvSpPr>
        <p:spPr>
          <a:xfrm>
            <a:off x="457200" y="6245225"/>
            <a:ext cx="2133600" cy="476250"/>
          </a:xfr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New Roman" pitchFamily="18" charset="0"/>
              <a:ea typeface="+mn-ea"/>
              <a:cs typeface="+mn-cs"/>
            </a:endParaRPr>
          </a:p>
        </p:txBody>
      </p:sp>
      <p:sp>
        <p:nvSpPr>
          <p:cNvPr id="4" name="3 Marcador de pie de página"/>
          <p:cNvSpPr>
            <a:spLocks noGrp="1"/>
          </p:cNvSpPr>
          <p:nvPr>
            <p:ph type="ftr" sz="quarter" idx="11"/>
          </p:nvPr>
        </p:nvSpPr>
        <p:spPr>
          <a:xfrm>
            <a:off x="3124200" y="6245225"/>
            <a:ext cx="2895600" cy="476250"/>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New Roman" pitchFamily="18" charset="0"/>
              <a:ea typeface="+mn-ea"/>
              <a:cs typeface="+mn-cs"/>
            </a:endParaRPr>
          </a:p>
        </p:txBody>
      </p:sp>
      <p:sp>
        <p:nvSpPr>
          <p:cNvPr id="5" name="4 Marcador de número de diapositiva"/>
          <p:cNvSpPr>
            <a:spLocks noGrp="1"/>
          </p:cNvSpPr>
          <p:nvPr>
            <p:ph type="sldNum" sz="quarter" idx="12"/>
          </p:nvPr>
        </p:nvSpPr>
        <p:spPr>
          <a:xfrm>
            <a:off x="6553200" y="6245225"/>
            <a:ext cx="2133600" cy="476250"/>
          </a:xfr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8084243-4491-4BC2-9675-7BA75FE42A1C}" type="slidenum">
              <a:rPr kumimoji="0" lang="en-US" sz="1200" b="0" i="0" u="none" strike="noStrike" kern="1200" cap="none" spc="0" normalizeH="0" baseline="0" noProof="0">
                <a:ln>
                  <a:noFill/>
                </a:ln>
                <a:solidFill>
                  <a:prstClr val="black">
                    <a:tint val="75000"/>
                  </a:prstClr>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200" b="0" i="0" u="none" strike="noStrike" kern="1200" cap="none" spc="0" normalizeH="0" baseline="0" noProof="0">
              <a:ln>
                <a:noFill/>
              </a:ln>
              <a:solidFill>
                <a:prstClr val="black">
                  <a:tint val="75000"/>
                </a:prstClr>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236606810"/>
      </p:ext>
    </p:extLst>
  </p:cSld>
  <p:clrMapOvr>
    <a:masterClrMapping/>
  </p:clrMapOvr>
  <p:transition spd="med">
    <p:comb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D941E4B-624C-425C-9872-B5CE6640508B}"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865506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111CBD3-B1B0-40B8-8BB5-87267509C447}"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294995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46126D7-9F91-4391-93D6-815B93D00D69}"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5445362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D71B285-98F1-4299-8BF5-E44864850833}"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0372034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 name="7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 name="8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0BCC9A3-A28E-4C31-BA79-EE857E726338}"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6552102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 name="3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4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1F15F2F-F581-4E9F-BA77-3A4C8D100B30}"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831919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 name="2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 name="3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46E1AC1-C033-4F64-B651-35E2D0069FA7}"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023475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590DD0A-EDEB-4812-8BFE-5EB5BCAED149}" type="datetimeFigureOut">
              <a:rPr kumimoji="0" lang="es-ES" sz="12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02/12/2019</a:t>
            </a:fld>
            <a:endParaRPr kumimoji="0" lang="es-ES" sz="1200" b="0" i="0" u="none" strike="noStrike" kern="1200" cap="none" spc="0" normalizeH="0" baseline="0" noProof="0">
              <a:ln>
                <a:noFill/>
              </a:ln>
              <a:solidFill>
                <a:prstClr val="black">
                  <a:tint val="75000"/>
                </a:prstClr>
              </a:solidFill>
              <a:effectLst/>
              <a:uLnTx/>
              <a:uFillTx/>
              <a:latin typeface="Times New Roman" pitchFamily="18" charset="0"/>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Times New Roman" pitchFamily="18" charset="0"/>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7E0E7AA-F0A1-40CB-B35A-F396632B30BA}" type="slidenum">
              <a:rPr kumimoji="0" lang="es-ES" sz="12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9631571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8E0D38F-0C86-44AE-9ADF-E8D8CA8DD49D}"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811271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1140721-71DF-4043-AE86-43BD13FD04FE}"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1309551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980A4DF-7BB3-4E0F-8BD1-210A717DF15F}"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0093752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9A098AC-5960-4355-8C1D-74BD40FD9262}"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8952331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contenido"/>
          <p:cNvSpPr>
            <a:spLocks noGrp="1"/>
          </p:cNvSpPr>
          <p:nvPr>
            <p:ph sz="quarter" idx="1"/>
          </p:nvPr>
        </p:nvSpPr>
        <p:spPr>
          <a:xfrm>
            <a:off x="457200" y="1600200"/>
            <a:ext cx="4038600"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48200" y="1600200"/>
            <a:ext cx="4038600"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57200" y="3938588"/>
            <a:ext cx="4038600"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contenido"/>
          <p:cNvSpPr>
            <a:spLocks noGrp="1"/>
          </p:cNvSpPr>
          <p:nvPr>
            <p:ph sz="quarter" idx="4"/>
          </p:nvPr>
        </p:nvSpPr>
        <p:spPr>
          <a:xfrm>
            <a:off x="4648200" y="3938588"/>
            <a:ext cx="4038600"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a:xfrm>
            <a:off x="457200" y="6245225"/>
            <a:ext cx="2133600" cy="476250"/>
          </a:xfr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 name="7 Marcador de pie de página"/>
          <p:cNvSpPr>
            <a:spLocks noGrp="1"/>
          </p:cNvSpPr>
          <p:nvPr>
            <p:ph type="ftr" sz="quarter" idx="11"/>
          </p:nvPr>
        </p:nvSpPr>
        <p:spPr>
          <a:xfrm>
            <a:off x="3124200" y="6245225"/>
            <a:ext cx="2895600" cy="476250"/>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 name="8 Marcador de número de diapositiva"/>
          <p:cNvSpPr>
            <a:spLocks noGrp="1"/>
          </p:cNvSpPr>
          <p:nvPr>
            <p:ph type="sldNum" sz="quarter" idx="12"/>
          </p:nvPr>
        </p:nvSpPr>
        <p:spPr>
          <a:xfrm>
            <a:off x="6553200" y="6245225"/>
            <a:ext cx="2133600" cy="476250"/>
          </a:xfr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C9499FF-1F16-4AE6-BDE0-32DBC793E0F7}"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604425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0167893-2C07-4669-A50A-8A34171E99AA}" type="slidenum">
              <a:rPr kumimoji="0" lang="pt-BR"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pt-BR"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224683868"/>
      </p:ext>
    </p:extLst>
  </p:cSld>
  <p:clrMapOvr>
    <a:masterClrMapping/>
  </p:clrMapOvr>
  <p:transition spd="slow" advTm="16000">
    <p:strips/>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D2444DB-8026-4CB2-87A0-C1A1330C7646}" type="slidenum">
              <a:rPr kumimoji="0" lang="pt-BR"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pt-BR"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304079866"/>
      </p:ext>
    </p:extLst>
  </p:cSld>
  <p:clrMapOvr>
    <a:masterClrMapping/>
  </p:clrMapOvr>
  <p:transition spd="slow" advTm="16000">
    <p:strips/>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43DFD11-A01B-4B7F-8750-E98396C1082E}" type="slidenum">
              <a:rPr kumimoji="0" lang="pt-BR"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pt-BR"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02249699"/>
      </p:ext>
    </p:extLst>
  </p:cSld>
  <p:clrMapOvr>
    <a:masterClrMapping/>
  </p:clrMapOvr>
  <p:transition spd="slow" advTm="16000">
    <p:strips/>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9686A44-3096-4E4E-B508-4A91BDD71DA5}" type="slidenum">
              <a:rPr kumimoji="0" lang="pt-BR"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pt-BR"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931713552"/>
      </p:ext>
    </p:extLst>
  </p:cSld>
  <p:clrMapOvr>
    <a:masterClrMapping/>
  </p:clrMapOvr>
  <p:transition spd="slow" advTm="16000">
    <p:strips/>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8" name="7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9" name="8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C9B8395-8826-40AF-81F7-9FF312921C9E}" type="slidenum">
              <a:rPr kumimoji="0" lang="pt-BR"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pt-BR"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007029502"/>
      </p:ext>
    </p:extLst>
  </p:cSld>
  <p:clrMapOvr>
    <a:masterClrMapping/>
  </p:clrMapOvr>
  <p:transition spd="slow" advTm="16000">
    <p:strips/>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590DD0A-EDEB-4812-8BFE-5EB5BCAED149}" type="datetimeFigureOut">
              <a:rPr kumimoji="0" lang="es-ES" sz="12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02/12/2019</a:t>
            </a:fld>
            <a:endParaRPr kumimoji="0" lang="es-ES" sz="1200" b="0" i="0" u="none" strike="noStrike" kern="1200" cap="none" spc="0" normalizeH="0" baseline="0" noProof="0">
              <a:ln>
                <a:noFill/>
              </a:ln>
              <a:solidFill>
                <a:prstClr val="black">
                  <a:tint val="75000"/>
                </a:prstClr>
              </a:solidFill>
              <a:effectLst/>
              <a:uLnTx/>
              <a:uFillTx/>
              <a:latin typeface="Times New Roman" pitchFamily="18" charset="0"/>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Times New Roman" pitchFamily="18" charset="0"/>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7E0E7AA-F0A1-40CB-B35A-F396632B30BA}" type="slidenum">
              <a:rPr kumimoji="0" lang="es-ES" sz="12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0012339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4" name="3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5" name="4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E305F35-43DB-4924-99BC-E5E08602C556}" type="slidenum">
              <a:rPr kumimoji="0" lang="pt-BR"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pt-BR"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706567984"/>
      </p:ext>
    </p:extLst>
  </p:cSld>
  <p:clrMapOvr>
    <a:masterClrMapping/>
  </p:clrMapOvr>
  <p:transition spd="slow" advTm="16000">
    <p:strips/>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3" name="2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4" name="3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DD24521-34B3-46FD-B61A-CAE42E98D885}" type="slidenum">
              <a:rPr kumimoji="0" lang="pt-BR"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pt-BR"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104373116"/>
      </p:ext>
    </p:extLst>
  </p:cSld>
  <p:clrMapOvr>
    <a:masterClrMapping/>
  </p:clrMapOvr>
  <p:transition spd="slow" advTm="16000">
    <p:strips/>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9FA7916-C76F-45E3-ACBB-60D293C51652}" type="slidenum">
              <a:rPr kumimoji="0" lang="pt-BR"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pt-BR"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618669601"/>
      </p:ext>
    </p:extLst>
  </p:cSld>
  <p:clrMapOvr>
    <a:masterClrMapping/>
  </p:clrMapOvr>
  <p:transition spd="slow" advTm="16000">
    <p:strips/>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CA800EE-137F-4620-BE2A-02DCD0340BA5}" type="slidenum">
              <a:rPr kumimoji="0" lang="pt-BR"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pt-BR"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293917098"/>
      </p:ext>
    </p:extLst>
  </p:cSld>
  <p:clrMapOvr>
    <a:masterClrMapping/>
  </p:clrMapOvr>
  <p:transition spd="slow" advTm="16000">
    <p:strips/>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3340EF5-0FFE-4AA0-B4CD-4967F590E9DD}" type="slidenum">
              <a:rPr kumimoji="0" lang="pt-BR"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pt-BR"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778923678"/>
      </p:ext>
    </p:extLst>
  </p:cSld>
  <p:clrMapOvr>
    <a:masterClrMapping/>
  </p:clrMapOvr>
  <p:transition spd="slow" advTm="16000">
    <p:strips/>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331A5DB-83DF-4BEF-9E18-3BA5C8723890}" type="slidenum">
              <a:rPr kumimoji="0" lang="pt-BR"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pt-BR"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67268805"/>
      </p:ext>
    </p:extLst>
  </p:cSld>
  <p:clrMapOvr>
    <a:masterClrMapping/>
  </p:clrMapOvr>
  <p:transition spd="slow" advTm="16000">
    <p:strips/>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E8D121-3421-4C27-9712-1A264E2BE5CF}" type="datetimeFigureOut">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2/12/2019</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F54BC-9202-49C3-8A6F-44C7A503CBC3}" type="slidenum">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29122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E8D121-3421-4C27-9712-1A264E2BE5CF}" type="datetimeFigureOut">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2/12/2019</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F54BC-9202-49C3-8A6F-44C7A503CBC3}" type="slidenum">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68082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E8D121-3421-4C27-9712-1A264E2BE5CF}" type="datetimeFigureOut">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2/12/2019</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F54BC-9202-49C3-8A6F-44C7A503CBC3}" type="slidenum">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43557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E8D121-3421-4C27-9712-1A264E2BE5CF}" type="datetimeFigureOut">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2/12/2019</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F54BC-9202-49C3-8A6F-44C7A503CBC3}" type="slidenum">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5708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590DD0A-EDEB-4812-8BFE-5EB5BCAED149}" type="datetimeFigureOut">
              <a:rPr kumimoji="0" lang="es-ES" sz="12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02/12/2019</a:t>
            </a:fld>
            <a:endParaRPr kumimoji="0" lang="es-ES" sz="1200" b="0" i="0" u="none" strike="noStrike" kern="1200" cap="none" spc="0" normalizeH="0" baseline="0" noProof="0">
              <a:ln>
                <a:noFill/>
              </a:ln>
              <a:solidFill>
                <a:prstClr val="black">
                  <a:tint val="75000"/>
                </a:prstClr>
              </a:solidFill>
              <a:effectLst/>
              <a:uLnTx/>
              <a:uFillTx/>
              <a:latin typeface="Times New Roman" pitchFamily="18" charset="0"/>
              <a:ea typeface="+mn-ea"/>
              <a:cs typeface="+mn-cs"/>
            </a:endParaRPr>
          </a:p>
        </p:txBody>
      </p:sp>
      <p:sp>
        <p:nvSpPr>
          <p:cNvPr id="6" name="5 Marcador de pie de página"/>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Times New Roman" pitchFamily="18" charset="0"/>
              <a:ea typeface="+mn-ea"/>
              <a:cs typeface="+mn-cs"/>
            </a:endParaRPr>
          </a:p>
        </p:txBody>
      </p:sp>
      <p:sp>
        <p:nvSpPr>
          <p:cNvPr id="7" name="6 Marcador de número de diapositiva"/>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7E0E7AA-F0A1-40CB-B35A-F396632B30BA}" type="slidenum">
              <a:rPr kumimoji="0" lang="es-ES" sz="12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6907934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E8D121-3421-4C27-9712-1A264E2BE5CF}" type="datetimeFigureOut">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2/12/2019</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F54BC-9202-49C3-8A6F-44C7A503CBC3}" type="slidenum">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95051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E8D121-3421-4C27-9712-1A264E2BE5CF}" type="datetimeFigureOut">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2/12/2019</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F54BC-9202-49C3-8A6F-44C7A503CBC3}" type="slidenum">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09084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E8D121-3421-4C27-9712-1A264E2BE5CF}" type="datetimeFigureOut">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2/12/2019</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F54BC-9202-49C3-8A6F-44C7A503CBC3}" type="slidenum">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07141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E8D121-3421-4C27-9712-1A264E2BE5CF}" type="datetimeFigureOut">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2/12/2019</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F54BC-9202-49C3-8A6F-44C7A503CBC3}" type="slidenum">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70033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E8D121-3421-4C27-9712-1A264E2BE5CF}" type="datetimeFigureOut">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2/12/2019</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F54BC-9202-49C3-8A6F-44C7A503CBC3}" type="slidenum">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17766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E8D121-3421-4C27-9712-1A264E2BE5CF}" type="datetimeFigureOut">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2/12/2019</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F54BC-9202-49C3-8A6F-44C7A503CBC3}" type="slidenum">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70678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E8D121-3421-4C27-9712-1A264E2BE5CF}" type="datetimeFigureOut">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2/12/2019</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F54BC-9202-49C3-8A6F-44C7A503CBC3}" type="slidenum">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8987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590DD0A-EDEB-4812-8BFE-5EB5BCAED149}" type="datetimeFigureOut">
              <a:rPr kumimoji="0" lang="es-ES" sz="12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02/12/2019</a:t>
            </a:fld>
            <a:endParaRPr kumimoji="0" lang="es-ES" sz="1200" b="0" i="0" u="none" strike="noStrike" kern="1200" cap="none" spc="0" normalizeH="0" baseline="0" noProof="0">
              <a:ln>
                <a:noFill/>
              </a:ln>
              <a:solidFill>
                <a:prstClr val="black">
                  <a:tint val="75000"/>
                </a:prstClr>
              </a:solidFill>
              <a:effectLst/>
              <a:uLnTx/>
              <a:uFillTx/>
              <a:latin typeface="Times New Roman" pitchFamily="18" charset="0"/>
              <a:ea typeface="+mn-ea"/>
              <a:cs typeface="+mn-cs"/>
            </a:endParaRPr>
          </a:p>
        </p:txBody>
      </p:sp>
      <p:sp>
        <p:nvSpPr>
          <p:cNvPr id="8" name="7 Marcador de pie de página"/>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Times New Roman" pitchFamily="18" charset="0"/>
              <a:ea typeface="+mn-ea"/>
              <a:cs typeface="+mn-cs"/>
            </a:endParaRPr>
          </a:p>
        </p:txBody>
      </p:sp>
      <p:sp>
        <p:nvSpPr>
          <p:cNvPr id="9" name="8 Marcador de número de diapositiva"/>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7E0E7AA-F0A1-40CB-B35A-F396632B30BA}" type="slidenum">
              <a:rPr kumimoji="0" lang="es-ES" sz="12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212701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590DD0A-EDEB-4812-8BFE-5EB5BCAED149}" type="datetimeFigureOut">
              <a:rPr kumimoji="0" lang="es-ES" sz="12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02/12/2019</a:t>
            </a:fld>
            <a:endParaRPr kumimoji="0" lang="es-ES" sz="1200" b="0" i="0" u="none" strike="noStrike" kern="1200" cap="none" spc="0" normalizeH="0" baseline="0" noProof="0">
              <a:ln>
                <a:noFill/>
              </a:ln>
              <a:solidFill>
                <a:prstClr val="black">
                  <a:tint val="75000"/>
                </a:prstClr>
              </a:solidFill>
              <a:effectLst/>
              <a:uLnTx/>
              <a:uFillTx/>
              <a:latin typeface="Times New Roman" pitchFamily="18" charset="0"/>
              <a:ea typeface="+mn-ea"/>
              <a:cs typeface="+mn-cs"/>
            </a:endParaRPr>
          </a:p>
        </p:txBody>
      </p:sp>
      <p:sp>
        <p:nvSpPr>
          <p:cNvPr id="4" name="3 Marcador de pie de página"/>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Times New Roman" pitchFamily="18" charset="0"/>
              <a:ea typeface="+mn-ea"/>
              <a:cs typeface="+mn-cs"/>
            </a:endParaRPr>
          </a:p>
        </p:txBody>
      </p:sp>
      <p:sp>
        <p:nvSpPr>
          <p:cNvPr id="5" name="4 Marcador de número de diapositiva"/>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7E0E7AA-F0A1-40CB-B35A-F396632B30BA}" type="slidenum">
              <a:rPr kumimoji="0" lang="es-ES" sz="12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490896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590DD0A-EDEB-4812-8BFE-5EB5BCAED149}" type="datetimeFigureOut">
              <a:rPr kumimoji="0" lang="es-ES" sz="12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02/12/2019</a:t>
            </a:fld>
            <a:endParaRPr kumimoji="0" lang="es-ES" sz="1200" b="0" i="0" u="none" strike="noStrike" kern="1200" cap="none" spc="0" normalizeH="0" baseline="0" noProof="0">
              <a:ln>
                <a:noFill/>
              </a:ln>
              <a:solidFill>
                <a:prstClr val="black">
                  <a:tint val="75000"/>
                </a:prstClr>
              </a:solidFill>
              <a:effectLst/>
              <a:uLnTx/>
              <a:uFillTx/>
              <a:latin typeface="Times New Roman" pitchFamily="18" charset="0"/>
              <a:ea typeface="+mn-ea"/>
              <a:cs typeface="+mn-cs"/>
            </a:endParaRPr>
          </a:p>
        </p:txBody>
      </p:sp>
      <p:sp>
        <p:nvSpPr>
          <p:cNvPr id="3" name="2 Marcador de pie de página"/>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Times New Roman" pitchFamily="18" charset="0"/>
              <a:ea typeface="+mn-ea"/>
              <a:cs typeface="+mn-cs"/>
            </a:endParaRPr>
          </a:p>
        </p:txBody>
      </p:sp>
      <p:sp>
        <p:nvSpPr>
          <p:cNvPr id="4" name="3 Marcador de número de diapositiva"/>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7E0E7AA-F0A1-40CB-B35A-F396632B30BA}" type="slidenum">
              <a:rPr kumimoji="0" lang="es-ES" sz="12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314033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590DD0A-EDEB-4812-8BFE-5EB5BCAED149}" type="datetimeFigureOut">
              <a:rPr kumimoji="0" lang="es-ES" sz="12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02/12/2019</a:t>
            </a:fld>
            <a:endParaRPr kumimoji="0" lang="es-ES" sz="1200" b="0" i="0" u="none" strike="noStrike" kern="1200" cap="none" spc="0" normalizeH="0" baseline="0" noProof="0">
              <a:ln>
                <a:noFill/>
              </a:ln>
              <a:solidFill>
                <a:prstClr val="black">
                  <a:tint val="75000"/>
                </a:prstClr>
              </a:solidFill>
              <a:effectLst/>
              <a:uLnTx/>
              <a:uFillTx/>
              <a:latin typeface="Times New Roman" pitchFamily="18" charset="0"/>
              <a:ea typeface="+mn-ea"/>
              <a:cs typeface="+mn-cs"/>
            </a:endParaRPr>
          </a:p>
        </p:txBody>
      </p:sp>
      <p:sp>
        <p:nvSpPr>
          <p:cNvPr id="6" name="5 Marcador de pie de página"/>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Times New Roman" pitchFamily="18" charset="0"/>
              <a:ea typeface="+mn-ea"/>
              <a:cs typeface="+mn-cs"/>
            </a:endParaRPr>
          </a:p>
        </p:txBody>
      </p:sp>
      <p:sp>
        <p:nvSpPr>
          <p:cNvPr id="7" name="6 Marcador de número de diapositiva"/>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7E0E7AA-F0A1-40CB-B35A-F396632B30BA}" type="slidenum">
              <a:rPr kumimoji="0" lang="es-ES" sz="12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811526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590DD0A-EDEB-4812-8BFE-5EB5BCAED149}" type="datetimeFigureOut">
              <a:rPr kumimoji="0" lang="es-ES" sz="12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02/12/2019</a:t>
            </a:fld>
            <a:endParaRPr kumimoji="0" lang="es-ES" sz="1200" b="0" i="0" u="none" strike="noStrike" kern="1200" cap="none" spc="0" normalizeH="0" baseline="0" noProof="0">
              <a:ln>
                <a:noFill/>
              </a:ln>
              <a:solidFill>
                <a:prstClr val="black">
                  <a:tint val="75000"/>
                </a:prstClr>
              </a:solidFill>
              <a:effectLst/>
              <a:uLnTx/>
              <a:uFillTx/>
              <a:latin typeface="Times New Roman" pitchFamily="18" charset="0"/>
              <a:ea typeface="+mn-ea"/>
              <a:cs typeface="+mn-cs"/>
            </a:endParaRPr>
          </a:p>
        </p:txBody>
      </p:sp>
      <p:sp>
        <p:nvSpPr>
          <p:cNvPr id="6" name="5 Marcador de pie de página"/>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Times New Roman" pitchFamily="18" charset="0"/>
              <a:ea typeface="+mn-ea"/>
              <a:cs typeface="+mn-cs"/>
            </a:endParaRPr>
          </a:p>
        </p:txBody>
      </p:sp>
      <p:sp>
        <p:nvSpPr>
          <p:cNvPr id="7" name="6 Marcador de número de diapositiva"/>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7E0E7AA-F0A1-40CB-B35A-F396632B30BA}" type="slidenum">
              <a:rPr kumimoji="0" lang="es-ES" sz="12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81048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jp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2.jp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0590DD0A-EDEB-4812-8BFE-5EB5BCAED149}" type="datetimeFigureOut">
              <a:rPr kumimoji="0" lang="es-ES" sz="12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02/12/2019</a:t>
            </a:fld>
            <a:endParaRPr kumimoji="0" lang="es-ES" sz="1200" b="0" i="0" u="none" strike="noStrike" kern="1200" cap="none" spc="0" normalizeH="0" baseline="0" noProof="0">
              <a:ln>
                <a:noFill/>
              </a:ln>
              <a:solidFill>
                <a:prstClr val="black">
                  <a:tint val="75000"/>
                </a:prstClr>
              </a:solidFill>
              <a:effectLst/>
              <a:uLnTx/>
              <a:uFillTx/>
              <a:latin typeface="Times New Roman" pitchFamily="18" charset="0"/>
              <a:ea typeface="+mn-ea"/>
              <a:cs typeface="+mn-cs"/>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Times New Roman" pitchFamily="18" charset="0"/>
              <a:ea typeface="+mn-ea"/>
              <a:cs typeface="+mn-cs"/>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7E0E7AA-F0A1-40CB-B35A-F396632B30BA}" type="slidenum">
              <a:rPr kumimoji="0" lang="es-ES" sz="12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7931135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DAD1632-23B5-4E6A-99C5-592BBEDA449C}"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16851813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143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Times New Roman" pitchFamily="18"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143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Times New Roman" pitchFamily="18"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143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Times New Roman" pitchFamily="18"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73F3288-13F1-4E39-B9F6-3753FD0B22D3}" type="slidenum">
              <a:rPr kumimoji="0" lang="pt-BR"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pt-BR"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68256564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ransition spd="slow" advTm="16000">
    <p:strips/>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1E8D121-3421-4C27-9712-1A264E2BE5CF}" type="datetimeFigureOut">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2/12/2019</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16F54BC-9202-49C3-8A6F-44C7A503CBC3}" type="slidenum">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91896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45.jpg"/><Relationship Id="rId1" Type="http://schemas.openxmlformats.org/officeDocument/2006/relationships/slideLayout" Target="../slideLayouts/slideLayout37.xml"/><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11" name="Picture 271">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4"/>
          <a:srcRect/>
          <a:stretch>
            <a:fillRect/>
          </a:stretch>
        </p:blipFill>
        <p:spPr bwMode="auto">
          <a:xfrm>
            <a:off x="3707904" y="1340768"/>
            <a:ext cx="304800" cy="304800"/>
          </a:xfrm>
          <a:prstGeom prst="rect">
            <a:avLst/>
          </a:prstGeom>
          <a:noFill/>
        </p:spPr>
      </p:pic>
      <p:pic>
        <p:nvPicPr>
          <p:cNvPr id="2" name="Imagen 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48639" y="492366"/>
            <a:ext cx="8046720" cy="5821348"/>
          </a:xfrm>
          <a:prstGeom prst="rect">
            <a:avLst/>
          </a:prstGeom>
          <a:scene3d>
            <a:camera prst="orthographicFront"/>
            <a:lightRig rig="threePt" dir="t"/>
          </a:scene3d>
          <a:sp3d>
            <a:bevelT prst="convex"/>
          </a:sp3d>
        </p:spPr>
      </p:pic>
      <p:sp>
        <p:nvSpPr>
          <p:cNvPr id="3" name="Rectángulo 2"/>
          <p:cNvSpPr/>
          <p:nvPr/>
        </p:nvSpPr>
        <p:spPr>
          <a:xfrm>
            <a:off x="1848623" y="5316974"/>
            <a:ext cx="923651"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700" b="0" i="1" u="none" strike="noStrike" kern="1200" cap="none" spc="0" normalizeH="0" baseline="0" noProof="0" dirty="0" smtClean="0">
                <a:ln>
                  <a:noFill/>
                </a:ln>
                <a:solidFill>
                  <a:prstClr val="white"/>
                </a:solidFill>
                <a:effectLst/>
                <a:uLnTx/>
                <a:uFillTx/>
                <a:latin typeface="Arial" panose="020B0604020202020204" pitchFamily="34" charset="0"/>
                <a:ea typeface="+mn-ea"/>
                <a:cs typeface="+mn-cs"/>
              </a:rPr>
              <a:t>Imagen Portada: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700" b="0" i="1" u="none" strike="noStrike" kern="1200" cap="none" spc="0" normalizeH="0" baseline="0" noProof="0" dirty="0" smtClean="0">
                <a:ln>
                  <a:noFill/>
                </a:ln>
                <a:solidFill>
                  <a:prstClr val="white"/>
                </a:solidFill>
                <a:effectLst/>
                <a:uLnTx/>
                <a:uFillTx/>
                <a:latin typeface="Arial" panose="020B0604020202020204" pitchFamily="34" charset="0"/>
                <a:ea typeface="+mn-ea"/>
                <a:cs typeface="+mn-cs"/>
              </a:rPr>
              <a:t> </a:t>
            </a:r>
            <a:r>
              <a:rPr kumimoji="0" lang="de-DE" sz="700" b="0" i="1" u="none" strike="noStrike" kern="1200" cap="none" spc="0" normalizeH="0" baseline="0" noProof="0" dirty="0">
                <a:ln>
                  <a:noFill/>
                </a:ln>
                <a:solidFill>
                  <a:prstClr val="white"/>
                </a:solidFill>
                <a:effectLst/>
                <a:uLnTx/>
                <a:uFillTx/>
                <a:latin typeface="Arial" panose="020B0604020202020204" pitchFamily="34" charset="0"/>
                <a:ea typeface="+mn-ea"/>
                <a:cs typeface="+mn-cs"/>
              </a:rPr>
              <a:t>P. Erick Félix, CM</a:t>
            </a:r>
            <a:endParaRPr kumimoji="0" lang="en-US" sz="7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129065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05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98000" numSld="14" showWhenStopped="0">
                <p:cTn id="7" repeatCount="indefinite" fill="hold" display="0">
                  <p:stCondLst>
                    <p:cond delay="indefinite"/>
                  </p:stCondLst>
                  <p:endCondLst>
                    <p:cond evt="onPrev" delay="0">
                      <p:tgtEl>
                        <p:sldTgt/>
                      </p:tgtEl>
                    </p:cond>
                    <p:cond evt="onStopAudio" delay="0">
                      <p:tgtEl>
                        <p:sldTgt/>
                      </p:tgtEl>
                    </p:cond>
                  </p:endCondLst>
                </p:cTn>
                <p:tgtEl>
                  <p:spTgt spid="10511"/>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063" y="461554"/>
            <a:ext cx="8021880" cy="5869575"/>
          </a:xfrm>
          <a:prstGeom prst="rect">
            <a:avLst/>
          </a:prstGeom>
          <a:noFill/>
          <a:extLst>
            <a:ext uri="{909E8E84-426E-40DD-AFC4-6F175D3DCCD1}">
              <a14:hiddenFill xmlns:a14="http://schemas.microsoft.com/office/drawing/2010/main">
                <a:solidFill>
                  <a:srgbClr val="FFFFFF"/>
                </a:solidFill>
              </a14:hiddenFill>
            </a:ext>
          </a:extLst>
        </p:spPr>
      </p:pic>
      <p:sp>
        <p:nvSpPr>
          <p:cNvPr id="95237" name="Rectangle 5"/>
          <p:cNvSpPr>
            <a:spLocks noChangeArrowheads="1"/>
          </p:cNvSpPr>
          <p:nvPr/>
        </p:nvSpPr>
        <p:spPr bwMode="auto">
          <a:xfrm>
            <a:off x="623561" y="461554"/>
            <a:ext cx="3129834"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dirty="0" smtClean="0">
                <a:ln>
                  <a:noFill/>
                </a:ln>
                <a:solidFill>
                  <a:srgbClr val="69676D">
                    <a:lumMod val="10000"/>
                    <a:lumOff val="90000"/>
                  </a:srgbClr>
                </a:solidFill>
                <a:effectLst>
                  <a:glow rad="101600">
                    <a:prstClr val="black">
                      <a:lumMod val="95000"/>
                      <a:lumOff val="5000"/>
                      <a:alpha val="40000"/>
                    </a:prstClr>
                  </a:glow>
                  <a:outerShdw blurRad="50800" dist="38100" algn="l" rotWithShape="0">
                    <a:prstClr val="black"/>
                  </a:outerShdw>
                </a:effectLst>
                <a:uLnTx/>
                <a:uFillTx/>
                <a:latin typeface="Comic Sans MS" panose="030F0702030302020204" pitchFamily="66" charset="0"/>
                <a:ea typeface="+mn-ea"/>
                <a:cs typeface="+mn-cs"/>
              </a:rPr>
              <a:t> Ella se </a:t>
            </a:r>
            <a:r>
              <a:rPr kumimoji="0" lang="es-ES" sz="3200" b="0" i="0" u="none" strike="noStrike" kern="1200" cap="none" spc="0" normalizeH="0" baseline="0" noProof="0" dirty="0">
                <a:ln>
                  <a:noFill/>
                </a:ln>
                <a:solidFill>
                  <a:srgbClr val="69676D">
                    <a:lumMod val="10000"/>
                    <a:lumOff val="90000"/>
                  </a:srgbClr>
                </a:solidFill>
                <a:effectLst>
                  <a:glow rad="101600">
                    <a:prstClr val="black">
                      <a:lumMod val="95000"/>
                      <a:lumOff val="5000"/>
                      <a:alpha val="40000"/>
                    </a:prstClr>
                  </a:glow>
                  <a:outerShdw blurRad="50800" dist="38100" algn="l" rotWithShape="0">
                    <a:prstClr val="black"/>
                  </a:outerShdw>
                </a:effectLst>
                <a:uLnTx/>
                <a:uFillTx/>
                <a:latin typeface="Comic Sans MS" panose="030F0702030302020204" pitchFamily="66" charset="0"/>
                <a:ea typeface="+mn-ea"/>
                <a:cs typeface="+mn-cs"/>
              </a:rPr>
              <a:t>turbó </a:t>
            </a:r>
            <a:r>
              <a:rPr kumimoji="0" lang="es-ES" sz="3200" b="0" i="0" u="none" strike="noStrike" kern="1200" cap="none" spc="0" normalizeH="0" baseline="0" noProof="0" dirty="0" smtClean="0">
                <a:ln>
                  <a:noFill/>
                </a:ln>
                <a:solidFill>
                  <a:srgbClr val="69676D">
                    <a:lumMod val="10000"/>
                    <a:lumOff val="90000"/>
                  </a:srgbClr>
                </a:solidFill>
                <a:effectLst>
                  <a:glow rad="101600">
                    <a:prstClr val="black">
                      <a:lumMod val="95000"/>
                      <a:lumOff val="5000"/>
                      <a:alpha val="40000"/>
                    </a:prstClr>
                  </a:glow>
                  <a:outerShdw blurRad="50800" dist="38100" algn="l" rotWithShape="0">
                    <a:prstClr val="black"/>
                  </a:outerShdw>
                </a:effectLst>
                <a:uLnTx/>
                <a:uFillTx/>
                <a:latin typeface="Comic Sans MS" panose="030F0702030302020204" pitchFamily="66" charset="0"/>
                <a:ea typeface="+mn-ea"/>
                <a:cs typeface="+mn-cs"/>
              </a:rPr>
              <a:t>ante estas palabras y se </a:t>
            </a:r>
            <a:r>
              <a:rPr kumimoji="0" lang="es-ES" sz="3200" b="0" i="0" u="none" strike="noStrike" kern="1200" cap="none" spc="0" normalizeH="0" baseline="0" noProof="0" dirty="0">
                <a:ln>
                  <a:noFill/>
                </a:ln>
                <a:solidFill>
                  <a:srgbClr val="69676D">
                    <a:lumMod val="10000"/>
                    <a:lumOff val="90000"/>
                  </a:srgbClr>
                </a:solidFill>
                <a:effectLst>
                  <a:glow rad="101600">
                    <a:prstClr val="black">
                      <a:lumMod val="95000"/>
                      <a:lumOff val="5000"/>
                      <a:alpha val="40000"/>
                    </a:prstClr>
                  </a:glow>
                  <a:outerShdw blurRad="50800" dist="38100" algn="l" rotWithShape="0">
                    <a:prstClr val="black"/>
                  </a:outerShdw>
                </a:effectLst>
                <a:uLnTx/>
                <a:uFillTx/>
                <a:latin typeface="Comic Sans MS" panose="030F0702030302020204" pitchFamily="66" charset="0"/>
                <a:ea typeface="+mn-ea"/>
                <a:cs typeface="+mn-cs"/>
              </a:rPr>
              <a:t>preguntaba qué </a:t>
            </a:r>
            <a:r>
              <a:rPr kumimoji="0" lang="es-ES" sz="3200" b="0" i="0" u="none" strike="noStrike" kern="1200" cap="none" spc="0" normalizeH="0" baseline="0" noProof="0" dirty="0" smtClean="0">
                <a:ln>
                  <a:noFill/>
                </a:ln>
                <a:solidFill>
                  <a:srgbClr val="69676D">
                    <a:lumMod val="10000"/>
                    <a:lumOff val="90000"/>
                  </a:srgbClr>
                </a:solidFill>
                <a:effectLst>
                  <a:glow rad="101600">
                    <a:prstClr val="black">
                      <a:lumMod val="95000"/>
                      <a:lumOff val="5000"/>
                      <a:alpha val="40000"/>
                    </a:prstClr>
                  </a:glow>
                  <a:outerShdw blurRad="50800" dist="38100" algn="l" rotWithShape="0">
                    <a:prstClr val="black"/>
                  </a:outerShdw>
                </a:effectLst>
                <a:uLnTx/>
                <a:uFillTx/>
                <a:latin typeface="Comic Sans MS" panose="030F0702030302020204" pitchFamily="66" charset="0"/>
                <a:ea typeface="+mn-ea"/>
                <a:cs typeface="+mn-cs"/>
              </a:rPr>
              <a:t>saludo era aquél.</a:t>
            </a:r>
            <a:endParaRPr kumimoji="0" lang="es-ES" sz="3200" b="0" i="0" u="none" strike="noStrike" kern="1200" cap="none" spc="0" normalizeH="0" baseline="0" noProof="0" dirty="0">
              <a:ln>
                <a:noFill/>
              </a:ln>
              <a:solidFill>
                <a:srgbClr val="69676D">
                  <a:lumMod val="10000"/>
                  <a:lumOff val="90000"/>
                </a:srgbClr>
              </a:solidFill>
              <a:effectLst>
                <a:glow rad="101600">
                  <a:prstClr val="black">
                    <a:lumMod val="95000"/>
                    <a:lumOff val="5000"/>
                    <a:alpha val="40000"/>
                  </a:prstClr>
                </a:glow>
                <a:outerShdw blurRad="50800" dist="38100" algn="l" rotWithShape="0">
                  <a:prstClr val="black"/>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4768650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1000"/>
                                  </p:stCondLst>
                                  <p:childTnLst>
                                    <p:set>
                                      <p:cBhvr>
                                        <p:cTn id="6" dur="1" fill="hold">
                                          <p:stCondLst>
                                            <p:cond delay="0"/>
                                          </p:stCondLst>
                                        </p:cTn>
                                        <p:tgtEl>
                                          <p:spTgt spid="95237"/>
                                        </p:tgtEl>
                                        <p:attrNameLst>
                                          <p:attrName>style.visibility</p:attrName>
                                        </p:attrNameLst>
                                      </p:cBhvr>
                                      <p:to>
                                        <p:strVal val="visible"/>
                                      </p:to>
                                    </p:set>
                                    <p:animEffect transition="in" filter="box(in)">
                                      <p:cBhvr>
                                        <p:cTn id="7" dur="500"/>
                                        <p:tgtEl>
                                          <p:spTgt spid="95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7"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Resultado de imagen para anunciación de María imagenes de pelicu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348" y="479923"/>
            <a:ext cx="8067313" cy="5854702"/>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799923" y="574767"/>
            <a:ext cx="3989791" cy="3539430"/>
          </a:xfrm>
          <a:prstGeom prst="rect">
            <a:avLst/>
          </a:prstGeom>
          <a:noFill/>
          <a:ln>
            <a:noFill/>
          </a:ln>
          <a:effectLst/>
          <a:scene3d>
            <a:camera prst="orthographicFront"/>
            <a:lightRig rig="threePt" dir="t"/>
          </a:scene3d>
          <a:sp3d>
            <a:bevelT prst="convex"/>
          </a:sp3d>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srgbClr val="69676D">
                    <a:lumMod val="10000"/>
                    <a:lumOff val="90000"/>
                  </a:srgbClr>
                </a:solidFill>
                <a:effectLst>
                  <a:glow rad="101600">
                    <a:srgbClr val="3E1F00">
                      <a:alpha val="60000"/>
                    </a:srgbClr>
                  </a:glow>
                  <a:outerShdw blurRad="38100" dist="38100" dir="2700000" algn="tl">
                    <a:srgbClr val="000000"/>
                  </a:outerShdw>
                </a:effectLst>
                <a:uLnTx/>
                <a:uFillTx/>
                <a:latin typeface="Comic Sans MS" panose="030F0702030302020204" pitchFamily="66" charset="0"/>
                <a:ea typeface="+mn-ea"/>
                <a:cs typeface="+mn-cs"/>
              </a:rPr>
              <a:t>El ángel le dijo</a:t>
            </a:r>
            <a:r>
              <a:rPr kumimoji="0" lang="es-ES" sz="2800" b="1" i="0" u="none" strike="noStrike" kern="1200" cap="none" spc="0" normalizeH="0" baseline="0" noProof="0" dirty="0" smtClean="0">
                <a:ln>
                  <a:noFill/>
                </a:ln>
                <a:solidFill>
                  <a:srgbClr val="69676D">
                    <a:lumMod val="10000"/>
                    <a:lumOff val="90000"/>
                  </a:srgbClr>
                </a:solidFill>
                <a:effectLst>
                  <a:glow rad="101600">
                    <a:srgbClr val="3E1F00">
                      <a:alpha val="60000"/>
                    </a:srgbClr>
                  </a:glow>
                  <a:outerShdw blurRad="38100" dist="38100" dir="2700000" algn="tl">
                    <a:srgbClr val="000000"/>
                  </a:outerShdw>
                </a:effectLst>
                <a:uLnTx/>
                <a:uFillTx/>
                <a:latin typeface="Comic Sans MS" panose="030F0702030302020204" pitchFamily="66" charset="0"/>
                <a:ea typeface="+mn-ea"/>
                <a:cs typeface="+mn-cs"/>
              </a:rPr>
              <a:t>: –”No </a:t>
            </a:r>
            <a:r>
              <a:rPr kumimoji="0" lang="es-ES" sz="2800" b="1" i="0" u="none" strike="noStrike" kern="1200" cap="none" spc="0" normalizeH="0" baseline="0" noProof="0" dirty="0">
                <a:ln>
                  <a:noFill/>
                </a:ln>
                <a:solidFill>
                  <a:srgbClr val="69676D">
                    <a:lumMod val="10000"/>
                    <a:lumOff val="90000"/>
                  </a:srgbClr>
                </a:solidFill>
                <a:effectLst>
                  <a:glow rad="101600">
                    <a:srgbClr val="3E1F00">
                      <a:alpha val="60000"/>
                    </a:srgbClr>
                  </a:glow>
                  <a:outerShdw blurRad="38100" dist="38100" dir="2700000" algn="tl">
                    <a:srgbClr val="000000"/>
                  </a:outerShdw>
                </a:effectLst>
                <a:uLnTx/>
                <a:uFillTx/>
                <a:latin typeface="Comic Sans MS" panose="030F0702030302020204" pitchFamily="66" charset="0"/>
                <a:ea typeface="+mn-ea"/>
                <a:cs typeface="+mn-cs"/>
              </a:rPr>
              <a:t>temas, María, </a:t>
            </a:r>
            <a:r>
              <a:rPr kumimoji="0" lang="es-ES" sz="2800" b="1" i="0" u="none" strike="noStrike" kern="1200" cap="none" spc="0" normalizeH="0" baseline="0" noProof="0" dirty="0" smtClean="0">
                <a:ln>
                  <a:noFill/>
                </a:ln>
                <a:solidFill>
                  <a:srgbClr val="69676D">
                    <a:lumMod val="10000"/>
                    <a:lumOff val="90000"/>
                  </a:srgbClr>
                </a:solidFill>
                <a:effectLst>
                  <a:glow rad="101600">
                    <a:srgbClr val="3E1F00">
                      <a:alpha val="60000"/>
                    </a:srgbClr>
                  </a:glow>
                  <a:outerShdw blurRad="38100" dist="38100" dir="2700000" algn="tl">
                    <a:srgbClr val="000000"/>
                  </a:outerShdw>
                </a:effectLst>
                <a:uLnTx/>
                <a:uFillTx/>
                <a:latin typeface="Comic Sans MS" panose="030F0702030302020204" pitchFamily="66" charset="0"/>
                <a:ea typeface="+mn-ea"/>
                <a:cs typeface="+mn-cs"/>
              </a:rPr>
              <a:t>porque has encontrado gracia ante Dios. Concebirás en tu vientre y darás a luz un hijo, y le pondrás por nombre Jesús.</a:t>
            </a:r>
            <a:endParaRPr kumimoji="0" lang="es-ES" sz="2800" b="1" i="0" u="none" strike="noStrike" kern="1200" cap="none" spc="0" normalizeH="0" baseline="0" noProof="0" dirty="0">
              <a:ln>
                <a:noFill/>
              </a:ln>
              <a:solidFill>
                <a:srgbClr val="69676D">
                  <a:lumMod val="10000"/>
                  <a:lumOff val="90000"/>
                </a:srgbClr>
              </a:solidFill>
              <a:effectLst>
                <a:glow rad="101600">
                  <a:srgbClr val="3E1F00">
                    <a:alpha val="60000"/>
                  </a:srgbClr>
                </a:glow>
                <a:outerShdw blurRad="38100" dist="38100" dir="2700000" algn="tl">
                  <a:srgbClr val="000000"/>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6135644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n relacionada"/>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556063" y="461555"/>
            <a:ext cx="8021880" cy="5869575"/>
          </a:xfrm>
          <a:prstGeom prst="rect">
            <a:avLst/>
          </a:prstGeom>
          <a:noFill/>
          <a:extLst>
            <a:ext uri="{909E8E84-426E-40DD-AFC4-6F175D3DCCD1}">
              <a14:hiddenFill xmlns:a14="http://schemas.microsoft.com/office/drawing/2010/main">
                <a:solidFill>
                  <a:srgbClr val="FFFFFF"/>
                </a:solidFill>
              </a14:hiddenFill>
            </a:ext>
          </a:extLst>
        </p:spPr>
      </p:pic>
      <p:sp>
        <p:nvSpPr>
          <p:cNvPr id="97285" name="Rectangle 5"/>
          <p:cNvSpPr>
            <a:spLocks noChangeArrowheads="1"/>
          </p:cNvSpPr>
          <p:nvPr/>
        </p:nvSpPr>
        <p:spPr bwMode="auto">
          <a:xfrm>
            <a:off x="4698220" y="2615482"/>
            <a:ext cx="3879723"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000" b="1" i="0" u="none" strike="noStrike" kern="1200" cap="none" spc="0" normalizeH="0" baseline="0" noProof="0" dirty="0" smtClean="0">
                <a:ln>
                  <a:noFill/>
                </a:ln>
                <a:solidFill>
                  <a:srgbClr val="FFFF00"/>
                </a:solidFill>
                <a:effectLst>
                  <a:glow rad="228600">
                    <a:prstClr val="black">
                      <a:lumMod val="95000"/>
                      <a:lumOff val="5000"/>
                      <a:alpha val="40000"/>
                    </a:prstClr>
                  </a:glow>
                  <a:outerShdw blurRad="50800" dist="38100" algn="l" rotWithShape="0">
                    <a:prstClr val="black">
                      <a:lumMod val="95000"/>
                      <a:lumOff val="5000"/>
                    </a:prstClr>
                  </a:outerShdw>
                </a:effectLst>
                <a:uLnTx/>
                <a:uFillTx/>
                <a:latin typeface="Comic Sans MS" panose="030F0702030302020204" pitchFamily="66" charset="0"/>
                <a:ea typeface="+mn-ea"/>
                <a:cs typeface="+mn-cs"/>
              </a:rPr>
              <a:t>Será </a:t>
            </a:r>
            <a:r>
              <a:rPr kumimoji="0" lang="es-ES" sz="3000" b="1" i="0" u="none" strike="noStrike" kern="1200" cap="none" spc="0" normalizeH="0" baseline="0" noProof="0" dirty="0">
                <a:ln>
                  <a:noFill/>
                </a:ln>
                <a:solidFill>
                  <a:srgbClr val="FFFF00"/>
                </a:solidFill>
                <a:effectLst>
                  <a:glow rad="228600">
                    <a:prstClr val="black">
                      <a:lumMod val="95000"/>
                      <a:lumOff val="5000"/>
                      <a:alpha val="40000"/>
                    </a:prstClr>
                  </a:glow>
                  <a:outerShdw blurRad="50800" dist="38100" algn="l" rotWithShape="0">
                    <a:prstClr val="black">
                      <a:lumMod val="95000"/>
                      <a:lumOff val="5000"/>
                    </a:prstClr>
                  </a:outerShdw>
                </a:effectLst>
                <a:uLnTx/>
                <a:uFillTx/>
                <a:latin typeface="Comic Sans MS" panose="030F0702030302020204" pitchFamily="66" charset="0"/>
                <a:ea typeface="+mn-ea"/>
                <a:cs typeface="+mn-cs"/>
              </a:rPr>
              <a:t>grande, </a:t>
            </a:r>
            <a:r>
              <a:rPr kumimoji="0" lang="es-ES" sz="3000" b="1" i="0" u="none" strike="noStrike" kern="1200" cap="none" spc="0" normalizeH="0" baseline="0" noProof="0" dirty="0" smtClean="0">
                <a:ln>
                  <a:noFill/>
                </a:ln>
                <a:solidFill>
                  <a:srgbClr val="FFFF00"/>
                </a:solidFill>
                <a:effectLst>
                  <a:glow rad="228600">
                    <a:prstClr val="black">
                      <a:lumMod val="95000"/>
                      <a:lumOff val="5000"/>
                      <a:alpha val="40000"/>
                    </a:prstClr>
                  </a:glow>
                  <a:outerShdw blurRad="50800" dist="38100" algn="l" rotWithShape="0">
                    <a:prstClr val="black">
                      <a:lumMod val="95000"/>
                      <a:lumOff val="5000"/>
                    </a:prstClr>
                  </a:outerShdw>
                </a:effectLst>
                <a:uLnTx/>
                <a:uFillTx/>
                <a:latin typeface="Comic Sans MS" panose="030F0702030302020204" pitchFamily="66" charset="0"/>
                <a:ea typeface="+mn-ea"/>
                <a:cs typeface="+mn-cs"/>
              </a:rPr>
              <a:t>se llamará </a:t>
            </a:r>
            <a:r>
              <a:rPr kumimoji="0" lang="es-ES" sz="3000" b="1" i="0" u="none" strike="noStrike" kern="1200" cap="none" spc="0" normalizeH="0" baseline="0" noProof="0" dirty="0">
                <a:ln>
                  <a:noFill/>
                </a:ln>
                <a:solidFill>
                  <a:srgbClr val="FFFF00"/>
                </a:solidFill>
                <a:effectLst>
                  <a:glow rad="228600">
                    <a:prstClr val="black">
                      <a:lumMod val="95000"/>
                      <a:lumOff val="5000"/>
                      <a:alpha val="40000"/>
                    </a:prstClr>
                  </a:glow>
                  <a:outerShdw blurRad="50800" dist="38100" algn="l" rotWithShape="0">
                    <a:prstClr val="black">
                      <a:lumMod val="95000"/>
                      <a:lumOff val="5000"/>
                    </a:prstClr>
                  </a:outerShdw>
                </a:effectLst>
                <a:uLnTx/>
                <a:uFillTx/>
                <a:latin typeface="Comic Sans MS" panose="030F0702030302020204" pitchFamily="66" charset="0"/>
                <a:ea typeface="+mn-ea"/>
                <a:cs typeface="+mn-cs"/>
              </a:rPr>
              <a:t>Hijo del Altísimo; el Señor Dios le dará el trono </a:t>
            </a:r>
            <a:r>
              <a:rPr kumimoji="0" lang="es-ES" sz="3000" b="1" i="0" u="none" strike="noStrike" kern="1200" cap="none" spc="0" normalizeH="0" baseline="0" noProof="0" dirty="0" smtClean="0">
                <a:ln>
                  <a:noFill/>
                </a:ln>
                <a:solidFill>
                  <a:srgbClr val="FFFF00"/>
                </a:solidFill>
                <a:effectLst>
                  <a:glow rad="228600">
                    <a:prstClr val="black">
                      <a:lumMod val="95000"/>
                      <a:lumOff val="5000"/>
                      <a:alpha val="40000"/>
                    </a:prstClr>
                  </a:glow>
                  <a:outerShdw blurRad="50800" dist="38100" algn="l" rotWithShape="0">
                    <a:prstClr val="black">
                      <a:lumMod val="95000"/>
                      <a:lumOff val="5000"/>
                    </a:prstClr>
                  </a:outerShdw>
                </a:effectLst>
                <a:uLnTx/>
                <a:uFillTx/>
                <a:latin typeface="Comic Sans MS" panose="030F0702030302020204" pitchFamily="66" charset="0"/>
                <a:ea typeface="+mn-ea"/>
                <a:cs typeface="+mn-cs"/>
              </a:rPr>
              <a:t>de </a:t>
            </a:r>
            <a:r>
              <a:rPr kumimoji="0" lang="es-ES" sz="3000" b="1" i="0" u="none" strike="noStrike" kern="1200" cap="none" spc="0" normalizeH="0" baseline="0" noProof="0" dirty="0">
                <a:ln>
                  <a:noFill/>
                </a:ln>
                <a:solidFill>
                  <a:srgbClr val="FFFF00"/>
                </a:solidFill>
                <a:effectLst>
                  <a:glow rad="228600">
                    <a:prstClr val="black">
                      <a:lumMod val="95000"/>
                      <a:lumOff val="5000"/>
                      <a:alpha val="40000"/>
                    </a:prstClr>
                  </a:glow>
                  <a:outerShdw blurRad="50800" dist="38100" algn="l" rotWithShape="0">
                    <a:prstClr val="black">
                      <a:lumMod val="95000"/>
                      <a:lumOff val="5000"/>
                    </a:prstClr>
                  </a:outerShdw>
                </a:effectLst>
                <a:uLnTx/>
                <a:uFillTx/>
                <a:latin typeface="Comic Sans MS" panose="030F0702030302020204" pitchFamily="66" charset="0"/>
                <a:ea typeface="+mn-ea"/>
                <a:cs typeface="+mn-cs"/>
              </a:rPr>
              <a:t>David, su padre</a:t>
            </a:r>
            <a:r>
              <a:rPr kumimoji="0" lang="es-ES" sz="3000" b="1" i="0" u="none" strike="noStrike" kern="1200" cap="none" spc="0" normalizeH="0" baseline="0" noProof="0" dirty="0" smtClean="0">
                <a:ln>
                  <a:noFill/>
                </a:ln>
                <a:solidFill>
                  <a:srgbClr val="FFFF00"/>
                </a:solidFill>
                <a:effectLst>
                  <a:glow rad="228600">
                    <a:prstClr val="black">
                      <a:lumMod val="95000"/>
                      <a:lumOff val="5000"/>
                      <a:alpha val="40000"/>
                    </a:prstClr>
                  </a:glow>
                  <a:outerShdw blurRad="50800" dist="38100" algn="l" rotWithShape="0">
                    <a:prstClr val="black">
                      <a:lumMod val="95000"/>
                      <a:lumOff val="5000"/>
                    </a:prstClr>
                  </a:outerShdw>
                </a:effectLst>
                <a:uLnTx/>
                <a:uFillTx/>
                <a:latin typeface="Comic Sans MS" panose="030F0702030302020204" pitchFamily="66" charset="0"/>
                <a:ea typeface="+mn-ea"/>
                <a:cs typeface="+mn-cs"/>
              </a:rPr>
              <a:t>,</a:t>
            </a:r>
            <a:endParaRPr kumimoji="0" lang="es-ES" sz="3000" b="1" i="0" u="none" strike="noStrike" kern="1200" cap="none" spc="0" normalizeH="0" baseline="0" noProof="0" dirty="0">
              <a:ln>
                <a:noFill/>
              </a:ln>
              <a:solidFill>
                <a:srgbClr val="FFFF00"/>
              </a:solidFill>
              <a:effectLst>
                <a:glow rad="228600">
                  <a:prstClr val="black">
                    <a:lumMod val="95000"/>
                    <a:lumOff val="5000"/>
                    <a:alpha val="40000"/>
                  </a:prstClr>
                </a:glow>
                <a:outerShdw blurRad="50800" dist="38100" algn="l" rotWithShape="0">
                  <a:prstClr val="black">
                    <a:lumMod val="95000"/>
                    <a:lumOff val="5000"/>
                  </a:prst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14244271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1000"/>
                                  </p:stCondLst>
                                  <p:childTnLst>
                                    <p:set>
                                      <p:cBhvr>
                                        <p:cTn id="6" dur="1" fill="hold">
                                          <p:stCondLst>
                                            <p:cond delay="0"/>
                                          </p:stCondLst>
                                        </p:cTn>
                                        <p:tgtEl>
                                          <p:spTgt spid="97285"/>
                                        </p:tgtEl>
                                        <p:attrNameLst>
                                          <p:attrName>style.visibility</p:attrName>
                                        </p:attrNameLst>
                                      </p:cBhvr>
                                      <p:to>
                                        <p:strVal val="visible"/>
                                      </p:to>
                                    </p:set>
                                    <p:animEffect transition="in" filter="box(in)">
                                      <p:cBhvr>
                                        <p:cTn id="7" dur="500"/>
                                        <p:tgtEl>
                                          <p:spTgt spid="97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5"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imagenesdejesus.org/wp-content/uploads/jesus-rey-del-mundo-500x3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766" y="461594"/>
            <a:ext cx="8064137" cy="5895663"/>
          </a:xfrm>
          <a:prstGeom prst="rect">
            <a:avLst/>
          </a:prstGeom>
          <a:noFill/>
          <a:effectLst>
            <a:glow rad="228600">
              <a:schemeClr val="accent1">
                <a:satMod val="175000"/>
                <a:alpha val="40000"/>
              </a:schemeClr>
            </a:glow>
          </a:effectLst>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98309" name="Rectangle 5"/>
          <p:cNvSpPr>
            <a:spLocks noChangeArrowheads="1"/>
          </p:cNvSpPr>
          <p:nvPr/>
        </p:nvSpPr>
        <p:spPr bwMode="auto">
          <a:xfrm>
            <a:off x="796128" y="905220"/>
            <a:ext cx="2905013"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0" i="0" u="none" strike="noStrike" kern="1200" cap="none" spc="0" normalizeH="0" baseline="0" noProof="0" dirty="0" smtClean="0">
                <a:ln>
                  <a:noFill/>
                </a:ln>
                <a:solidFill>
                  <a:srgbClr val="FFFFFF"/>
                </a:solidFill>
                <a:effectLst>
                  <a:glow rad="101600">
                    <a:srgbClr val="C00000">
                      <a:alpha val="60000"/>
                    </a:srgbClr>
                  </a:glow>
                  <a:outerShdw blurRad="50800" dist="38100" dir="13500000" algn="br" rotWithShape="0">
                    <a:prstClr val="black"/>
                  </a:outerShdw>
                </a:effectLst>
                <a:uLnTx/>
                <a:uFillTx/>
                <a:latin typeface="Comic Sans MS" panose="030F0702030302020204" pitchFamily="66" charset="0"/>
                <a:ea typeface="+mn-ea"/>
                <a:cs typeface="+mn-cs"/>
              </a:rPr>
              <a:t>reinará </a:t>
            </a:r>
            <a:r>
              <a:rPr kumimoji="0" lang="es-ES" sz="3600" b="0" i="0" u="none" strike="noStrike" kern="1200" cap="none" spc="0" normalizeH="0" baseline="0" noProof="0" dirty="0">
                <a:ln>
                  <a:noFill/>
                </a:ln>
                <a:solidFill>
                  <a:srgbClr val="FFFFFF"/>
                </a:solidFill>
                <a:effectLst>
                  <a:glow rad="101600">
                    <a:srgbClr val="C00000">
                      <a:alpha val="60000"/>
                    </a:srgbClr>
                  </a:glow>
                  <a:outerShdw blurRad="50800" dist="38100" dir="13500000" algn="br" rotWithShape="0">
                    <a:prstClr val="black"/>
                  </a:outerShdw>
                </a:effectLst>
                <a:uLnTx/>
                <a:uFillTx/>
                <a:latin typeface="Comic Sans MS" panose="030F0702030302020204" pitchFamily="66" charset="0"/>
                <a:ea typeface="+mn-ea"/>
                <a:cs typeface="+mn-cs"/>
              </a:rPr>
              <a:t>sobre la estirpe de Jacob </a:t>
            </a:r>
            <a:r>
              <a:rPr kumimoji="0" lang="es-ES" sz="3600" b="0" i="0" u="none" strike="noStrike" kern="1200" cap="none" spc="0" normalizeH="0" baseline="0" noProof="0" dirty="0" smtClean="0">
                <a:ln>
                  <a:noFill/>
                </a:ln>
                <a:solidFill>
                  <a:srgbClr val="FFFFFF"/>
                </a:solidFill>
                <a:effectLst>
                  <a:glow rad="101600">
                    <a:srgbClr val="C00000">
                      <a:alpha val="60000"/>
                    </a:srgbClr>
                  </a:glow>
                  <a:outerShdw blurRad="50800" dist="38100" dir="13500000" algn="br" rotWithShape="0">
                    <a:prstClr val="black"/>
                  </a:outerShdw>
                </a:effectLst>
                <a:uLnTx/>
                <a:uFillTx/>
                <a:latin typeface="Comic Sans MS" panose="030F0702030302020204" pitchFamily="66" charset="0"/>
                <a:ea typeface="+mn-ea"/>
                <a:cs typeface="+mn-cs"/>
              </a:rPr>
              <a:t>para </a:t>
            </a:r>
            <a:r>
              <a:rPr kumimoji="0" lang="es-ES" sz="3600" b="0" i="0" u="none" strike="noStrike" kern="1200" cap="none" spc="0" normalizeH="0" baseline="0" noProof="0" dirty="0">
                <a:ln>
                  <a:noFill/>
                </a:ln>
                <a:solidFill>
                  <a:srgbClr val="FFFFFF"/>
                </a:solidFill>
                <a:effectLst>
                  <a:glow rad="101600">
                    <a:srgbClr val="C00000">
                      <a:alpha val="60000"/>
                    </a:srgbClr>
                  </a:glow>
                  <a:outerShdw blurRad="50800" dist="38100" dir="13500000" algn="br" rotWithShape="0">
                    <a:prstClr val="black"/>
                  </a:outerShdw>
                </a:effectLst>
                <a:uLnTx/>
                <a:uFillTx/>
                <a:latin typeface="Comic Sans MS" panose="030F0702030302020204" pitchFamily="66" charset="0"/>
                <a:ea typeface="+mn-ea"/>
                <a:cs typeface="+mn-cs"/>
              </a:rPr>
              <a:t>siempre </a:t>
            </a:r>
            <a:br>
              <a:rPr kumimoji="0" lang="es-ES" sz="3600" b="0" i="0" u="none" strike="noStrike" kern="1200" cap="none" spc="0" normalizeH="0" baseline="0" noProof="0" dirty="0">
                <a:ln>
                  <a:noFill/>
                </a:ln>
                <a:solidFill>
                  <a:srgbClr val="FFFFFF"/>
                </a:solidFill>
                <a:effectLst>
                  <a:glow rad="101600">
                    <a:srgbClr val="C00000">
                      <a:alpha val="60000"/>
                    </a:srgbClr>
                  </a:glow>
                  <a:outerShdw blurRad="50800" dist="38100" dir="13500000" algn="br" rotWithShape="0">
                    <a:prstClr val="black"/>
                  </a:outerShdw>
                </a:effectLst>
                <a:uLnTx/>
                <a:uFillTx/>
                <a:latin typeface="Comic Sans MS" panose="030F0702030302020204" pitchFamily="66" charset="0"/>
                <a:ea typeface="+mn-ea"/>
                <a:cs typeface="+mn-cs"/>
              </a:rPr>
            </a:br>
            <a:r>
              <a:rPr kumimoji="0" lang="es-ES" sz="3600" b="0" i="0" u="none" strike="noStrike" kern="1200" cap="none" spc="0" normalizeH="0" baseline="0" noProof="0" dirty="0">
                <a:ln>
                  <a:noFill/>
                </a:ln>
                <a:solidFill>
                  <a:srgbClr val="FFFFFF"/>
                </a:solidFill>
                <a:effectLst>
                  <a:glow rad="101600">
                    <a:srgbClr val="C00000">
                      <a:alpha val="60000"/>
                    </a:srgbClr>
                  </a:glow>
                  <a:outerShdw blurRad="50800" dist="38100" dir="13500000" algn="br" rotWithShape="0">
                    <a:prstClr val="black"/>
                  </a:outerShdw>
                </a:effectLst>
                <a:uLnTx/>
                <a:uFillTx/>
                <a:latin typeface="Comic Sans MS" panose="030F0702030302020204" pitchFamily="66" charset="0"/>
                <a:ea typeface="+mn-ea"/>
                <a:cs typeface="+mn-cs"/>
              </a:rPr>
              <a:t>y su reino </a:t>
            </a:r>
            <a:r>
              <a:rPr kumimoji="0" lang="es-ES" sz="3600" b="0" i="0" u="none" strike="noStrike" kern="1200" cap="none" spc="0" normalizeH="0" baseline="0" noProof="0" dirty="0" smtClean="0">
                <a:ln>
                  <a:noFill/>
                </a:ln>
                <a:solidFill>
                  <a:srgbClr val="FFFFFF"/>
                </a:solidFill>
                <a:effectLst>
                  <a:glow rad="101600">
                    <a:srgbClr val="C00000">
                      <a:alpha val="60000"/>
                    </a:srgbClr>
                  </a:glow>
                  <a:outerShdw blurRad="50800" dist="38100" dir="13500000" algn="br" rotWithShape="0">
                    <a:prstClr val="black"/>
                  </a:outerShdw>
                </a:effectLst>
                <a:uLnTx/>
                <a:uFillTx/>
                <a:latin typeface="Comic Sans MS" panose="030F0702030302020204" pitchFamily="66" charset="0"/>
                <a:ea typeface="+mn-ea"/>
                <a:cs typeface="+mn-cs"/>
              </a:rPr>
              <a:t>          no </a:t>
            </a:r>
            <a:r>
              <a:rPr kumimoji="0" lang="es-ES" sz="3600" b="0" i="0" u="none" strike="noStrike" kern="1200" cap="none" spc="0" normalizeH="0" baseline="0" noProof="0" dirty="0">
                <a:ln>
                  <a:noFill/>
                </a:ln>
                <a:solidFill>
                  <a:srgbClr val="FFFFFF"/>
                </a:solidFill>
                <a:effectLst>
                  <a:glow rad="101600">
                    <a:srgbClr val="C00000">
                      <a:alpha val="60000"/>
                    </a:srgbClr>
                  </a:glow>
                  <a:outerShdw blurRad="50800" dist="38100" dir="13500000" algn="br" rotWithShape="0">
                    <a:prstClr val="black"/>
                  </a:outerShdw>
                </a:effectLst>
                <a:uLnTx/>
                <a:uFillTx/>
                <a:latin typeface="Comic Sans MS" panose="030F0702030302020204" pitchFamily="66" charset="0"/>
                <a:ea typeface="+mn-ea"/>
                <a:cs typeface="+mn-cs"/>
              </a:rPr>
              <a:t>tendrá </a:t>
            </a:r>
            <a:r>
              <a:rPr kumimoji="0" lang="es-ES" sz="3600" b="0" i="0" u="none" strike="noStrike" kern="1200" cap="none" spc="0" normalizeH="0" baseline="0" noProof="0" dirty="0" smtClean="0">
                <a:ln>
                  <a:noFill/>
                </a:ln>
                <a:solidFill>
                  <a:srgbClr val="FFFFFF"/>
                </a:solidFill>
                <a:effectLst>
                  <a:glow rad="101600">
                    <a:srgbClr val="C00000">
                      <a:alpha val="60000"/>
                    </a:srgbClr>
                  </a:glow>
                  <a:outerShdw blurRad="50800" dist="38100" dir="13500000" algn="br" rotWithShape="0">
                    <a:prstClr val="black"/>
                  </a:outerShdw>
                </a:effectLst>
                <a:uLnTx/>
                <a:uFillTx/>
                <a:latin typeface="Comic Sans MS" panose="030F0702030302020204" pitchFamily="66" charset="0"/>
                <a:ea typeface="+mn-ea"/>
                <a:cs typeface="+mn-cs"/>
              </a:rPr>
              <a:t>fin”.</a:t>
            </a:r>
            <a:endParaRPr kumimoji="0" lang="es-ES" sz="3600" b="0" i="0" u="none" strike="noStrike" kern="1200" cap="none" spc="0" normalizeH="0" baseline="0" noProof="0" dirty="0">
              <a:ln>
                <a:noFill/>
              </a:ln>
              <a:solidFill>
                <a:srgbClr val="FFFFFF"/>
              </a:solidFill>
              <a:effectLst>
                <a:glow rad="101600">
                  <a:srgbClr val="C00000">
                    <a:alpha val="60000"/>
                  </a:srgbClr>
                </a:glow>
                <a:outerShdw blurRad="50800" dist="38100" dir="13500000" algn="br" rotWithShape="0">
                  <a:prstClr val="black"/>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46084892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1000"/>
                                  </p:stCondLst>
                                  <p:childTnLst>
                                    <p:set>
                                      <p:cBhvr>
                                        <p:cTn id="6" dur="1" fill="hold">
                                          <p:stCondLst>
                                            <p:cond delay="0"/>
                                          </p:stCondLst>
                                        </p:cTn>
                                        <p:tgtEl>
                                          <p:spTgt spid="98309"/>
                                        </p:tgtEl>
                                        <p:attrNameLst>
                                          <p:attrName>style.visibility</p:attrName>
                                        </p:attrNameLst>
                                      </p:cBhvr>
                                      <p:to>
                                        <p:strVal val="visible"/>
                                      </p:to>
                                    </p:set>
                                    <p:animEffect transition="in" filter="box(in)">
                                      <p:cBhvr>
                                        <p:cTn id="7" dur="500"/>
                                        <p:tgtEl>
                                          <p:spTgt spid="98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9"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sultado de imagen para anunciación de María imagenes de pelicu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334" y="435794"/>
            <a:ext cx="8056608" cy="5851794"/>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99333" name="Rectangle 5"/>
          <p:cNvSpPr>
            <a:spLocks noChangeArrowheads="1"/>
          </p:cNvSpPr>
          <p:nvPr/>
        </p:nvSpPr>
        <p:spPr bwMode="auto">
          <a:xfrm>
            <a:off x="3491880" y="548680"/>
            <a:ext cx="468052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smtClean="0">
                <a:ln>
                  <a:noFill/>
                </a:ln>
                <a:solidFill>
                  <a:srgbClr val="FFFF00"/>
                </a:solidFill>
                <a:effectLst>
                  <a:glow rad="101600">
                    <a:prstClr val="white">
                      <a:lumMod val="10000"/>
                      <a:alpha val="60000"/>
                    </a:prstClr>
                  </a:glow>
                  <a:outerShdw blurRad="50800" dist="38100" dir="10800000" algn="r" rotWithShape="0">
                    <a:prstClr val="black"/>
                  </a:outerShdw>
                </a:effectLst>
                <a:uLnTx/>
                <a:uFillTx/>
                <a:latin typeface="Georgia" pitchFamily="18" charset="0"/>
                <a:ea typeface="+mn-ea"/>
                <a:cs typeface="+mn-cs"/>
              </a:rPr>
              <a:t> </a:t>
            </a:r>
            <a:endParaRPr kumimoji="0" lang="es-ES" sz="3200" b="1" i="1" u="none" strike="noStrike" kern="1200" cap="none" spc="0" normalizeH="0" baseline="0" noProof="0" dirty="0">
              <a:ln>
                <a:noFill/>
              </a:ln>
              <a:solidFill>
                <a:srgbClr val="FFFF00"/>
              </a:solidFill>
              <a:effectLst>
                <a:glow rad="101600">
                  <a:prstClr val="white">
                    <a:lumMod val="10000"/>
                    <a:alpha val="60000"/>
                  </a:prstClr>
                </a:glow>
                <a:outerShdw blurRad="50800" dist="38100" dir="10800000" algn="r" rotWithShape="0">
                  <a:prstClr val="black"/>
                </a:outerShdw>
              </a:effectLst>
              <a:uLnTx/>
              <a:uFillTx/>
              <a:latin typeface="Arial" pitchFamily="34" charset="0"/>
              <a:ea typeface="+mn-ea"/>
              <a:cs typeface="+mn-cs"/>
            </a:endParaRPr>
          </a:p>
        </p:txBody>
      </p:sp>
      <p:sp>
        <p:nvSpPr>
          <p:cNvPr id="4" name="Rectangle 5"/>
          <p:cNvSpPr>
            <a:spLocks noChangeArrowheads="1"/>
          </p:cNvSpPr>
          <p:nvPr/>
        </p:nvSpPr>
        <p:spPr bwMode="auto">
          <a:xfrm>
            <a:off x="695642" y="4717928"/>
            <a:ext cx="462529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1" i="1" u="none" strike="noStrike" kern="1200" cap="none" spc="0" normalizeH="0" baseline="0" noProof="0" dirty="0" smtClean="0">
                <a:ln>
                  <a:noFill/>
                </a:ln>
                <a:solidFill>
                  <a:srgbClr val="FFFF00"/>
                </a:solidFill>
                <a:effectLst>
                  <a:glow rad="101600">
                    <a:srgbClr val="C00000">
                      <a:alpha val="60000"/>
                    </a:srgbClr>
                  </a:glow>
                  <a:outerShdw blurRad="50800" dist="38100" dir="10800000" algn="r" rotWithShape="0">
                    <a:prstClr val="black"/>
                  </a:outerShdw>
                </a:effectLst>
                <a:uLnTx/>
                <a:uFillTx/>
                <a:latin typeface="Comic Sans MS" panose="030F0702030302020204" pitchFamily="66" charset="0"/>
                <a:ea typeface="+mn-ea"/>
                <a:cs typeface="+mn-cs"/>
              </a:rPr>
              <a:t>Y María </a:t>
            </a:r>
            <a:r>
              <a:rPr kumimoji="0" lang="es-ES" sz="2800" b="1" i="1" u="none" strike="noStrike" kern="1200" cap="none" spc="0" normalizeH="0" baseline="0" noProof="0" dirty="0">
                <a:ln>
                  <a:noFill/>
                </a:ln>
                <a:solidFill>
                  <a:srgbClr val="FFFF00"/>
                </a:solidFill>
                <a:effectLst>
                  <a:glow rad="101600">
                    <a:srgbClr val="C00000">
                      <a:alpha val="60000"/>
                    </a:srgbClr>
                  </a:glow>
                  <a:outerShdw blurRad="50800" dist="38100" dir="10800000" algn="r" rotWithShape="0">
                    <a:prstClr val="black"/>
                  </a:outerShdw>
                </a:effectLst>
                <a:uLnTx/>
                <a:uFillTx/>
                <a:latin typeface="Comic Sans MS" panose="030F0702030302020204" pitchFamily="66" charset="0"/>
                <a:ea typeface="+mn-ea"/>
                <a:cs typeface="+mn-cs"/>
              </a:rPr>
              <a:t>dijo </a:t>
            </a:r>
            <a:r>
              <a:rPr kumimoji="0" lang="es-ES" sz="2800" b="1" i="1" u="none" strike="noStrike" kern="1200" cap="none" spc="0" normalizeH="0" baseline="0" noProof="0" dirty="0" smtClean="0">
                <a:ln>
                  <a:noFill/>
                </a:ln>
                <a:solidFill>
                  <a:srgbClr val="FFFF00"/>
                </a:solidFill>
                <a:effectLst>
                  <a:glow rad="101600">
                    <a:srgbClr val="C00000">
                      <a:alpha val="60000"/>
                    </a:srgbClr>
                  </a:glow>
                  <a:outerShdw blurRad="50800" dist="38100" dir="10800000" algn="r" rotWithShape="0">
                    <a:prstClr val="black"/>
                  </a:outerShdw>
                </a:effectLst>
                <a:uLnTx/>
                <a:uFillTx/>
                <a:latin typeface="Comic Sans MS" panose="030F0702030302020204" pitchFamily="66" charset="0"/>
                <a:ea typeface="+mn-ea"/>
                <a:cs typeface="+mn-cs"/>
              </a:rPr>
              <a:t>al </a:t>
            </a:r>
            <a:r>
              <a:rPr kumimoji="0" lang="es-ES" sz="2800" b="1" i="1" u="none" strike="noStrike" kern="1200" cap="none" spc="0" normalizeH="0" baseline="0" noProof="0" dirty="0">
                <a:ln>
                  <a:noFill/>
                </a:ln>
                <a:solidFill>
                  <a:srgbClr val="FFFF00"/>
                </a:solidFill>
                <a:effectLst>
                  <a:glow rad="101600">
                    <a:srgbClr val="C00000">
                      <a:alpha val="60000"/>
                    </a:srgbClr>
                  </a:glow>
                  <a:outerShdw blurRad="50800" dist="38100" dir="10800000" algn="r" rotWithShape="0">
                    <a:prstClr val="black"/>
                  </a:outerShdw>
                </a:effectLst>
                <a:uLnTx/>
                <a:uFillTx/>
                <a:latin typeface="Comic Sans MS" panose="030F0702030302020204" pitchFamily="66" charset="0"/>
                <a:ea typeface="+mn-ea"/>
                <a:cs typeface="+mn-cs"/>
              </a:rPr>
              <a:t>ángel:</a:t>
            </a:r>
            <a:br>
              <a:rPr kumimoji="0" lang="es-ES" sz="2800" b="1" i="1" u="none" strike="noStrike" kern="1200" cap="none" spc="0" normalizeH="0" baseline="0" noProof="0" dirty="0">
                <a:ln>
                  <a:noFill/>
                </a:ln>
                <a:solidFill>
                  <a:srgbClr val="FFFF00"/>
                </a:solidFill>
                <a:effectLst>
                  <a:glow rad="101600">
                    <a:srgbClr val="C00000">
                      <a:alpha val="60000"/>
                    </a:srgbClr>
                  </a:glow>
                  <a:outerShdw blurRad="50800" dist="38100" dir="10800000" algn="r" rotWithShape="0">
                    <a:prstClr val="black"/>
                  </a:outerShdw>
                </a:effectLst>
                <a:uLnTx/>
                <a:uFillTx/>
                <a:latin typeface="Comic Sans MS" panose="030F0702030302020204" pitchFamily="66" charset="0"/>
                <a:ea typeface="+mn-ea"/>
                <a:cs typeface="+mn-cs"/>
              </a:rPr>
            </a:br>
            <a:r>
              <a:rPr kumimoji="0" lang="es-ES" sz="2800" b="1" i="1" u="none" strike="noStrike" kern="1200" cap="none" spc="0" normalizeH="0" baseline="0" noProof="0" dirty="0" smtClean="0">
                <a:ln>
                  <a:noFill/>
                </a:ln>
                <a:solidFill>
                  <a:srgbClr val="FFFF00"/>
                </a:solidFill>
                <a:effectLst>
                  <a:glow rad="101600">
                    <a:srgbClr val="C00000">
                      <a:alpha val="60000"/>
                    </a:srgbClr>
                  </a:glow>
                  <a:outerShdw blurRad="50800" dist="38100" dir="10800000" algn="r" rotWithShape="0">
                    <a:prstClr val="black"/>
                  </a:outerShdw>
                </a:effectLst>
                <a:uLnTx/>
                <a:uFillTx/>
                <a:latin typeface="Comic Sans MS" panose="030F0702030302020204" pitchFamily="66" charset="0"/>
                <a:ea typeface="+mn-ea"/>
                <a:cs typeface="+mn-cs"/>
              </a:rPr>
              <a:t>–”¿Cómo será eso, pues no conozco a varón?”.</a:t>
            </a:r>
            <a:endParaRPr kumimoji="0" lang="es-ES" sz="2800" b="1" i="1" u="none" strike="noStrike" kern="1200" cap="none" spc="0" normalizeH="0" baseline="0" noProof="0" dirty="0">
              <a:ln>
                <a:noFill/>
              </a:ln>
              <a:solidFill>
                <a:srgbClr val="FFFF00"/>
              </a:solidFill>
              <a:effectLst>
                <a:glow rad="101600">
                  <a:srgbClr val="C00000">
                    <a:alpha val="60000"/>
                  </a:srgbClr>
                </a:glow>
                <a:outerShdw blurRad="50800" dist="38100" dir="10800000" algn="r" rotWithShape="0">
                  <a:prstClr val="black"/>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8114578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1000"/>
                                  </p:stCondLst>
                                  <p:childTnLst>
                                    <p:set>
                                      <p:cBhvr>
                                        <p:cTn id="6" dur="1" fill="hold">
                                          <p:stCondLst>
                                            <p:cond delay="0"/>
                                          </p:stCondLst>
                                        </p:cTn>
                                        <p:tgtEl>
                                          <p:spTgt spid="99333"/>
                                        </p:tgtEl>
                                        <p:attrNameLst>
                                          <p:attrName>style.visibility</p:attrName>
                                        </p:attrNameLst>
                                      </p:cBhvr>
                                      <p:to>
                                        <p:strVal val="visible"/>
                                      </p:to>
                                    </p:set>
                                    <p:animEffect transition="in" filter="box(in)">
                                      <p:cBhvr>
                                        <p:cTn id="7" dur="500"/>
                                        <p:tgtEl>
                                          <p:spTgt spid="99333"/>
                                        </p:tgtEl>
                                      </p:cBhvr>
                                    </p:animEffect>
                                  </p:childTnLst>
                                </p:cTn>
                              </p:par>
                            </p:childTnLst>
                          </p:cTn>
                        </p:par>
                        <p:par>
                          <p:cTn id="8" fill="hold">
                            <p:stCondLst>
                              <p:cond delay="1500"/>
                            </p:stCondLst>
                            <p:childTnLst>
                              <p:par>
                                <p:cTn id="9" presetID="4" presetClass="entr" presetSubtype="16" fill="hold" grpId="0"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box(i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3" grpId="0" autoUpdateAnimBg="0"/>
      <p:bldP spid="4"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4" descr="r200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097" y="479011"/>
            <a:ext cx="8098972" cy="5843411"/>
          </a:xfrm>
          <a:prstGeom prst="rect">
            <a:avLst/>
          </a:prstGeom>
          <a:noFill/>
          <a:ln>
            <a:noFill/>
          </a:ln>
          <a:effectLst>
            <a:glow rad="228600">
              <a:schemeClr val="accent1">
                <a:satMod val="175000"/>
                <a:alpha val="40000"/>
              </a:schemeClr>
            </a:glow>
          </a:effectLst>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6 Rectángulo"/>
          <p:cNvSpPr/>
          <p:nvPr/>
        </p:nvSpPr>
        <p:spPr>
          <a:xfrm>
            <a:off x="741890" y="664155"/>
            <a:ext cx="7481477" cy="156966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400" b="1" i="0" u="none" strike="noStrike" kern="1200" cap="none" spc="0" normalizeH="0" baseline="0" noProof="0" dirty="0">
                <a:ln>
                  <a:noFill/>
                </a:ln>
                <a:solidFill>
                  <a:prstClr val="white"/>
                </a:solidFill>
                <a:effectLst>
                  <a:glow rad="101600">
                    <a:srgbClr val="7E6BC9">
                      <a:satMod val="175000"/>
                      <a:alpha val="40000"/>
                    </a:srgbClr>
                  </a:glow>
                  <a:outerShdw blurRad="50800" dist="38100" algn="l" rotWithShape="0">
                    <a:prstClr val="black"/>
                  </a:outerShdw>
                </a:effectLst>
                <a:uLnTx/>
                <a:uFillTx/>
                <a:latin typeface="Square721 BT" panose="020B0504020202060204" pitchFamily="34" charset="0"/>
                <a:ea typeface="+mn-ea"/>
                <a:cs typeface="+mn-cs"/>
              </a:rPr>
              <a:t>El ángel, </a:t>
            </a:r>
            <a:r>
              <a:rPr kumimoji="0" lang="es-ES" sz="2400" b="1" i="0" u="none" strike="noStrike" kern="1200" cap="none" spc="0" normalizeH="0" baseline="0" noProof="0" dirty="0" smtClean="0">
                <a:ln>
                  <a:noFill/>
                </a:ln>
                <a:solidFill>
                  <a:prstClr val="white"/>
                </a:solidFill>
                <a:effectLst>
                  <a:glow rad="101600">
                    <a:srgbClr val="7E6BC9">
                      <a:satMod val="175000"/>
                      <a:alpha val="40000"/>
                    </a:srgbClr>
                  </a:glow>
                  <a:outerShdw blurRad="50800" dist="38100" algn="l" rotWithShape="0">
                    <a:prstClr val="black"/>
                  </a:outerShdw>
                </a:effectLst>
                <a:uLnTx/>
                <a:uFillTx/>
                <a:latin typeface="Square721 BT" panose="020B0504020202060204" pitchFamily="34" charset="0"/>
                <a:ea typeface="+mn-ea"/>
                <a:cs typeface="+mn-cs"/>
              </a:rPr>
              <a:t>le contestó: “El Espíritu Santo vendrá sobre ti, y la fuerza del Altísimo te cubrirá con su sombra, por eso el Santo que va a nacer se llamará Hijo de Dios.</a:t>
            </a:r>
            <a:endParaRPr kumimoji="0" lang="es-ES" sz="2400" b="1" i="0" u="none" strike="noStrike" kern="1200" cap="none" spc="0" normalizeH="0" baseline="0" noProof="0" dirty="0">
              <a:ln>
                <a:noFill/>
              </a:ln>
              <a:solidFill>
                <a:prstClr val="white"/>
              </a:solidFill>
              <a:effectLst>
                <a:glow rad="101600">
                  <a:srgbClr val="7E6BC9">
                    <a:satMod val="175000"/>
                    <a:alpha val="40000"/>
                  </a:srgbClr>
                </a:glow>
                <a:outerShdw blurRad="50800" dist="38100" algn="l" rotWithShape="0">
                  <a:prstClr val="black"/>
                </a:outerShdw>
              </a:effectLst>
              <a:uLnTx/>
              <a:uFillTx/>
              <a:latin typeface="Square721 BT" panose="020B0504020202060204" pitchFamily="34" charset="0"/>
              <a:ea typeface="+mn-ea"/>
              <a:cs typeface="+mn-cs"/>
            </a:endParaRPr>
          </a:p>
        </p:txBody>
      </p:sp>
    </p:spTree>
    <p:extLst>
      <p:ext uri="{BB962C8B-B14F-4D97-AF65-F5344CB8AC3E}">
        <p14:creationId xmlns:p14="http://schemas.microsoft.com/office/powerpoint/2010/main" val="2234115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2" descr="http://api.ning.com/files/YsbDN2xWiRzN9BcY7gzLUBfbmaJq29RUZbn2TrqNRRNc1nW1NwJLsHtySN41S7SL5y*-TM0tCMNkjgzkZ8lSsmvkMRH9Zk*l/annunciationmid.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13806" y="519262"/>
            <a:ext cx="8033712" cy="5785743"/>
          </a:xfrm>
          <a:prstGeom prst="rect">
            <a:avLst/>
          </a:prstGeom>
          <a:noFill/>
          <a:effectLst>
            <a:glow rad="228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3" name="2 Rectángulo"/>
          <p:cNvSpPr/>
          <p:nvPr/>
        </p:nvSpPr>
        <p:spPr>
          <a:xfrm>
            <a:off x="1088572" y="4220372"/>
            <a:ext cx="7132320" cy="1938992"/>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400" b="1" i="1" u="none" strike="noStrike" kern="1200" cap="none" spc="0" normalizeH="0" baseline="0" noProof="0" dirty="0" smtClean="0">
                <a:ln>
                  <a:noFill/>
                </a:ln>
                <a:solidFill>
                  <a:srgbClr val="FFFF00"/>
                </a:solidFill>
                <a:effectLst>
                  <a:glow rad="101600">
                    <a:prstClr val="black">
                      <a:lumMod val="95000"/>
                      <a:lumOff val="5000"/>
                      <a:alpha val="40000"/>
                    </a:prstClr>
                  </a:glow>
                  <a:outerShdw blurRad="50800" dist="38100" algn="l" rotWithShape="0">
                    <a:prstClr val="black"/>
                  </a:outerShdw>
                </a:effectLst>
                <a:uLnTx/>
                <a:uFillTx/>
                <a:latin typeface="Verdana" pitchFamily="34" charset="0"/>
                <a:ea typeface="+mn-ea"/>
                <a:cs typeface="+mn-cs"/>
              </a:rPr>
              <a:t>Ahí </a:t>
            </a:r>
            <a:r>
              <a:rPr kumimoji="0" lang="es-ES" sz="2400" b="1" i="1" u="none" strike="noStrike" kern="1200" cap="none" spc="0" normalizeH="0" baseline="0" noProof="0" dirty="0">
                <a:ln>
                  <a:noFill/>
                </a:ln>
                <a:solidFill>
                  <a:srgbClr val="FFFF00"/>
                </a:solidFill>
                <a:effectLst>
                  <a:glow rad="101600">
                    <a:prstClr val="black">
                      <a:lumMod val="95000"/>
                      <a:lumOff val="5000"/>
                      <a:alpha val="40000"/>
                    </a:prstClr>
                  </a:glow>
                  <a:outerShdw blurRad="50800" dist="38100" algn="l" rotWithShape="0">
                    <a:prstClr val="black"/>
                  </a:outerShdw>
                </a:effectLst>
                <a:uLnTx/>
                <a:uFillTx/>
                <a:latin typeface="Verdana" pitchFamily="34" charset="0"/>
                <a:ea typeface="+mn-ea"/>
                <a:cs typeface="+mn-cs"/>
              </a:rPr>
              <a:t>tienes a tu pariente Isabel, que, a pesar de su vejez, </a:t>
            </a:r>
            <a:r>
              <a:rPr kumimoji="0" lang="es-ES" sz="2400" b="1" i="1" u="none" strike="noStrike" kern="1200" cap="none" spc="0" normalizeH="0" baseline="0" noProof="0" dirty="0">
                <a:ln>
                  <a:noFill/>
                </a:ln>
                <a:solidFill>
                  <a:srgbClr val="FFFF00"/>
                </a:solidFill>
                <a:effectLst>
                  <a:glow rad="101600">
                    <a:prstClr val="black">
                      <a:lumMod val="95000"/>
                      <a:lumOff val="5000"/>
                      <a:alpha val="40000"/>
                    </a:prstClr>
                  </a:glow>
                  <a:outerShdw blurRad="50800" dist="38100" algn="l" rotWithShape="0">
                    <a:prstClr val="black"/>
                  </a:outerShdw>
                </a:effectLst>
                <a:uLnTx/>
                <a:uFillTx/>
                <a:latin typeface="Square721 BT" panose="020B0504020202060204" pitchFamily="34" charset="0"/>
                <a:ea typeface="+mn-ea"/>
                <a:cs typeface="+mn-cs"/>
              </a:rPr>
              <a:t>ha</a:t>
            </a:r>
            <a:r>
              <a:rPr kumimoji="0" lang="es-ES" sz="2400" b="1" i="1" u="none" strike="noStrike" kern="1200" cap="none" spc="0" normalizeH="0" baseline="0" noProof="0" dirty="0">
                <a:ln>
                  <a:noFill/>
                </a:ln>
                <a:solidFill>
                  <a:srgbClr val="FFFF00"/>
                </a:solidFill>
                <a:effectLst>
                  <a:glow rad="101600">
                    <a:prstClr val="black">
                      <a:lumMod val="95000"/>
                      <a:lumOff val="5000"/>
                      <a:alpha val="40000"/>
                    </a:prstClr>
                  </a:glow>
                  <a:outerShdw blurRad="50800" dist="38100" algn="l" rotWithShape="0">
                    <a:prstClr val="black"/>
                  </a:outerShdw>
                </a:effectLst>
                <a:uLnTx/>
                <a:uFillTx/>
                <a:latin typeface="Verdana" pitchFamily="34" charset="0"/>
                <a:ea typeface="+mn-ea"/>
                <a:cs typeface="+mn-cs"/>
              </a:rPr>
              <a:t> concebido un hijo, y ya está de seis meses la que llamaban estéril, porque para Dios nada hay imposible</a:t>
            </a:r>
            <a:r>
              <a:rPr kumimoji="0" lang="es-ES" sz="2400" b="1" i="1" u="none" strike="noStrike" kern="1200" cap="none" spc="0" normalizeH="0" baseline="0" noProof="0" dirty="0" smtClean="0">
                <a:ln>
                  <a:noFill/>
                </a:ln>
                <a:solidFill>
                  <a:srgbClr val="FFFF00"/>
                </a:solidFill>
                <a:effectLst>
                  <a:glow rad="101600">
                    <a:prstClr val="black">
                      <a:lumMod val="95000"/>
                      <a:lumOff val="5000"/>
                      <a:alpha val="40000"/>
                    </a:prstClr>
                  </a:glow>
                  <a:outerShdw blurRad="50800" dist="38100" algn="l" rotWithShape="0">
                    <a:prstClr val="black"/>
                  </a:outerShdw>
                </a:effectLst>
                <a:uLnTx/>
                <a:uFillTx/>
                <a:latin typeface="Verdana" pitchFamily="34" charset="0"/>
                <a:ea typeface="+mn-ea"/>
                <a:cs typeface="+mn-cs"/>
              </a:rPr>
              <a:t>.»</a:t>
            </a:r>
            <a:endParaRPr kumimoji="0" lang="es-ES" sz="2400" b="1" i="1" u="none" strike="noStrike" kern="1200" cap="none" spc="0" normalizeH="0" baseline="0" noProof="0" dirty="0">
              <a:ln>
                <a:noFill/>
              </a:ln>
              <a:solidFill>
                <a:srgbClr val="FFFF00"/>
              </a:solidFill>
              <a:effectLst>
                <a:glow rad="101600">
                  <a:prstClr val="black">
                    <a:lumMod val="95000"/>
                    <a:lumOff val="5000"/>
                    <a:alpha val="40000"/>
                  </a:prstClr>
                </a:glow>
                <a:outerShdw blurRad="50800" dist="38100" algn="l" rotWithShape="0">
                  <a:prstClr val="black"/>
                </a:outerShdw>
              </a:effectLst>
              <a:uLnTx/>
              <a:uFillTx/>
              <a:latin typeface="Verdana" pitchFamily="34" charset="0"/>
              <a:ea typeface="+mn-ea"/>
              <a:cs typeface="+mn-cs"/>
            </a:endParaRPr>
          </a:p>
        </p:txBody>
      </p:sp>
    </p:spTree>
    <p:extLst>
      <p:ext uri="{BB962C8B-B14F-4D97-AF65-F5344CB8AC3E}">
        <p14:creationId xmlns:p14="http://schemas.microsoft.com/office/powerpoint/2010/main" val="255796809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05"/>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 calcmode="lin" valueType="num">
                                      <p:cBhvr>
                                        <p:cTn id="9" dur="1000" fill="hold"/>
                                        <p:tgtEl>
                                          <p:spTgt spid="3"/>
                                        </p:tgtEl>
                                        <p:attrNameLst>
                                          <p:attrName>ppt_x</p:attrName>
                                        </p:attrNameLst>
                                      </p:cBhvr>
                                      <p:tavLst>
                                        <p:tav tm="0">
                                          <p:val>
                                            <p:strVal val="#ppt_x-.2"/>
                                          </p:val>
                                        </p:tav>
                                        <p:tav tm="100000">
                                          <p:val>
                                            <p:strVal val="#ppt_x"/>
                                          </p:val>
                                        </p:tav>
                                      </p:tavLst>
                                    </p:anim>
                                    <p:anim calcmode="lin" valueType="num">
                                      <p:cBhvr>
                                        <p:cTn id="10" dur="1000" fill="hold"/>
                                        <p:tgtEl>
                                          <p:spTgt spid="3"/>
                                        </p:tgtEl>
                                        <p:attrNameLst>
                                          <p:attrName>ppt_y</p:attrName>
                                        </p:attrNameLst>
                                      </p:cBhvr>
                                      <p:tavLst>
                                        <p:tav tm="0">
                                          <p:val>
                                            <p:strVal val="#ppt_y"/>
                                          </p:val>
                                        </p:tav>
                                        <p:tav tm="100000">
                                          <p:val>
                                            <p:strVal val="#ppt_y"/>
                                          </p:val>
                                        </p:tav>
                                      </p:tavLst>
                                    </p:anim>
                                    <p:animEffect transition="in" filter="fade">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13806" y="461553"/>
            <a:ext cx="8055427" cy="5860869"/>
          </a:xfrm>
          <a:prstGeom prst="rect">
            <a:avLst/>
          </a:prstGeom>
        </p:spPr>
      </p:pic>
      <p:sp>
        <p:nvSpPr>
          <p:cNvPr id="5" name="4 Rectángulo"/>
          <p:cNvSpPr/>
          <p:nvPr/>
        </p:nvSpPr>
        <p:spPr>
          <a:xfrm>
            <a:off x="683867" y="2153069"/>
            <a:ext cx="3857652" cy="2677656"/>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Square721 BT" panose="020B0504020202060204" pitchFamily="34" charset="0"/>
                <a:ea typeface="+mn-ea"/>
                <a:cs typeface="+mn-cs"/>
              </a:rPr>
              <a:t>María contestó: «Aquí está la esclava del Señor; hágase en mí según tu palabra.»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Square721 BT" panose="020B0504020202060204" pitchFamily="34" charset="0"/>
                <a:ea typeface="+mn-ea"/>
                <a:cs typeface="+mn-cs"/>
              </a:rPr>
              <a:t>Y la dejó el ángel</a:t>
            </a:r>
            <a:r>
              <a:rPr kumimoji="0" lang="es-ES" sz="28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Square721 BT" panose="020B0504020202060204" pitchFamily="34" charset="0"/>
                <a:ea typeface="+mn-ea"/>
                <a:cs typeface="+mn-cs"/>
              </a:rPr>
              <a:t>.</a:t>
            </a:r>
            <a:endParaRPr kumimoji="0" lang="es-ES" sz="28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Square721 BT" panose="020B0504020202060204" pitchFamily="34" charset="0"/>
              <a:ea typeface="+mn-ea"/>
              <a:cs typeface="+mn-cs"/>
            </a:endParaRPr>
          </a:p>
        </p:txBody>
      </p:sp>
      <p:sp>
        <p:nvSpPr>
          <p:cNvPr id="4" name="8 Rectángulo"/>
          <p:cNvSpPr/>
          <p:nvPr/>
        </p:nvSpPr>
        <p:spPr>
          <a:xfrm>
            <a:off x="5167175" y="5537273"/>
            <a:ext cx="3329758"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200" b="1" i="1" u="none" strike="noStrike" kern="1200" cap="none" spc="0" normalizeH="0" baseline="0" noProof="0" dirty="0" smtClean="0">
                <a:ln w="11430"/>
                <a:solidFill>
                  <a:srgbClr val="FFFF00"/>
                </a:solidFill>
                <a:effectLst>
                  <a:outerShdw blurRad="50800" dist="39000" dir="5460000" algn="tl">
                    <a:srgbClr val="000000">
                      <a:alpha val="38000"/>
                    </a:srgbClr>
                  </a:outerShdw>
                </a:effectLst>
                <a:uLnTx/>
                <a:uFillTx/>
                <a:latin typeface="Times New Roman" pitchFamily="18" charset="0"/>
                <a:ea typeface="+mn-ea"/>
                <a:cs typeface="+mn-cs"/>
              </a:rPr>
              <a:t>Palabra del Señor</a:t>
            </a:r>
            <a:endParaRPr kumimoji="0" lang="es-ES" sz="3200" b="1" i="1" u="none" strike="noStrike" kern="1200" cap="none" spc="0" normalizeH="0" baseline="0" noProof="0" dirty="0">
              <a:ln w="11430"/>
              <a:solidFill>
                <a:srgbClr val="FFFF00"/>
              </a:solidFill>
              <a:effectLst>
                <a:outerShdw blurRad="50800" dist="39000" dir="5460000" algn="tl">
                  <a:srgbClr val="000000">
                    <a:alpha val="38000"/>
                  </a:srgbClr>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233005181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6"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2" descr="María arrobada en el Espíritu Santo"/>
          <p:cNvPicPr>
            <a:picLocks noChangeAspect="1" noChangeArrowheads="1"/>
          </p:cNvPicPr>
          <p:nvPr/>
        </p:nvPicPr>
        <p:blipFill>
          <a:blip r:embed="rId3"/>
          <a:srcRect/>
          <a:stretch>
            <a:fillRect/>
          </a:stretch>
        </p:blipFill>
        <p:spPr bwMode="auto">
          <a:xfrm>
            <a:off x="532799" y="523600"/>
            <a:ext cx="8010308" cy="5838167"/>
          </a:xfrm>
          <a:prstGeom prst="rect">
            <a:avLst/>
          </a:prstGeom>
          <a:noFill/>
          <a:scene3d>
            <a:camera prst="orthographicFront"/>
            <a:lightRig rig="threePt" dir="t"/>
          </a:scene3d>
          <a:sp3d>
            <a:bevelT w="152400" h="50800" prst="softRound"/>
          </a:sp3d>
        </p:spPr>
      </p:pic>
      <p:sp>
        <p:nvSpPr>
          <p:cNvPr id="5" name="Rectangle 3"/>
          <p:cNvSpPr>
            <a:spLocks noChangeArrowheads="1"/>
          </p:cNvSpPr>
          <p:nvPr/>
        </p:nvSpPr>
        <p:spPr bwMode="auto">
          <a:xfrm>
            <a:off x="253396" y="1345934"/>
            <a:ext cx="4500594" cy="1397265"/>
          </a:xfrm>
          <a:prstGeom prst="rect">
            <a:avLst/>
          </a:prstGeom>
          <a:noFill/>
          <a:ln w="9525">
            <a:noFill/>
            <a:miter lim="800000"/>
            <a:headEnd/>
            <a:tailEnd/>
          </a:ln>
          <a:effectLst/>
        </p:spPr>
        <p:txBody>
          <a:bodyPr>
            <a:prstTxWarp prst="textChevronInverted">
              <a:avLst/>
            </a:prstTxWarp>
          </a:bodyPr>
          <a:lstStyle/>
          <a:p>
            <a:pPr marL="0" marR="0" lvl="0" indent="0" algn="ctr" defTabSz="914400" rtl="0" eaLnBrk="1" fontAlgn="base" latinLnBrk="0" hangingPunct="1">
              <a:lnSpc>
                <a:spcPct val="90000"/>
              </a:lnSpc>
              <a:spcBef>
                <a:spcPct val="20000"/>
              </a:spcBef>
              <a:spcAft>
                <a:spcPct val="0"/>
              </a:spcAft>
              <a:buClrTx/>
              <a:buSzTx/>
              <a:buFontTx/>
              <a:buNone/>
              <a:tabLst/>
              <a:defRPr/>
            </a:pPr>
            <a:r>
              <a:rPr kumimoji="0" lang="es-ES_tradnl" sz="2800" b="1" i="0" u="none" strike="noStrike" kern="1200" cap="none" spc="0" normalizeH="0" baseline="0" noProof="0" dirty="0">
                <a:ln>
                  <a:noFill/>
                </a:ln>
                <a:solidFill>
                  <a:prstClr val="white"/>
                </a:solidFill>
                <a:effectLst>
                  <a:outerShdw blurRad="38100" dist="38100" dir="2700000" algn="tl">
                    <a:srgbClr val="C0C0C0"/>
                  </a:outerShdw>
                </a:effectLst>
                <a:uLnTx/>
                <a:uFillTx/>
                <a:latin typeface="Arial" pitchFamily="34" charset="0"/>
                <a:ea typeface="+mn-ea"/>
                <a:cs typeface="+mn-cs"/>
              </a:rPr>
              <a:t>Preguntas para la lectura:</a:t>
            </a:r>
          </a:p>
          <a:p>
            <a:pPr marL="0" marR="0" lvl="0" indent="0" algn="l" defTabSz="914400" rtl="0" eaLnBrk="1" fontAlgn="base" latinLnBrk="0" hangingPunct="1">
              <a:lnSpc>
                <a:spcPct val="90000"/>
              </a:lnSpc>
              <a:spcBef>
                <a:spcPct val="20000"/>
              </a:spcBef>
              <a:spcAft>
                <a:spcPct val="0"/>
              </a:spcAft>
              <a:buClrTx/>
              <a:buSzTx/>
              <a:buFontTx/>
              <a:buNone/>
              <a:tabLst/>
              <a:defRPr/>
            </a:pPr>
            <a:endParaRPr kumimoji="0" lang="es-ES_tradnl" sz="2800" b="0" i="1" u="none" strike="noStrike" kern="1200" cap="none" spc="0" normalizeH="0" baseline="0" noProof="0" dirty="0">
              <a:ln>
                <a:noFill/>
              </a:ln>
              <a:solidFill>
                <a:prstClr val="white"/>
              </a:solidFill>
              <a:effectLst>
                <a:outerShdw blurRad="38100" dist="38100" dir="2700000" algn="tl">
                  <a:srgbClr val="C0C0C0"/>
                </a:outerShdw>
              </a:effectLst>
              <a:uLnTx/>
              <a:uFillTx/>
              <a:latin typeface="Arial" pitchFamily="34" charset="0"/>
              <a:ea typeface="+mn-ea"/>
              <a:cs typeface="+mn-cs"/>
            </a:endParaRPr>
          </a:p>
        </p:txBody>
      </p:sp>
      <p:sp>
        <p:nvSpPr>
          <p:cNvPr id="10" name="9 Rectángulo"/>
          <p:cNvSpPr/>
          <p:nvPr/>
        </p:nvSpPr>
        <p:spPr>
          <a:xfrm>
            <a:off x="5660571" y="523600"/>
            <a:ext cx="2882536" cy="3416320"/>
          </a:xfrm>
          <a:prstGeom prst="rect">
            <a:avLst/>
          </a:prstGeom>
          <a:noFill/>
        </p:spPr>
        <p:txBody>
          <a:bodyPr wrap="square" lIns="91440" tIns="45720" rIns="91440" bIns="45720">
            <a:spAutoFit/>
          </a:bodyPr>
          <a:lstStyle/>
          <a:p>
            <a:pPr marL="571500" marR="0" lvl="0" indent="-571500" algn="ctr"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s-ES" sz="2400" b="1" i="0" u="none" strike="noStrike" kern="1200" cap="none" spc="50" normalizeH="0" baseline="0" noProof="0" dirty="0">
                <a:ln w="13500">
                  <a:solidFill>
                    <a:srgbClr val="CEB966">
                      <a:shade val="2500"/>
                      <a:alpha val="6500"/>
                    </a:srgbClr>
                  </a:solidFill>
                  <a:prstDash val="solid"/>
                </a:ln>
                <a:solidFill>
                  <a:srgbClr val="FFFF00"/>
                </a:solidFill>
                <a:effectLst>
                  <a:outerShdw blurRad="38100" dist="38100" dir="2700000" algn="tl">
                    <a:srgbClr val="000000">
                      <a:alpha val="43137"/>
                    </a:srgbClr>
                  </a:outerShdw>
                </a:effectLst>
                <a:uLnTx/>
                <a:uFillTx/>
                <a:latin typeface="Times New Roman" pitchFamily="18" charset="0"/>
                <a:ea typeface="+mn-ea"/>
                <a:cs typeface="+mn-cs"/>
              </a:rPr>
              <a:t>¿Qué títulos o nombres menciona el Ángel a María que definen la identidad del niño que va a nacer?</a:t>
            </a:r>
          </a:p>
          <a:p>
            <a:pPr marL="571500" marR="0" lvl="0" indent="-571500" algn="ctr"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endParaRPr kumimoji="0" lang="es-ES" sz="2400" b="1" i="0" u="none" strike="noStrike" kern="1200" cap="none" spc="50" normalizeH="0" baseline="0" noProof="0" dirty="0">
              <a:ln w="13500">
                <a:solidFill>
                  <a:srgbClr val="CEB966">
                    <a:shade val="2500"/>
                    <a:alpha val="6500"/>
                  </a:srgbClr>
                </a:solidFill>
                <a:prstDash val="solid"/>
              </a:ln>
              <a:solidFill>
                <a:srgbClr val="FFFF00"/>
              </a:solidFill>
              <a:effectLst>
                <a:outerShdw blurRad="38100" dist="38100" dir="2700000" algn="tl">
                  <a:srgbClr val="000000">
                    <a:alpha val="43137"/>
                  </a:srgbClr>
                </a:outerShdw>
              </a:effectLst>
              <a:uLnTx/>
              <a:uFillTx/>
              <a:latin typeface="Times New Roman" pitchFamily="18" charset="0"/>
              <a:ea typeface="+mn-ea"/>
              <a:cs typeface="+mn-cs"/>
            </a:endParaRPr>
          </a:p>
        </p:txBody>
      </p:sp>
      <p:pic>
        <p:nvPicPr>
          <p:cNvPr id="7170" name="Picture 2" descr="Imagen relacionada"/>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570878" y="3585908"/>
            <a:ext cx="2089693" cy="1933149"/>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2923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0"/>
                                        </p:tgtEl>
                                        <p:attrNameLst>
                                          <p:attrName>style.visibility</p:attrName>
                                        </p:attrNameLst>
                                      </p:cBhvr>
                                      <p:to>
                                        <p:strVal val="visible"/>
                                      </p:to>
                                    </p:set>
                                    <p:anim calcmode="discrete" valueType="clr">
                                      <p:cBhvr override="childStyle">
                                        <p:cTn id="7"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
                                        </p:tgtEl>
                                        <p:attrNameLst>
                                          <p:attrName>fillcolor</p:attrName>
                                        </p:attrNameLst>
                                      </p:cBhvr>
                                      <p:tavLst>
                                        <p:tav tm="0">
                                          <p:val>
                                            <p:clrVal>
                                              <a:schemeClr val="accent2"/>
                                            </p:clrVal>
                                          </p:val>
                                        </p:tav>
                                        <p:tav tm="50000">
                                          <p:val>
                                            <p:clrVal>
                                              <a:schemeClr val="hlink"/>
                                            </p:clrVal>
                                          </p:val>
                                        </p:tav>
                                      </p:tavLst>
                                    </p:anim>
                                    <p:set>
                                      <p:cBhvr>
                                        <p:cTn id="9" dur="80"/>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196" name="Picture 4" descr="Resultado de imagen para Niño Jesu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97258" y="445930"/>
            <a:ext cx="8063268" cy="589391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12" name="11 Rectángulo"/>
          <p:cNvSpPr/>
          <p:nvPr/>
        </p:nvSpPr>
        <p:spPr>
          <a:xfrm>
            <a:off x="5442857" y="2920270"/>
            <a:ext cx="3049873" cy="206210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457200" marR="0" lvl="0" indent="-457200" algn="r"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s-ES" sz="3200" b="1" i="0" u="none" strike="noStrike" kern="1200" cap="none" spc="50" normalizeH="0" baseline="0" noProof="0" dirty="0">
                <a:ln w="11430"/>
                <a:solidFill>
                  <a:srgbClr val="FF0000"/>
                </a:solidFill>
                <a:effectLst>
                  <a:outerShdw blurRad="76200" dist="50800" dir="5400000" algn="tl" rotWithShape="0">
                    <a:srgbClr val="000000">
                      <a:alpha val="65000"/>
                    </a:srgbClr>
                  </a:outerShdw>
                </a:effectLst>
                <a:uLnTx/>
                <a:uFillTx/>
                <a:latin typeface="Calibri"/>
                <a:ea typeface="+mn-ea"/>
                <a:cs typeface="+mn-cs"/>
              </a:rPr>
              <a:t>¿Cuál será la misión de este niño?</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s-ES" sz="3200" b="1" i="0" u="none" strike="noStrike" kern="1200" cap="none" spc="50" normalizeH="0" baseline="0" noProof="0" dirty="0" smtClean="0">
                <a:ln w="11430"/>
                <a:solidFill>
                  <a:srgbClr val="FF0000"/>
                </a:solidFill>
                <a:effectLst>
                  <a:outerShdw blurRad="76200" dist="50800" dir="5400000" algn="tl" rotWithShape="0">
                    <a:srgbClr val="000000">
                      <a:alpha val="65000"/>
                    </a:srgbClr>
                  </a:outerShdw>
                </a:effectLst>
                <a:uLnTx/>
                <a:uFillTx/>
                <a:latin typeface="Calibri"/>
                <a:ea typeface="+mn-ea"/>
                <a:cs typeface="+mn-cs"/>
              </a:rPr>
              <a:t>                       </a:t>
            </a:r>
            <a:endParaRPr kumimoji="0" lang="es-ES" sz="3200" b="1" i="0" u="none" strike="noStrike" kern="1200" cap="none" spc="50" normalizeH="0" baseline="0" noProof="0" dirty="0">
              <a:ln w="11430"/>
              <a:solidFill>
                <a:srgbClr val="FF0000"/>
              </a:solidFill>
              <a:effectLst>
                <a:outerShdw blurRad="76200" dist="50800" dir="5400000" algn="tl" rotWithShape="0">
                  <a:srgbClr val="000000">
                    <a:alpha val="65000"/>
                  </a:srgbClr>
                </a:outerShdw>
              </a:effectLst>
              <a:uLnTx/>
              <a:uFillTx/>
              <a:latin typeface="Times New Roman" pitchFamily="18" charset="0"/>
              <a:ea typeface="+mn-ea"/>
              <a:cs typeface="+mn-cs"/>
            </a:endParaRPr>
          </a:p>
        </p:txBody>
      </p:sp>
      <p:pic>
        <p:nvPicPr>
          <p:cNvPr id="8194" name="Picture 2" descr="Imagen relacionada"/>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153908" y="445930"/>
            <a:ext cx="2406618" cy="219409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7508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3131840" y="6063099"/>
            <a:ext cx="5400600" cy="246221"/>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PE" sz="1000" b="0" i="0" u="none" strike="noStrike" kern="1200" cap="none" spc="0" normalizeH="0" baseline="0" noProof="0" dirty="0" smtClean="0">
                <a:ln>
                  <a:noFill/>
                </a:ln>
                <a:solidFill>
                  <a:srgbClr val="6585CF">
                    <a:lumMod val="75000"/>
                  </a:srgbClr>
                </a:solidFill>
                <a:effectLst>
                  <a:outerShdw blurRad="38100" dist="38100" dir="2700000" algn="tl">
                    <a:srgbClr val="000000">
                      <a:alpha val="43137"/>
                    </a:srgbClr>
                  </a:outerShdw>
                </a:effectLst>
                <a:uLnTx/>
                <a:uFillTx/>
                <a:latin typeface="Times New Roman" pitchFamily="18" charset="0"/>
                <a:ea typeface="+mn-ea"/>
                <a:cs typeface="+mn-cs"/>
              </a:rPr>
              <a:t>Hijas de la Caridad – Padres Vicentinos- PERÚ</a:t>
            </a:r>
            <a:endParaRPr kumimoji="0" lang="en-US" sz="1000" b="0" i="0" u="none" strike="noStrike" kern="1200" cap="none" spc="0" normalizeH="0" baseline="0" noProof="0" dirty="0">
              <a:ln>
                <a:noFill/>
              </a:ln>
              <a:solidFill>
                <a:srgbClr val="6585CF">
                  <a:lumMod val="75000"/>
                </a:srgbClr>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12" name="13 Rectángulo"/>
          <p:cNvSpPr/>
          <p:nvPr/>
        </p:nvSpPr>
        <p:spPr>
          <a:xfrm>
            <a:off x="1202685" y="2420888"/>
            <a:ext cx="4032448" cy="3168352"/>
          </a:xfrm>
          <a:prstGeom prst="rect">
            <a:avLst/>
          </a:prstGeom>
          <a:noFill/>
        </p:spPr>
        <p:txBody>
          <a:bodyPr wrap="square" lIns="91440" tIns="45720" rIns="91440" bIns="45720">
            <a:prstTxWarp prst="textDeflat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3200" b="1" i="0" u="none" strike="noStrike" kern="1200" cap="none" spc="0" normalizeH="0" baseline="0" noProof="0" dirty="0">
              <a:ln w="11430"/>
              <a:solidFill>
                <a:srgbClr val="073A8E"/>
              </a:solidFill>
              <a:effectLst>
                <a:outerShdw blurRad="50800" dist="39000" dir="5460000" algn="tl">
                  <a:srgbClr val="000000">
                    <a:alpha val="38000"/>
                  </a:srgbClr>
                </a:outerShdw>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200" b="1" i="0" u="none" strike="noStrike" kern="1200" cap="none" spc="0" normalizeH="0" baseline="0" noProof="0" dirty="0">
                <a:ln w="11430"/>
                <a:solidFill>
                  <a:srgbClr val="073A8E"/>
                </a:solidFill>
                <a:effectLst>
                  <a:outerShdw blurRad="50800" dist="39000" dir="5460000" algn="tl">
                    <a:srgbClr val="000000">
                      <a:alpha val="38000"/>
                    </a:srgbClr>
                  </a:outerShdw>
                </a:effectLst>
                <a:uLnTx/>
                <a:uFillTx/>
                <a:latin typeface="Times New Roman" pitchFamily="18" charset="0"/>
                <a:ea typeface="+mn-ea"/>
                <a:cs typeface="+mn-cs"/>
              </a:rPr>
              <a:t>“SÍ… HÁGASE  TU VOLUNTAD”</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3200" b="1" i="0" u="none" strike="noStrike" kern="1200" cap="none" spc="0" normalizeH="0" baseline="0" noProof="0" dirty="0">
              <a:ln w="11430"/>
              <a:solidFill>
                <a:srgbClr val="073A8E"/>
              </a:solidFill>
              <a:effectLst>
                <a:outerShdw blurRad="50800" dist="39000" dir="5460000" algn="tl">
                  <a:srgbClr val="000000">
                    <a:alpha val="38000"/>
                  </a:srgbClr>
                </a:outerShdw>
              </a:effectLst>
              <a:uLnTx/>
              <a:uFillTx/>
              <a:latin typeface="Times New Roman" pitchFamily="18" charset="0"/>
              <a:ea typeface="+mn-ea"/>
              <a:cs typeface="+mn-cs"/>
            </a:endParaRPr>
          </a:p>
        </p:txBody>
      </p:sp>
      <p:sp>
        <p:nvSpPr>
          <p:cNvPr id="13" name="11 Rectángulo"/>
          <p:cNvSpPr/>
          <p:nvPr/>
        </p:nvSpPr>
        <p:spPr>
          <a:xfrm>
            <a:off x="820133" y="1198453"/>
            <a:ext cx="2074607"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2400" b="1" i="0" u="none" strike="noStrike" kern="1200" cap="none" spc="0" normalizeH="0" baseline="0" noProof="0" dirty="0" smtClean="0">
                <a:ln w="11430"/>
                <a:solidFill>
                  <a:prstClr val="white"/>
                </a:solidFill>
                <a:effectLst>
                  <a:outerShdw blurRad="50800" dist="39000" dir="5460000" algn="tl">
                    <a:srgbClr val="000000">
                      <a:alpha val="38000"/>
                    </a:srgbClr>
                  </a:outerShdw>
                </a:effectLst>
                <a:uLnTx/>
                <a:uFillTx/>
                <a:latin typeface="Times New Roman" pitchFamily="18" charset="0"/>
                <a:ea typeface="+mn-ea"/>
                <a:cs typeface="+mn-cs"/>
              </a:rPr>
              <a:t>Lucas </a:t>
            </a:r>
            <a:r>
              <a:rPr kumimoji="0" lang="es-ES_tradnl" sz="2400" b="1" i="0" u="none" strike="noStrike" kern="1200" cap="none" spc="0" normalizeH="0" baseline="0" noProof="0" dirty="0">
                <a:ln w="11430"/>
                <a:solidFill>
                  <a:prstClr val="white"/>
                </a:solidFill>
                <a:effectLst>
                  <a:outerShdw blurRad="50800" dist="39000" dir="5460000" algn="tl">
                    <a:srgbClr val="000000">
                      <a:alpha val="38000"/>
                    </a:srgbClr>
                  </a:outerShdw>
                </a:effectLst>
                <a:uLnTx/>
                <a:uFillTx/>
                <a:latin typeface="Times New Roman" pitchFamily="18" charset="0"/>
                <a:ea typeface="+mn-ea"/>
                <a:cs typeface="+mn-cs"/>
              </a:rPr>
              <a:t>1</a:t>
            </a:r>
            <a:r>
              <a:rPr kumimoji="0" lang="es-ES_tradnl" sz="2400" b="1" i="0" u="none" strike="noStrike" kern="1200" cap="none" spc="0" normalizeH="0" baseline="0" noProof="0" dirty="0" smtClean="0">
                <a:ln w="11430"/>
                <a:solidFill>
                  <a:prstClr val="white"/>
                </a:solidFill>
                <a:effectLst>
                  <a:outerShdw blurRad="50800" dist="39000" dir="5460000" algn="tl">
                    <a:srgbClr val="000000">
                      <a:alpha val="38000"/>
                    </a:srgbClr>
                  </a:outerShdw>
                </a:effectLst>
                <a:uLnTx/>
                <a:uFillTx/>
                <a:latin typeface="Times New Roman" pitchFamily="18" charset="0"/>
                <a:ea typeface="+mn-ea"/>
                <a:cs typeface="+mn-cs"/>
              </a:rPr>
              <a:t>, 26-38</a:t>
            </a:r>
            <a:endParaRPr kumimoji="0" lang="es-ES" sz="2400" b="1" i="0" u="none" strike="noStrike" kern="1200" cap="none" spc="0" normalizeH="0" baseline="0" noProof="0" dirty="0">
              <a:ln w="11430"/>
              <a:solidFill>
                <a:prstClr val="white"/>
              </a:solidFill>
              <a:effectLst>
                <a:outerShdw blurRad="50800" dist="39000" dir="5460000" algn="tl">
                  <a:srgbClr val="000000">
                    <a:alpha val="38000"/>
                  </a:srgbClr>
                </a:outerShdw>
              </a:effectLst>
              <a:uLnTx/>
              <a:uFillTx/>
              <a:latin typeface="Times New Roman" pitchFamily="18" charset="0"/>
              <a:ea typeface="+mn-ea"/>
              <a:cs typeface="+mn-cs"/>
            </a:endParaRPr>
          </a:p>
        </p:txBody>
      </p:sp>
      <p:pic>
        <p:nvPicPr>
          <p:cNvPr id="3078" name="Picture 6" descr="Resultado de imagen para virgen de la inmaculada concepcion"/>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932040" y="188640"/>
            <a:ext cx="3942606" cy="540060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grpSp>
        <p:nvGrpSpPr>
          <p:cNvPr id="6" name="Group 208"/>
          <p:cNvGrpSpPr>
            <a:grpSpLocks/>
          </p:cNvGrpSpPr>
          <p:nvPr/>
        </p:nvGrpSpPr>
        <p:grpSpPr bwMode="auto">
          <a:xfrm>
            <a:off x="588640" y="523430"/>
            <a:ext cx="4343400" cy="601980"/>
            <a:chOff x="832" y="547"/>
            <a:chExt cx="6840" cy="948"/>
          </a:xfrm>
        </p:grpSpPr>
        <p:sp>
          <p:nvSpPr>
            <p:cNvPr id="8" name="Rectangle 209"/>
            <p:cNvSpPr>
              <a:spLocks noChangeArrowheads="1"/>
            </p:cNvSpPr>
            <p:nvPr/>
          </p:nvSpPr>
          <p:spPr bwMode="auto">
            <a:xfrm>
              <a:off x="832" y="955"/>
              <a:ext cx="6840" cy="540"/>
            </a:xfrm>
            <a:prstGeom prst="rect">
              <a:avLst/>
            </a:prstGeom>
            <a:ln/>
            <a:scene3d>
              <a:camera prst="orthographicFront"/>
              <a:lightRig rig="threePt" dir="t"/>
            </a:scene3d>
            <a:sp3d>
              <a:bevelT w="152400" h="50800" prst="softRound"/>
            </a:sp3d>
          </p:spPr>
          <p:style>
            <a:lnRef idx="1">
              <a:schemeClr val="accent4"/>
            </a:lnRef>
            <a:fillRef idx="3">
              <a:schemeClr val="accent4"/>
            </a:fillRef>
            <a:effectRef idx="2">
              <a:schemeClr val="accent4"/>
            </a:effectRef>
            <a:fontRef idx="minor">
              <a:schemeClr val="lt1"/>
            </a:fontRef>
          </p:style>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 Box 210"/>
            <p:cNvSpPr txBox="1">
              <a:spLocks noChangeArrowheads="1"/>
            </p:cNvSpPr>
            <p:nvPr/>
          </p:nvSpPr>
          <p:spPr bwMode="auto">
            <a:xfrm>
              <a:off x="1799" y="669"/>
              <a:ext cx="5582" cy="648"/>
            </a:xfrm>
            <a:prstGeom prst="rect">
              <a:avLst/>
            </a:prstGeom>
            <a:solidFill>
              <a:srgbClr val="FFFFFF"/>
            </a:solidFill>
            <a:ln w="9525">
              <a:solidFill>
                <a:srgbClr val="000000"/>
              </a:solidFill>
              <a:miter lim="800000"/>
              <a:headEnd/>
              <a:tailEnd/>
            </a:ln>
            <a:scene3d>
              <a:camera prst="orthographicFront"/>
              <a:lightRig rig="threePt" dir="t"/>
            </a:scene3d>
            <a:sp3d>
              <a:bevelT w="152400" h="50800" prst="softRound"/>
            </a:sp3d>
          </p:spPr>
          <p:txBody>
            <a:bodyPr rot="0" vert="horz" wrap="square" lIns="91440" tIns="45720" rIns="91440" bIns="45720" anchor="t" anchorCtr="0" upright="1">
              <a:noAutofit/>
            </a:bodyPr>
            <a:lstStyle/>
            <a:p>
              <a:pPr marL="0" marR="0" lvl="0" indent="19050" algn="l" defTabSz="914400" rtl="0" eaLnBrk="1" fontAlgn="auto" latinLnBrk="0" hangingPunct="1">
                <a:lnSpc>
                  <a:spcPct val="100000"/>
                </a:lnSpc>
                <a:spcBef>
                  <a:spcPts val="0"/>
                </a:spcBef>
                <a:spcAft>
                  <a:spcPts val="0"/>
                </a:spcAft>
                <a:buClrTx/>
                <a:buSzTx/>
                <a:buFontTx/>
                <a:buNone/>
                <a:tabLst/>
                <a:defRPr/>
              </a:pPr>
              <a:r>
                <a:rPr kumimoji="0" lang="es-ES_tradnl" sz="1100" b="1" i="0" u="none" strike="noStrike" kern="1200" cap="none" spc="0" normalizeH="0" baseline="0" noProof="0" dirty="0">
                  <a:ln>
                    <a:noFill/>
                  </a:ln>
                  <a:solidFill>
                    <a:srgbClr val="806000"/>
                  </a:solidFill>
                  <a:effectLst/>
                  <a:uLnTx/>
                  <a:uFillTx/>
                  <a:latin typeface="Arial Rounded MT Bold" panose="020F0704030504030204" pitchFamily="34" charset="0"/>
                  <a:ea typeface="Times New Roman" panose="02020603050405020304" pitchFamily="18" charset="0"/>
                  <a:cs typeface="+mn-cs"/>
                </a:rPr>
                <a:t>LECTIO DIVINA –INMACULADA CONCEPCIÓN</a:t>
              </a:r>
              <a:endParaRPr kumimoji="0" lang="en-US" sz="1200" b="0" i="0" u="none" strike="noStrike" kern="1200" cap="none" spc="0" normalizeH="0" baseline="0" noProof="0" dirty="0">
                <a:ln>
                  <a:noFill/>
                </a:ln>
                <a:solidFill>
                  <a:srgbClr val="880000"/>
                </a:solidFill>
                <a:effectLst/>
                <a:uLnTx/>
                <a:uFillTx/>
                <a:latin typeface="Times New Roman" panose="02020603050405020304" pitchFamily="18" charset="0"/>
                <a:ea typeface="Times New Roman" panose="02020603050405020304" pitchFamily="18" charset="0"/>
                <a:cs typeface="+mn-cs"/>
              </a:endParaRPr>
            </a:p>
            <a:p>
              <a:pPr marL="0" marR="0" lvl="0" indent="19050" algn="r" defTabSz="914400" rtl="0" eaLnBrk="1" fontAlgn="auto" latinLnBrk="0" hangingPunct="1">
                <a:lnSpc>
                  <a:spcPct val="100000"/>
                </a:lnSpc>
                <a:spcBef>
                  <a:spcPts val="0"/>
                </a:spcBef>
                <a:spcAft>
                  <a:spcPts val="0"/>
                </a:spcAft>
                <a:buClrTx/>
                <a:buSzTx/>
                <a:buFontTx/>
                <a:buNone/>
                <a:tabLst/>
                <a:defRPr/>
              </a:pPr>
              <a:r>
                <a:rPr kumimoji="0" lang="es-ES_tradnl" sz="1000" b="1" i="0" u="none" strike="noStrike" kern="1200" cap="none" spc="0" normalizeH="0" baseline="0" noProof="0" dirty="0">
                  <a:ln>
                    <a:noFill/>
                  </a:ln>
                  <a:solidFill>
                    <a:srgbClr val="833C0B"/>
                  </a:solidFill>
                  <a:effectLst/>
                  <a:uLnTx/>
                  <a:uFillTx/>
                  <a:latin typeface="Arial Rounded MT Bold" panose="020F0704030504030204" pitchFamily="34" charset="0"/>
                  <a:ea typeface="Times New Roman" panose="02020603050405020304" pitchFamily="18" charset="0"/>
                  <a:cs typeface="+mn-cs"/>
                </a:rPr>
                <a:t>“SÍ… HÁGASE TU VOLUNTAD”</a:t>
              </a:r>
              <a:endParaRPr kumimoji="0" lang="en-US" sz="1200" b="0" i="0" u="none" strike="noStrike" kern="1200" cap="none" spc="0" normalizeH="0" baseline="0" noProof="0" dirty="0">
                <a:ln>
                  <a:noFill/>
                </a:ln>
                <a:solidFill>
                  <a:srgbClr val="880000"/>
                </a:solidFill>
                <a:effectLst/>
                <a:uLnTx/>
                <a:uFillTx/>
                <a:latin typeface="Times New Roman" panose="02020603050405020304" pitchFamily="18" charset="0"/>
                <a:ea typeface="Times New Roman" panose="02020603050405020304" pitchFamily="18" charset="0"/>
                <a:cs typeface="+mn-cs"/>
              </a:endParaRPr>
            </a:p>
            <a:p>
              <a:pPr marL="0" marR="0" lvl="0" indent="19050" algn="r" defTabSz="914400" rtl="0" eaLnBrk="1" fontAlgn="auto" latinLnBrk="0" hangingPunct="1">
                <a:lnSpc>
                  <a:spcPct val="100000"/>
                </a:lnSpc>
                <a:spcBef>
                  <a:spcPts val="0"/>
                </a:spcBef>
                <a:spcAft>
                  <a:spcPts val="0"/>
                </a:spcAft>
                <a:buClrTx/>
                <a:buSzTx/>
                <a:buFontTx/>
                <a:buNone/>
                <a:tabLst/>
                <a:defRPr/>
              </a:pPr>
              <a:r>
                <a:rPr kumimoji="0" lang="es-ES_tradnl" sz="1000" b="1" i="0" u="none" strike="noStrike" kern="1200" cap="none" spc="0" normalizeH="0" baseline="0" noProof="0" dirty="0">
                  <a:ln>
                    <a:noFill/>
                  </a:ln>
                  <a:solidFill>
                    <a:srgbClr val="595959"/>
                  </a:solidFill>
                  <a:effectLst/>
                  <a:uLnTx/>
                  <a:uFillTx/>
                  <a:latin typeface="Arial Rounded MT Bold" panose="020F0704030504030204" pitchFamily="34" charset="0"/>
                  <a:ea typeface="Times New Roman" panose="02020603050405020304" pitchFamily="18" charset="0"/>
                  <a:cs typeface="+mn-cs"/>
                </a:rPr>
                <a:t> </a:t>
              </a:r>
              <a:endParaRPr kumimoji="0" lang="en-US" sz="1200" b="0" i="0" u="none" strike="noStrike" kern="1200" cap="none" spc="0" normalizeH="0" baseline="0" noProof="0" dirty="0">
                <a:ln>
                  <a:noFill/>
                </a:ln>
                <a:solidFill>
                  <a:srgbClr val="880000"/>
                </a:solidFill>
                <a:effectLst/>
                <a:uLnTx/>
                <a:uFillTx/>
                <a:latin typeface="Times New Roman" panose="02020603050405020304" pitchFamily="18" charset="0"/>
                <a:ea typeface="Times New Roman" panose="02020603050405020304" pitchFamily="18" charset="0"/>
                <a:cs typeface="+mn-cs"/>
              </a:endParaRPr>
            </a:p>
          </p:txBody>
        </p:sp>
        <p:pic>
          <p:nvPicPr>
            <p:cNvPr id="10" name="Picture 211"/>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08" y="547"/>
              <a:ext cx="720" cy="832"/>
            </a:xfrm>
            <a:prstGeom prst="rect">
              <a:avLst/>
            </a:prstGeom>
            <a:noFill/>
            <a:ln>
              <a:noFill/>
            </a:ln>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11 Rectángulo"/>
          <p:cNvSpPr/>
          <p:nvPr/>
        </p:nvSpPr>
        <p:spPr>
          <a:xfrm>
            <a:off x="5564213" y="5724544"/>
            <a:ext cx="2801601"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2400" b="1" i="0" u="none" strike="noStrike" kern="1200" cap="none" spc="0" normalizeH="0" baseline="0" noProof="0" dirty="0" smtClean="0">
                <a:ln w="11430"/>
                <a:solidFill>
                  <a:prstClr val="white"/>
                </a:solidFill>
                <a:effectLst>
                  <a:outerShdw blurRad="50800" dist="39000" dir="5460000" algn="tl">
                    <a:srgbClr val="000000">
                      <a:alpha val="38000"/>
                    </a:srgbClr>
                  </a:outerShdw>
                </a:effectLst>
                <a:uLnTx/>
                <a:uFillTx/>
                <a:latin typeface="Times New Roman" pitchFamily="18" charset="0"/>
                <a:ea typeface="+mn-ea"/>
                <a:cs typeface="+mn-cs"/>
              </a:rPr>
              <a:t>8 de diciembre 2019</a:t>
            </a:r>
            <a:endParaRPr kumimoji="0" lang="es-ES" sz="2400" b="1" i="0" u="none" strike="noStrike" kern="1200" cap="none" spc="0" normalizeH="0" baseline="0" noProof="0" dirty="0">
              <a:ln w="11430"/>
              <a:solidFill>
                <a:prstClr val="white"/>
              </a:solidFill>
              <a:effectLst>
                <a:outerShdw blurRad="50800" dist="39000" dir="5460000" algn="tl">
                  <a:srgbClr val="000000">
                    <a:alpha val="38000"/>
                  </a:srgbClr>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16191224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218" name="Picture 2"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464" y="522513"/>
            <a:ext cx="8091286" cy="5797941"/>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6" name="5 Rectángulo"/>
          <p:cNvSpPr/>
          <p:nvPr/>
        </p:nvSpPr>
        <p:spPr>
          <a:xfrm>
            <a:off x="1188149" y="4598125"/>
            <a:ext cx="6527645" cy="1569660"/>
          </a:xfrm>
          <a:prstGeom prst="rect">
            <a:avLst/>
          </a:prstGeom>
        </p:spPr>
        <p:txBody>
          <a:bodyPr wrap="square">
            <a:spAutoFit/>
          </a:bodyPr>
          <a:lstStyle/>
          <a:p>
            <a:pPr marL="457200" marR="0" lvl="0" indent="-457200" algn="ctr" defTabSz="914400" rtl="0" eaLnBrk="1" fontAlgn="base" latinLnBrk="0" hangingPunct="1">
              <a:lnSpc>
                <a:spcPct val="100000"/>
              </a:lnSpc>
              <a:spcBef>
                <a:spcPct val="20000"/>
              </a:spcBef>
              <a:spcAft>
                <a:spcPct val="0"/>
              </a:spcAft>
              <a:buClrTx/>
              <a:buSzTx/>
              <a:buFont typeface="Wingdings" panose="05000000000000000000" pitchFamily="2" charset="2"/>
              <a:buChar char="ü"/>
              <a:tabLst/>
              <a:defRPr/>
            </a:pPr>
            <a:r>
              <a:rPr kumimoji="0" lang="es-ES" sz="3200" b="1" i="0" u="none" strike="noStrike" kern="1200" cap="none" spc="0" normalizeH="0" baseline="0" noProof="0" dirty="0">
                <a:ln>
                  <a:noFill/>
                </a:ln>
                <a:solidFill>
                  <a:srgbClr val="FFFF00"/>
                </a:solidFill>
                <a:effectLst>
                  <a:glow rad="63500">
                    <a:prstClr val="black">
                      <a:lumMod val="95000"/>
                      <a:lumOff val="5000"/>
                      <a:alpha val="40000"/>
                    </a:prstClr>
                  </a:glow>
                  <a:outerShdw blurRad="50800" dist="38100" algn="l" rotWithShape="0">
                    <a:prstClr val="black"/>
                  </a:outerShdw>
                </a:effectLst>
                <a:uLnTx/>
                <a:uFillTx/>
                <a:latin typeface="Times New Roman" pitchFamily="18" charset="0"/>
                <a:ea typeface="+mn-ea"/>
                <a:cs typeface="+mn-cs"/>
              </a:rPr>
              <a:t>¿Qué papel desempeña el Espíritu Santo en la concepción y nacimiento de Jesús</a:t>
            </a:r>
            <a:r>
              <a:rPr kumimoji="0" lang="es-ES" sz="3200" b="1" i="0" u="none" strike="noStrike" kern="1200" cap="none" spc="0" normalizeH="0" baseline="0" noProof="0" dirty="0" smtClean="0">
                <a:ln>
                  <a:noFill/>
                </a:ln>
                <a:solidFill>
                  <a:srgbClr val="FFFF00"/>
                </a:solidFill>
                <a:effectLst>
                  <a:glow rad="63500">
                    <a:prstClr val="black">
                      <a:lumMod val="95000"/>
                      <a:lumOff val="5000"/>
                      <a:alpha val="40000"/>
                    </a:prstClr>
                  </a:glow>
                  <a:outerShdw blurRad="50800" dist="38100" algn="l" rotWithShape="0">
                    <a:prstClr val="black"/>
                  </a:outerShdw>
                </a:effectLst>
                <a:uLnTx/>
                <a:uFillTx/>
                <a:latin typeface="Times New Roman" pitchFamily="18" charset="0"/>
                <a:ea typeface="+mn-ea"/>
                <a:cs typeface="+mn-cs"/>
              </a:rPr>
              <a:t>?</a:t>
            </a:r>
            <a:endParaRPr kumimoji="0" lang="es-ES" sz="3200" b="1" i="0" u="none" strike="noStrike" kern="1200" cap="none" spc="0" normalizeH="0" baseline="0" noProof="0" dirty="0">
              <a:ln>
                <a:noFill/>
              </a:ln>
              <a:solidFill>
                <a:srgbClr val="FFFF00"/>
              </a:solidFill>
              <a:effectLst>
                <a:glow rad="63500">
                  <a:prstClr val="black">
                    <a:lumMod val="95000"/>
                    <a:lumOff val="5000"/>
                    <a:alpha val="40000"/>
                  </a:prstClr>
                </a:glow>
                <a:outerShdw blurRad="50800" dist="38100" algn="l" rotWithShape="0">
                  <a:prstClr val="black"/>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9724503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42" name="Picture 2"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043" y="513668"/>
            <a:ext cx="8047900" cy="5800045"/>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6" name="5 Rectángulo"/>
          <p:cNvSpPr/>
          <p:nvPr/>
        </p:nvSpPr>
        <p:spPr>
          <a:xfrm>
            <a:off x="681688" y="4464978"/>
            <a:ext cx="7744609" cy="1754326"/>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marL="571500" marR="0" lvl="0" indent="-571500" algn="ctr"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s-ES" sz="3600" b="1" i="0" u="none" strike="noStrike" kern="1200" cap="none" spc="150" normalizeH="0" baseline="0" noProof="0" dirty="0">
                <a:ln w="11430"/>
                <a:solidFill>
                  <a:srgbClr val="F8F8F8"/>
                </a:solidFill>
                <a:effectLst>
                  <a:glow rad="63500">
                    <a:prstClr val="black">
                      <a:lumMod val="95000"/>
                      <a:lumOff val="5000"/>
                      <a:alpha val="40000"/>
                    </a:prstClr>
                  </a:glow>
                  <a:outerShdw blurRad="50800" dist="38100" algn="l" rotWithShape="0">
                    <a:prstClr val="black"/>
                  </a:outerShdw>
                </a:effectLst>
                <a:uLnTx/>
                <a:uFillTx/>
                <a:latin typeface="Times New Roman" pitchFamily="18" charset="0"/>
                <a:ea typeface="+mn-ea"/>
                <a:cs typeface="+mn-cs"/>
              </a:rPr>
              <a:t>¿Cuáles son las actitudes de María que más resaltan en este texto</a:t>
            </a:r>
            <a:r>
              <a:rPr kumimoji="0" lang="es-ES" sz="3600" b="1" i="0" u="none" strike="noStrike" kern="1200" cap="none" spc="150" normalizeH="0" baseline="0" noProof="0" dirty="0" smtClean="0">
                <a:ln w="11430"/>
                <a:solidFill>
                  <a:srgbClr val="F8F8F8"/>
                </a:solidFill>
                <a:effectLst>
                  <a:glow rad="63500">
                    <a:prstClr val="black">
                      <a:lumMod val="95000"/>
                      <a:lumOff val="5000"/>
                      <a:alpha val="40000"/>
                    </a:prstClr>
                  </a:glow>
                  <a:outerShdw blurRad="50800" dist="38100" algn="l" rotWithShape="0">
                    <a:prstClr val="black"/>
                  </a:outerShdw>
                </a:effectLst>
                <a:uLnTx/>
                <a:uFillTx/>
                <a:latin typeface="Times New Roman" pitchFamily="18" charset="0"/>
                <a:ea typeface="+mn-ea"/>
                <a:cs typeface="+mn-cs"/>
              </a:rPr>
              <a:t>?.</a:t>
            </a:r>
            <a:endParaRPr kumimoji="0" lang="es-ES" sz="3600" b="1" i="0" u="none" strike="noStrike" kern="1200" cap="none" spc="150" normalizeH="0" baseline="0" noProof="0" dirty="0">
              <a:ln w="11430"/>
              <a:solidFill>
                <a:srgbClr val="F8F8F8"/>
              </a:solidFill>
              <a:effectLst>
                <a:glow rad="63500">
                  <a:prstClr val="black">
                    <a:lumMod val="95000"/>
                    <a:lumOff val="5000"/>
                    <a:alpha val="40000"/>
                  </a:prstClr>
                </a:glow>
                <a:outerShdw blurRad="50800" dist="38100" algn="l" rotWithShape="0">
                  <a:prstClr val="black"/>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42347504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sultado de imagen para la Virgen Maria deposito su confianza en Dios"/>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557771" y="494600"/>
            <a:ext cx="8016437" cy="5798623"/>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8" name="2 Marcador de contenido"/>
          <p:cNvSpPr txBox="1">
            <a:spLocks/>
          </p:cNvSpPr>
          <p:nvPr/>
        </p:nvSpPr>
        <p:spPr>
          <a:xfrm>
            <a:off x="566737" y="2707209"/>
            <a:ext cx="2967389" cy="3273083"/>
          </a:xfrm>
          <a:prstGeom prst="rect">
            <a:avLst/>
          </a:prstGeom>
          <a:noFill/>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600" b="1" i="0" u="sng" strike="noStrike" kern="1200" cap="none" spc="0" normalizeH="0" baseline="0" noProof="0" dirty="0">
                <a:ln>
                  <a:noFill/>
                </a:ln>
                <a:solidFill>
                  <a:srgbClr val="C9C2D1">
                    <a:lumMod val="20000"/>
                    <a:lumOff val="80000"/>
                  </a:srgbClr>
                </a:solidFill>
                <a:effectLst>
                  <a:outerShdw blurRad="38100" dist="38100" dir="2700000" algn="tl">
                    <a:srgbClr val="000000">
                      <a:alpha val="43137"/>
                    </a:srgbClr>
                  </a:outerShdw>
                </a:effectLst>
                <a:uLnTx/>
                <a:uFillTx/>
                <a:latin typeface="Agency FB" panose="020B0503020202020204" pitchFamily="34" charset="0"/>
                <a:ea typeface="+mn-ea"/>
                <a:cs typeface="+mn-cs"/>
              </a:rPr>
              <a:t>Motivación</a:t>
            </a:r>
            <a:r>
              <a:rPr kumimoji="0" lang="es-ES" sz="2600" b="1" i="0" u="none" strike="noStrike" kern="1200" cap="none" spc="0" normalizeH="0" baseline="0" noProof="0" dirty="0">
                <a:ln>
                  <a:noFill/>
                </a:ln>
                <a:solidFill>
                  <a:srgbClr val="C9C2D1">
                    <a:lumMod val="20000"/>
                    <a:lumOff val="80000"/>
                  </a:srgbClr>
                </a:solidFill>
                <a:effectLst>
                  <a:outerShdw blurRad="38100" dist="38100" dir="2700000" algn="tl">
                    <a:srgbClr val="000000">
                      <a:alpha val="43137"/>
                    </a:srgbClr>
                  </a:outerShdw>
                </a:effectLst>
                <a:uLnTx/>
                <a:uFillTx/>
                <a:latin typeface="Agency FB" panose="020B0503020202020204" pitchFamily="34" charset="0"/>
                <a:ea typeface="+mn-ea"/>
                <a:cs typeface="+mn-cs"/>
              </a:rPr>
              <a:t>: María nos enseña cuál es la mejor manera de prepararnos para la Navidad. Antes de que la Palabra se encarnara en su seno se había ya encarnado en su corazón. </a:t>
            </a:r>
            <a:endParaRPr kumimoji="0" lang="es-ES_tradnl" sz="2600" b="1" i="0" u="none" strike="noStrike" kern="1200" cap="none" spc="0" normalizeH="0" baseline="0" noProof="0" dirty="0" smtClean="0">
              <a:ln>
                <a:noFill/>
              </a:ln>
              <a:solidFill>
                <a:srgbClr val="C9C2D1">
                  <a:lumMod val="20000"/>
                  <a:lumOff val="80000"/>
                </a:srgbClr>
              </a:solidFill>
              <a:effectLst>
                <a:outerShdw blurRad="38100" dist="38100" dir="2700000" algn="tl">
                  <a:srgbClr val="000000">
                    <a:alpha val="43137"/>
                  </a:srgbClr>
                </a:outerShdw>
              </a:effectLst>
              <a:uLnTx/>
              <a:uFillTx/>
              <a:latin typeface="Agency FB" panose="020B0503020202020204" pitchFamily="34" charset="0"/>
              <a:ea typeface="+mn-ea"/>
              <a:cs typeface="+mn-cs"/>
            </a:endParaRPr>
          </a:p>
        </p:txBody>
      </p:sp>
      <p:sp>
        <p:nvSpPr>
          <p:cNvPr id="9" name="AutoShape 2"/>
          <p:cNvSpPr>
            <a:spLocks noChangeArrowheads="1"/>
          </p:cNvSpPr>
          <p:nvPr/>
        </p:nvSpPr>
        <p:spPr bwMode="auto">
          <a:xfrm>
            <a:off x="566737" y="503566"/>
            <a:ext cx="2850388" cy="792088"/>
          </a:xfrm>
          <a:prstGeom prst="roundRect">
            <a:avLst>
              <a:gd name="adj" fmla="val 16667"/>
            </a:avLst>
          </a:prstGeom>
          <a:solidFill>
            <a:srgbClr val="D3CD7D"/>
          </a:solidFill>
          <a:ln w="38100">
            <a:solidFill>
              <a:srgbClr val="FFFF00"/>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2000" b="1" i="0" u="none" strike="noStrike" kern="1200" cap="none" spc="0" normalizeH="0" baseline="0" noProof="0" dirty="0">
                <a:ln>
                  <a:noFill/>
                </a:ln>
                <a:solidFill>
                  <a:prstClr val="black">
                    <a:lumMod val="95000"/>
                    <a:lumOff val="5000"/>
                  </a:prstClr>
                </a:solidFill>
                <a:effectLst>
                  <a:outerShdw blurRad="38100" dist="38100" dir="2700000" algn="tl">
                    <a:srgbClr val="000000">
                      <a:alpha val="43137"/>
                    </a:srgbClr>
                  </a:outerShdw>
                </a:effectLst>
                <a:uLnTx/>
                <a:uFillTx/>
                <a:latin typeface="Calibri" panose="020F0502020204030204" pitchFamily="34" charset="0"/>
                <a:ea typeface="+mn-ea"/>
                <a:cs typeface="Times New Roman" pitchFamily="18" charset="0"/>
              </a:rPr>
              <a:t>MEDITATIO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800" b="1" i="0" u="none" strike="noStrike" kern="1200" cap="none" spc="0" normalizeH="0" baseline="0" noProof="0" dirty="0">
                <a:ln>
                  <a:noFill/>
                </a:ln>
                <a:solidFill>
                  <a:prstClr val="black">
                    <a:lumMod val="95000"/>
                    <a:lumOff val="5000"/>
                  </a:prstClr>
                </a:solidFill>
                <a:effectLst>
                  <a:outerShdw blurRad="38100" dist="38100" dir="2700000" algn="tl">
                    <a:srgbClr val="000000">
                      <a:alpha val="43137"/>
                    </a:srgbClr>
                  </a:outerShdw>
                </a:effectLst>
                <a:uLnTx/>
                <a:uFillTx/>
                <a:latin typeface="Calibri" panose="020F0502020204030204" pitchFamily="34" charset="0"/>
                <a:ea typeface="+mn-ea"/>
                <a:cs typeface="Times New Roman" pitchFamily="18" charset="0"/>
              </a:rPr>
              <a:t>¿Qué ME dice el texto?</a:t>
            </a:r>
            <a:endParaRPr kumimoji="0" lang="es-PE" sz="3200" b="0" i="0" u="none" strike="noStrike" kern="1200" cap="none" spc="0" normalizeH="0" baseline="0" noProof="0" dirty="0">
              <a:ln>
                <a:noFill/>
              </a:ln>
              <a:solidFill>
                <a:prstClr val="black">
                  <a:lumMod val="95000"/>
                  <a:lumOff val="5000"/>
                </a:prst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11" name="2 Marcador de contenido"/>
          <p:cNvSpPr txBox="1">
            <a:spLocks/>
          </p:cNvSpPr>
          <p:nvPr/>
        </p:nvSpPr>
        <p:spPr>
          <a:xfrm>
            <a:off x="6040644" y="2707209"/>
            <a:ext cx="2533564" cy="2575241"/>
          </a:xfrm>
          <a:prstGeom prst="rect">
            <a:avLst/>
          </a:prstGeom>
          <a:noFill/>
        </p:spPr>
        <p:txBody>
          <a:bodyPr vert="horz" lIns="91440" tIns="45720" rIns="91440" bIns="4572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sz="2600" b="1" i="0" u="none" strike="noStrike" kern="1200" cap="none" spc="0" normalizeH="0" baseline="0" noProof="0" dirty="0">
                <a:ln>
                  <a:noFill/>
                </a:ln>
                <a:solidFill>
                  <a:srgbClr val="C9C2D1">
                    <a:lumMod val="20000"/>
                    <a:lumOff val="80000"/>
                  </a:srgbClr>
                </a:solidFill>
                <a:effectLst>
                  <a:outerShdw blurRad="38100" dist="38100" dir="2700000" algn="tl">
                    <a:srgbClr val="000000">
                      <a:alpha val="43137"/>
                    </a:srgbClr>
                  </a:outerShdw>
                </a:effectLst>
                <a:uLnTx/>
                <a:uFillTx/>
                <a:latin typeface="Agency FB" panose="020B0503020202020204" pitchFamily="34" charset="0"/>
                <a:ea typeface="+mn-ea"/>
                <a:cs typeface="+mn-cs"/>
              </a:rPr>
              <a:t>Por eso supo decir SÍ. Su respuesta puede ayudarnos a revisar nuestras actitudes en este tiempo en que el Señor viene. </a:t>
            </a:r>
            <a:endParaRPr kumimoji="0" lang="es-ES_tradnl" sz="2600" b="1" i="0" u="none" strike="noStrike" kern="1200" cap="none" spc="0" normalizeH="0" baseline="0" noProof="0" dirty="0">
              <a:ln>
                <a:noFill/>
              </a:ln>
              <a:solidFill>
                <a:srgbClr val="C9C2D1">
                  <a:lumMod val="20000"/>
                  <a:lumOff val="80000"/>
                </a:srgbClr>
              </a:solidFill>
              <a:effectLst>
                <a:outerShdw blurRad="38100" dist="38100" dir="2700000" algn="tl">
                  <a:srgbClr val="000000">
                    <a:alpha val="43137"/>
                  </a:srgbClr>
                </a:outerShdw>
              </a:effectLst>
              <a:uLnTx/>
              <a:uFillTx/>
              <a:latin typeface="Agency FB" panose="020B0503020202020204" pitchFamily="3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s-ES" sz="2600" b="1" i="0" u="none" strike="noStrike" kern="1200" cap="none" spc="0" normalizeH="0" baseline="0" noProof="0" dirty="0">
              <a:ln>
                <a:noFill/>
              </a:ln>
              <a:solidFill>
                <a:srgbClr val="C9C2D1">
                  <a:lumMod val="20000"/>
                  <a:lumOff val="80000"/>
                </a:srgbClr>
              </a:solidFill>
              <a:effectLst>
                <a:outerShdw blurRad="38100" dist="38100" dir="2700000" algn="tl">
                  <a:srgbClr val="000000">
                    <a:alpha val="43137"/>
                  </a:srgbClr>
                </a:outerShdw>
              </a:effectLst>
              <a:uLnTx/>
              <a:uFillTx/>
              <a:latin typeface="Agency FB" panose="020B0503020202020204" pitchFamily="34" charset="0"/>
              <a:ea typeface="+mn-ea"/>
              <a:cs typeface="+mn-cs"/>
            </a:endParaRPr>
          </a:p>
        </p:txBody>
      </p:sp>
    </p:spTree>
    <p:extLst>
      <p:ext uri="{BB962C8B-B14F-4D97-AF65-F5344CB8AC3E}">
        <p14:creationId xmlns:p14="http://schemas.microsoft.com/office/powerpoint/2010/main" val="19710834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1000"/>
                                        <p:tgtEl>
                                          <p:spTgt spid="8"/>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linds(horizontal)">
                                      <p:cBhvr>
                                        <p:cTn id="1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433" y="478101"/>
            <a:ext cx="8077636" cy="5853030"/>
          </a:xfrm>
          <a:prstGeom prst="rect">
            <a:avLst/>
          </a:prstGeom>
          <a:scene3d>
            <a:camera prst="orthographicFront"/>
            <a:lightRig rig="threePt" dir="t"/>
          </a:scene3d>
          <a:sp3d>
            <a:bevelT prst="convex"/>
          </a:sp3d>
        </p:spPr>
      </p:pic>
      <p:sp>
        <p:nvSpPr>
          <p:cNvPr id="8" name="7 Rectángulo"/>
          <p:cNvSpPr/>
          <p:nvPr/>
        </p:nvSpPr>
        <p:spPr>
          <a:xfrm>
            <a:off x="2566633" y="3544390"/>
            <a:ext cx="3997235" cy="2308324"/>
          </a:xfrm>
          <a:prstGeom prst="rect">
            <a:avLst/>
          </a:prstGeom>
          <a:noFill/>
        </p:spPr>
        <p:txBody>
          <a:bodyPr wrap="square" lIns="91440" tIns="45720" rIns="91440" bIns="45720">
            <a:spAutoFit/>
          </a:bodyPr>
          <a:lstStyle/>
          <a:p>
            <a:pPr marL="571500" marR="0" lvl="0" indent="-571500" algn="ctr"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s-ES" sz="3600" b="1" i="0" u="none" strike="noStrike" kern="1200" cap="none" spc="50" normalizeH="0" baseline="0" noProof="0" dirty="0" smtClean="0">
                <a:ln w="13500">
                  <a:solidFill>
                    <a:srgbClr val="CEB966">
                      <a:shade val="2500"/>
                      <a:alpha val="6500"/>
                    </a:srgbClr>
                  </a:solidFill>
                  <a:prstDash val="solid"/>
                </a:ln>
                <a:solidFill>
                  <a:srgbClr val="C9C2D1">
                    <a:lumMod val="20000"/>
                    <a:lumOff val="80000"/>
                  </a:srgbClr>
                </a:solidFill>
                <a:effectLst>
                  <a:glow rad="63500">
                    <a:srgbClr val="7E6BC9">
                      <a:satMod val="175000"/>
                      <a:alpha val="40000"/>
                    </a:srgbClr>
                  </a:glow>
                  <a:outerShdw blurRad="50800" dist="38100" algn="l" rotWithShape="0">
                    <a:prstClr val="black"/>
                  </a:outerShdw>
                </a:effectLst>
                <a:uLnTx/>
                <a:uFillTx/>
                <a:latin typeface="Comic Sans MS" panose="030F0702030302020204" pitchFamily="66" charset="0"/>
                <a:ea typeface="+mn-ea"/>
                <a:cs typeface="+mn-cs"/>
              </a:rPr>
              <a:t>¿</a:t>
            </a:r>
            <a:r>
              <a:rPr kumimoji="0" lang="es-ES" sz="3600" b="1" i="0" u="none" strike="noStrike" kern="1200" cap="none" spc="50" normalizeH="0" baseline="0" noProof="0" dirty="0">
                <a:ln w="13500">
                  <a:solidFill>
                    <a:srgbClr val="CEB966">
                      <a:shade val="2500"/>
                      <a:alpha val="6500"/>
                    </a:srgbClr>
                  </a:solidFill>
                  <a:prstDash val="solid"/>
                </a:ln>
                <a:solidFill>
                  <a:srgbClr val="C9C2D1">
                    <a:lumMod val="20000"/>
                    <a:lumOff val="80000"/>
                  </a:srgbClr>
                </a:solidFill>
                <a:effectLst>
                  <a:glow rad="63500">
                    <a:srgbClr val="7E6BC9">
                      <a:satMod val="175000"/>
                      <a:alpha val="40000"/>
                    </a:srgbClr>
                  </a:glow>
                  <a:outerShdw blurRad="50800" dist="38100" algn="l" rotWithShape="0">
                    <a:prstClr val="black"/>
                  </a:outerShdw>
                </a:effectLst>
                <a:uLnTx/>
                <a:uFillTx/>
                <a:latin typeface="Comic Sans MS" panose="030F0702030302020204" pitchFamily="66" charset="0"/>
                <a:ea typeface="+mn-ea"/>
                <a:cs typeface="+mn-cs"/>
              </a:rPr>
              <a:t>A qué me compromete el Sí de </a:t>
            </a:r>
            <a:r>
              <a:rPr kumimoji="0" lang="es-ES" sz="3600" b="1" i="0" u="none" strike="noStrike" kern="1200" cap="none" spc="50" normalizeH="0" baseline="0" noProof="0" dirty="0" smtClean="0">
                <a:ln w="13500">
                  <a:solidFill>
                    <a:srgbClr val="CEB966">
                      <a:shade val="2500"/>
                      <a:alpha val="6500"/>
                    </a:srgbClr>
                  </a:solidFill>
                  <a:prstDash val="solid"/>
                </a:ln>
                <a:solidFill>
                  <a:srgbClr val="C9C2D1">
                    <a:lumMod val="20000"/>
                    <a:lumOff val="80000"/>
                  </a:srgbClr>
                </a:solidFill>
                <a:effectLst>
                  <a:glow rad="63500">
                    <a:srgbClr val="7E6BC9">
                      <a:satMod val="175000"/>
                      <a:alpha val="40000"/>
                    </a:srgbClr>
                  </a:glow>
                  <a:outerShdw blurRad="50800" dist="38100" algn="l" rotWithShape="0">
                    <a:prstClr val="black"/>
                  </a:outerShdw>
                </a:effectLst>
                <a:uLnTx/>
                <a:uFillTx/>
                <a:latin typeface="Comic Sans MS" panose="030F0702030302020204" pitchFamily="66" charset="0"/>
                <a:ea typeface="+mn-ea"/>
                <a:cs typeface="+mn-cs"/>
              </a:rPr>
              <a:t>María?</a:t>
            </a:r>
            <a:endParaRPr kumimoji="0" lang="es-ES" sz="3600" b="1" i="0" u="none" strike="noStrike" kern="1200" cap="none" spc="50" normalizeH="0" baseline="0" noProof="0" dirty="0">
              <a:ln w="13500">
                <a:solidFill>
                  <a:srgbClr val="CEB966">
                    <a:shade val="2500"/>
                    <a:alpha val="6500"/>
                  </a:srgbClr>
                </a:solidFill>
                <a:prstDash val="solid"/>
              </a:ln>
              <a:solidFill>
                <a:srgbClr val="C9C2D1">
                  <a:lumMod val="20000"/>
                  <a:lumOff val="80000"/>
                </a:srgbClr>
              </a:solidFill>
              <a:effectLst>
                <a:glow rad="63500">
                  <a:srgbClr val="7E6BC9">
                    <a:satMod val="175000"/>
                    <a:alpha val="40000"/>
                  </a:srgbClr>
                </a:glow>
                <a:outerShdw blurRad="50800" dist="38100" algn="l" rotWithShape="0">
                  <a:prstClr val="black"/>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46768955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sultado de imagen para Asunción de María nuestra asunc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752" y="496071"/>
            <a:ext cx="8030482" cy="5800226"/>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5" name="2 Marcador de contenido"/>
          <p:cNvSpPr txBox="1">
            <a:spLocks/>
          </p:cNvSpPr>
          <p:nvPr/>
        </p:nvSpPr>
        <p:spPr>
          <a:xfrm>
            <a:off x="538753" y="3208993"/>
            <a:ext cx="4399008" cy="2114552"/>
          </a:xfrm>
          <a:prstGeom prst="rect">
            <a:avLst/>
          </a:prstGeom>
          <a:noFill/>
        </p:spPr>
        <p:txBody>
          <a:bodyPr vert="horz" lIns="91440" tIns="45720" rIns="91440" bIns="45720" rtlCol="0">
            <a:noAutofit/>
          </a:bodyPr>
          <a:lstStyle/>
          <a:p>
            <a:pPr marL="457200" marR="0" lvl="0" indent="-457200" algn="ctr" defTabSz="914400" rtl="0" eaLnBrk="1" fontAlgn="auto" latinLnBrk="0" hangingPunct="1">
              <a:lnSpc>
                <a:spcPct val="100000"/>
              </a:lnSpc>
              <a:spcBef>
                <a:spcPct val="20000"/>
              </a:spcBef>
              <a:spcAft>
                <a:spcPts val="0"/>
              </a:spcAft>
              <a:buClrTx/>
              <a:buSzTx/>
              <a:buFont typeface="Wingdings" panose="05000000000000000000" pitchFamily="2" charset="2"/>
              <a:buChar char="v"/>
              <a:tabLst/>
              <a:defRPr/>
            </a:pPr>
            <a:r>
              <a:rPr kumimoji="0" lang="es-ES" sz="3600" b="1" i="0" u="none" strike="noStrike" kern="1200" cap="none" spc="0" normalizeH="0" baseline="0" noProof="0" dirty="0" smtClean="0">
                <a:ln>
                  <a:noFill/>
                </a:ln>
                <a:solidFill>
                  <a:srgbClr val="C9C2D1">
                    <a:lumMod val="20000"/>
                    <a:lumOff val="80000"/>
                  </a:srgbClr>
                </a:solidFill>
                <a:effectLst>
                  <a:glow rad="63500">
                    <a:srgbClr val="7E6BC9">
                      <a:satMod val="175000"/>
                      <a:alpha val="40000"/>
                    </a:srgbClr>
                  </a:glow>
                  <a:outerShdw blurRad="50800" dist="38100" algn="l" rotWithShape="0">
                    <a:prstClr val="black"/>
                  </a:outerShdw>
                </a:effectLst>
                <a:uLnTx/>
                <a:uFillTx/>
                <a:latin typeface="Calibri"/>
                <a:ea typeface="+mn-ea"/>
                <a:cs typeface="+mn-cs"/>
              </a:rPr>
              <a:t>¿</a:t>
            </a:r>
            <a:r>
              <a:rPr kumimoji="0" lang="es-ES" sz="3600" b="1" i="0" u="none" strike="noStrike" kern="1200" cap="none" spc="0" normalizeH="0" baseline="0" noProof="0" dirty="0">
                <a:ln>
                  <a:noFill/>
                </a:ln>
                <a:solidFill>
                  <a:srgbClr val="C9C2D1">
                    <a:lumMod val="20000"/>
                    <a:lumOff val="80000"/>
                  </a:srgbClr>
                </a:solidFill>
                <a:effectLst>
                  <a:glow rad="63500">
                    <a:srgbClr val="7E6BC9">
                      <a:satMod val="175000"/>
                      <a:alpha val="40000"/>
                    </a:srgbClr>
                  </a:glow>
                  <a:outerShdw blurRad="50800" dist="38100" algn="l" rotWithShape="0">
                    <a:prstClr val="black"/>
                  </a:outerShdw>
                </a:effectLst>
                <a:uLnTx/>
                <a:uFillTx/>
                <a:latin typeface="Calibri"/>
                <a:ea typeface="+mn-ea"/>
                <a:cs typeface="+mn-cs"/>
              </a:rPr>
              <a:t>Hasta qué punto consiento, como ella, que la Palabra de Dios transforme mi vida?</a:t>
            </a:r>
          </a:p>
        </p:txBody>
      </p:sp>
    </p:spTree>
    <p:extLst>
      <p:ext uri="{BB962C8B-B14F-4D97-AF65-F5344CB8AC3E}">
        <p14:creationId xmlns:p14="http://schemas.microsoft.com/office/powerpoint/2010/main" val="258591071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47460" y="485489"/>
            <a:ext cx="8021774" cy="5810807"/>
          </a:xfrm>
          <a:prstGeom prst="rect">
            <a:avLst/>
          </a:prstGeom>
          <a:scene3d>
            <a:camera prst="orthographicFront"/>
            <a:lightRig rig="threePt" dir="t"/>
          </a:scene3d>
          <a:sp3d>
            <a:bevelT prst="convex"/>
          </a:sp3d>
        </p:spPr>
      </p:pic>
      <p:sp>
        <p:nvSpPr>
          <p:cNvPr id="3" name="2 Marcador de contenido"/>
          <p:cNvSpPr>
            <a:spLocks noGrp="1"/>
          </p:cNvSpPr>
          <p:nvPr>
            <p:ph idx="1"/>
          </p:nvPr>
        </p:nvSpPr>
        <p:spPr>
          <a:xfrm>
            <a:off x="4396649" y="1097281"/>
            <a:ext cx="3187336" cy="3849187"/>
          </a:xfrm>
        </p:spPr>
        <p:txBody>
          <a:bodyPr>
            <a:normAutofit lnSpcReduction="10000"/>
          </a:bodyPr>
          <a:lstStyle/>
          <a:p>
            <a:pPr lvl="0" algn="ctr">
              <a:buFont typeface="Wingdings" panose="05000000000000000000" pitchFamily="2" charset="2"/>
              <a:buChar char="v"/>
            </a:pPr>
            <a:r>
              <a:rPr lang="es-ES" b="1" dirty="0" smtClean="0">
                <a:solidFill>
                  <a:schemeClr val="bg2">
                    <a:lumMod val="20000"/>
                    <a:lumOff val="80000"/>
                  </a:schemeClr>
                </a:solidFill>
                <a:effectLst>
                  <a:outerShdw blurRad="38100" dist="38100" dir="2700000" algn="tl">
                    <a:srgbClr val="000000">
                      <a:alpha val="43137"/>
                    </a:srgbClr>
                  </a:outerShdw>
                </a:effectLst>
              </a:rPr>
              <a:t> María </a:t>
            </a:r>
            <a:r>
              <a:rPr lang="es-ES" b="1" dirty="0">
                <a:solidFill>
                  <a:schemeClr val="bg2">
                    <a:lumMod val="20000"/>
                    <a:lumOff val="80000"/>
                  </a:schemeClr>
                </a:solidFill>
                <a:effectLst>
                  <a:outerShdw blurRad="38100" dist="38100" dir="2700000" algn="tl">
                    <a:srgbClr val="000000">
                      <a:alpha val="43137"/>
                    </a:srgbClr>
                  </a:outerShdw>
                </a:effectLst>
              </a:rPr>
              <a:t>aceptó el desafío. ¿Cuáles son los desafíos que Dios me propone hoy para ser discípulo?</a:t>
            </a:r>
          </a:p>
        </p:txBody>
      </p:sp>
    </p:spTree>
    <p:extLst>
      <p:ext uri="{BB962C8B-B14F-4D97-AF65-F5344CB8AC3E}">
        <p14:creationId xmlns:p14="http://schemas.microsoft.com/office/powerpoint/2010/main" val="49343715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Imagen relacionada"/>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512627" y="509449"/>
            <a:ext cx="8065316" cy="5804265"/>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8" name="2 Marcador de contenido"/>
          <p:cNvSpPr txBox="1">
            <a:spLocks/>
          </p:cNvSpPr>
          <p:nvPr/>
        </p:nvSpPr>
        <p:spPr>
          <a:xfrm>
            <a:off x="512627" y="666202"/>
            <a:ext cx="4172584" cy="3391991"/>
          </a:xfrm>
          <a:prstGeom prst="rect">
            <a:avLst/>
          </a:prstGeom>
        </p:spPr>
        <p:txBody>
          <a:bodyPr vert="horz" lIns="91440" tIns="45720" rIns="91440" bIns="45720" rtlCol="0">
            <a:noAutofit/>
          </a:bodyPr>
          <a:lstStyle/>
          <a:p>
            <a:pPr marL="457200" marR="0" lvl="0" indent="-457200" algn="ctr" defTabSz="914400" rtl="0" eaLnBrk="1" fontAlgn="auto" latinLnBrk="0" hangingPunct="1">
              <a:lnSpc>
                <a:spcPct val="100000"/>
              </a:lnSpc>
              <a:spcBef>
                <a:spcPct val="20000"/>
              </a:spcBef>
              <a:spcAft>
                <a:spcPts val="0"/>
              </a:spcAft>
              <a:buClrTx/>
              <a:buSzTx/>
              <a:buFont typeface="Wingdings" panose="05000000000000000000" pitchFamily="2" charset="2"/>
              <a:buChar char="v"/>
              <a:tabLst/>
              <a:defRPr/>
            </a:pPr>
            <a:r>
              <a:rPr kumimoji="0" lang="es-ES" sz="3600" b="1" i="1" u="none" strike="noStrike" kern="1200" cap="none" spc="0" normalizeH="0" baseline="0" noProof="0" dirty="0" smtClean="0">
                <a:ln>
                  <a:noFill/>
                </a:ln>
                <a:solidFill>
                  <a:srgbClr val="C9C2D1">
                    <a:lumMod val="20000"/>
                    <a:lumOff val="80000"/>
                  </a:srgbClr>
                </a:solidFill>
                <a:effectLst>
                  <a:glow rad="63500">
                    <a:srgbClr val="7E6BC9">
                      <a:satMod val="175000"/>
                      <a:alpha val="40000"/>
                    </a:srgbClr>
                  </a:glow>
                  <a:outerShdw blurRad="50800" dist="38100" algn="l" rotWithShape="0">
                    <a:prstClr val="black"/>
                  </a:outerShdw>
                </a:effectLst>
                <a:uLnTx/>
                <a:uFillTx/>
                <a:latin typeface="Calibri"/>
                <a:ea typeface="+mn-ea"/>
                <a:cs typeface="+mn-cs"/>
              </a:rPr>
              <a:t>No </a:t>
            </a:r>
            <a:r>
              <a:rPr kumimoji="0" lang="es-ES" sz="3600" b="1" i="1" u="none" strike="noStrike" kern="1200" cap="none" spc="0" normalizeH="0" baseline="0" noProof="0" dirty="0">
                <a:ln>
                  <a:noFill/>
                </a:ln>
                <a:solidFill>
                  <a:srgbClr val="C9C2D1">
                    <a:lumMod val="20000"/>
                    <a:lumOff val="80000"/>
                  </a:srgbClr>
                </a:solidFill>
                <a:effectLst>
                  <a:glow rad="63500">
                    <a:srgbClr val="7E6BC9">
                      <a:satMod val="175000"/>
                      <a:alpha val="40000"/>
                    </a:srgbClr>
                  </a:glow>
                  <a:outerShdw blurRad="50800" dist="38100" algn="l" rotWithShape="0">
                    <a:prstClr val="black"/>
                  </a:outerShdw>
                </a:effectLst>
                <a:uLnTx/>
                <a:uFillTx/>
                <a:latin typeface="Calibri"/>
                <a:ea typeface="+mn-ea"/>
                <a:cs typeface="+mn-cs"/>
              </a:rPr>
              <a:t>tengas miedo, que nada es imposible para Dios. ¿Cómo puedo poner en práctica esto?</a:t>
            </a:r>
          </a:p>
        </p:txBody>
      </p:sp>
    </p:spTree>
    <p:extLst>
      <p:ext uri="{BB962C8B-B14F-4D97-AF65-F5344CB8AC3E}">
        <p14:creationId xmlns:p14="http://schemas.microsoft.com/office/powerpoint/2010/main" val="282924894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n relacionada"/>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39552" y="470263"/>
            <a:ext cx="8038391" cy="5842095"/>
          </a:xfrm>
          <a:prstGeom prst="rect">
            <a:avLst/>
          </a:prstGeom>
          <a:noFill/>
          <a:extLst>
            <a:ext uri="{909E8E84-426E-40DD-AFC4-6F175D3DCCD1}">
              <a14:hiddenFill xmlns:a14="http://schemas.microsoft.com/office/drawing/2010/main">
                <a:solidFill>
                  <a:srgbClr val="FFFFFF"/>
                </a:solidFill>
              </a14:hiddenFill>
            </a:ext>
          </a:extLst>
        </p:spPr>
      </p:pic>
      <p:sp>
        <p:nvSpPr>
          <p:cNvPr id="8" name="2 Marcador de contenido"/>
          <p:cNvSpPr txBox="1">
            <a:spLocks/>
          </p:cNvSpPr>
          <p:nvPr/>
        </p:nvSpPr>
        <p:spPr>
          <a:xfrm>
            <a:off x="979012" y="4913137"/>
            <a:ext cx="7459593" cy="1156738"/>
          </a:xfrm>
          <a:prstGeom prst="rect">
            <a:avLst/>
          </a:prstGeom>
          <a:noFill/>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s-ES" sz="2800" b="1" i="0" u="sng" strike="noStrike" kern="1200" cap="none" spc="0" normalizeH="0" baseline="0" noProof="0" dirty="0">
                <a:ln>
                  <a:noFill/>
                </a:ln>
                <a:solidFill>
                  <a:prstClr val="white"/>
                </a:solidFill>
                <a:effectLst>
                  <a:glow rad="63500">
                    <a:prstClr val="black">
                      <a:alpha val="40000"/>
                    </a:prstClr>
                  </a:glow>
                  <a:outerShdw blurRad="50800" dist="38100" algn="l" rotWithShape="0">
                    <a:prstClr val="black"/>
                  </a:outerShdw>
                </a:effectLst>
                <a:uLnTx/>
                <a:uFillTx/>
                <a:latin typeface="Calibri"/>
                <a:ea typeface="+mn-ea"/>
                <a:cs typeface="+mn-cs"/>
              </a:rPr>
              <a:t>Motivación</a:t>
            </a:r>
            <a:r>
              <a:rPr kumimoji="0" lang="es-ES" sz="2800" b="1" i="0" u="none" strike="noStrike" kern="1200" cap="none" spc="0" normalizeH="0" baseline="0" noProof="0" dirty="0">
                <a:ln>
                  <a:noFill/>
                </a:ln>
                <a:solidFill>
                  <a:prstClr val="white"/>
                </a:solidFill>
                <a:effectLst>
                  <a:glow rad="63500">
                    <a:prstClr val="black">
                      <a:alpha val="40000"/>
                    </a:prstClr>
                  </a:glow>
                  <a:outerShdw blurRad="50800" dist="38100" algn="l" rotWithShape="0">
                    <a:prstClr val="black"/>
                  </a:outerShdw>
                </a:effectLst>
                <a:uLnTx/>
                <a:uFillTx/>
                <a:latin typeface="Calibri"/>
                <a:ea typeface="+mn-ea"/>
                <a:cs typeface="+mn-cs"/>
              </a:rPr>
              <a:t>: María es también maestra de oración. Con ella y como ella le pedimos al Padre que nos prepare para recibir a su hijo Jesús.</a:t>
            </a:r>
          </a:p>
        </p:txBody>
      </p:sp>
      <p:sp>
        <p:nvSpPr>
          <p:cNvPr id="9" name="AutoShape 2"/>
          <p:cNvSpPr>
            <a:spLocks noChangeArrowheads="1"/>
          </p:cNvSpPr>
          <p:nvPr/>
        </p:nvSpPr>
        <p:spPr bwMode="auto">
          <a:xfrm>
            <a:off x="607937" y="501482"/>
            <a:ext cx="2952328" cy="1114322"/>
          </a:xfrm>
          <a:prstGeom prst="roundRect">
            <a:avLst>
              <a:gd name="adj" fmla="val 16667"/>
            </a:avLst>
          </a:prstGeom>
          <a:solidFill>
            <a:srgbClr val="CAAC14"/>
          </a:solidFill>
          <a:ln w="38100">
            <a:solidFill>
              <a:srgbClr val="FFFF00"/>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2400" b="1" i="0" u="none" strike="noStrike" kern="1200" cap="none" spc="0" normalizeH="0" baseline="0" noProof="0" dirty="0" err="1">
                <a:ln>
                  <a:noFill/>
                </a:ln>
                <a:solidFill>
                  <a:prstClr val="black">
                    <a:lumMod val="95000"/>
                    <a:lumOff val="5000"/>
                  </a:prstClr>
                </a:solidFill>
                <a:effectLst/>
                <a:uLnTx/>
                <a:uFillTx/>
                <a:latin typeface="Calibri" panose="020F0502020204030204" pitchFamily="34" charset="0"/>
                <a:ea typeface="+mn-ea"/>
                <a:cs typeface="Times New Roman" pitchFamily="18" charset="0"/>
              </a:rPr>
              <a:t>Oratio</a:t>
            </a:r>
            <a:endParaRPr kumimoji="0" lang="es-PE" sz="2400" b="1"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800" b="1"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Times New Roman" pitchFamily="18" charset="0"/>
              </a:rPr>
              <a:t>¿Qué le digo al Señor motivado por su Palabra?</a:t>
            </a:r>
            <a:endParaRPr kumimoji="0" lang="es-PE" sz="32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Times New Roman" pitchFamily="18" charset="0"/>
            </a:endParaRPr>
          </a:p>
        </p:txBody>
      </p:sp>
    </p:spTree>
    <p:extLst>
      <p:ext uri="{BB962C8B-B14F-4D97-AF65-F5344CB8AC3E}">
        <p14:creationId xmlns:p14="http://schemas.microsoft.com/office/powerpoint/2010/main" val="11723738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2)">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Resultado de imagen para el Evangelio de Hoy de serie Galilea : La anunciació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 y="499337"/>
            <a:ext cx="8068055" cy="5823086"/>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313071" y="5737648"/>
            <a:ext cx="8539191" cy="584775"/>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tab pos="228600" algn="l"/>
              </a:tabLst>
              <a:defRPr/>
            </a:pPr>
            <a:r>
              <a:rPr kumimoji="0" lang="es-ES" sz="3200" b="1" i="0" u="none" strike="noStrike" kern="1200" cap="none" spc="0" normalizeH="0" baseline="0" noProof="0" dirty="0" smtClean="0">
                <a:ln>
                  <a:noFill/>
                </a:ln>
                <a:solidFill>
                  <a:prstClr val="white"/>
                </a:solidFill>
                <a:effectLst>
                  <a:glow rad="63500">
                    <a:srgbClr val="7E6BC9">
                      <a:satMod val="175000"/>
                      <a:alpha val="40000"/>
                    </a:srgbClr>
                  </a:glow>
                  <a:outerShdw blurRad="50800" dist="38100" algn="l" rotWithShape="0">
                    <a:prstClr val="black"/>
                  </a:outerShdw>
                </a:effectLst>
                <a:uLnTx/>
                <a:uFillTx/>
                <a:latin typeface="French Script MT" pitchFamily="66" charset="0"/>
                <a:ea typeface="Times New Roman" pitchFamily="18" charset="0"/>
                <a:cs typeface="Arial" pitchFamily="34" charset="0"/>
              </a:rPr>
              <a:t>Luego </a:t>
            </a:r>
            <a:r>
              <a:rPr kumimoji="0" lang="es-ES" sz="3200" b="1" i="0" u="none" strike="noStrike" kern="1200" cap="none" spc="0" normalizeH="0" baseline="0" noProof="0" dirty="0">
                <a:ln>
                  <a:noFill/>
                </a:ln>
                <a:solidFill>
                  <a:prstClr val="white"/>
                </a:solidFill>
                <a:effectLst>
                  <a:glow rad="63500">
                    <a:srgbClr val="7E6BC9">
                      <a:satMod val="175000"/>
                      <a:alpha val="40000"/>
                    </a:srgbClr>
                  </a:glow>
                  <a:outerShdw blurRad="50800" dist="38100" algn="l" rotWithShape="0">
                    <a:prstClr val="black"/>
                  </a:outerShdw>
                </a:effectLst>
                <a:uLnTx/>
                <a:uFillTx/>
                <a:latin typeface="French Script MT" pitchFamily="66" charset="0"/>
                <a:ea typeface="Times New Roman" pitchFamily="18" charset="0"/>
                <a:cs typeface="Arial" pitchFamily="34" charset="0"/>
              </a:rPr>
              <a:t>de un tiempo de oración personal, compartimos nuestra oración. </a:t>
            </a:r>
            <a:endParaRPr kumimoji="0" lang="es-ES_tradnl" sz="3200" b="1" i="0" u="none" strike="noStrike" kern="1200" cap="none" spc="0" normalizeH="0" baseline="0" noProof="0" dirty="0" smtClean="0">
              <a:ln>
                <a:noFill/>
              </a:ln>
              <a:solidFill>
                <a:prstClr val="white"/>
              </a:solidFill>
              <a:effectLst>
                <a:glow rad="63500">
                  <a:srgbClr val="7E6BC9">
                    <a:satMod val="175000"/>
                    <a:alpha val="40000"/>
                  </a:srgbClr>
                </a:glow>
                <a:outerShdw blurRad="50800" dist="38100" algn="l" rotWithShape="0">
                  <a:prstClr val="black"/>
                </a:outerShdw>
              </a:effectLst>
              <a:uLnTx/>
              <a:uFillTx/>
              <a:latin typeface="French Script MT" pitchFamily="66" charset="0"/>
              <a:ea typeface="Times New Roman" pitchFamily="18" charset="0"/>
              <a:cs typeface="Arial" pitchFamily="34" charset="0"/>
            </a:endParaRPr>
          </a:p>
        </p:txBody>
      </p:sp>
    </p:spTree>
    <p:extLst>
      <p:ext uri="{BB962C8B-B14F-4D97-AF65-F5344CB8AC3E}">
        <p14:creationId xmlns:p14="http://schemas.microsoft.com/office/powerpoint/2010/main" val="38083007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lh3.googleusercontent.com/wyudilCoRKDqQtcGBsaPeN4kpiGqJ0y7VOsSClYBsGa2aeXEsSz3xXcT-jKb-qVzzG436rAf9GLv-APUL4ZDj3MeMPltONvBKmJwZzFILUWjg-YnpptE_zh80p6zmZNtvnTUQX7YIVj8BNPDSAhRt_4Ukz9x6-BoA4lD0ipEmVJS8hlRtXXWRMp_-yhnZM476qklT0RCr_-OFODFhlkmDCjieNADCgmqwAgCsKwWI4f4bT9HRfmTpwAWKIjmOfgfH3L9oL6PbXUZzTBpQXlTId9Q27XWFV_EvYPxLkC3haUasJKxNTDYJ17AoS0o2NwGEiHWjFgUiK1aVJyN8EMnSLa5GyjKzTJW92hnB0HGThqZysI_UPgJxEpx9ig1eGEWIXMhNOa9z1lWyMt6qSU_fRmPH-ZxEVRr5vZiU6JeKdnJKJnF0B0syEBuyZG-NlV0FmWJjud1hz6m3LyWKQhQnzWGluPExkLLChso4HwpExM_iXWFcfudc2luL1joxRK6FzaAFN15TvPIneIGn0isl7YhnMmm0lCRIeBVBA-f1VIFutXrRnYPRsqmqUNtyb_rwUypBEQFv8rZLgMNR_oKnodUg5vUrhzfr7pD1GYQzN0qjqeu3bQ1FYY5j_LsDMvJ4_QRjO86ny5M4x2kQALb6yWzBu2HoKtvYtxUFplDMW7n_oEE94fgsV4=s883-no"/>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531223" y="470181"/>
            <a:ext cx="8029303" cy="586095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8195" name="Text Box 3"/>
          <p:cNvSpPr txBox="1">
            <a:spLocks noChangeArrowheads="1"/>
          </p:cNvSpPr>
          <p:nvPr/>
        </p:nvSpPr>
        <p:spPr bwMode="auto">
          <a:xfrm>
            <a:off x="461554" y="371043"/>
            <a:ext cx="2037737" cy="523220"/>
          </a:xfrm>
          <a:prstGeom prst="rect">
            <a:avLst/>
          </a:prstGeom>
          <a:noFill/>
          <a:ln w="9525">
            <a:noFill/>
            <a:miter lim="800000"/>
            <a:headEnd/>
            <a:tailEnd/>
          </a:ln>
          <a:effectLst>
            <a:outerShdw dist="35921" dir="2700000" algn="ctr" rotWithShape="0">
              <a:schemeClr val="bg1"/>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a-ES" sz="2800" b="1" i="1"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omic Sans MS" pitchFamily="66" charset="0"/>
                <a:ea typeface="+mn-ea"/>
                <a:cs typeface="+mn-cs"/>
              </a:rPr>
              <a:t> </a:t>
            </a:r>
            <a:r>
              <a:rPr kumimoji="0" lang="ca-ES" sz="2800" b="1" i="1"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Comic Sans MS" pitchFamily="66" charset="0"/>
                <a:ea typeface="+mn-ea"/>
                <a:cs typeface="+mn-cs"/>
              </a:rPr>
              <a:t>Salmo</a:t>
            </a:r>
            <a:r>
              <a:rPr kumimoji="0" lang="ca-ES" sz="2800" b="1" i="1"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omic Sans MS" pitchFamily="66" charset="0"/>
                <a:ea typeface="+mn-ea"/>
                <a:cs typeface="+mn-cs"/>
              </a:rPr>
              <a:t> </a:t>
            </a:r>
            <a:r>
              <a:rPr kumimoji="0" lang="ca-ES" sz="2800" b="1" i="1"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Comic Sans MS" pitchFamily="66" charset="0"/>
                <a:ea typeface="+mn-ea"/>
                <a:cs typeface="+mn-cs"/>
              </a:rPr>
              <a:t>97</a:t>
            </a:r>
            <a:r>
              <a:rPr kumimoji="0" lang="ca-ES" sz="1400" b="1" i="1"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Comic Sans MS" pitchFamily="66" charset="0"/>
                <a:ea typeface="+mn-ea"/>
                <a:cs typeface="+mn-cs"/>
              </a:rPr>
              <a:t> </a:t>
            </a:r>
            <a:endParaRPr kumimoji="0" lang="ca-ES" sz="4000" b="1" i="1"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omic Sans MS" pitchFamily="66" charset="0"/>
              <a:ea typeface="+mn-ea"/>
              <a:cs typeface="+mn-cs"/>
            </a:endParaRPr>
          </a:p>
        </p:txBody>
      </p:sp>
      <p:sp>
        <p:nvSpPr>
          <p:cNvPr id="8199" name="Rectangle 7"/>
          <p:cNvSpPr>
            <a:spLocks noChangeArrowheads="1"/>
          </p:cNvSpPr>
          <p:nvPr/>
        </p:nvSpPr>
        <p:spPr bwMode="auto">
          <a:xfrm>
            <a:off x="627939" y="724137"/>
            <a:ext cx="7993548" cy="1384995"/>
          </a:xfrm>
          <a:prstGeom prst="rect">
            <a:avLst/>
          </a:prstGeom>
          <a:noFill/>
          <a:ln w="9525">
            <a:noFill/>
            <a:miter lim="800000"/>
            <a:headEnd/>
            <a:tailEnd/>
          </a:ln>
          <a:effectLst>
            <a:outerShdw dist="35921" dir="2700000" algn="ctr" rotWithShape="0">
              <a:schemeClr val="bg1"/>
            </a:outerShdw>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a-ES" sz="2800" b="1" i="1" u="none" strike="noStrike" kern="1200" cap="none" spc="0" normalizeH="0" baseline="0" noProof="0" dirty="0" smtClean="0">
                <a:ln>
                  <a:noFill/>
                </a:ln>
                <a:solidFill>
                  <a:srgbClr val="0C14FF"/>
                </a:solidFill>
                <a:effectLst/>
                <a:uLnTx/>
                <a:uFillTx/>
                <a:latin typeface="Comic Sans MS" pitchFamily="66" charset="0"/>
                <a:ea typeface="+mn-ea"/>
                <a:cs typeface="+mn-cs"/>
              </a:rPr>
              <a:t>Canten al </a:t>
            </a:r>
            <a:r>
              <a:rPr kumimoji="0" lang="ca-ES" sz="2800" b="1" i="1" u="none" strike="noStrike" kern="1200" cap="none" spc="0" normalizeH="0" baseline="0" noProof="0" dirty="0" err="1" smtClean="0">
                <a:ln>
                  <a:noFill/>
                </a:ln>
                <a:solidFill>
                  <a:srgbClr val="0C14FF"/>
                </a:solidFill>
                <a:effectLst/>
                <a:uLnTx/>
                <a:uFillTx/>
                <a:latin typeface="Comic Sans MS" pitchFamily="66" charset="0"/>
                <a:ea typeface="+mn-ea"/>
                <a:cs typeface="+mn-cs"/>
              </a:rPr>
              <a:t>Señor</a:t>
            </a:r>
            <a:r>
              <a:rPr kumimoji="0" lang="ca-ES" sz="2800" b="1" i="1" u="none" strike="noStrike" kern="1200" cap="none" spc="0" normalizeH="0" baseline="0" noProof="0" dirty="0" smtClean="0">
                <a:ln>
                  <a:noFill/>
                </a:ln>
                <a:solidFill>
                  <a:srgbClr val="0C14FF"/>
                </a:solidFill>
                <a:effectLst/>
                <a:uLnTx/>
                <a:uFillTx/>
                <a:latin typeface="Comic Sans MS" pitchFamily="66" charset="0"/>
                <a:ea typeface="+mn-ea"/>
                <a:cs typeface="+mn-cs"/>
              </a:rPr>
              <a:t> un canto </a:t>
            </a:r>
            <a:r>
              <a:rPr kumimoji="0" lang="ca-ES" sz="2800" b="1" i="1" u="none" strike="noStrike" kern="1200" cap="none" spc="0" normalizeH="0" baseline="0" noProof="0" dirty="0" err="1" smtClean="0">
                <a:ln>
                  <a:noFill/>
                </a:ln>
                <a:solidFill>
                  <a:srgbClr val="0C14FF"/>
                </a:solidFill>
                <a:effectLst/>
                <a:uLnTx/>
                <a:uFillTx/>
                <a:latin typeface="Comic Sans MS" pitchFamily="66" charset="0"/>
                <a:ea typeface="+mn-ea"/>
                <a:cs typeface="+mn-cs"/>
              </a:rPr>
              <a:t>nuevo</a:t>
            </a:r>
            <a:r>
              <a:rPr kumimoji="0" lang="ca-ES" sz="2800" b="1" i="1" u="none" strike="noStrike" kern="1200" cap="none" spc="0" normalizeH="0" baseline="0" noProof="0" dirty="0" smtClean="0">
                <a:ln>
                  <a:noFill/>
                </a:ln>
                <a:solidFill>
                  <a:srgbClr val="0C14FF"/>
                </a:solidFill>
                <a:effectLst/>
                <a:uLnTx/>
                <a:uFillTx/>
                <a:latin typeface="Comic Sans MS" pitchFamily="66" charset="0"/>
                <a:ea typeface="+mn-ea"/>
                <a:cs typeface="+mn-cs"/>
              </a:rPr>
              <a:t>, </a:t>
            </a:r>
            <a:r>
              <a:rPr kumimoji="0" lang="ca-ES" sz="2800" b="1" i="1" u="none" strike="noStrike" kern="1200" cap="none" spc="0" normalizeH="0" baseline="0" noProof="0" dirty="0" err="1" smtClean="0">
                <a:ln>
                  <a:noFill/>
                </a:ln>
                <a:solidFill>
                  <a:srgbClr val="0C14FF"/>
                </a:solidFill>
                <a:effectLst/>
                <a:uLnTx/>
                <a:uFillTx/>
                <a:latin typeface="Comic Sans MS" pitchFamily="66" charset="0"/>
                <a:ea typeface="+mn-ea"/>
                <a:cs typeface="+mn-cs"/>
              </a:rPr>
              <a:t>porque</a:t>
            </a:r>
            <a:r>
              <a:rPr kumimoji="0" lang="ca-ES" sz="2800" b="1" i="1" u="none" strike="noStrike" kern="1200" cap="none" spc="0" normalizeH="0" baseline="0" noProof="0" dirty="0" smtClean="0">
                <a:ln>
                  <a:noFill/>
                </a:ln>
                <a:solidFill>
                  <a:srgbClr val="0C14FF"/>
                </a:solidFill>
                <a:effectLst/>
                <a:uLnTx/>
                <a:uFillTx/>
                <a:latin typeface="Comic Sans MS" pitchFamily="66" charset="0"/>
                <a:ea typeface="+mn-ea"/>
                <a:cs typeface="+mn-cs"/>
              </a:rPr>
              <a:t> </a:t>
            </a:r>
            <a:r>
              <a:rPr kumimoji="0" lang="ca-ES" sz="2800" b="1" i="1" u="none" strike="noStrike" kern="1200" cap="none" spc="0" normalizeH="0" baseline="0" noProof="0" dirty="0" err="1" smtClean="0">
                <a:ln>
                  <a:noFill/>
                </a:ln>
                <a:solidFill>
                  <a:srgbClr val="0C14FF"/>
                </a:solidFill>
                <a:effectLst/>
                <a:uLnTx/>
                <a:uFillTx/>
                <a:latin typeface="Comic Sans MS" pitchFamily="66" charset="0"/>
                <a:ea typeface="+mn-ea"/>
                <a:cs typeface="+mn-cs"/>
              </a:rPr>
              <a:t>él</a:t>
            </a:r>
            <a:r>
              <a:rPr kumimoji="0" lang="ca-ES" sz="2800" b="1" i="1" u="none" strike="noStrike" kern="1200" cap="none" spc="0" normalizeH="0" baseline="0" noProof="0" dirty="0" smtClean="0">
                <a:ln>
                  <a:noFill/>
                </a:ln>
                <a:solidFill>
                  <a:srgbClr val="0C14FF"/>
                </a:solidFill>
                <a:effectLst/>
                <a:uLnTx/>
                <a:uFillTx/>
                <a:latin typeface="Comic Sans MS" pitchFamily="66" charset="0"/>
                <a:ea typeface="+mn-ea"/>
                <a:cs typeface="+mn-cs"/>
              </a:rPr>
              <a:t> </a:t>
            </a:r>
            <a:r>
              <a:rPr kumimoji="0" lang="ca-ES" sz="2800" b="1" i="1" u="none" strike="noStrike" kern="1200" cap="none" spc="0" normalizeH="0" baseline="0" noProof="0" dirty="0" err="1" smtClean="0">
                <a:ln>
                  <a:noFill/>
                </a:ln>
                <a:solidFill>
                  <a:srgbClr val="0C14FF"/>
                </a:solidFill>
                <a:effectLst/>
                <a:uLnTx/>
                <a:uFillTx/>
                <a:latin typeface="Comic Sans MS" pitchFamily="66" charset="0"/>
                <a:ea typeface="+mn-ea"/>
                <a:cs typeface="+mn-cs"/>
              </a:rPr>
              <a:t>hizo</a:t>
            </a:r>
            <a:r>
              <a:rPr kumimoji="0" lang="ca-ES" sz="2800" b="1" i="1" u="none" strike="noStrike" kern="1200" cap="none" spc="0" normalizeH="0" baseline="0" noProof="0" dirty="0" smtClean="0">
                <a:ln>
                  <a:noFill/>
                </a:ln>
                <a:solidFill>
                  <a:srgbClr val="0C14FF"/>
                </a:solidFill>
                <a:effectLst/>
                <a:uLnTx/>
                <a:uFillTx/>
                <a:latin typeface="Comic Sans MS" pitchFamily="66" charset="0"/>
                <a:ea typeface="+mn-ea"/>
                <a:cs typeface="+mn-cs"/>
              </a:rPr>
              <a:t> </a:t>
            </a:r>
            <a:r>
              <a:rPr kumimoji="0" lang="ca-ES" sz="2800" b="1" i="1" u="none" strike="noStrike" kern="1200" cap="none" spc="0" normalizeH="0" baseline="0" noProof="0" dirty="0" err="1" smtClean="0">
                <a:ln>
                  <a:noFill/>
                </a:ln>
                <a:solidFill>
                  <a:srgbClr val="0C14FF"/>
                </a:solidFill>
                <a:effectLst/>
                <a:uLnTx/>
                <a:uFillTx/>
                <a:latin typeface="Comic Sans MS" pitchFamily="66" charset="0"/>
                <a:ea typeface="+mn-ea"/>
                <a:cs typeface="+mn-cs"/>
              </a:rPr>
              <a:t>maravillas</a:t>
            </a:r>
            <a:r>
              <a:rPr kumimoji="0" lang="ca-ES" sz="2800" b="1" i="1" u="none" strike="noStrike" kern="1200" cap="none" spc="0" normalizeH="0" baseline="0" noProof="0" dirty="0" smtClean="0">
                <a:ln>
                  <a:noFill/>
                </a:ln>
                <a:solidFill>
                  <a:srgbClr val="0C14FF"/>
                </a:solidFill>
                <a:effectLst/>
                <a:uLnTx/>
                <a:uFillTx/>
                <a:latin typeface="Comic Sans MS" pitchFamily="66" charset="0"/>
                <a:ea typeface="+mn-ea"/>
                <a:cs typeface="+mn-cs"/>
              </a:rPr>
              <a:t>; </a:t>
            </a:r>
            <a:r>
              <a:rPr kumimoji="0" lang="ca-ES" sz="2800" b="1" i="1" u="none" strike="noStrike" kern="1200" cap="none" spc="0" normalizeH="0" baseline="0" noProof="0" dirty="0" err="1" smtClean="0">
                <a:ln>
                  <a:noFill/>
                </a:ln>
                <a:solidFill>
                  <a:srgbClr val="0C14FF"/>
                </a:solidFill>
                <a:effectLst/>
                <a:uLnTx/>
                <a:uFillTx/>
                <a:latin typeface="Comic Sans MS" pitchFamily="66" charset="0"/>
                <a:ea typeface="+mn-ea"/>
                <a:cs typeface="+mn-cs"/>
              </a:rPr>
              <a:t>su</a:t>
            </a:r>
            <a:r>
              <a:rPr kumimoji="0" lang="ca-ES" sz="2800" b="1" i="1" u="none" strike="noStrike" kern="1200" cap="none" spc="0" normalizeH="0" baseline="0" noProof="0" dirty="0" smtClean="0">
                <a:ln>
                  <a:noFill/>
                </a:ln>
                <a:solidFill>
                  <a:srgbClr val="0C14FF"/>
                </a:solidFill>
                <a:effectLst/>
                <a:uLnTx/>
                <a:uFillTx/>
                <a:latin typeface="Comic Sans MS" pitchFamily="66" charset="0"/>
                <a:ea typeface="+mn-ea"/>
                <a:cs typeface="+mn-cs"/>
              </a:rPr>
              <a:t> mano </a:t>
            </a:r>
            <a:r>
              <a:rPr kumimoji="0" lang="ca-ES" sz="2800" b="1" i="1" u="none" strike="noStrike" kern="1200" cap="none" spc="0" normalizeH="0" baseline="0" noProof="0" dirty="0" err="1" smtClean="0">
                <a:ln>
                  <a:noFill/>
                </a:ln>
                <a:solidFill>
                  <a:srgbClr val="0C14FF"/>
                </a:solidFill>
                <a:effectLst/>
                <a:uLnTx/>
                <a:uFillTx/>
                <a:latin typeface="Comic Sans MS" pitchFamily="66" charset="0"/>
                <a:ea typeface="+mn-ea"/>
                <a:cs typeface="+mn-cs"/>
              </a:rPr>
              <a:t>derecha</a:t>
            </a:r>
            <a:r>
              <a:rPr kumimoji="0" lang="ca-ES" sz="2800" b="1" i="1" u="none" strike="noStrike" kern="1200" cap="none" spc="0" normalizeH="0" baseline="0" noProof="0" dirty="0" smtClean="0">
                <a:ln>
                  <a:noFill/>
                </a:ln>
                <a:solidFill>
                  <a:srgbClr val="0C14FF"/>
                </a:solidFill>
                <a:effectLst/>
                <a:uLnTx/>
                <a:uFillTx/>
                <a:latin typeface="Comic Sans MS" pitchFamily="66" charset="0"/>
                <a:ea typeface="+mn-ea"/>
                <a:cs typeface="+mn-cs"/>
              </a:rPr>
              <a:t> y </a:t>
            </a:r>
            <a:r>
              <a:rPr kumimoji="0" lang="ca-ES" sz="2800" b="1" i="1" u="none" strike="noStrike" kern="1200" cap="none" spc="0" normalizeH="0" baseline="0" noProof="0" dirty="0" err="1" smtClean="0">
                <a:ln>
                  <a:noFill/>
                </a:ln>
                <a:solidFill>
                  <a:srgbClr val="0C14FF"/>
                </a:solidFill>
                <a:effectLst/>
                <a:uLnTx/>
                <a:uFillTx/>
                <a:latin typeface="Comic Sans MS" pitchFamily="66" charset="0"/>
                <a:ea typeface="+mn-ea"/>
                <a:cs typeface="+mn-cs"/>
              </a:rPr>
              <a:t>su</a:t>
            </a:r>
            <a:r>
              <a:rPr kumimoji="0" lang="ca-ES" sz="2800" b="1" i="1" u="none" strike="noStrike" kern="1200" cap="none" spc="0" normalizeH="0" baseline="0" noProof="0" dirty="0" smtClean="0">
                <a:ln>
                  <a:noFill/>
                </a:ln>
                <a:solidFill>
                  <a:srgbClr val="0C14FF"/>
                </a:solidFill>
                <a:effectLst/>
                <a:uLnTx/>
                <a:uFillTx/>
                <a:latin typeface="Comic Sans MS" pitchFamily="66" charset="0"/>
                <a:ea typeface="+mn-ea"/>
                <a:cs typeface="+mn-cs"/>
              </a:rPr>
              <a:t> </a:t>
            </a:r>
            <a:r>
              <a:rPr kumimoji="0" lang="ca-ES" sz="2800" b="1" i="1" u="none" strike="noStrike" kern="1200" cap="none" spc="0" normalizeH="0" baseline="0" noProof="0" dirty="0" err="1" smtClean="0">
                <a:ln>
                  <a:noFill/>
                </a:ln>
                <a:solidFill>
                  <a:srgbClr val="0C14FF"/>
                </a:solidFill>
                <a:effectLst/>
                <a:uLnTx/>
                <a:uFillTx/>
                <a:latin typeface="Comic Sans MS" pitchFamily="66" charset="0"/>
                <a:ea typeface="+mn-ea"/>
                <a:cs typeface="+mn-cs"/>
              </a:rPr>
              <a:t>santo</a:t>
            </a:r>
            <a:r>
              <a:rPr kumimoji="0" lang="ca-ES" sz="2800" b="1" i="1" u="none" strike="noStrike" kern="1200" cap="none" spc="0" normalizeH="0" baseline="0" noProof="0" dirty="0" smtClean="0">
                <a:ln>
                  <a:noFill/>
                </a:ln>
                <a:solidFill>
                  <a:srgbClr val="0C14FF"/>
                </a:solidFill>
                <a:effectLst/>
                <a:uLnTx/>
                <a:uFillTx/>
                <a:latin typeface="Comic Sans MS" pitchFamily="66" charset="0"/>
                <a:ea typeface="+mn-ea"/>
                <a:cs typeface="+mn-cs"/>
              </a:rPr>
              <a:t> </a:t>
            </a:r>
            <a:r>
              <a:rPr kumimoji="0" lang="ca-ES" sz="2800" b="1" i="1" u="none" strike="noStrike" kern="1200" cap="none" spc="0" normalizeH="0" baseline="0" noProof="0" dirty="0" err="1" smtClean="0">
                <a:ln>
                  <a:noFill/>
                </a:ln>
                <a:solidFill>
                  <a:srgbClr val="0C14FF"/>
                </a:solidFill>
                <a:effectLst/>
                <a:uLnTx/>
                <a:uFillTx/>
                <a:latin typeface="Comic Sans MS" pitchFamily="66" charset="0"/>
                <a:ea typeface="+mn-ea"/>
                <a:cs typeface="+mn-cs"/>
              </a:rPr>
              <a:t>brazo</a:t>
            </a:r>
            <a:r>
              <a:rPr kumimoji="0" lang="ca-ES" sz="2800" b="1" i="1" u="none" strike="noStrike" kern="1200" cap="none" spc="0" normalizeH="0" baseline="0" noProof="0" dirty="0" smtClean="0">
                <a:ln>
                  <a:noFill/>
                </a:ln>
                <a:solidFill>
                  <a:srgbClr val="0C14FF"/>
                </a:solidFill>
                <a:effectLst/>
                <a:uLnTx/>
                <a:uFillTx/>
                <a:latin typeface="Comic Sans MS" pitchFamily="66" charset="0"/>
                <a:ea typeface="+mn-ea"/>
                <a:cs typeface="+mn-cs"/>
              </a:rPr>
              <a:t> </a:t>
            </a:r>
            <a:r>
              <a:rPr kumimoji="0" lang="ca-ES" sz="2800" b="1" i="1" u="none" strike="noStrike" kern="1200" cap="none" spc="0" normalizeH="0" baseline="0" noProof="0" dirty="0" err="1" smtClean="0">
                <a:ln>
                  <a:noFill/>
                </a:ln>
                <a:solidFill>
                  <a:srgbClr val="0C14FF"/>
                </a:solidFill>
                <a:effectLst/>
                <a:uLnTx/>
                <a:uFillTx/>
                <a:latin typeface="Comic Sans MS" pitchFamily="66" charset="0"/>
                <a:ea typeface="+mn-ea"/>
                <a:cs typeface="+mn-cs"/>
              </a:rPr>
              <a:t>le</a:t>
            </a:r>
            <a:r>
              <a:rPr kumimoji="0" lang="ca-ES" sz="2800" b="1" i="1" u="none" strike="noStrike" kern="1200" cap="none" spc="0" normalizeH="0" baseline="0" noProof="0" dirty="0" smtClean="0">
                <a:ln>
                  <a:noFill/>
                </a:ln>
                <a:solidFill>
                  <a:srgbClr val="0C14FF"/>
                </a:solidFill>
                <a:effectLst/>
                <a:uLnTx/>
                <a:uFillTx/>
                <a:latin typeface="Comic Sans MS" pitchFamily="66" charset="0"/>
                <a:ea typeface="+mn-ea"/>
                <a:cs typeface="+mn-cs"/>
              </a:rPr>
              <a:t> </a:t>
            </a:r>
            <a:r>
              <a:rPr kumimoji="0" lang="ca-ES" sz="2800" b="1" i="1" u="none" strike="noStrike" kern="1200" cap="none" spc="0" normalizeH="0" baseline="0" noProof="0" dirty="0" err="1" smtClean="0">
                <a:ln>
                  <a:noFill/>
                </a:ln>
                <a:solidFill>
                  <a:srgbClr val="0C14FF"/>
                </a:solidFill>
                <a:effectLst/>
                <a:uLnTx/>
                <a:uFillTx/>
                <a:latin typeface="Comic Sans MS" pitchFamily="66" charset="0"/>
                <a:ea typeface="+mn-ea"/>
                <a:cs typeface="+mn-cs"/>
              </a:rPr>
              <a:t>obtuvieron</a:t>
            </a:r>
            <a:r>
              <a:rPr kumimoji="0" lang="ca-ES" sz="2800" b="1" i="1" u="none" strike="noStrike" kern="1200" cap="none" spc="0" normalizeH="0" baseline="0" noProof="0" dirty="0" smtClean="0">
                <a:ln>
                  <a:noFill/>
                </a:ln>
                <a:solidFill>
                  <a:srgbClr val="0C14FF"/>
                </a:solidFill>
                <a:effectLst/>
                <a:uLnTx/>
                <a:uFillTx/>
                <a:latin typeface="Comic Sans MS" pitchFamily="66" charset="0"/>
                <a:ea typeface="+mn-ea"/>
                <a:cs typeface="+mn-cs"/>
              </a:rPr>
              <a:t> la </a:t>
            </a:r>
            <a:r>
              <a:rPr kumimoji="0" lang="ca-ES" sz="2800" b="1" i="1" u="none" strike="noStrike" kern="1200" cap="none" spc="0" normalizeH="0" baseline="0" noProof="0" dirty="0" err="1" smtClean="0">
                <a:ln>
                  <a:noFill/>
                </a:ln>
                <a:solidFill>
                  <a:srgbClr val="0C14FF"/>
                </a:solidFill>
                <a:effectLst/>
                <a:uLnTx/>
                <a:uFillTx/>
                <a:latin typeface="Comic Sans MS" pitchFamily="66" charset="0"/>
                <a:ea typeface="+mn-ea"/>
                <a:cs typeface="+mn-cs"/>
              </a:rPr>
              <a:t>victoria</a:t>
            </a:r>
            <a:endParaRPr kumimoji="0" lang="ca-ES" sz="2800" b="1" i="1" u="none" strike="noStrike" kern="1200" cap="none" spc="0" normalizeH="0" baseline="0" noProof="0" dirty="0">
              <a:ln>
                <a:noFill/>
              </a:ln>
              <a:solidFill>
                <a:srgbClr val="0C14FF"/>
              </a:solidFill>
              <a:effectLst/>
              <a:uLnTx/>
              <a:uFillTx/>
              <a:latin typeface="Comic Sans MS" pitchFamily="66" charset="0"/>
              <a:ea typeface="+mn-ea"/>
              <a:cs typeface="+mn-cs"/>
            </a:endParaRPr>
          </a:p>
        </p:txBody>
      </p:sp>
      <p:sp>
        <p:nvSpPr>
          <p:cNvPr id="6" name="Rectangle 6"/>
          <p:cNvSpPr>
            <a:spLocks noChangeArrowheads="1"/>
          </p:cNvSpPr>
          <p:nvPr/>
        </p:nvSpPr>
        <p:spPr bwMode="auto">
          <a:xfrm>
            <a:off x="627939" y="5150495"/>
            <a:ext cx="7436198" cy="1077218"/>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a-ES" sz="3200" b="1" i="1" u="none" strike="noStrike" kern="1200" cap="none" spc="0" normalizeH="0" baseline="0" noProof="0" dirty="0" smtClean="0">
                <a:ln>
                  <a:noFill/>
                </a:ln>
                <a:solidFill>
                  <a:prstClr val="white"/>
                </a:solidFill>
                <a:effectLst/>
                <a:uLnTx/>
                <a:uFillTx/>
                <a:latin typeface="Comic Sans MS" pitchFamily="66" charset="0"/>
                <a:ea typeface="+mn-ea"/>
                <a:cs typeface="+mn-cs"/>
              </a:rPr>
              <a:t>Canten al </a:t>
            </a:r>
            <a:r>
              <a:rPr kumimoji="0" lang="ca-ES" sz="3200" b="1" i="1" u="none" strike="noStrike" kern="1200" cap="none" spc="0" normalizeH="0" baseline="0" noProof="0" dirty="0" err="1" smtClean="0">
                <a:ln>
                  <a:noFill/>
                </a:ln>
                <a:solidFill>
                  <a:prstClr val="white"/>
                </a:solidFill>
                <a:effectLst/>
                <a:uLnTx/>
                <a:uFillTx/>
                <a:latin typeface="Comic Sans MS" pitchFamily="66" charset="0"/>
                <a:ea typeface="+mn-ea"/>
                <a:cs typeface="+mn-cs"/>
              </a:rPr>
              <a:t>Señor</a:t>
            </a:r>
            <a:r>
              <a:rPr kumimoji="0" lang="ca-ES" sz="3200" b="1" i="1" u="none" strike="noStrike" kern="1200" cap="none" spc="0" normalizeH="0" baseline="0" noProof="0" dirty="0" smtClean="0">
                <a:ln>
                  <a:noFill/>
                </a:ln>
                <a:solidFill>
                  <a:prstClr val="white"/>
                </a:solidFill>
                <a:effectLst/>
                <a:uLnTx/>
                <a:uFillTx/>
                <a:latin typeface="Comic Sans MS" pitchFamily="66" charset="0"/>
                <a:ea typeface="+mn-ea"/>
                <a:cs typeface="+mn-cs"/>
              </a:rPr>
              <a:t> un canto </a:t>
            </a:r>
            <a:r>
              <a:rPr kumimoji="0" lang="ca-ES" sz="3200" b="1" i="1" u="none" strike="noStrike" kern="1200" cap="none" spc="0" normalizeH="0" baseline="0" noProof="0" dirty="0" err="1" smtClean="0">
                <a:ln>
                  <a:noFill/>
                </a:ln>
                <a:solidFill>
                  <a:prstClr val="white"/>
                </a:solidFill>
                <a:effectLst/>
                <a:uLnTx/>
                <a:uFillTx/>
                <a:latin typeface="Comic Sans MS" pitchFamily="66" charset="0"/>
                <a:ea typeface="+mn-ea"/>
                <a:cs typeface="+mn-cs"/>
              </a:rPr>
              <a:t>nuevo</a:t>
            </a:r>
            <a:r>
              <a:rPr kumimoji="0" lang="ca-ES" sz="3200" b="1" i="1" u="none" strike="noStrike" kern="1200" cap="none" spc="0" normalizeH="0" baseline="0" noProof="0" dirty="0" smtClean="0">
                <a:ln>
                  <a:noFill/>
                </a:ln>
                <a:solidFill>
                  <a:prstClr val="white"/>
                </a:solidFill>
                <a:effectLst/>
                <a:uLnTx/>
                <a:uFillTx/>
                <a:latin typeface="Comic Sans MS" pitchFamily="66" charset="0"/>
                <a:ea typeface="+mn-ea"/>
                <a:cs typeface="+mn-cs"/>
              </a:rPr>
              <a:t>, </a:t>
            </a:r>
            <a:r>
              <a:rPr kumimoji="0" lang="ca-ES" sz="3200" b="1" i="1" u="none" strike="noStrike" kern="1200" cap="none" spc="0" normalizeH="0" baseline="0" noProof="0" dirty="0" err="1" smtClean="0">
                <a:ln>
                  <a:noFill/>
                </a:ln>
                <a:solidFill>
                  <a:prstClr val="white"/>
                </a:solidFill>
                <a:effectLst/>
                <a:uLnTx/>
                <a:uFillTx/>
                <a:latin typeface="Comic Sans MS" pitchFamily="66" charset="0"/>
                <a:ea typeface="+mn-ea"/>
                <a:cs typeface="+mn-cs"/>
              </a:rPr>
              <a:t>porque</a:t>
            </a:r>
            <a:r>
              <a:rPr kumimoji="0" lang="ca-ES" sz="3200" b="1" i="1" u="none" strike="noStrike" kern="1200" cap="none" spc="0" normalizeH="0" baseline="0" noProof="0" dirty="0" smtClean="0">
                <a:ln>
                  <a:noFill/>
                </a:ln>
                <a:solidFill>
                  <a:prstClr val="white"/>
                </a:solidFill>
                <a:effectLst/>
                <a:uLnTx/>
                <a:uFillTx/>
                <a:latin typeface="Comic Sans MS" pitchFamily="66" charset="0"/>
                <a:ea typeface="+mn-ea"/>
                <a:cs typeface="+mn-cs"/>
              </a:rPr>
              <a:t> </a:t>
            </a:r>
            <a:r>
              <a:rPr kumimoji="0" lang="ca-ES" sz="3200" b="1" i="1" u="none" strike="noStrike" kern="1200" cap="none" spc="0" normalizeH="0" baseline="0" noProof="0" dirty="0" err="1" smtClean="0">
                <a:ln>
                  <a:noFill/>
                </a:ln>
                <a:solidFill>
                  <a:prstClr val="white"/>
                </a:solidFill>
                <a:effectLst/>
                <a:uLnTx/>
                <a:uFillTx/>
                <a:latin typeface="Comic Sans MS" pitchFamily="66" charset="0"/>
                <a:ea typeface="+mn-ea"/>
                <a:cs typeface="+mn-cs"/>
              </a:rPr>
              <a:t>él</a:t>
            </a:r>
            <a:r>
              <a:rPr kumimoji="0" lang="ca-ES" sz="3200" b="1" i="1" u="none" strike="noStrike" kern="1200" cap="none" spc="0" normalizeH="0" baseline="0" noProof="0" dirty="0" smtClean="0">
                <a:ln>
                  <a:noFill/>
                </a:ln>
                <a:solidFill>
                  <a:prstClr val="white"/>
                </a:solidFill>
                <a:effectLst/>
                <a:uLnTx/>
                <a:uFillTx/>
                <a:latin typeface="Comic Sans MS" pitchFamily="66" charset="0"/>
                <a:ea typeface="+mn-ea"/>
                <a:cs typeface="+mn-cs"/>
              </a:rPr>
              <a:t> </a:t>
            </a:r>
            <a:r>
              <a:rPr kumimoji="0" lang="ca-ES" sz="3200" b="1" i="1" u="none" strike="noStrike" kern="1200" cap="none" spc="0" normalizeH="0" baseline="0" noProof="0" dirty="0" err="1" smtClean="0">
                <a:ln>
                  <a:noFill/>
                </a:ln>
                <a:solidFill>
                  <a:prstClr val="white"/>
                </a:solidFill>
                <a:effectLst/>
                <a:uLnTx/>
                <a:uFillTx/>
                <a:latin typeface="Comic Sans MS" pitchFamily="66" charset="0"/>
                <a:ea typeface="+mn-ea"/>
                <a:cs typeface="+mn-cs"/>
              </a:rPr>
              <a:t>hizo</a:t>
            </a:r>
            <a:r>
              <a:rPr kumimoji="0" lang="ca-ES" sz="3200" b="1" i="1" u="none" strike="noStrike" kern="1200" cap="none" spc="0" normalizeH="0" baseline="0" noProof="0" dirty="0" smtClean="0">
                <a:ln>
                  <a:noFill/>
                </a:ln>
                <a:solidFill>
                  <a:prstClr val="white"/>
                </a:solidFill>
                <a:effectLst/>
                <a:uLnTx/>
                <a:uFillTx/>
                <a:latin typeface="Comic Sans MS" pitchFamily="66" charset="0"/>
                <a:ea typeface="+mn-ea"/>
                <a:cs typeface="+mn-cs"/>
              </a:rPr>
              <a:t> </a:t>
            </a:r>
            <a:r>
              <a:rPr kumimoji="0" lang="ca-ES" sz="3200" b="1" i="1" u="none" strike="noStrike" kern="1200" cap="none" spc="0" normalizeH="0" baseline="0" noProof="0" dirty="0" err="1" smtClean="0">
                <a:ln>
                  <a:noFill/>
                </a:ln>
                <a:solidFill>
                  <a:prstClr val="white"/>
                </a:solidFill>
                <a:effectLst/>
                <a:uLnTx/>
                <a:uFillTx/>
                <a:latin typeface="Comic Sans MS" pitchFamily="66" charset="0"/>
                <a:ea typeface="+mn-ea"/>
                <a:cs typeface="+mn-cs"/>
              </a:rPr>
              <a:t>maravillas</a:t>
            </a:r>
            <a:r>
              <a:rPr kumimoji="0" lang="ca-ES" sz="3200" b="1" i="1" u="none" strike="noStrike" kern="1200" cap="none" spc="0" normalizeH="0" baseline="0" noProof="0" dirty="0" smtClean="0">
                <a:ln>
                  <a:noFill/>
                </a:ln>
                <a:solidFill>
                  <a:prstClr val="white"/>
                </a:solidFill>
                <a:effectLst/>
                <a:uLnTx/>
                <a:uFillTx/>
                <a:latin typeface="Comic Sans MS" pitchFamily="66" charset="0"/>
                <a:ea typeface="+mn-ea"/>
                <a:cs typeface="+mn-cs"/>
              </a:rPr>
              <a:t>.</a:t>
            </a:r>
            <a:endParaRPr kumimoji="0" lang="ca-ES" sz="3200" b="1" i="1" u="none" strike="noStrike" kern="1200" cap="none" spc="0" normalizeH="0" baseline="0" noProof="0" dirty="0">
              <a:ln>
                <a:noFill/>
              </a:ln>
              <a:solidFill>
                <a:prstClr val="white"/>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35801994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8199"/>
                                        </p:tgtEl>
                                        <p:attrNameLst>
                                          <p:attrName>style.visibility</p:attrName>
                                        </p:attrNameLst>
                                      </p:cBhvr>
                                      <p:to>
                                        <p:strVal val="visible"/>
                                      </p:to>
                                    </p:set>
                                    <p:animEffect transition="in" filter="strips(downRight)">
                                      <p:cBhvr>
                                        <p:cTn id="7" dur="500"/>
                                        <p:tgtEl>
                                          <p:spTgt spid="8199"/>
                                        </p:tgtEl>
                                      </p:cBhvr>
                                    </p:animEffect>
                                  </p:childTnLst>
                                </p:cTn>
                              </p:par>
                            </p:childTnLst>
                          </p:cTn>
                        </p:par>
                        <p:par>
                          <p:cTn id="8" fill="hold">
                            <p:stCondLst>
                              <p:cond delay="500"/>
                            </p:stCondLst>
                            <p:childTnLst>
                              <p:par>
                                <p:cTn id="9" presetID="23" presetClass="entr" presetSubtype="52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autoUpdateAnimBg="0"/>
      <p:bldP spid="6"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04541" y="393330"/>
            <a:ext cx="3880373" cy="1569660"/>
          </a:xfrm>
          <a:prstGeom prst="rect">
            <a:avLst/>
          </a:prstGeom>
          <a:noFill/>
          <a:ln>
            <a:no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sz="24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Times New Roman" pitchFamily="18" charset="0"/>
                <a:ea typeface="+mn-ea"/>
                <a:cs typeface="+mn-cs"/>
              </a:rPr>
              <a:t>Ambientación:</a:t>
            </a:r>
            <a:r>
              <a:rPr kumimoji="0" lang="es-PE" sz="24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Times New Roman" pitchFamily="18" charset="0"/>
                <a:ea typeface="+mn-ea"/>
                <a:cs typeface="+mn-cs"/>
              </a:rPr>
              <a:t> </a:t>
            </a:r>
            <a:r>
              <a:rPr kumimoji="0" lang="es-PE" sz="2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itchFamily="18" charset="0"/>
                <a:ea typeface="+mn-ea"/>
                <a:cs typeface="+mn-cs"/>
              </a:rPr>
              <a:t>Corona de adviento, 2ª vela encendida</a:t>
            </a:r>
            <a:r>
              <a:rPr kumimoji="0" lang="es-PE" sz="24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Times New Roman" pitchFamily="18" charset="0"/>
                <a:ea typeface="+mn-ea"/>
                <a:cs typeface="+mn-cs"/>
              </a:rPr>
              <a:t>;           </a:t>
            </a:r>
            <a:r>
              <a:rPr kumimoji="0" lang="es-PE" sz="2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itchFamily="18" charset="0"/>
                <a:ea typeface="+mn-ea"/>
                <a:cs typeface="+mn-cs"/>
              </a:rPr>
              <a:t>una imagen de la </a:t>
            </a:r>
            <a:r>
              <a:rPr kumimoji="0" lang="es-PE" sz="24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Times New Roman" pitchFamily="18" charset="0"/>
                <a:ea typeface="+mn-ea"/>
                <a:cs typeface="+mn-cs"/>
              </a:rPr>
              <a:t>                          Virgen </a:t>
            </a:r>
            <a:r>
              <a:rPr kumimoji="0" lang="es-PE" sz="2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itchFamily="18" charset="0"/>
                <a:ea typeface="+mn-ea"/>
                <a:cs typeface="+mn-cs"/>
              </a:rPr>
              <a:t>María</a:t>
            </a:r>
            <a:endParaRPr kumimoji="0" lang="es-ES" sz="2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3" name="2 CuadroTexto"/>
          <p:cNvSpPr txBox="1"/>
          <p:nvPr/>
        </p:nvSpPr>
        <p:spPr>
          <a:xfrm>
            <a:off x="5214581" y="5186338"/>
            <a:ext cx="3305944" cy="1015663"/>
          </a:xfrm>
          <a:prstGeom prst="rect">
            <a:avLst/>
          </a:prstGeom>
          <a:noFill/>
          <a:ln>
            <a:solidFill>
              <a:srgbClr val="0070C0"/>
            </a:solidFill>
          </a:ln>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ES_tradnl" sz="18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Times New Roman" pitchFamily="18" charset="0"/>
                <a:ea typeface="+mn-ea"/>
                <a:cs typeface="+mn-cs"/>
              </a:rPr>
              <a:t>Cantos </a:t>
            </a:r>
            <a:r>
              <a:rPr kumimoji="0" lang="es-ES_tradnl" sz="18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itchFamily="18" charset="0"/>
                <a:ea typeface="+mn-ea"/>
                <a:cs typeface="+mn-cs"/>
              </a:rPr>
              <a:t>sugeridos: </a:t>
            </a:r>
            <a:r>
              <a:rPr kumimoji="0" lang="es-PE" sz="2000" b="0"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Times New Roman" pitchFamily="18" charset="0"/>
                <a:ea typeface="+mn-ea"/>
                <a:cs typeface="+mn-cs"/>
              </a:rPr>
              <a:t>Santa               María </a:t>
            </a:r>
            <a:r>
              <a:rPr kumimoji="0" lang="es-PE" sz="20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itchFamily="18" charset="0"/>
                <a:ea typeface="+mn-ea"/>
                <a:cs typeface="+mn-cs"/>
              </a:rPr>
              <a:t>de la Esperanza; </a:t>
            </a:r>
            <a:r>
              <a:rPr kumimoji="0" lang="es-PE" sz="2000" b="0"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Times New Roman" pitchFamily="18" charset="0"/>
                <a:ea typeface="+mn-ea"/>
                <a:cs typeface="+mn-cs"/>
              </a:rPr>
              <a:t>             Madre </a:t>
            </a:r>
            <a:r>
              <a:rPr kumimoji="0" lang="es-PE" sz="20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itchFamily="18" charset="0"/>
                <a:ea typeface="+mn-ea"/>
                <a:cs typeface="+mn-cs"/>
              </a:rPr>
              <a:t>de los </a:t>
            </a:r>
            <a:r>
              <a:rPr kumimoji="0" lang="es-PE" sz="2000" b="0"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Times New Roman" pitchFamily="18" charset="0"/>
                <a:ea typeface="+mn-ea"/>
                <a:cs typeface="+mn-cs"/>
              </a:rPr>
              <a:t>pobres.</a:t>
            </a:r>
            <a:endParaRPr kumimoji="0" lang="es-ES" sz="20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itchFamily="18" charset="0"/>
              <a:ea typeface="+mn-ea"/>
              <a:cs typeface="+mn-cs"/>
            </a:endParaRPr>
          </a:p>
        </p:txBody>
      </p:sp>
      <p:pic>
        <p:nvPicPr>
          <p:cNvPr id="4098" name="Picture 2" descr="Imagen relacionada"/>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55976" y="903752"/>
            <a:ext cx="3192475" cy="446946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sultado de imagen para corona de adviento 2° vela encendida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4581" y="3914074"/>
            <a:ext cx="3810000" cy="2474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5459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4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Resultado de imagen para Jesus y el mun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797" y="502099"/>
            <a:ext cx="8045541" cy="5801002"/>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6" name="Rectangle 6"/>
          <p:cNvSpPr>
            <a:spLocks noChangeArrowheads="1"/>
          </p:cNvSpPr>
          <p:nvPr/>
        </p:nvSpPr>
        <p:spPr bwMode="auto">
          <a:xfrm>
            <a:off x="627939" y="5150495"/>
            <a:ext cx="7436198" cy="1077218"/>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a-ES" sz="3200" b="1" i="1" u="none" strike="noStrike" kern="1200" cap="none" spc="0" normalizeH="0" baseline="0" noProof="0" dirty="0" smtClean="0">
                <a:ln>
                  <a:noFill/>
                </a:ln>
                <a:solidFill>
                  <a:prstClr val="white"/>
                </a:solidFill>
                <a:effectLst/>
                <a:uLnTx/>
                <a:uFillTx/>
                <a:latin typeface="Comic Sans MS" pitchFamily="66" charset="0"/>
                <a:ea typeface="+mn-ea"/>
                <a:cs typeface="+mn-cs"/>
              </a:rPr>
              <a:t>Canten al </a:t>
            </a:r>
            <a:r>
              <a:rPr kumimoji="0" lang="ca-ES" sz="3200" b="1" i="1" u="none" strike="noStrike" kern="1200" cap="none" spc="0" normalizeH="0" baseline="0" noProof="0" dirty="0" err="1" smtClean="0">
                <a:ln>
                  <a:noFill/>
                </a:ln>
                <a:solidFill>
                  <a:prstClr val="white"/>
                </a:solidFill>
                <a:effectLst/>
                <a:uLnTx/>
                <a:uFillTx/>
                <a:latin typeface="Comic Sans MS" pitchFamily="66" charset="0"/>
                <a:ea typeface="+mn-ea"/>
                <a:cs typeface="+mn-cs"/>
              </a:rPr>
              <a:t>Señor</a:t>
            </a:r>
            <a:r>
              <a:rPr kumimoji="0" lang="ca-ES" sz="3200" b="1" i="1" u="none" strike="noStrike" kern="1200" cap="none" spc="0" normalizeH="0" baseline="0" noProof="0" dirty="0" smtClean="0">
                <a:ln>
                  <a:noFill/>
                </a:ln>
                <a:solidFill>
                  <a:prstClr val="white"/>
                </a:solidFill>
                <a:effectLst/>
                <a:uLnTx/>
                <a:uFillTx/>
                <a:latin typeface="Comic Sans MS" pitchFamily="66" charset="0"/>
                <a:ea typeface="+mn-ea"/>
                <a:cs typeface="+mn-cs"/>
              </a:rPr>
              <a:t> un canto </a:t>
            </a:r>
            <a:r>
              <a:rPr kumimoji="0" lang="ca-ES" sz="3200" b="1" i="1" u="none" strike="noStrike" kern="1200" cap="none" spc="0" normalizeH="0" baseline="0" noProof="0" dirty="0" err="1" smtClean="0">
                <a:ln>
                  <a:noFill/>
                </a:ln>
                <a:solidFill>
                  <a:prstClr val="white"/>
                </a:solidFill>
                <a:effectLst/>
                <a:uLnTx/>
                <a:uFillTx/>
                <a:latin typeface="Comic Sans MS" pitchFamily="66" charset="0"/>
                <a:ea typeface="+mn-ea"/>
                <a:cs typeface="+mn-cs"/>
              </a:rPr>
              <a:t>nuevo</a:t>
            </a:r>
            <a:r>
              <a:rPr kumimoji="0" lang="ca-ES" sz="3200" b="1" i="1" u="none" strike="noStrike" kern="1200" cap="none" spc="0" normalizeH="0" baseline="0" noProof="0" dirty="0" smtClean="0">
                <a:ln>
                  <a:noFill/>
                </a:ln>
                <a:solidFill>
                  <a:prstClr val="white"/>
                </a:solidFill>
                <a:effectLst/>
                <a:uLnTx/>
                <a:uFillTx/>
                <a:latin typeface="Comic Sans MS" pitchFamily="66" charset="0"/>
                <a:ea typeface="+mn-ea"/>
                <a:cs typeface="+mn-cs"/>
              </a:rPr>
              <a:t>, </a:t>
            </a:r>
            <a:r>
              <a:rPr kumimoji="0" lang="ca-ES" sz="3200" b="1" i="1" u="none" strike="noStrike" kern="1200" cap="none" spc="0" normalizeH="0" baseline="0" noProof="0" dirty="0" err="1" smtClean="0">
                <a:ln>
                  <a:noFill/>
                </a:ln>
                <a:solidFill>
                  <a:prstClr val="white"/>
                </a:solidFill>
                <a:effectLst/>
                <a:uLnTx/>
                <a:uFillTx/>
                <a:latin typeface="Comic Sans MS" pitchFamily="66" charset="0"/>
                <a:ea typeface="+mn-ea"/>
                <a:cs typeface="+mn-cs"/>
              </a:rPr>
              <a:t>porque</a:t>
            </a:r>
            <a:r>
              <a:rPr kumimoji="0" lang="ca-ES" sz="3200" b="1" i="1" u="none" strike="noStrike" kern="1200" cap="none" spc="0" normalizeH="0" baseline="0" noProof="0" dirty="0" smtClean="0">
                <a:ln>
                  <a:noFill/>
                </a:ln>
                <a:solidFill>
                  <a:prstClr val="white"/>
                </a:solidFill>
                <a:effectLst/>
                <a:uLnTx/>
                <a:uFillTx/>
                <a:latin typeface="Comic Sans MS" pitchFamily="66" charset="0"/>
                <a:ea typeface="+mn-ea"/>
                <a:cs typeface="+mn-cs"/>
              </a:rPr>
              <a:t> </a:t>
            </a:r>
            <a:r>
              <a:rPr kumimoji="0" lang="ca-ES" sz="3200" b="1" i="1" u="none" strike="noStrike" kern="1200" cap="none" spc="0" normalizeH="0" baseline="0" noProof="0" dirty="0" err="1" smtClean="0">
                <a:ln>
                  <a:noFill/>
                </a:ln>
                <a:solidFill>
                  <a:prstClr val="white"/>
                </a:solidFill>
                <a:effectLst/>
                <a:uLnTx/>
                <a:uFillTx/>
                <a:latin typeface="Comic Sans MS" pitchFamily="66" charset="0"/>
                <a:ea typeface="+mn-ea"/>
                <a:cs typeface="+mn-cs"/>
              </a:rPr>
              <a:t>él</a:t>
            </a:r>
            <a:r>
              <a:rPr kumimoji="0" lang="ca-ES" sz="3200" b="1" i="1" u="none" strike="noStrike" kern="1200" cap="none" spc="0" normalizeH="0" baseline="0" noProof="0" dirty="0" smtClean="0">
                <a:ln>
                  <a:noFill/>
                </a:ln>
                <a:solidFill>
                  <a:prstClr val="white"/>
                </a:solidFill>
                <a:effectLst/>
                <a:uLnTx/>
                <a:uFillTx/>
                <a:latin typeface="Comic Sans MS" pitchFamily="66" charset="0"/>
                <a:ea typeface="+mn-ea"/>
                <a:cs typeface="+mn-cs"/>
              </a:rPr>
              <a:t> </a:t>
            </a:r>
            <a:r>
              <a:rPr kumimoji="0" lang="ca-ES" sz="3200" b="1" i="1" u="none" strike="noStrike" kern="1200" cap="none" spc="0" normalizeH="0" baseline="0" noProof="0" dirty="0" err="1" smtClean="0">
                <a:ln>
                  <a:noFill/>
                </a:ln>
                <a:solidFill>
                  <a:prstClr val="white"/>
                </a:solidFill>
                <a:effectLst/>
                <a:uLnTx/>
                <a:uFillTx/>
                <a:latin typeface="Comic Sans MS" pitchFamily="66" charset="0"/>
                <a:ea typeface="+mn-ea"/>
                <a:cs typeface="+mn-cs"/>
              </a:rPr>
              <a:t>hizo</a:t>
            </a:r>
            <a:r>
              <a:rPr kumimoji="0" lang="ca-ES" sz="3200" b="1" i="1" u="none" strike="noStrike" kern="1200" cap="none" spc="0" normalizeH="0" baseline="0" noProof="0" dirty="0" smtClean="0">
                <a:ln>
                  <a:noFill/>
                </a:ln>
                <a:solidFill>
                  <a:prstClr val="white"/>
                </a:solidFill>
                <a:effectLst/>
                <a:uLnTx/>
                <a:uFillTx/>
                <a:latin typeface="Comic Sans MS" pitchFamily="66" charset="0"/>
                <a:ea typeface="+mn-ea"/>
                <a:cs typeface="+mn-cs"/>
              </a:rPr>
              <a:t> </a:t>
            </a:r>
            <a:r>
              <a:rPr kumimoji="0" lang="ca-ES" sz="3200" b="1" i="1" u="none" strike="noStrike" kern="1200" cap="none" spc="0" normalizeH="0" baseline="0" noProof="0" dirty="0" err="1" smtClean="0">
                <a:ln>
                  <a:noFill/>
                </a:ln>
                <a:solidFill>
                  <a:prstClr val="white"/>
                </a:solidFill>
                <a:effectLst/>
                <a:uLnTx/>
                <a:uFillTx/>
                <a:latin typeface="Comic Sans MS" pitchFamily="66" charset="0"/>
                <a:ea typeface="+mn-ea"/>
                <a:cs typeface="+mn-cs"/>
              </a:rPr>
              <a:t>maravillas</a:t>
            </a:r>
            <a:r>
              <a:rPr kumimoji="0" lang="ca-ES" sz="3200" b="1" i="1" u="none" strike="noStrike" kern="1200" cap="none" spc="0" normalizeH="0" baseline="0" noProof="0" dirty="0" smtClean="0">
                <a:ln>
                  <a:noFill/>
                </a:ln>
                <a:solidFill>
                  <a:prstClr val="white"/>
                </a:solidFill>
                <a:effectLst/>
                <a:uLnTx/>
                <a:uFillTx/>
                <a:latin typeface="Comic Sans MS" pitchFamily="66" charset="0"/>
                <a:ea typeface="+mn-ea"/>
                <a:cs typeface="+mn-cs"/>
              </a:rPr>
              <a:t>.</a:t>
            </a:r>
            <a:endParaRPr kumimoji="0" lang="ca-ES" sz="3200" b="1" i="1" u="none" strike="noStrike" kern="1200" cap="none" spc="0" normalizeH="0" baseline="0" noProof="0" dirty="0">
              <a:ln>
                <a:noFill/>
              </a:ln>
              <a:solidFill>
                <a:prstClr val="white"/>
              </a:solidFill>
              <a:effectLst/>
              <a:uLnTx/>
              <a:uFillTx/>
              <a:latin typeface="Comic Sans MS" pitchFamily="66" charset="0"/>
              <a:ea typeface="+mn-ea"/>
              <a:cs typeface="+mn-cs"/>
            </a:endParaRPr>
          </a:p>
        </p:txBody>
      </p:sp>
      <p:sp>
        <p:nvSpPr>
          <p:cNvPr id="9" name="Rectangle 6"/>
          <p:cNvSpPr>
            <a:spLocks noChangeArrowheads="1"/>
          </p:cNvSpPr>
          <p:nvPr/>
        </p:nvSpPr>
        <p:spPr bwMode="auto">
          <a:xfrm>
            <a:off x="469414" y="502099"/>
            <a:ext cx="4119153" cy="3108543"/>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1" i="1" u="none" strike="noStrike" kern="1200" cap="none" spc="0" normalizeH="0" baseline="0" noProof="0" dirty="0">
                <a:ln>
                  <a:noFill/>
                </a:ln>
                <a:solidFill>
                  <a:prstClr val="white"/>
                </a:solidFill>
                <a:effectLst/>
                <a:uLnTx/>
                <a:uFillTx/>
                <a:latin typeface="Comic Sans MS" pitchFamily="66" charset="0"/>
                <a:ea typeface="+mn-ea"/>
                <a:cs typeface="+mn-cs"/>
              </a:rPr>
              <a:t>El Señor manifestó su victoria, reveló su justicia a los ojos de las naciones; se acordó de su amor y su fidelidad en favor del pueblo de Israel</a:t>
            </a:r>
            <a:endParaRPr kumimoji="0" lang="ca-ES" sz="2800" b="1" i="1" u="none" strike="noStrike" kern="1200" cap="none" spc="0" normalizeH="0" baseline="0" noProof="0" dirty="0">
              <a:ln>
                <a:noFill/>
              </a:ln>
              <a:solidFill>
                <a:prstClr val="white"/>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24495643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ppt_x</p:attrName>
                                        </p:attrNameLst>
                                      </p:cBhvr>
                                      <p:tavLst>
                                        <p:tav tm="0">
                                          <p:val>
                                            <p:fltVal val="0.5"/>
                                          </p:val>
                                        </p:tav>
                                        <p:tav tm="100000">
                                          <p:val>
                                            <p:strVal val="#ppt_x"/>
                                          </p:val>
                                        </p:tav>
                                      </p:tavLst>
                                    </p:anim>
                                    <p:anim calcmode="lin" valueType="num">
                                      <p:cBhvr>
                                        <p:cTn id="10" dur="500" fill="hold"/>
                                        <p:tgtEl>
                                          <p:spTgt spid="9"/>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3" presetClass="entr" presetSubtype="528"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 calcmode="lin" valueType="num">
                                      <p:cBhvr>
                                        <p:cTn id="16" dur="500" fill="hold"/>
                                        <p:tgtEl>
                                          <p:spTgt spid="6"/>
                                        </p:tgtEl>
                                        <p:attrNameLst>
                                          <p:attrName>ppt_x</p:attrName>
                                        </p:attrNameLst>
                                      </p:cBhvr>
                                      <p:tavLst>
                                        <p:tav tm="0">
                                          <p:val>
                                            <p:fltVal val="0.5"/>
                                          </p:val>
                                        </p:tav>
                                        <p:tav tm="100000">
                                          <p:val>
                                            <p:strVal val="#ppt_x"/>
                                          </p:val>
                                        </p:tav>
                                      </p:tavLst>
                                    </p:anim>
                                    <p:anim calcmode="lin" valueType="num">
                                      <p:cBhvr>
                                        <p:cTn id="17" dur="50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9"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Resultado de imagen para aclamen al Señor nuestro Dios"/>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66978" y="455795"/>
            <a:ext cx="8037091" cy="585792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6" name="Rectangle 6"/>
          <p:cNvSpPr>
            <a:spLocks noChangeArrowheads="1"/>
          </p:cNvSpPr>
          <p:nvPr/>
        </p:nvSpPr>
        <p:spPr bwMode="auto">
          <a:xfrm>
            <a:off x="627939" y="5150495"/>
            <a:ext cx="7436198" cy="1077218"/>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a-ES" sz="3200" b="1" i="1" u="none" strike="noStrike" kern="1200" cap="none" spc="0" normalizeH="0" baseline="0" noProof="0" dirty="0" smtClean="0">
                <a:ln>
                  <a:noFill/>
                </a:ln>
                <a:solidFill>
                  <a:srgbClr val="FFFF00"/>
                </a:solidFill>
                <a:effectLst/>
                <a:uLnTx/>
                <a:uFillTx/>
                <a:latin typeface="Comic Sans MS" pitchFamily="66" charset="0"/>
                <a:ea typeface="+mn-ea"/>
                <a:cs typeface="+mn-cs"/>
              </a:rPr>
              <a:t>Canten al </a:t>
            </a:r>
            <a:r>
              <a:rPr kumimoji="0" lang="ca-ES" sz="3200" b="1" i="1" u="none" strike="noStrike" kern="1200" cap="none" spc="0" normalizeH="0" baseline="0" noProof="0" dirty="0" err="1" smtClean="0">
                <a:ln>
                  <a:noFill/>
                </a:ln>
                <a:solidFill>
                  <a:srgbClr val="FFFF00"/>
                </a:solidFill>
                <a:effectLst/>
                <a:uLnTx/>
                <a:uFillTx/>
                <a:latin typeface="Comic Sans MS" pitchFamily="66" charset="0"/>
                <a:ea typeface="+mn-ea"/>
                <a:cs typeface="+mn-cs"/>
              </a:rPr>
              <a:t>Señor</a:t>
            </a:r>
            <a:r>
              <a:rPr kumimoji="0" lang="ca-ES" sz="3200" b="1" i="1" u="none" strike="noStrike" kern="1200" cap="none" spc="0" normalizeH="0" baseline="0" noProof="0" dirty="0" smtClean="0">
                <a:ln>
                  <a:noFill/>
                </a:ln>
                <a:solidFill>
                  <a:srgbClr val="FFFF00"/>
                </a:solidFill>
                <a:effectLst/>
                <a:uLnTx/>
                <a:uFillTx/>
                <a:latin typeface="Comic Sans MS" pitchFamily="66" charset="0"/>
                <a:ea typeface="+mn-ea"/>
                <a:cs typeface="+mn-cs"/>
              </a:rPr>
              <a:t> un canto </a:t>
            </a:r>
            <a:r>
              <a:rPr kumimoji="0" lang="ca-ES" sz="3200" b="1" i="1" u="none" strike="noStrike" kern="1200" cap="none" spc="0" normalizeH="0" baseline="0" noProof="0" dirty="0" err="1" smtClean="0">
                <a:ln>
                  <a:noFill/>
                </a:ln>
                <a:solidFill>
                  <a:srgbClr val="FFFF00"/>
                </a:solidFill>
                <a:effectLst/>
                <a:uLnTx/>
                <a:uFillTx/>
                <a:latin typeface="Comic Sans MS" pitchFamily="66" charset="0"/>
                <a:ea typeface="+mn-ea"/>
                <a:cs typeface="+mn-cs"/>
              </a:rPr>
              <a:t>nuevo</a:t>
            </a:r>
            <a:r>
              <a:rPr kumimoji="0" lang="ca-ES" sz="3200" b="1" i="1" u="none" strike="noStrike" kern="1200" cap="none" spc="0" normalizeH="0" baseline="0" noProof="0" dirty="0" smtClean="0">
                <a:ln>
                  <a:noFill/>
                </a:ln>
                <a:solidFill>
                  <a:srgbClr val="FFFF00"/>
                </a:solidFill>
                <a:effectLst/>
                <a:uLnTx/>
                <a:uFillTx/>
                <a:latin typeface="Comic Sans MS" pitchFamily="66" charset="0"/>
                <a:ea typeface="+mn-ea"/>
                <a:cs typeface="+mn-cs"/>
              </a:rPr>
              <a:t>, </a:t>
            </a:r>
            <a:r>
              <a:rPr kumimoji="0" lang="ca-ES" sz="3200" b="1" i="1" u="none" strike="noStrike" kern="1200" cap="none" spc="0" normalizeH="0" baseline="0" noProof="0" dirty="0" err="1" smtClean="0">
                <a:ln>
                  <a:noFill/>
                </a:ln>
                <a:solidFill>
                  <a:srgbClr val="FFFF00"/>
                </a:solidFill>
                <a:effectLst/>
                <a:uLnTx/>
                <a:uFillTx/>
                <a:latin typeface="Comic Sans MS" pitchFamily="66" charset="0"/>
                <a:ea typeface="+mn-ea"/>
                <a:cs typeface="+mn-cs"/>
              </a:rPr>
              <a:t>porque</a:t>
            </a:r>
            <a:r>
              <a:rPr kumimoji="0" lang="ca-ES" sz="3200" b="1" i="1" u="none" strike="noStrike" kern="1200" cap="none" spc="0" normalizeH="0" baseline="0" noProof="0" dirty="0" smtClean="0">
                <a:ln>
                  <a:noFill/>
                </a:ln>
                <a:solidFill>
                  <a:srgbClr val="FFFF00"/>
                </a:solidFill>
                <a:effectLst/>
                <a:uLnTx/>
                <a:uFillTx/>
                <a:latin typeface="Comic Sans MS" pitchFamily="66" charset="0"/>
                <a:ea typeface="+mn-ea"/>
                <a:cs typeface="+mn-cs"/>
              </a:rPr>
              <a:t> </a:t>
            </a:r>
            <a:r>
              <a:rPr kumimoji="0" lang="ca-ES" sz="3200" b="1" i="1" u="none" strike="noStrike" kern="1200" cap="none" spc="0" normalizeH="0" baseline="0" noProof="0" dirty="0" err="1" smtClean="0">
                <a:ln>
                  <a:noFill/>
                </a:ln>
                <a:solidFill>
                  <a:srgbClr val="FFFF00"/>
                </a:solidFill>
                <a:effectLst/>
                <a:uLnTx/>
                <a:uFillTx/>
                <a:latin typeface="Comic Sans MS" pitchFamily="66" charset="0"/>
                <a:ea typeface="+mn-ea"/>
                <a:cs typeface="+mn-cs"/>
              </a:rPr>
              <a:t>él</a:t>
            </a:r>
            <a:r>
              <a:rPr kumimoji="0" lang="ca-ES" sz="3200" b="1" i="1" u="none" strike="noStrike" kern="1200" cap="none" spc="0" normalizeH="0" baseline="0" noProof="0" dirty="0" smtClean="0">
                <a:ln>
                  <a:noFill/>
                </a:ln>
                <a:solidFill>
                  <a:srgbClr val="FFFF00"/>
                </a:solidFill>
                <a:effectLst/>
                <a:uLnTx/>
                <a:uFillTx/>
                <a:latin typeface="Comic Sans MS" pitchFamily="66" charset="0"/>
                <a:ea typeface="+mn-ea"/>
                <a:cs typeface="+mn-cs"/>
              </a:rPr>
              <a:t> </a:t>
            </a:r>
            <a:r>
              <a:rPr kumimoji="0" lang="ca-ES" sz="3200" b="1" i="1" u="none" strike="noStrike" kern="1200" cap="none" spc="0" normalizeH="0" baseline="0" noProof="0" dirty="0" err="1" smtClean="0">
                <a:ln>
                  <a:noFill/>
                </a:ln>
                <a:solidFill>
                  <a:srgbClr val="FFFF00"/>
                </a:solidFill>
                <a:effectLst/>
                <a:uLnTx/>
                <a:uFillTx/>
                <a:latin typeface="Comic Sans MS" pitchFamily="66" charset="0"/>
                <a:ea typeface="+mn-ea"/>
                <a:cs typeface="+mn-cs"/>
              </a:rPr>
              <a:t>hizo</a:t>
            </a:r>
            <a:r>
              <a:rPr kumimoji="0" lang="ca-ES" sz="3200" b="1" i="1" u="none" strike="noStrike" kern="1200" cap="none" spc="0" normalizeH="0" baseline="0" noProof="0" dirty="0" smtClean="0">
                <a:ln>
                  <a:noFill/>
                </a:ln>
                <a:solidFill>
                  <a:srgbClr val="FFFF00"/>
                </a:solidFill>
                <a:effectLst/>
                <a:uLnTx/>
                <a:uFillTx/>
                <a:latin typeface="Comic Sans MS" pitchFamily="66" charset="0"/>
                <a:ea typeface="+mn-ea"/>
                <a:cs typeface="+mn-cs"/>
              </a:rPr>
              <a:t> </a:t>
            </a:r>
            <a:r>
              <a:rPr kumimoji="0" lang="ca-ES" sz="3200" b="1" i="1" u="none" strike="noStrike" kern="1200" cap="none" spc="0" normalizeH="0" baseline="0" noProof="0" dirty="0" err="1" smtClean="0">
                <a:ln>
                  <a:noFill/>
                </a:ln>
                <a:solidFill>
                  <a:srgbClr val="FFFF00"/>
                </a:solidFill>
                <a:effectLst/>
                <a:uLnTx/>
                <a:uFillTx/>
                <a:latin typeface="Comic Sans MS" pitchFamily="66" charset="0"/>
                <a:ea typeface="+mn-ea"/>
                <a:cs typeface="+mn-cs"/>
              </a:rPr>
              <a:t>maravillas</a:t>
            </a:r>
            <a:r>
              <a:rPr kumimoji="0" lang="ca-ES" sz="3200" b="1" i="1" u="none" strike="noStrike" kern="1200" cap="none" spc="0" normalizeH="0" baseline="0" noProof="0" dirty="0" smtClean="0">
                <a:ln>
                  <a:noFill/>
                </a:ln>
                <a:solidFill>
                  <a:srgbClr val="FFFF00"/>
                </a:solidFill>
                <a:effectLst/>
                <a:uLnTx/>
                <a:uFillTx/>
                <a:latin typeface="Comic Sans MS" pitchFamily="66" charset="0"/>
                <a:ea typeface="+mn-ea"/>
                <a:cs typeface="+mn-cs"/>
              </a:rPr>
              <a:t>.</a:t>
            </a:r>
            <a:endParaRPr kumimoji="0" lang="ca-ES" sz="3200" b="1" i="1" u="none" strike="noStrike" kern="1200" cap="none" spc="0" normalizeH="0" baseline="0" noProof="0" dirty="0">
              <a:ln>
                <a:noFill/>
              </a:ln>
              <a:solidFill>
                <a:srgbClr val="FFFF00"/>
              </a:solidFill>
              <a:effectLst/>
              <a:uLnTx/>
              <a:uFillTx/>
              <a:latin typeface="Comic Sans MS" pitchFamily="66" charset="0"/>
              <a:ea typeface="+mn-ea"/>
              <a:cs typeface="+mn-cs"/>
            </a:endParaRPr>
          </a:p>
        </p:txBody>
      </p:sp>
      <p:sp>
        <p:nvSpPr>
          <p:cNvPr id="8" name="Rectangle 6"/>
          <p:cNvSpPr>
            <a:spLocks noChangeArrowheads="1"/>
          </p:cNvSpPr>
          <p:nvPr/>
        </p:nvSpPr>
        <p:spPr bwMode="auto">
          <a:xfrm>
            <a:off x="566977" y="530597"/>
            <a:ext cx="7958713" cy="2062103"/>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200" b="1" i="1" u="none" strike="noStrike" kern="1200" cap="none" spc="0" normalizeH="0" baseline="0" noProof="0" dirty="0">
                <a:ln>
                  <a:noFill/>
                </a:ln>
                <a:solidFill>
                  <a:prstClr val="white"/>
                </a:solidFill>
                <a:effectLst/>
                <a:uLnTx/>
                <a:uFillTx/>
                <a:latin typeface="Comic Sans MS" pitchFamily="66" charset="0"/>
                <a:ea typeface="+mn-ea"/>
                <a:cs typeface="+mn-cs"/>
              </a:rPr>
              <a:t>Los confines de la tierra han contemplado el triunfo de nuestro Dios. Aclame al Señor toda la tierra, prorrumpan en cantos jubilosos</a:t>
            </a:r>
            <a:r>
              <a:rPr kumimoji="0" lang="es-ES" sz="3200" b="1" i="1" u="none" strike="noStrike" kern="1200" cap="none" spc="0" normalizeH="0" baseline="0" noProof="0" dirty="0" smtClean="0">
                <a:ln>
                  <a:noFill/>
                </a:ln>
                <a:solidFill>
                  <a:prstClr val="white"/>
                </a:solidFill>
                <a:effectLst/>
                <a:uLnTx/>
                <a:uFillTx/>
                <a:latin typeface="Comic Sans MS" pitchFamily="66" charset="0"/>
                <a:ea typeface="+mn-ea"/>
                <a:cs typeface="+mn-cs"/>
              </a:rPr>
              <a:t>.</a:t>
            </a:r>
            <a:endParaRPr kumimoji="0" lang="ca-ES" sz="3200" b="1" i="1" u="none" strike="noStrike" kern="1200" cap="none" spc="0" normalizeH="0" baseline="0" noProof="0" dirty="0">
              <a:ln>
                <a:noFill/>
              </a:ln>
              <a:solidFill>
                <a:prstClr val="white"/>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2369153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ppt_x</p:attrName>
                                        </p:attrNameLst>
                                      </p:cBhvr>
                                      <p:tavLst>
                                        <p:tav tm="0">
                                          <p:val>
                                            <p:fltVal val="0.5"/>
                                          </p:val>
                                        </p:tav>
                                        <p:tav tm="100000">
                                          <p:val>
                                            <p:strVal val="#ppt_x"/>
                                          </p:val>
                                        </p:tav>
                                      </p:tavLst>
                                    </p:anim>
                                    <p:anim calcmode="lin" valueType="num">
                                      <p:cBhvr>
                                        <p:cTn id="10" dur="500" fill="hold"/>
                                        <p:tgtEl>
                                          <p:spTgt spid="8"/>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3" presetClass="entr" presetSubtype="528"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 calcmode="lin" valueType="num">
                                      <p:cBhvr>
                                        <p:cTn id="16" dur="500" fill="hold"/>
                                        <p:tgtEl>
                                          <p:spTgt spid="6"/>
                                        </p:tgtEl>
                                        <p:attrNameLst>
                                          <p:attrName>ppt_x</p:attrName>
                                        </p:attrNameLst>
                                      </p:cBhvr>
                                      <p:tavLst>
                                        <p:tav tm="0">
                                          <p:val>
                                            <p:fltVal val="0.5"/>
                                          </p:val>
                                        </p:tav>
                                        <p:tav tm="100000">
                                          <p:val>
                                            <p:strVal val="#ppt_x"/>
                                          </p:val>
                                        </p:tav>
                                      </p:tavLst>
                                    </p:anim>
                                    <p:anim calcmode="lin" valueType="num">
                                      <p:cBhvr>
                                        <p:cTn id="17" dur="50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8"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85926" y="453348"/>
            <a:ext cx="8083308" cy="5851658"/>
          </a:xfrm>
          <a:prstGeom prst="rect">
            <a:avLst/>
          </a:prstGeom>
          <a:scene3d>
            <a:camera prst="orthographicFront"/>
            <a:lightRig rig="threePt" dir="t"/>
          </a:scene3d>
          <a:sp3d>
            <a:bevelT prst="convex"/>
          </a:sp3d>
        </p:spPr>
      </p:pic>
      <p:sp>
        <p:nvSpPr>
          <p:cNvPr id="10" name="2 Marcador de contenido"/>
          <p:cNvSpPr>
            <a:spLocks noGrp="1"/>
          </p:cNvSpPr>
          <p:nvPr>
            <p:ph idx="1"/>
          </p:nvPr>
        </p:nvSpPr>
        <p:spPr>
          <a:xfrm>
            <a:off x="581723" y="1320177"/>
            <a:ext cx="6506177" cy="1179183"/>
          </a:xfrm>
          <a:noFill/>
        </p:spPr>
        <p:txBody>
          <a:bodyPr>
            <a:noAutofit/>
          </a:bodyPr>
          <a:lstStyle/>
          <a:p>
            <a:pPr marL="0" indent="0">
              <a:buNone/>
            </a:pPr>
            <a:r>
              <a:rPr lang="es-ES" sz="2400" b="1" u="sng" dirty="0">
                <a:solidFill>
                  <a:schemeClr val="bg1"/>
                </a:solidFill>
                <a:effectLst>
                  <a:glow rad="63500">
                    <a:schemeClr val="accent5">
                      <a:satMod val="175000"/>
                      <a:alpha val="40000"/>
                    </a:schemeClr>
                  </a:glow>
                  <a:outerShdw blurRad="50800" dist="38100" algn="l" rotWithShape="0">
                    <a:prstClr val="black"/>
                  </a:outerShdw>
                </a:effectLst>
              </a:rPr>
              <a:t>Motivación</a:t>
            </a:r>
            <a:r>
              <a:rPr lang="es-ES" sz="2400" b="1" dirty="0">
                <a:solidFill>
                  <a:schemeClr val="bg1"/>
                </a:solidFill>
                <a:effectLst>
                  <a:glow rad="63500">
                    <a:schemeClr val="accent5">
                      <a:satMod val="175000"/>
                      <a:alpha val="40000"/>
                    </a:schemeClr>
                  </a:glow>
                  <a:outerShdw blurRad="50800" dist="38100" algn="l" rotWithShape="0">
                    <a:prstClr val="black"/>
                  </a:outerShdw>
                </a:effectLst>
              </a:rPr>
              <a:t>: Es ahora Santa Luisa quien nos anima a </a:t>
            </a:r>
            <a:r>
              <a:rPr lang="es-ES" sz="2400" b="1" dirty="0" smtClean="0">
                <a:solidFill>
                  <a:schemeClr val="bg1"/>
                </a:solidFill>
                <a:effectLst>
                  <a:glow rad="63500">
                    <a:schemeClr val="accent5">
                      <a:satMod val="175000"/>
                      <a:alpha val="40000"/>
                    </a:schemeClr>
                  </a:glow>
                  <a:outerShdw blurRad="50800" dist="38100" algn="l" rotWithShape="0">
                    <a:prstClr val="black"/>
                  </a:outerShdw>
                </a:effectLst>
              </a:rPr>
              <a:t> contemplar </a:t>
            </a:r>
            <a:r>
              <a:rPr lang="es-ES" sz="2400" b="1" dirty="0">
                <a:solidFill>
                  <a:schemeClr val="bg1"/>
                </a:solidFill>
                <a:effectLst>
                  <a:glow rad="63500">
                    <a:schemeClr val="accent5">
                      <a:satMod val="175000"/>
                      <a:alpha val="40000"/>
                    </a:schemeClr>
                  </a:glow>
                  <a:outerShdw blurRad="50800" dist="38100" algn="l" rotWithShape="0">
                    <a:prstClr val="black"/>
                  </a:outerShdw>
                </a:effectLst>
              </a:rPr>
              <a:t>a María, como mujer de fe, imitando su vida </a:t>
            </a:r>
            <a:r>
              <a:rPr lang="es-ES" sz="2400" b="1" dirty="0" smtClean="0">
                <a:solidFill>
                  <a:schemeClr val="bg1"/>
                </a:solidFill>
                <a:effectLst>
                  <a:glow rad="63500">
                    <a:schemeClr val="accent5">
                      <a:satMod val="175000"/>
                      <a:alpha val="40000"/>
                    </a:schemeClr>
                  </a:glow>
                  <a:outerShdw blurRad="50800" dist="38100" algn="l" rotWithShape="0">
                    <a:prstClr val="black"/>
                  </a:outerShdw>
                </a:effectLst>
              </a:rPr>
              <a:t>ejemplar:</a:t>
            </a:r>
          </a:p>
        </p:txBody>
      </p:sp>
      <p:sp>
        <p:nvSpPr>
          <p:cNvPr id="7" name="AutoShape 3"/>
          <p:cNvSpPr>
            <a:spLocks noChangeArrowheads="1"/>
          </p:cNvSpPr>
          <p:nvPr/>
        </p:nvSpPr>
        <p:spPr bwMode="auto">
          <a:xfrm>
            <a:off x="581723" y="474795"/>
            <a:ext cx="3044166" cy="706044"/>
          </a:xfrm>
          <a:prstGeom prst="roundRect">
            <a:avLst>
              <a:gd name="adj" fmla="val 16667"/>
            </a:avLst>
          </a:prstGeom>
          <a:solidFill>
            <a:srgbClr val="D3CD7D"/>
          </a:solidFill>
          <a:ln w="38100">
            <a:solidFill>
              <a:srgbClr val="FFFF00"/>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600" b="1" i="0" u="none" strike="noStrike" kern="1200" cap="none" spc="0" normalizeH="0" baseline="0" noProof="0" dirty="0">
                <a:ln>
                  <a:noFill/>
                </a:ln>
                <a:solidFill>
                  <a:prstClr val="black">
                    <a:lumMod val="95000"/>
                    <a:lumOff val="5000"/>
                  </a:prst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CONTEMPLATIO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600" b="1" i="0" u="none" strike="noStrike" kern="1200" cap="none" spc="0" normalizeH="0" baseline="0" noProof="0" dirty="0">
                <a:ln>
                  <a:noFill/>
                </a:ln>
                <a:solidFill>
                  <a:prstClr val="black">
                    <a:lumMod val="95000"/>
                    <a:lumOff val="5000"/>
                  </a:prst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¿Qué me lleva a hacer el texto?</a:t>
            </a:r>
            <a:endParaRPr kumimoji="0" lang="es-PE" sz="3600" b="1" i="0" u="none" strike="noStrike" kern="1200" cap="none" spc="0" normalizeH="0" baseline="0" noProof="0" dirty="0">
              <a:ln>
                <a:noFill/>
              </a:ln>
              <a:solidFill>
                <a:prstClr val="black">
                  <a:lumMod val="95000"/>
                  <a:lumOff val="5000"/>
                </a:prst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9" name="2 Marcador de contenido"/>
          <p:cNvSpPr txBox="1">
            <a:spLocks/>
          </p:cNvSpPr>
          <p:nvPr/>
        </p:nvSpPr>
        <p:spPr>
          <a:xfrm>
            <a:off x="1880170" y="2638698"/>
            <a:ext cx="5120640" cy="3034110"/>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2400" b="1" i="1" u="none" strike="noStrike" kern="1200" cap="none" spc="0" normalizeH="0" baseline="0" noProof="0" dirty="0" smtClean="0">
                <a:ln>
                  <a:noFill/>
                </a:ln>
                <a:solidFill>
                  <a:prstClr val="white"/>
                </a:solidFill>
                <a:effectLst>
                  <a:glow rad="63500">
                    <a:srgbClr val="7E6BC9">
                      <a:satMod val="175000"/>
                      <a:alpha val="40000"/>
                    </a:srgbClr>
                  </a:glow>
                  <a:outerShdw blurRad="50800" dist="38100" algn="l" rotWithShape="0">
                    <a:prstClr val="black"/>
                  </a:outerShdw>
                </a:effectLst>
                <a:uLnTx/>
                <a:uFillTx/>
                <a:latin typeface="Calibri"/>
                <a:ea typeface="+mn-ea"/>
                <a:cs typeface="+mn-cs"/>
              </a:rPr>
              <a:t>Cuando nos sintamos llenos de gratitud por las gracias de  Dios que hemos recibido a través de la Encarnación y por los ejemplos de la vida de Jesucristo, miremos a la Santísima Virgen como el canal por el que todo ese bien ha llegado hasta nosotros y hagamos con tal motivo actos de amor hacia Ella.</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2400" b="1" i="1" u="none" strike="noStrike" kern="1200" cap="none" spc="0" normalizeH="0" baseline="0" noProof="0" dirty="0" smtClean="0">
                <a:ln>
                  <a:noFill/>
                </a:ln>
                <a:solidFill>
                  <a:prstClr val="white"/>
                </a:solidFill>
                <a:effectLst>
                  <a:glow rad="63500">
                    <a:srgbClr val="7E6BC9">
                      <a:satMod val="175000"/>
                      <a:alpha val="40000"/>
                    </a:srgbClr>
                  </a:glow>
                  <a:outerShdw blurRad="50800" dist="38100" algn="l" rotWithShape="0">
                    <a:prstClr val="black"/>
                  </a:outerShdw>
                </a:effectLst>
                <a:uLnTx/>
                <a:uFillTx/>
                <a:latin typeface="Calibri"/>
                <a:ea typeface="+mn-ea"/>
                <a:cs typeface="+mn-cs"/>
              </a:rPr>
              <a:t>	</a:t>
            </a:r>
          </a:p>
        </p:txBody>
      </p:sp>
    </p:spTree>
    <p:extLst>
      <p:ext uri="{BB962C8B-B14F-4D97-AF65-F5344CB8AC3E}">
        <p14:creationId xmlns:p14="http://schemas.microsoft.com/office/powerpoint/2010/main" val="20385230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1000"/>
                                        <p:tgtEl>
                                          <p:spTgt spid="10">
                                            <p:txEl>
                                              <p:pRg st="0" end="0"/>
                                            </p:txEl>
                                          </p:spTgt>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blinds(horizontal)">
                                      <p:cBhvr>
                                        <p:cTn id="11" dur="1000"/>
                                        <p:tgtEl>
                                          <p:spTgt spid="9">
                                            <p:txEl>
                                              <p:pRg st="0" end="0"/>
                                            </p:txEl>
                                          </p:spTgt>
                                        </p:tgtEl>
                                      </p:cBhvr>
                                    </p:animEffect>
                                  </p:childTnLst>
                                </p:cTn>
                              </p:par>
                            </p:childTnLst>
                          </p:cTn>
                        </p:par>
                        <p:par>
                          <p:cTn id="12" fill="hold">
                            <p:stCondLst>
                              <p:cond delay="2000"/>
                            </p:stCondLst>
                            <p:childTnLst>
                              <p:par>
                                <p:cTn id="13" presetID="3" presetClass="entr" presetSubtype="10" fill="hold" nodeType="after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blinds(horizontal)">
                                      <p:cBhvr>
                                        <p:cTn id="15" dur="1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66056" y="466096"/>
            <a:ext cx="8003177" cy="5865035"/>
          </a:xfrm>
          <a:prstGeom prst="rect">
            <a:avLst/>
          </a:prstGeom>
          <a:scene3d>
            <a:camera prst="orthographicFront"/>
            <a:lightRig rig="threePt" dir="t"/>
          </a:scene3d>
          <a:sp3d>
            <a:bevelT prst="convex"/>
          </a:sp3d>
        </p:spPr>
      </p:pic>
      <p:sp>
        <p:nvSpPr>
          <p:cNvPr id="2" name="Rectángulo 1"/>
          <p:cNvSpPr/>
          <p:nvPr/>
        </p:nvSpPr>
        <p:spPr>
          <a:xfrm>
            <a:off x="3370217" y="466096"/>
            <a:ext cx="5024844" cy="563231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1" u="none" strike="noStrike" kern="1200" cap="none" spc="0" normalizeH="0" baseline="0" noProof="0" dirty="0">
                <a:ln>
                  <a:noFill/>
                </a:ln>
                <a:solidFill>
                  <a:prstClr val="white"/>
                </a:solidFill>
                <a:effectLst>
                  <a:glow rad="63500">
                    <a:srgbClr val="7E6BC9">
                      <a:satMod val="175000"/>
                      <a:alpha val="40000"/>
                    </a:srgbClr>
                  </a:glow>
                  <a:outerShdw blurRad="50800" dist="38100" algn="l" rotWithShape="0">
                    <a:prstClr val="black"/>
                  </a:outerShdw>
                </a:effectLst>
                <a:uLnTx/>
                <a:uFillTx/>
                <a:latin typeface="Calibri"/>
                <a:ea typeface="+mn-ea"/>
                <a:cs typeface="+mn-cs"/>
              </a:rPr>
              <a:t>Al ejecutar nuestras acciones, pongamos los ojos en las de la Santísima Virgen y pensemos que el mayor honor que podemos tributarle es imitar sus virtudes; en particular su pureza, ya que somos esposas de Jesucristo; su humildad, ya que por esa humildad Dios ha hecho obras grandes en Ella; su desprendimiento de todas las cosas de la tierra, ya que desde sus primeros años estuvo separada de sus padres; dedicando así a esas tres virtudes que se dan en Ella todas las acciones de nuestra vida, suplicándole se las ofrezca a su Hijo.</a:t>
            </a:r>
          </a:p>
        </p:txBody>
      </p:sp>
    </p:spTree>
    <p:extLst>
      <p:ext uri="{BB962C8B-B14F-4D97-AF65-F5344CB8AC3E}">
        <p14:creationId xmlns:p14="http://schemas.microsoft.com/office/powerpoint/2010/main" val="66778800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para maria canta el magnificat"/>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17452" y="452957"/>
            <a:ext cx="8060492" cy="5852049"/>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5" name="2 Marcador de contenido"/>
          <p:cNvSpPr>
            <a:spLocks noGrp="1"/>
          </p:cNvSpPr>
          <p:nvPr>
            <p:ph idx="1"/>
          </p:nvPr>
        </p:nvSpPr>
        <p:spPr>
          <a:xfrm>
            <a:off x="4267123" y="1863275"/>
            <a:ext cx="4171483" cy="4015011"/>
          </a:xfrm>
        </p:spPr>
        <p:txBody>
          <a:bodyPr>
            <a:noAutofit/>
          </a:bodyPr>
          <a:lstStyle/>
          <a:p>
            <a:pPr lvl="0" algn="ctr">
              <a:buNone/>
            </a:pPr>
            <a:r>
              <a:rPr lang="es-ES" dirty="0">
                <a:solidFill>
                  <a:schemeClr val="bg1">
                    <a:lumMod val="95000"/>
                  </a:schemeClr>
                </a:solidFill>
                <a:effectLst>
                  <a:glow rad="101600">
                    <a:schemeClr val="accent5">
                      <a:satMod val="175000"/>
                      <a:alpha val="40000"/>
                    </a:schemeClr>
                  </a:glow>
                  <a:outerShdw blurRad="50800" dist="38100" algn="l" rotWithShape="0">
                    <a:prstClr val="black"/>
                  </a:outerShdw>
                </a:effectLst>
              </a:rPr>
              <a:t>•	En este tiempo de adviento debo intensificar mi oración y prepararme adecuadamente para poder decir siempre “sí” al Señor en mi camino discipular. </a:t>
            </a:r>
          </a:p>
        </p:txBody>
      </p:sp>
      <p:sp>
        <p:nvSpPr>
          <p:cNvPr id="6" name="5 Rectángulo"/>
          <p:cNvSpPr/>
          <p:nvPr/>
        </p:nvSpPr>
        <p:spPr>
          <a:xfrm>
            <a:off x="862640" y="452957"/>
            <a:ext cx="3198633" cy="70788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4000" b="1" i="0" u="none" strike="noStrike" kern="1200" cap="none" spc="0" normalizeH="0" baseline="0" noProof="0" dirty="0">
                <a:ln w="12700">
                  <a:solidFill>
                    <a:srgbClr val="7E6BC9"/>
                  </a:solidFill>
                  <a:prstDash val="solid"/>
                </a:ln>
                <a:solidFill>
                  <a:srgbClr val="FFFF00"/>
                </a:solidFill>
                <a:effectLst>
                  <a:outerShdw blurRad="38100" dist="38100" dir="2700000" algn="tl">
                    <a:srgbClr val="000000">
                      <a:alpha val="43137"/>
                    </a:srgbClr>
                  </a:outerShdw>
                </a:effectLst>
                <a:uLnTx/>
                <a:uFillTx/>
                <a:latin typeface="Times New Roman" pitchFamily="18" charset="0"/>
                <a:ea typeface="+mn-ea"/>
                <a:cs typeface="+mn-cs"/>
              </a:rPr>
              <a:t>Compromiso:</a:t>
            </a:r>
          </a:p>
        </p:txBody>
      </p:sp>
    </p:spTree>
    <p:extLst>
      <p:ext uri="{BB962C8B-B14F-4D97-AF65-F5344CB8AC3E}">
        <p14:creationId xmlns:p14="http://schemas.microsoft.com/office/powerpoint/2010/main" val="46615547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750" fill="hold"/>
                                        <p:tgtEl>
                                          <p:spTgt spid="5"/>
                                        </p:tgtEl>
                                        <p:attrNameLst>
                                          <p:attrName>ppt_w</p:attrName>
                                        </p:attrNameLst>
                                      </p:cBhvr>
                                      <p:tavLst>
                                        <p:tav tm="0">
                                          <p:val>
                                            <p:fltVal val="0"/>
                                          </p:val>
                                        </p:tav>
                                        <p:tav tm="100000">
                                          <p:val>
                                            <p:strVal val="#ppt_w"/>
                                          </p:val>
                                        </p:tav>
                                      </p:tavLst>
                                    </p:anim>
                                    <p:anim calcmode="lin" valueType="num">
                                      <p:cBhvr>
                                        <p:cTn id="8" dur="175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Resultado de imagen para la virgen oran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350" y="450933"/>
            <a:ext cx="8020594" cy="5863143"/>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557350" y="1034518"/>
            <a:ext cx="5264330" cy="550920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mn-cs"/>
              </a:rPr>
              <a:t>Dios Santo, dador de todo bien: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mn-cs"/>
              </a:rPr>
              <a:t>desde siempre una Virgen fue elegida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mn-cs"/>
              </a:rPr>
              <a:t>como cuna de amor donde nacería tu Hijo,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mn-cs"/>
              </a:rPr>
              <a:t>Jesús el Emmanuel, Hijo del Altísimo,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mn-cs"/>
              </a:rPr>
              <a:t>Príncipe de la Paz y </a:t>
            </a:r>
            <a:r>
              <a:rPr kumimoji="0" lang="es-ES" sz="22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mn-cs"/>
              </a:rPr>
              <a:t>                                        poderoso </a:t>
            </a:r>
            <a:r>
              <a:rPr kumimoji="0" lang="es-ES" sz="2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mn-cs"/>
              </a:rPr>
              <a:t>consejero.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2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2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mn-cs"/>
              </a:rPr>
              <a:t>Señor</a:t>
            </a:r>
            <a:r>
              <a:rPr kumimoji="0" lang="es-ES" sz="2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mn-cs"/>
              </a:rPr>
              <a:t>, sé que desde ese </a:t>
            </a:r>
            <a:r>
              <a:rPr kumimoji="0" lang="es-ES" sz="22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mn-cs"/>
              </a:rPr>
              <a:t>                                      preciso </a:t>
            </a:r>
            <a:r>
              <a:rPr kumimoji="0" lang="es-ES" sz="2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mn-cs"/>
              </a:rPr>
              <a:t>instante,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mn-cs"/>
              </a:rPr>
              <a:t>desde el “Hágase” de la Hija de </a:t>
            </a:r>
            <a:r>
              <a:rPr kumimoji="0" lang="es-ES" sz="2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mn-cs"/>
              </a:rPr>
              <a:t>Sión</a:t>
            </a:r>
            <a:r>
              <a:rPr kumimoji="0" lang="es-ES" sz="2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mn-cs"/>
              </a:rPr>
              <a:t>nos visitó la Luz de las naciones.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mn-cs"/>
              </a:rPr>
              <a:t>María alabó las maravillas de Dios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mn-cs"/>
              </a:rPr>
              <a:t>y por obra del Espíritu proclamó tu nombre</a:t>
            </a:r>
            <a:r>
              <a:rPr kumimoji="0" lang="es-ES" sz="22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mn-cs"/>
              </a:rPr>
              <a:t>Derrama, Señor, tu Espíritu; </a:t>
            </a:r>
            <a:r>
              <a:rPr kumimoji="0" lang="es-ES" sz="22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mn-cs"/>
              </a:rPr>
              <a:t>baja </a:t>
            </a:r>
            <a:r>
              <a:rPr kumimoji="0" lang="es-ES" sz="2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mn-cs"/>
              </a:rPr>
              <a:t>del corazón de tu Hijo </a:t>
            </a:r>
            <a:r>
              <a:rPr kumimoji="0" lang="es-ES" sz="22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mn-cs"/>
              </a:rPr>
              <a:t>y </a:t>
            </a:r>
            <a:r>
              <a:rPr kumimoji="0" lang="es-ES" sz="2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mn-cs"/>
              </a:rPr>
              <a:t>toca nuestros corazones.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2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mn-cs"/>
              </a:rPr>
              <a:t> </a:t>
            </a:r>
            <a:endParaRPr kumimoji="0" lang="es-ES" sz="2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mn-cs"/>
            </a:endParaRPr>
          </a:p>
        </p:txBody>
      </p:sp>
      <p:sp>
        <p:nvSpPr>
          <p:cNvPr id="8" name="7 Rectángulo"/>
          <p:cNvSpPr/>
          <p:nvPr/>
        </p:nvSpPr>
        <p:spPr>
          <a:xfrm>
            <a:off x="557350" y="450933"/>
            <a:ext cx="2859524" cy="461665"/>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sz="2400" b="1" i="0" u="none" strike="noStrike" kern="1200" cap="none" spc="0" normalizeH="0" baseline="0" noProof="0" dirty="0" smtClean="0">
                <a:ln/>
                <a:solidFill>
                  <a:srgbClr val="FFFF00"/>
                </a:solidFill>
                <a:effectLst/>
                <a:uLnTx/>
                <a:uFillTx/>
                <a:latin typeface="Times New Roman" pitchFamily="18" charset="0"/>
                <a:ea typeface="+mn-ea"/>
                <a:cs typeface="+mn-cs"/>
              </a:rPr>
              <a:t>Oración final </a:t>
            </a:r>
            <a:endParaRPr kumimoji="0" lang="es-ES" sz="2400" b="1" i="0" u="none" strike="noStrike" kern="1200" cap="none" spc="0" normalizeH="0" baseline="0" noProof="0" dirty="0">
              <a:ln/>
              <a:solidFill>
                <a:srgbClr val="FFFF00"/>
              </a:solidFill>
              <a:effectLst/>
              <a:uLnTx/>
              <a:uFillTx/>
              <a:latin typeface="Times New Roman" pitchFamily="18" charset="0"/>
              <a:ea typeface="+mn-ea"/>
              <a:cs typeface="+mn-cs"/>
            </a:endParaRPr>
          </a:p>
        </p:txBody>
      </p:sp>
      <p:sp>
        <p:nvSpPr>
          <p:cNvPr id="10" name="5 Rectángulo"/>
          <p:cNvSpPr/>
          <p:nvPr/>
        </p:nvSpPr>
        <p:spPr>
          <a:xfrm>
            <a:off x="5425438" y="2137130"/>
            <a:ext cx="3265716" cy="2800767"/>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2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mn-cs"/>
              </a:rPr>
              <a:t>Ninguna </a:t>
            </a:r>
            <a:r>
              <a:rPr kumimoji="0" lang="es-ES" sz="2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mn-cs"/>
              </a:rPr>
              <a:t>cosa es imposible para Ti,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mn-cs"/>
              </a:rPr>
              <a:t>toca mi corazón, Señor,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mn-cs"/>
              </a:rPr>
              <a:t>y muévelo a decir SÍ a tu proyecto.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mn-cs"/>
              </a:rPr>
              <a:t>“Hágase en mí según tu Palabra”.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mn-cs"/>
              </a:rPr>
              <a:t>Hágase como Tú quieres</a:t>
            </a:r>
            <a:r>
              <a:rPr kumimoji="0" lang="es-ES" sz="22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mn-cs"/>
              </a:rPr>
              <a:t>.</a:t>
            </a:r>
          </a:p>
        </p:txBody>
      </p:sp>
    </p:spTree>
    <p:extLst>
      <p:ext uri="{BB962C8B-B14F-4D97-AF65-F5344CB8AC3E}">
        <p14:creationId xmlns:p14="http://schemas.microsoft.com/office/powerpoint/2010/main" val="75854497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750" fill="hold"/>
                                        <p:tgtEl>
                                          <p:spTgt spid="6"/>
                                        </p:tgtEl>
                                        <p:attrNameLst>
                                          <p:attrName>ppt_w</p:attrName>
                                        </p:attrNameLst>
                                      </p:cBhvr>
                                      <p:tavLst>
                                        <p:tav tm="0">
                                          <p:val>
                                            <p:fltVal val="0"/>
                                          </p:val>
                                        </p:tav>
                                        <p:tav tm="100000">
                                          <p:val>
                                            <p:strVal val="#ppt_w"/>
                                          </p:val>
                                        </p:tav>
                                      </p:tavLst>
                                    </p:anim>
                                    <p:anim calcmode="lin" valueType="num">
                                      <p:cBhvr>
                                        <p:cTn id="8" dur="1750" fill="hold"/>
                                        <p:tgtEl>
                                          <p:spTgt spid="6"/>
                                        </p:tgtEl>
                                        <p:attrNameLst>
                                          <p:attrName>ppt_h</p:attrName>
                                        </p:attrNameLst>
                                      </p:cBhvr>
                                      <p:tavLst>
                                        <p:tav tm="0">
                                          <p:val>
                                            <p:fltVal val="0"/>
                                          </p:val>
                                        </p:tav>
                                        <p:tav tm="100000">
                                          <p:val>
                                            <p:strVal val="#ppt_h"/>
                                          </p:val>
                                        </p:tav>
                                      </p:tavLst>
                                    </p:anim>
                                    <p:anim calcmode="lin" valueType="num">
                                      <p:cBhvr>
                                        <p:cTn id="9" dur="1750" fill="hold"/>
                                        <p:tgtEl>
                                          <p:spTgt spid="6"/>
                                        </p:tgtEl>
                                        <p:attrNameLst>
                                          <p:attrName>ppt_x</p:attrName>
                                        </p:attrNameLst>
                                      </p:cBhvr>
                                      <p:tavLst>
                                        <p:tav tm="0">
                                          <p:val>
                                            <p:fltVal val="0.5"/>
                                          </p:val>
                                        </p:tav>
                                        <p:tav tm="100000">
                                          <p:val>
                                            <p:strVal val="#ppt_x"/>
                                          </p:val>
                                        </p:tav>
                                      </p:tavLst>
                                    </p:anim>
                                    <p:anim calcmode="lin" valueType="num">
                                      <p:cBhvr>
                                        <p:cTn id="10" dur="1750" fill="hold"/>
                                        <p:tgtEl>
                                          <p:spTgt spid="6"/>
                                        </p:tgtEl>
                                        <p:attrNameLst>
                                          <p:attrName>ppt_y</p:attrName>
                                        </p:attrNameLst>
                                      </p:cBhvr>
                                      <p:tavLst>
                                        <p:tav tm="0">
                                          <p:val>
                                            <p:fltVal val="0.5"/>
                                          </p:val>
                                        </p:tav>
                                        <p:tav tm="100000">
                                          <p:val>
                                            <p:strVal val="#ppt_y"/>
                                          </p:val>
                                        </p:tav>
                                      </p:tavLst>
                                    </p:anim>
                                  </p:childTnLst>
                                </p:cTn>
                              </p:par>
                            </p:childTnLst>
                          </p:cTn>
                        </p:par>
                        <p:par>
                          <p:cTn id="11" fill="hold">
                            <p:stCondLst>
                              <p:cond delay="19250"/>
                            </p:stCondLst>
                            <p:childTnLst>
                              <p:par>
                                <p:cTn id="12" presetID="23" presetClass="entr" presetSubtype="528" fill="hold" grpId="0" nodeType="afterEffect">
                                  <p:stCondLst>
                                    <p:cond delay="0"/>
                                  </p:stCondLst>
                                  <p:iterate type="wd">
                                    <p:tmPct val="10000"/>
                                  </p:iterate>
                                  <p:childTnLst>
                                    <p:set>
                                      <p:cBhvr>
                                        <p:cTn id="13" dur="1" fill="hold">
                                          <p:stCondLst>
                                            <p:cond delay="0"/>
                                          </p:stCondLst>
                                        </p:cTn>
                                        <p:tgtEl>
                                          <p:spTgt spid="10"/>
                                        </p:tgtEl>
                                        <p:attrNameLst>
                                          <p:attrName>style.visibility</p:attrName>
                                        </p:attrNameLst>
                                      </p:cBhvr>
                                      <p:to>
                                        <p:strVal val="visible"/>
                                      </p:to>
                                    </p:set>
                                    <p:anim calcmode="lin" valueType="num">
                                      <p:cBhvr>
                                        <p:cTn id="14" dur="1750" fill="hold"/>
                                        <p:tgtEl>
                                          <p:spTgt spid="10"/>
                                        </p:tgtEl>
                                        <p:attrNameLst>
                                          <p:attrName>ppt_w</p:attrName>
                                        </p:attrNameLst>
                                      </p:cBhvr>
                                      <p:tavLst>
                                        <p:tav tm="0">
                                          <p:val>
                                            <p:fltVal val="0"/>
                                          </p:val>
                                        </p:tav>
                                        <p:tav tm="100000">
                                          <p:val>
                                            <p:strVal val="#ppt_w"/>
                                          </p:val>
                                        </p:tav>
                                      </p:tavLst>
                                    </p:anim>
                                    <p:anim calcmode="lin" valueType="num">
                                      <p:cBhvr>
                                        <p:cTn id="15" dur="1750" fill="hold"/>
                                        <p:tgtEl>
                                          <p:spTgt spid="10"/>
                                        </p:tgtEl>
                                        <p:attrNameLst>
                                          <p:attrName>ppt_h</p:attrName>
                                        </p:attrNameLst>
                                      </p:cBhvr>
                                      <p:tavLst>
                                        <p:tav tm="0">
                                          <p:val>
                                            <p:fltVal val="0"/>
                                          </p:val>
                                        </p:tav>
                                        <p:tav tm="100000">
                                          <p:val>
                                            <p:strVal val="#ppt_h"/>
                                          </p:val>
                                        </p:tav>
                                      </p:tavLst>
                                    </p:anim>
                                    <p:anim calcmode="lin" valueType="num">
                                      <p:cBhvr>
                                        <p:cTn id="16" dur="1750" fill="hold"/>
                                        <p:tgtEl>
                                          <p:spTgt spid="10"/>
                                        </p:tgtEl>
                                        <p:attrNameLst>
                                          <p:attrName>ppt_x</p:attrName>
                                        </p:attrNameLst>
                                      </p:cBhvr>
                                      <p:tavLst>
                                        <p:tav tm="0">
                                          <p:val>
                                            <p:fltVal val="0.5"/>
                                          </p:val>
                                        </p:tav>
                                        <p:tav tm="100000">
                                          <p:val>
                                            <p:strVal val="#ppt_x"/>
                                          </p:val>
                                        </p:tav>
                                      </p:tavLst>
                                    </p:anim>
                                    <p:anim calcmode="lin" valueType="num">
                                      <p:cBhvr>
                                        <p:cTn id="17" dur="1750" fill="hold"/>
                                        <p:tgtEl>
                                          <p:spTgt spid="1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ángulo 10"/>
          <p:cNvSpPr/>
          <p:nvPr/>
        </p:nvSpPr>
        <p:spPr>
          <a:xfrm>
            <a:off x="1118450" y="638270"/>
            <a:ext cx="2082621"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lgerian" panose="04020705040A02060702" pitchFamily="82" charset="0"/>
                <a:ea typeface="Adobe Gothic Std B" panose="020B0800000000000000" pitchFamily="34" charset="-128"/>
                <a:cs typeface="+mn-cs"/>
              </a:rPr>
              <a:t>8 de Diciembre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lgerian" panose="04020705040A02060702" pitchFamily="82" charset="0"/>
              <a:ea typeface="Adobe Gothic Std B" panose="020B0800000000000000" pitchFamily="34" charset="-128"/>
              <a:cs typeface="+mn-cs"/>
            </a:endParaRPr>
          </a:p>
        </p:txBody>
      </p:sp>
      <p:sp>
        <p:nvSpPr>
          <p:cNvPr id="12" name="Rectángulo 11"/>
          <p:cNvSpPr/>
          <p:nvPr/>
        </p:nvSpPr>
        <p:spPr>
          <a:xfrm>
            <a:off x="697712" y="987411"/>
            <a:ext cx="3097322" cy="64633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lgerian" panose="04020705040A02060702" pitchFamily="82" charset="0"/>
                <a:ea typeface="Adobe Gothic Std B" panose="020B0800000000000000" pitchFamily="34" charset="-128"/>
                <a:cs typeface="+mn-cs"/>
              </a:rPr>
              <a:t>Fiesta de la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lgerian" panose="04020705040A02060702" pitchFamily="82" charset="0"/>
                <a:ea typeface="Adobe Gothic Std B" panose="020B0800000000000000" pitchFamily="34" charset="-128"/>
                <a:cs typeface="+mn-cs"/>
              </a:rPr>
              <a:t>Inmaculada Concepción”</a:t>
            </a:r>
          </a:p>
        </p:txBody>
      </p:sp>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5033" y="638269"/>
            <a:ext cx="4425857" cy="5630491"/>
          </a:xfrm>
          <a:prstGeom prst="rect">
            <a:avLst/>
          </a:prstGeom>
        </p:spPr>
      </p:pic>
      <p:sp>
        <p:nvSpPr>
          <p:cNvPr id="8" name="Text Box 7"/>
          <p:cNvSpPr txBox="1">
            <a:spLocks noChangeArrowheads="1"/>
          </p:cNvSpPr>
          <p:nvPr/>
        </p:nvSpPr>
        <p:spPr bwMode="auto">
          <a:xfrm>
            <a:off x="2411760" y="6444263"/>
            <a:ext cx="4536504" cy="400110"/>
          </a:xfrm>
          <a:prstGeom prst="rect">
            <a:avLst/>
          </a:prstGeom>
          <a:solidFill>
            <a:srgbClr val="D3CD7D"/>
          </a:solidFill>
          <a:ln w="9525">
            <a:noFill/>
            <a:miter lim="800000"/>
            <a:headEnd/>
            <a:tailEnd/>
          </a:ln>
          <a:scene3d>
            <a:camera prst="orthographicFront"/>
            <a:lightRig rig="threePt" dir="t"/>
          </a:scene3d>
          <a:sp3d>
            <a:bevelT w="152400" h="50800" prst="softRound"/>
          </a:sp3d>
        </p:spPr>
        <p:txBody>
          <a:bodyPr wrap="square">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1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Poor Richard" pitchFamily="18" charset="0"/>
                <a:ea typeface="+mn-ea"/>
                <a:cs typeface="+mn-cs"/>
              </a:rPr>
              <a:t>Texto de </a:t>
            </a:r>
            <a:r>
              <a:rPr kumimoji="0" lang="es-PE" sz="1000" b="0"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Poor Richard" pitchFamily="18" charset="0"/>
                <a:ea typeface="+mn-ea"/>
                <a:cs typeface="+mn-cs"/>
              </a:rPr>
              <a:t>Lectio</a:t>
            </a:r>
            <a:r>
              <a:rPr kumimoji="0" lang="es-PE" sz="1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Poor Richard" pitchFamily="18" charset="0"/>
                <a:ea typeface="+mn-ea"/>
                <a:cs typeface="+mn-cs"/>
              </a:rPr>
              <a:t> Divina:  Padre César Chávez  </a:t>
            </a:r>
            <a:r>
              <a:rPr kumimoji="0" lang="es-PE" sz="1000" b="0"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Poor Richard" pitchFamily="18" charset="0"/>
                <a:ea typeface="+mn-ea"/>
                <a:cs typeface="+mn-cs"/>
              </a:rPr>
              <a:t>Alva</a:t>
            </a:r>
            <a:r>
              <a:rPr kumimoji="0" lang="es-PE" sz="1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Poor Richard" pitchFamily="18" charset="0"/>
                <a:ea typeface="+mn-ea"/>
                <a:cs typeface="+mn-cs"/>
              </a:rPr>
              <a:t> (Chuno) </a:t>
            </a:r>
            <a:r>
              <a:rPr kumimoji="0" lang="es-PE" sz="1000" b="0"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Poor Richard" pitchFamily="18" charset="0"/>
                <a:ea typeface="+mn-ea"/>
                <a:cs typeface="+mn-cs"/>
              </a:rPr>
              <a:t>C.ongregación</a:t>
            </a:r>
            <a:r>
              <a:rPr kumimoji="0" lang="es-PE" sz="1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Poor Richard" pitchFamily="18" charset="0"/>
                <a:ea typeface="+mn-ea"/>
                <a:cs typeface="+mn-cs"/>
              </a:rPr>
              <a:t> de la Misión.</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1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Poor Richard" pitchFamily="18" charset="0"/>
                <a:ea typeface="+mn-ea"/>
                <a:cs typeface="+mn-cs"/>
              </a:rPr>
              <a:t> </a:t>
            </a:r>
            <a:r>
              <a:rPr kumimoji="0" lang="es-PE" sz="1000" b="0" i="0" u="none" strike="noStrike" kern="1200" cap="none" spc="0" normalizeH="0" baseline="0" noProof="0" dirty="0" err="1" smtClean="0">
                <a:ln>
                  <a:noFill/>
                </a:ln>
                <a:solidFill>
                  <a:prstClr val="black"/>
                </a:solidFill>
                <a:effectLst>
                  <a:outerShdw blurRad="38100" dist="38100" dir="2700000" algn="tl">
                    <a:srgbClr val="000000">
                      <a:alpha val="43137"/>
                    </a:srgbClr>
                  </a:outerShdw>
                </a:effectLst>
                <a:uLnTx/>
                <a:uFillTx/>
                <a:latin typeface="Poor Richard" pitchFamily="18" charset="0"/>
                <a:ea typeface="+mn-ea"/>
                <a:cs typeface="+mn-cs"/>
              </a:rPr>
              <a:t>Power</a:t>
            </a:r>
            <a:r>
              <a:rPr kumimoji="0" lang="es-PE" sz="10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Poor Richard" pitchFamily="18" charset="0"/>
                <a:ea typeface="+mn-ea"/>
                <a:cs typeface="+mn-cs"/>
              </a:rPr>
              <a:t> Point :  </a:t>
            </a:r>
            <a:r>
              <a:rPr kumimoji="0" lang="es-PE" sz="1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Poor Richard" pitchFamily="18" charset="0"/>
                <a:ea typeface="+mn-ea"/>
                <a:cs typeface="+mn-cs"/>
              </a:rPr>
              <a:t>Sor Pilar </a:t>
            </a:r>
            <a:r>
              <a:rPr kumimoji="0" lang="es-PE" sz="1000" b="0"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Poor Richard" pitchFamily="18" charset="0"/>
                <a:ea typeface="+mn-ea"/>
                <a:cs typeface="+mn-cs"/>
              </a:rPr>
              <a:t>Caycho</a:t>
            </a:r>
            <a:r>
              <a:rPr kumimoji="0" lang="es-PE" sz="1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Poor Richard" pitchFamily="18" charset="0"/>
                <a:ea typeface="+mn-ea"/>
                <a:cs typeface="+mn-cs"/>
              </a:rPr>
              <a:t> Vela  </a:t>
            </a:r>
            <a:r>
              <a:rPr kumimoji="0" lang="es-PE" sz="10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Poor Richard" pitchFamily="18" charset="0"/>
                <a:ea typeface="+mn-ea"/>
                <a:cs typeface="+mn-cs"/>
              </a:rPr>
              <a:t>- Hija </a:t>
            </a:r>
            <a:r>
              <a:rPr kumimoji="0" lang="es-PE" sz="1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Poor Richard" pitchFamily="18" charset="0"/>
                <a:ea typeface="+mn-ea"/>
                <a:cs typeface="+mn-cs"/>
              </a:rPr>
              <a:t>de la </a:t>
            </a:r>
            <a:r>
              <a:rPr kumimoji="0" lang="es-PE" sz="10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Poor Richard" pitchFamily="18" charset="0"/>
                <a:ea typeface="+mn-ea"/>
                <a:cs typeface="+mn-cs"/>
              </a:rPr>
              <a:t>Caridad de San Vicente de Paúl</a:t>
            </a:r>
            <a:endParaRPr kumimoji="0" lang="es-PE" sz="1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Poor Richard" pitchFamily="18" charset="0"/>
              <a:ea typeface="+mn-ea"/>
              <a:cs typeface="+mn-cs"/>
            </a:endParaRPr>
          </a:p>
        </p:txBody>
      </p:sp>
      <p:pic>
        <p:nvPicPr>
          <p:cNvPr id="14340" name="Picture 4" descr="Imagen relacionada"/>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00250" y="1713853"/>
            <a:ext cx="3692246" cy="4474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573501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wipe(left)">
                                      <p:cBhvr>
                                        <p:cTn id="11" dur="500"/>
                                        <p:tgtEl>
                                          <p:spTgt spid="12">
                                            <p:txEl>
                                              <p:pRg st="1" end="1"/>
                                            </p:txEl>
                                          </p:spTgt>
                                        </p:tgtEl>
                                      </p:cBhvr>
                                    </p:animEffect>
                                  </p:childTnLst>
                                </p:cTn>
                              </p:par>
                            </p:childTnLst>
                          </p:cTn>
                        </p:par>
                        <p:par>
                          <p:cTn id="12" fill="hold">
                            <p:stCondLst>
                              <p:cond delay="1000"/>
                            </p:stCondLst>
                            <p:childTnLst>
                              <p:par>
                                <p:cTn id="13" presetID="16" presetClass="entr" presetSubtype="26"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Horizont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8" grpId="0" animBg="1"/>
      <p:bldP spid="8"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n relacionada"/>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539552" y="476672"/>
            <a:ext cx="8064896" cy="5832648"/>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pic>
        <p:nvPicPr>
          <p:cNvPr id="4" name="Picture 8" descr="VIRJEN~1"/>
          <p:cNvPicPr>
            <a:picLocks noChangeAspect="1" noChangeArrowheads="1"/>
          </p:cNvPicPr>
          <p:nvPr/>
        </p:nvPicPr>
        <p:blipFill>
          <a:blip r:embed="rId3"/>
          <a:srcRect/>
          <a:stretch>
            <a:fillRect/>
          </a:stretch>
        </p:blipFill>
        <p:spPr bwMode="auto">
          <a:xfrm flipH="1">
            <a:off x="677198" y="1132114"/>
            <a:ext cx="3032654" cy="4781006"/>
          </a:xfrm>
          <a:prstGeom prst="round2DiagRect">
            <a:avLst>
              <a:gd name="adj1" fmla="val 16667"/>
              <a:gd name="adj2" fmla="val 0"/>
            </a:avLst>
          </a:prstGeom>
          <a:ln w="88900" cap="sq">
            <a:solidFill>
              <a:srgbClr val="C89B45"/>
            </a:solidFill>
            <a:miter lim="800000"/>
          </a:ln>
          <a:effectLst>
            <a:outerShdw blurRad="254000" algn="tl" rotWithShape="0">
              <a:srgbClr val="000000">
                <a:alpha val="43000"/>
              </a:srgbClr>
            </a:outerShdw>
          </a:effectLst>
          <a:scene3d>
            <a:camera prst="orthographicFront"/>
            <a:lightRig rig="threePt" dir="t"/>
          </a:scene3d>
          <a:sp3d>
            <a:bevelT w="152400" h="50800" prst="softRound"/>
          </a:sp3d>
        </p:spPr>
      </p:pic>
      <p:sp>
        <p:nvSpPr>
          <p:cNvPr id="6" name="2 Marcador de contenido"/>
          <p:cNvSpPr txBox="1">
            <a:spLocks/>
          </p:cNvSpPr>
          <p:nvPr/>
        </p:nvSpPr>
        <p:spPr>
          <a:xfrm>
            <a:off x="3421170" y="649153"/>
            <a:ext cx="5112568" cy="5263967"/>
          </a:xfrm>
          <a:prstGeom prst="rect">
            <a:avLst/>
          </a:prstGeom>
        </p:spPr>
        <p:txBody>
          <a:bodyPr vert="horz" lIns="91440" tIns="45720" rIns="91440" bIns="45720" rtlCol="0">
            <a:noAutofit/>
          </a:bodyPr>
          <a:lstStyle/>
          <a:p>
            <a:pPr marL="342900" marR="0" lvl="0" indent="-342900" algn="r" defTabSz="914400" rtl="0" eaLnBrk="1" fontAlgn="auto" latinLnBrk="0" hangingPunct="1">
              <a:lnSpc>
                <a:spcPct val="100000"/>
              </a:lnSpc>
              <a:spcBef>
                <a:spcPct val="20000"/>
              </a:spcBef>
              <a:spcAft>
                <a:spcPts val="0"/>
              </a:spcAft>
              <a:buClrTx/>
              <a:buSzTx/>
              <a:buFontTx/>
              <a:buNone/>
              <a:tabLst/>
              <a:defRPr/>
            </a:pPr>
            <a:r>
              <a:rPr kumimoji="0" lang="es-ES_tradnl" sz="2400" b="1" i="1" u="sng" strike="noStrike" kern="1200" cap="none" spc="0" normalizeH="0" baseline="0" noProof="0" dirty="0" smtClean="0">
                <a:ln>
                  <a:noFill/>
                </a:ln>
                <a:solidFill>
                  <a:srgbClr val="FFFFB3"/>
                </a:solidFill>
                <a:effectLst>
                  <a:outerShdw blurRad="50800" dist="38100" algn="l" rotWithShape="0">
                    <a:prstClr val="black"/>
                  </a:outerShdw>
                </a:effectLst>
                <a:uLnTx/>
                <a:uFillTx/>
                <a:latin typeface="Calibri"/>
                <a:ea typeface="+mn-ea"/>
                <a:cs typeface="+mn-cs"/>
              </a:rPr>
              <a:t>AMBIENTACIÓN</a:t>
            </a:r>
            <a:r>
              <a:rPr kumimoji="0" lang="es-ES_tradnl" sz="2800" b="1" i="1" u="none" strike="noStrike" kern="1200" cap="none" spc="0" normalizeH="0" baseline="0" noProof="0" dirty="0" smtClean="0">
                <a:ln>
                  <a:noFill/>
                </a:ln>
                <a:solidFill>
                  <a:srgbClr val="FFFFB3"/>
                </a:solidFill>
                <a:effectLst>
                  <a:outerShdw blurRad="50800" dist="38100" algn="l" rotWithShape="0">
                    <a:prstClr val="black"/>
                  </a:outerShdw>
                </a:effectLst>
                <a:uLnTx/>
                <a:uFillTx/>
                <a:latin typeface="Calibri"/>
                <a:ea typeface="+mn-ea"/>
                <a:cs typeface="+mn-cs"/>
              </a:rPr>
              <a:t>:</a:t>
            </a:r>
            <a:r>
              <a:rPr kumimoji="0" lang="es-ES_tradnl" sz="2800" b="0" i="1" u="none" strike="noStrike" kern="1200" cap="none" spc="0" normalizeH="0" baseline="0" noProof="0" dirty="0" smtClean="0">
                <a:ln>
                  <a:noFill/>
                </a:ln>
                <a:solidFill>
                  <a:srgbClr val="FFFFB3"/>
                </a:solidFill>
                <a:effectLst>
                  <a:outerShdw blurRad="50800" dist="38100" algn="l" rotWithShape="0">
                    <a:prstClr val="black"/>
                  </a:outerShdw>
                </a:effectLst>
                <a:uLnTx/>
                <a:uFillTx/>
                <a:latin typeface="Calibri"/>
                <a:ea typeface="+mn-ea"/>
                <a:cs typeface="+mn-cs"/>
              </a:rPr>
              <a:t> </a:t>
            </a:r>
            <a:r>
              <a:rPr kumimoji="0" lang="es-PE" sz="2800" b="0" i="1" u="none" strike="noStrike" kern="1200" cap="none" spc="0" normalizeH="0" baseline="0" noProof="0" dirty="0">
                <a:ln>
                  <a:noFill/>
                </a:ln>
                <a:solidFill>
                  <a:srgbClr val="FFFFB3"/>
                </a:solidFill>
                <a:effectLst>
                  <a:outerShdw blurRad="50800" dist="38100" algn="l" rotWithShape="0">
                    <a:prstClr val="black"/>
                  </a:outerShdw>
                </a:effectLst>
                <a:uLnTx/>
                <a:uFillTx/>
                <a:latin typeface="Calibri"/>
                <a:ea typeface="+mn-ea"/>
                <a:cs typeface="+mn-cs"/>
              </a:rPr>
              <a:t>La solemnidad </a:t>
            </a:r>
            <a:r>
              <a:rPr kumimoji="0" lang="es-PE" sz="2800" b="0" i="1" u="none" strike="noStrike" kern="1200" cap="none" spc="0" normalizeH="0" baseline="0" noProof="0" dirty="0" smtClean="0">
                <a:ln>
                  <a:noFill/>
                </a:ln>
                <a:solidFill>
                  <a:srgbClr val="FFFFB3"/>
                </a:solidFill>
                <a:effectLst>
                  <a:outerShdw blurRad="50800" dist="38100" algn="l" rotWithShape="0">
                    <a:prstClr val="black"/>
                  </a:outerShdw>
                </a:effectLst>
                <a:uLnTx/>
                <a:uFillTx/>
                <a:latin typeface="Calibri"/>
                <a:ea typeface="+mn-ea"/>
                <a:cs typeface="+mn-cs"/>
              </a:rPr>
              <a:t>de </a:t>
            </a:r>
            <a:r>
              <a:rPr kumimoji="0" lang="es-PE" sz="2800" b="0" i="1" u="none" strike="noStrike" kern="1200" cap="none" spc="0" normalizeH="0" baseline="0" noProof="0" dirty="0">
                <a:ln>
                  <a:noFill/>
                </a:ln>
                <a:solidFill>
                  <a:srgbClr val="FFFFB3"/>
                </a:solidFill>
                <a:effectLst>
                  <a:outerShdw blurRad="50800" dist="38100" algn="l" rotWithShape="0">
                    <a:prstClr val="black"/>
                  </a:outerShdw>
                </a:effectLst>
                <a:uLnTx/>
                <a:uFillTx/>
                <a:latin typeface="Calibri"/>
                <a:ea typeface="+mn-ea"/>
                <a:cs typeface="+mn-cs"/>
              </a:rPr>
              <a:t>la Inmaculada, al caer dentro del Adviento, se ha convertido en motivo de esperanza para toda la Iglesia cuando se está preparando para recibir al que viene a bendecirnos “con toda clase de bienes espirituales y celestiales</a:t>
            </a:r>
            <a:r>
              <a:rPr kumimoji="0" lang="es-PE" sz="2800" b="0" i="1" u="none" strike="noStrike" kern="1200" cap="none" spc="0" normalizeH="0" baseline="0" noProof="0" dirty="0" smtClean="0">
                <a:ln>
                  <a:noFill/>
                </a:ln>
                <a:solidFill>
                  <a:srgbClr val="FFFFB3"/>
                </a:solidFill>
                <a:effectLst>
                  <a:outerShdw blurRad="50800" dist="38100" algn="l" rotWithShape="0">
                    <a:prstClr val="black"/>
                  </a:outerShdw>
                </a:effectLst>
                <a:uLnTx/>
                <a:uFillTx/>
                <a:latin typeface="Calibri"/>
                <a:ea typeface="+mn-ea"/>
                <a:cs typeface="+mn-cs"/>
              </a:rPr>
              <a:t>. </a:t>
            </a:r>
            <a:r>
              <a:rPr kumimoji="0" lang="es-PE" sz="2800" b="0" i="1" u="none" strike="noStrike" kern="1200" cap="none" spc="0" normalizeH="0" baseline="0" noProof="0" dirty="0">
                <a:ln>
                  <a:noFill/>
                </a:ln>
                <a:solidFill>
                  <a:srgbClr val="FFFFB3"/>
                </a:solidFill>
                <a:effectLst>
                  <a:outerShdw blurRad="50800" dist="38100" algn="l" rotWithShape="0">
                    <a:prstClr val="black"/>
                  </a:outerShdw>
                </a:effectLst>
                <a:uLnTx/>
                <a:uFillTx/>
                <a:latin typeface="Calibri"/>
                <a:ea typeface="+mn-ea"/>
                <a:cs typeface="+mn-cs"/>
              </a:rPr>
              <a:t>La disponibilidad de María es el camino por el que la salvación de Dios se hace presente.</a:t>
            </a:r>
            <a:endParaRPr kumimoji="0" lang="es-ES" sz="2800" b="0" i="1" u="none" strike="noStrike" kern="1200" cap="none" spc="0" normalizeH="0" baseline="0" noProof="0" dirty="0" smtClean="0">
              <a:ln>
                <a:noFill/>
              </a:ln>
              <a:solidFill>
                <a:srgbClr val="FFFFB3"/>
              </a:solidFill>
              <a:effectLst>
                <a:outerShdw blurRad="50800" dist="38100" algn="l" rotWithShape="0">
                  <a:prstClr val="black"/>
                </a:outerShdw>
              </a:effectLst>
              <a:uLnTx/>
              <a:uFillTx/>
              <a:latin typeface="Calibri"/>
              <a:ea typeface="+mn-ea"/>
              <a:cs typeface="+mn-cs"/>
            </a:endParaRPr>
          </a:p>
        </p:txBody>
      </p:sp>
    </p:spTree>
    <p:extLst>
      <p:ext uri="{BB962C8B-B14F-4D97-AF65-F5344CB8AC3E}">
        <p14:creationId xmlns:p14="http://schemas.microsoft.com/office/powerpoint/2010/main" val="289814288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7"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0" fill="hold"/>
                                        <p:tgtEl>
                                          <p:spTgt spid="6"/>
                                        </p:tgtEl>
                                        <p:attrNameLst>
                                          <p:attrName>ppt_x</p:attrName>
                                        </p:attrNameLst>
                                      </p:cBhvr>
                                      <p:tavLst>
                                        <p:tav tm="0">
                                          <p:val>
                                            <p:strVal val="#ppt_x"/>
                                          </p:val>
                                        </p:tav>
                                        <p:tav tm="100000">
                                          <p:val>
                                            <p:strVal val="#ppt_x"/>
                                          </p:val>
                                        </p:tav>
                                      </p:tavLst>
                                    </p:anim>
                                    <p:anim calcmode="lin" valueType="num">
                                      <p:cBhvr additive="base">
                                        <p:cTn id="12"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fondo azul para el Espiritu San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752" y="514123"/>
            <a:ext cx="8039191" cy="5790883"/>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9" name="8 CuadroTexto"/>
          <p:cNvSpPr txBox="1"/>
          <p:nvPr/>
        </p:nvSpPr>
        <p:spPr>
          <a:xfrm>
            <a:off x="2533401" y="947573"/>
            <a:ext cx="5905210" cy="193899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400" b="1" i="0" u="none" strike="noStrike" kern="1200" cap="none" spc="0" normalizeH="0" baseline="0" noProof="0" dirty="0">
                <a:ln>
                  <a:noFill/>
                </a:ln>
                <a:solidFill>
                  <a:srgbClr val="FFFF00"/>
                </a:solidFill>
                <a:effectLst>
                  <a:glow rad="63500">
                    <a:prstClr val="black">
                      <a:lumMod val="95000"/>
                      <a:lumOff val="5000"/>
                      <a:alpha val="40000"/>
                    </a:prstClr>
                  </a:glow>
                  <a:outerShdw blurRad="50800" dist="38100" algn="l" rotWithShape="0">
                    <a:prstClr val="black"/>
                  </a:outerShdw>
                </a:effectLst>
                <a:uLnTx/>
                <a:uFillTx/>
                <a:latin typeface="Times New Roman" pitchFamily="18" charset="0"/>
                <a:ea typeface="+mn-ea"/>
                <a:cs typeface="+mn-cs"/>
              </a:rPr>
              <a:t>Dios Espíritu Santo,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400" b="1" i="0" u="none" strike="noStrike" kern="1200" cap="none" spc="0" normalizeH="0" baseline="0" noProof="0" dirty="0">
                <a:ln>
                  <a:noFill/>
                </a:ln>
                <a:solidFill>
                  <a:srgbClr val="FFFF00"/>
                </a:solidFill>
                <a:effectLst>
                  <a:glow rad="63500">
                    <a:prstClr val="black">
                      <a:lumMod val="95000"/>
                      <a:lumOff val="5000"/>
                      <a:alpha val="40000"/>
                    </a:prstClr>
                  </a:glow>
                  <a:outerShdw blurRad="50800" dist="38100" algn="l" rotWithShape="0">
                    <a:prstClr val="black"/>
                  </a:outerShdw>
                </a:effectLst>
                <a:uLnTx/>
                <a:uFillTx/>
                <a:latin typeface="Times New Roman" pitchFamily="18" charset="0"/>
                <a:ea typeface="+mn-ea"/>
                <a:cs typeface="+mn-cs"/>
              </a:rPr>
              <a:t>así como Tú has inundado a María,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400" b="1" i="0" u="none" strike="noStrike" kern="1200" cap="none" spc="0" normalizeH="0" baseline="0" noProof="0" dirty="0">
                <a:ln>
                  <a:noFill/>
                </a:ln>
                <a:solidFill>
                  <a:srgbClr val="FFFF00"/>
                </a:solidFill>
                <a:effectLst>
                  <a:glow rad="63500">
                    <a:prstClr val="black">
                      <a:lumMod val="95000"/>
                      <a:lumOff val="5000"/>
                      <a:alpha val="40000"/>
                    </a:prstClr>
                  </a:glow>
                  <a:outerShdw blurRad="50800" dist="38100" algn="l" rotWithShape="0">
                    <a:prstClr val="black"/>
                  </a:outerShdw>
                </a:effectLst>
                <a:uLnTx/>
                <a:uFillTx/>
                <a:latin typeface="Times New Roman" pitchFamily="18" charset="0"/>
                <a:ea typeface="+mn-ea"/>
                <a:cs typeface="+mn-cs"/>
              </a:rPr>
              <a:t>con tu presencia, fecundándola y engendrando </a:t>
            </a:r>
            <a:r>
              <a:rPr kumimoji="0" lang="es-PE" sz="2400" b="1" i="0" u="none" strike="noStrike" kern="1200" cap="none" spc="0" normalizeH="0" baseline="0" noProof="0" dirty="0" smtClean="0">
                <a:ln>
                  <a:noFill/>
                </a:ln>
                <a:solidFill>
                  <a:srgbClr val="FFFF00"/>
                </a:solidFill>
                <a:effectLst>
                  <a:glow rad="63500">
                    <a:prstClr val="black">
                      <a:lumMod val="95000"/>
                      <a:lumOff val="5000"/>
                      <a:alpha val="40000"/>
                    </a:prstClr>
                  </a:glow>
                  <a:outerShdw blurRad="50800" dist="38100" algn="l" rotWithShape="0">
                    <a:prstClr val="black"/>
                  </a:outerShdw>
                </a:effectLst>
                <a:uLnTx/>
                <a:uFillTx/>
                <a:latin typeface="Times New Roman" pitchFamily="18" charset="0"/>
                <a:ea typeface="+mn-ea"/>
                <a:cs typeface="+mn-cs"/>
              </a:rPr>
              <a:t>al </a:t>
            </a:r>
            <a:r>
              <a:rPr kumimoji="0" lang="es-PE" sz="2400" b="1" i="0" u="none" strike="noStrike" kern="1200" cap="none" spc="0" normalizeH="0" baseline="0" noProof="0" dirty="0">
                <a:ln>
                  <a:noFill/>
                </a:ln>
                <a:solidFill>
                  <a:srgbClr val="FFFF00"/>
                </a:solidFill>
                <a:effectLst>
                  <a:glow rad="63500">
                    <a:prstClr val="black">
                      <a:lumMod val="95000"/>
                      <a:lumOff val="5000"/>
                      <a:alpha val="40000"/>
                    </a:prstClr>
                  </a:glow>
                  <a:outerShdw blurRad="50800" dist="38100" algn="l" rotWithShape="0">
                    <a:prstClr val="black"/>
                  </a:outerShdw>
                </a:effectLst>
                <a:uLnTx/>
                <a:uFillTx/>
                <a:latin typeface="Times New Roman" pitchFamily="18" charset="0"/>
                <a:ea typeface="+mn-ea"/>
                <a:cs typeface="+mn-cs"/>
              </a:rPr>
              <a:t>Hijo de Dios en ella</a:t>
            </a:r>
            <a:r>
              <a:rPr kumimoji="0" lang="es-PE" sz="2400" b="1" i="0" u="none" strike="noStrike" kern="1200" cap="none" spc="0" normalizeH="0" baseline="0" noProof="0" dirty="0" smtClean="0">
                <a:ln>
                  <a:noFill/>
                </a:ln>
                <a:solidFill>
                  <a:srgbClr val="FFFF00"/>
                </a:solidFill>
                <a:effectLst>
                  <a:glow rad="63500">
                    <a:prstClr val="black">
                      <a:lumMod val="95000"/>
                      <a:lumOff val="5000"/>
                      <a:alpha val="40000"/>
                    </a:prstClr>
                  </a:glow>
                  <a:outerShdw blurRad="50800" dist="38100" algn="l" rotWithShape="0">
                    <a:prstClr val="black"/>
                  </a:outerShdw>
                </a:effectLst>
                <a:uLnTx/>
                <a:uFillTx/>
                <a:latin typeface="Times New Roman"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400" b="1" i="0" u="none" strike="noStrike" kern="1200" cap="none" spc="0" normalizeH="0" baseline="0" noProof="0" dirty="0">
                <a:ln>
                  <a:noFill/>
                </a:ln>
                <a:solidFill>
                  <a:srgbClr val="FFFF00"/>
                </a:solidFill>
                <a:effectLst>
                  <a:glow rad="63500">
                    <a:prstClr val="black">
                      <a:lumMod val="95000"/>
                      <a:lumOff val="5000"/>
                      <a:alpha val="40000"/>
                    </a:prstClr>
                  </a:glow>
                  <a:outerShdw blurRad="50800" dist="38100" algn="l" rotWithShape="0">
                    <a:prstClr val="black"/>
                  </a:outerShdw>
                </a:effectLst>
                <a:uLnTx/>
                <a:uFillTx/>
                <a:latin typeface="Times New Roman" pitchFamily="18" charset="0"/>
                <a:ea typeface="+mn-ea"/>
                <a:cs typeface="+mn-cs"/>
              </a:rPr>
              <a:t>“…sí, hágase…, </a:t>
            </a:r>
            <a:r>
              <a:rPr kumimoji="0" lang="es-PE" sz="2400" b="1" i="0" u="none" strike="noStrike" kern="1200" cap="none" spc="0" normalizeH="0" baseline="0" noProof="0" dirty="0" smtClean="0">
                <a:ln>
                  <a:noFill/>
                </a:ln>
                <a:solidFill>
                  <a:srgbClr val="FFFF00"/>
                </a:solidFill>
                <a:effectLst>
                  <a:glow rad="63500">
                    <a:prstClr val="black">
                      <a:lumMod val="95000"/>
                      <a:lumOff val="5000"/>
                      <a:alpha val="40000"/>
                    </a:prstClr>
                  </a:glow>
                  <a:outerShdw blurRad="50800" dist="38100" algn="l" rotWithShape="0">
                    <a:prstClr val="black"/>
                  </a:outerShdw>
                </a:effectLst>
                <a:uLnTx/>
                <a:uFillTx/>
                <a:latin typeface="Times New Roman" pitchFamily="18" charset="0"/>
                <a:ea typeface="+mn-ea"/>
                <a:cs typeface="+mn-cs"/>
              </a:rPr>
              <a:t>hágase </a:t>
            </a:r>
            <a:r>
              <a:rPr kumimoji="0" lang="es-PE" sz="2400" b="1" i="0" u="none" strike="noStrike" kern="1200" cap="none" spc="0" normalizeH="0" baseline="0" noProof="0" dirty="0">
                <a:ln>
                  <a:noFill/>
                </a:ln>
                <a:solidFill>
                  <a:srgbClr val="FFFF00"/>
                </a:solidFill>
                <a:effectLst>
                  <a:glow rad="63500">
                    <a:prstClr val="black">
                      <a:lumMod val="95000"/>
                      <a:lumOff val="5000"/>
                      <a:alpha val="40000"/>
                    </a:prstClr>
                  </a:glow>
                  <a:outerShdw blurRad="50800" dist="38100" algn="l" rotWithShape="0">
                    <a:prstClr val="black"/>
                  </a:outerShdw>
                </a:effectLst>
                <a:uLnTx/>
                <a:uFillTx/>
                <a:latin typeface="Times New Roman" pitchFamily="18" charset="0"/>
                <a:ea typeface="+mn-ea"/>
                <a:cs typeface="+mn-cs"/>
              </a:rPr>
              <a:t>tu voluntad</a:t>
            </a:r>
            <a:r>
              <a:rPr kumimoji="0" lang="es-PE" sz="2400" b="1" i="0" u="none" strike="noStrike" kern="1200" cap="none" spc="0" normalizeH="0" baseline="0" noProof="0" dirty="0" smtClean="0">
                <a:ln>
                  <a:noFill/>
                </a:ln>
                <a:solidFill>
                  <a:srgbClr val="FFFF00"/>
                </a:solidFill>
                <a:effectLst>
                  <a:glow rad="63500">
                    <a:prstClr val="black">
                      <a:lumMod val="95000"/>
                      <a:lumOff val="5000"/>
                      <a:alpha val="40000"/>
                    </a:prstClr>
                  </a:glow>
                  <a:outerShdw blurRad="50800" dist="38100" algn="l" rotWithShape="0">
                    <a:prstClr val="black"/>
                  </a:outerShdw>
                </a:effectLst>
                <a:uLnTx/>
                <a:uFillTx/>
                <a:latin typeface="Times New Roman" pitchFamily="18" charset="0"/>
                <a:ea typeface="+mn-ea"/>
                <a:cs typeface="+mn-cs"/>
              </a:rPr>
              <a:t>…”.</a:t>
            </a:r>
            <a:endParaRPr kumimoji="0" lang="es-PE" sz="2400" b="1" i="0" u="none" strike="noStrike" kern="1200" cap="none" spc="0" normalizeH="0" baseline="0" noProof="0" dirty="0">
              <a:ln>
                <a:noFill/>
              </a:ln>
              <a:solidFill>
                <a:srgbClr val="FFFF00"/>
              </a:solidFill>
              <a:effectLst>
                <a:glow rad="63500">
                  <a:prstClr val="black">
                    <a:lumMod val="95000"/>
                    <a:lumOff val="5000"/>
                    <a:alpha val="40000"/>
                  </a:prstClr>
                </a:glow>
                <a:outerShdw blurRad="50800" dist="38100" algn="l" rotWithShape="0">
                  <a:prstClr val="black"/>
                </a:outerShdw>
              </a:effectLst>
              <a:uLnTx/>
              <a:uFillTx/>
              <a:latin typeface="Times New Roman" pitchFamily="18" charset="0"/>
              <a:ea typeface="+mn-ea"/>
              <a:cs typeface="+mn-cs"/>
            </a:endParaRPr>
          </a:p>
        </p:txBody>
      </p:sp>
      <p:sp>
        <p:nvSpPr>
          <p:cNvPr id="10" name="9 Rectángulo"/>
          <p:cNvSpPr/>
          <p:nvPr/>
        </p:nvSpPr>
        <p:spPr>
          <a:xfrm>
            <a:off x="1763991" y="422813"/>
            <a:ext cx="2794356"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3200" b="1" i="0" u="none" strike="noStrike" kern="1200" cap="none" spc="0" normalizeH="0" baseline="0" noProof="0" dirty="0" smtClean="0">
                <a:ln w="900" cmpd="sng">
                  <a:solidFill>
                    <a:srgbClr val="CEB966">
                      <a:satMod val="190000"/>
                      <a:alpha val="55000"/>
                    </a:srgbClr>
                  </a:solidFill>
                  <a:prstDash val="solid"/>
                </a:ln>
                <a:solidFill>
                  <a:srgbClr val="CEB966">
                    <a:lumMod val="20000"/>
                    <a:lumOff val="80000"/>
                  </a:srgbClr>
                </a:solidFill>
                <a:effectLst>
                  <a:outerShdw blurRad="38100" dist="38100" dir="2700000" algn="tl">
                    <a:srgbClr val="000000">
                      <a:alpha val="43137"/>
                    </a:srgbClr>
                  </a:outerShdw>
                </a:effectLst>
                <a:uLnTx/>
                <a:uFillTx/>
                <a:latin typeface="Times New Roman" pitchFamily="18" charset="0"/>
                <a:ea typeface="+mn-ea"/>
                <a:cs typeface="+mn-cs"/>
              </a:rPr>
              <a:t>Oración inicial</a:t>
            </a:r>
            <a:endParaRPr kumimoji="0" lang="es-ES" sz="3200" b="1" i="0" u="none" strike="noStrike" kern="1200" cap="none" spc="0" normalizeH="0" baseline="0" noProof="0" dirty="0">
              <a:ln w="900" cmpd="sng">
                <a:solidFill>
                  <a:srgbClr val="CEB966">
                    <a:satMod val="190000"/>
                    <a:alpha val="55000"/>
                  </a:srgbClr>
                </a:solidFill>
                <a:prstDash val="solid"/>
              </a:ln>
              <a:solidFill>
                <a:srgbClr val="CEB966">
                  <a:lumMod val="20000"/>
                  <a:lumOff val="80000"/>
                </a:srgbClr>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12" name="8 CuadroTexto"/>
          <p:cNvSpPr txBox="1"/>
          <p:nvPr/>
        </p:nvSpPr>
        <p:spPr>
          <a:xfrm>
            <a:off x="4093029" y="3577704"/>
            <a:ext cx="4354285" cy="267765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400" b="1" i="0" u="none" strike="noStrike" kern="1200" cap="none" spc="0" normalizeH="0" baseline="0" noProof="0" dirty="0" smtClean="0">
                <a:ln>
                  <a:noFill/>
                </a:ln>
                <a:solidFill>
                  <a:srgbClr val="FFFF00"/>
                </a:solidFill>
                <a:effectLst>
                  <a:glow rad="101600">
                    <a:prstClr val="black">
                      <a:lumMod val="95000"/>
                      <a:lumOff val="5000"/>
                      <a:alpha val="40000"/>
                    </a:prstClr>
                  </a:glow>
                  <a:outerShdw blurRad="50800" dist="38100" algn="l" rotWithShape="0">
                    <a:prstClr val="black"/>
                  </a:outerShdw>
                </a:effectLst>
                <a:uLnTx/>
                <a:uFillTx/>
                <a:latin typeface="Times New Roman" pitchFamily="18" charset="0"/>
                <a:ea typeface="+mn-ea"/>
                <a:cs typeface="+mn-cs"/>
              </a:rPr>
              <a:t>así </a:t>
            </a:r>
            <a:r>
              <a:rPr kumimoji="0" lang="es-PE" sz="2400" b="1" i="0" u="none" strike="noStrike" kern="1200" cap="none" spc="0" normalizeH="0" baseline="0" noProof="0" dirty="0">
                <a:ln>
                  <a:noFill/>
                </a:ln>
                <a:solidFill>
                  <a:srgbClr val="FFFF00"/>
                </a:solidFill>
                <a:effectLst>
                  <a:glow rad="101600">
                    <a:prstClr val="black">
                      <a:lumMod val="95000"/>
                      <a:lumOff val="5000"/>
                      <a:alpha val="40000"/>
                    </a:prstClr>
                  </a:glow>
                  <a:outerShdw blurRad="50800" dist="38100" algn="l" rotWithShape="0">
                    <a:prstClr val="black"/>
                  </a:outerShdw>
                </a:effectLst>
                <a:uLnTx/>
                <a:uFillTx/>
                <a:latin typeface="Times New Roman" pitchFamily="18" charset="0"/>
                <a:ea typeface="+mn-ea"/>
                <a:cs typeface="+mn-cs"/>
              </a:rPr>
              <a:t>también realiza la obra de Dios en nuestra vida,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400" b="1" i="0" u="none" strike="noStrike" kern="1200" cap="none" spc="0" normalizeH="0" baseline="0" noProof="0" dirty="0">
                <a:ln>
                  <a:noFill/>
                </a:ln>
                <a:solidFill>
                  <a:srgbClr val="FFFF00"/>
                </a:solidFill>
                <a:effectLst>
                  <a:glow rad="101600">
                    <a:prstClr val="black">
                      <a:lumMod val="95000"/>
                      <a:lumOff val="5000"/>
                      <a:alpha val="40000"/>
                    </a:prstClr>
                  </a:glow>
                  <a:outerShdw blurRad="50800" dist="38100" algn="l" rotWithShape="0">
                    <a:prstClr val="black"/>
                  </a:outerShdw>
                </a:effectLst>
                <a:uLnTx/>
                <a:uFillTx/>
                <a:latin typeface="Times New Roman" pitchFamily="18" charset="0"/>
                <a:ea typeface="+mn-ea"/>
                <a:cs typeface="+mn-cs"/>
              </a:rPr>
              <a:t>para que también nosotros podamos responder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400" b="1" i="0" u="none" strike="noStrike" kern="1200" cap="none" spc="0" normalizeH="0" baseline="0" noProof="0" dirty="0">
                <a:ln>
                  <a:noFill/>
                </a:ln>
                <a:solidFill>
                  <a:srgbClr val="FFFF00"/>
                </a:solidFill>
                <a:effectLst>
                  <a:glow rad="101600">
                    <a:prstClr val="black">
                      <a:lumMod val="95000"/>
                      <a:lumOff val="5000"/>
                      <a:alpha val="40000"/>
                    </a:prstClr>
                  </a:glow>
                  <a:outerShdw blurRad="50800" dist="38100" algn="l" rotWithShape="0">
                    <a:prstClr val="black"/>
                  </a:outerShdw>
                </a:effectLst>
                <a:uLnTx/>
                <a:uFillTx/>
                <a:latin typeface="Times New Roman" pitchFamily="18" charset="0"/>
                <a:ea typeface="+mn-ea"/>
                <a:cs typeface="+mn-cs"/>
              </a:rPr>
              <a:t>como lo hizo la Virgen</a:t>
            </a:r>
            <a:r>
              <a:rPr kumimoji="0" lang="es-PE" sz="2400" b="1" i="0" u="none" strike="noStrike" kern="1200" cap="none" spc="0" normalizeH="0" baseline="0" noProof="0" dirty="0" smtClean="0">
                <a:ln>
                  <a:noFill/>
                </a:ln>
                <a:solidFill>
                  <a:srgbClr val="FFFF00"/>
                </a:solidFill>
                <a:effectLst>
                  <a:glow rad="101600">
                    <a:prstClr val="black">
                      <a:lumMod val="95000"/>
                      <a:lumOff val="5000"/>
                      <a:alpha val="40000"/>
                    </a:prstClr>
                  </a:glow>
                  <a:outerShdw blurRad="50800" dist="38100" algn="l" rotWithShape="0">
                    <a:prstClr val="black"/>
                  </a:outerShdw>
                </a:effectLst>
                <a:uLnTx/>
                <a:uFillTx/>
                <a:latin typeface="Times New Roman" pitchFamily="18" charset="0"/>
                <a:ea typeface="+mn-ea"/>
                <a:cs typeface="+mn-cs"/>
              </a:rPr>
              <a: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400" b="1" i="0" u="none" strike="noStrike" kern="1200" cap="none" spc="0" normalizeH="0" baseline="0" noProof="0" dirty="0">
                <a:ln>
                  <a:noFill/>
                </a:ln>
                <a:solidFill>
                  <a:srgbClr val="FFFF00"/>
                </a:solidFill>
                <a:effectLst>
                  <a:glow rad="101600">
                    <a:prstClr val="black">
                      <a:lumMod val="95000"/>
                      <a:lumOff val="5000"/>
                      <a:alpha val="40000"/>
                    </a:prstClr>
                  </a:glow>
                  <a:outerShdw blurRad="50800" dist="38100" algn="l" rotWithShape="0">
                    <a:prstClr val="black"/>
                  </a:outerShdw>
                </a:effectLst>
                <a:uLnTx/>
                <a:uFillTx/>
                <a:latin typeface="Times New Roman" pitchFamily="18" charset="0"/>
                <a:ea typeface="+mn-ea"/>
                <a:cs typeface="+mn-cs"/>
              </a:rPr>
              <a:t> “…sí, hágase…, hágase tu voluntad</a:t>
            </a:r>
            <a:r>
              <a:rPr kumimoji="0" lang="es-ES" sz="2400" b="1" i="0" u="none" strike="noStrike" kern="1200" cap="none" spc="0" normalizeH="0" baseline="0" noProof="0" dirty="0" smtClean="0">
                <a:ln>
                  <a:noFill/>
                </a:ln>
                <a:solidFill>
                  <a:srgbClr val="FFFF00"/>
                </a:solidFill>
                <a:effectLst>
                  <a:glow rad="101600">
                    <a:prstClr val="black">
                      <a:lumMod val="95000"/>
                      <a:lumOff val="5000"/>
                      <a:alpha val="40000"/>
                    </a:prstClr>
                  </a:glow>
                  <a:outerShdw blurRad="50800" dist="38100" algn="l" rotWithShape="0">
                    <a:prstClr val="black"/>
                  </a:outerShdw>
                </a:effectLst>
                <a:uLnTx/>
                <a:uFillTx/>
                <a:latin typeface="Times New Roman" pitchFamily="18" charset="0"/>
                <a:ea typeface="+mn-ea"/>
                <a:cs typeface="+mn-cs"/>
              </a:rPr>
              <a:t>…”.</a:t>
            </a:r>
            <a:endParaRPr kumimoji="0" lang="es-ES" sz="2400" b="1" i="0" u="none" strike="noStrike" kern="1200" cap="none" spc="0" normalizeH="0" baseline="0" noProof="0" dirty="0">
              <a:ln>
                <a:noFill/>
              </a:ln>
              <a:solidFill>
                <a:srgbClr val="FFFF00"/>
              </a:solidFill>
              <a:effectLst>
                <a:glow rad="101600">
                  <a:prstClr val="black">
                    <a:lumMod val="95000"/>
                    <a:lumOff val="5000"/>
                    <a:alpha val="40000"/>
                  </a:prstClr>
                </a:glow>
                <a:outerShdw blurRad="50800" dist="38100" algn="l" rotWithShape="0">
                  <a:prstClr val="black"/>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168743710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7"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0" fill="hold"/>
                                        <p:tgtEl>
                                          <p:spTgt spid="9"/>
                                        </p:tgtEl>
                                        <p:attrNameLst>
                                          <p:attrName>ppt_x</p:attrName>
                                        </p:attrNameLst>
                                      </p:cBhvr>
                                      <p:tavLst>
                                        <p:tav tm="0">
                                          <p:val>
                                            <p:strVal val="0-#ppt_w/2"/>
                                          </p:val>
                                        </p:tav>
                                        <p:tav tm="100000">
                                          <p:val>
                                            <p:strVal val="#ppt_x"/>
                                          </p:val>
                                        </p:tav>
                                      </p:tavLst>
                                    </p:anim>
                                    <p:anim calcmode="lin" valueType="num">
                                      <p:cBhvr additive="base">
                                        <p:cTn id="14" dur="5000" fill="hold"/>
                                        <p:tgtEl>
                                          <p:spTgt spid="9"/>
                                        </p:tgtEl>
                                        <p:attrNameLst>
                                          <p:attrName>ppt_y</p:attrName>
                                        </p:attrNameLst>
                                      </p:cBhvr>
                                      <p:tavLst>
                                        <p:tav tm="0">
                                          <p:val>
                                            <p:strVal val="#ppt_y"/>
                                          </p:val>
                                        </p:tav>
                                        <p:tav tm="100000">
                                          <p:val>
                                            <p:strVal val="#ppt_y"/>
                                          </p:val>
                                        </p:tav>
                                      </p:tavLst>
                                    </p:anim>
                                  </p:childTnLst>
                                </p:cTn>
                              </p:par>
                            </p:childTnLst>
                          </p:cTn>
                        </p:par>
                        <p:par>
                          <p:cTn id="15" fill="hold">
                            <p:stCondLst>
                              <p:cond delay="6000"/>
                            </p:stCondLst>
                            <p:childTnLst>
                              <p:par>
                                <p:cTn id="16" presetID="7" presetClass="entr" presetSubtype="2"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0" fill="hold"/>
                                        <p:tgtEl>
                                          <p:spTgt spid="12"/>
                                        </p:tgtEl>
                                        <p:attrNameLst>
                                          <p:attrName>ppt_x</p:attrName>
                                        </p:attrNameLst>
                                      </p:cBhvr>
                                      <p:tavLst>
                                        <p:tav tm="0">
                                          <p:val>
                                            <p:strVal val="1+#ppt_w/2"/>
                                          </p:val>
                                        </p:tav>
                                        <p:tav tm="100000">
                                          <p:val>
                                            <p:strVal val="#ppt_x"/>
                                          </p:val>
                                        </p:tav>
                                      </p:tavLst>
                                    </p:anim>
                                    <p:anim calcmode="lin" valueType="num">
                                      <p:cBhvr additive="base">
                                        <p:cTn id="19" dur="5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esultado de imagen para fondo de Navidad"/>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flipH="1">
            <a:off x="553762" y="466676"/>
            <a:ext cx="8024180" cy="5838329"/>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9" name="2 Marcador de contenido"/>
          <p:cNvSpPr txBox="1">
            <a:spLocks/>
          </p:cNvSpPr>
          <p:nvPr/>
        </p:nvSpPr>
        <p:spPr>
          <a:xfrm>
            <a:off x="405717" y="597175"/>
            <a:ext cx="4854260" cy="2712082"/>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s-PE" sz="2000" b="1" i="0" u="none" strike="noStrike" kern="1200" cap="none" spc="0" normalizeH="0" baseline="0" noProof="0" dirty="0">
                <a:ln>
                  <a:noFill/>
                </a:ln>
                <a:solidFill>
                  <a:srgbClr val="333399">
                    <a:lumMod val="75000"/>
                  </a:srgbClr>
                </a:solidFill>
                <a:effectLst>
                  <a:outerShdw blurRad="38100" dist="38100" dir="2700000" algn="tl">
                    <a:srgbClr val="000000">
                      <a:alpha val="43137"/>
                    </a:srgbClr>
                  </a:outerShdw>
                </a:effectLst>
                <a:uLnTx/>
                <a:uFillTx/>
                <a:latin typeface="Arial"/>
                <a:ea typeface="+mn-ea"/>
                <a:cs typeface="+mn-cs"/>
              </a:rPr>
              <a:t>Señor, en estos días previos </a:t>
            </a:r>
            <a:r>
              <a:rPr kumimoji="0" lang="es-PE" sz="2000" b="1" i="0" u="none" strike="noStrike" kern="1200" cap="none" spc="0" normalizeH="0" baseline="0" noProof="0" dirty="0" smtClean="0">
                <a:ln>
                  <a:noFill/>
                </a:ln>
                <a:solidFill>
                  <a:srgbClr val="333399">
                    <a:lumMod val="75000"/>
                  </a:srgbClr>
                </a:solidFill>
                <a:effectLst>
                  <a:outerShdw blurRad="38100" dist="38100" dir="2700000" algn="tl">
                    <a:srgbClr val="000000">
                      <a:alpha val="43137"/>
                    </a:srgbClr>
                  </a:outerShdw>
                </a:effectLst>
                <a:uLnTx/>
                <a:uFillTx/>
                <a:latin typeface="Arial"/>
                <a:ea typeface="+mn-ea"/>
                <a:cs typeface="+mn-cs"/>
              </a:rPr>
              <a:t>                      a </a:t>
            </a:r>
            <a:r>
              <a:rPr kumimoji="0" lang="es-PE" sz="2000" b="1" i="0" u="none" strike="noStrike" kern="1200" cap="none" spc="0" normalizeH="0" baseline="0" noProof="0" dirty="0">
                <a:ln>
                  <a:noFill/>
                </a:ln>
                <a:solidFill>
                  <a:srgbClr val="333399">
                    <a:lumMod val="75000"/>
                  </a:srgbClr>
                </a:solidFill>
                <a:effectLst>
                  <a:outerShdw blurRad="38100" dist="38100" dir="2700000" algn="tl">
                    <a:srgbClr val="000000">
                      <a:alpha val="43137"/>
                    </a:srgbClr>
                  </a:outerShdw>
                </a:effectLst>
                <a:uLnTx/>
                <a:uFillTx/>
                <a:latin typeface="Arial"/>
                <a:ea typeface="+mn-ea"/>
                <a:cs typeface="+mn-cs"/>
              </a:rPr>
              <a:t>la Navidad,</a:t>
            </a:r>
          </a:p>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s-PE" sz="2000" b="1" i="0" u="none" strike="noStrike" kern="1200" cap="none" spc="0" normalizeH="0" baseline="0" noProof="0" dirty="0">
                <a:ln>
                  <a:noFill/>
                </a:ln>
                <a:solidFill>
                  <a:srgbClr val="333399">
                    <a:lumMod val="75000"/>
                  </a:srgbClr>
                </a:solidFill>
                <a:effectLst>
                  <a:outerShdw blurRad="38100" dist="38100" dir="2700000" algn="tl">
                    <a:srgbClr val="000000">
                      <a:alpha val="43137"/>
                    </a:srgbClr>
                  </a:outerShdw>
                </a:effectLst>
                <a:uLnTx/>
                <a:uFillTx/>
                <a:latin typeface="Arial"/>
                <a:ea typeface="+mn-ea"/>
                <a:cs typeface="+mn-cs"/>
              </a:rPr>
              <a:t>regálanos la docilidad y </a:t>
            </a:r>
            <a:r>
              <a:rPr kumimoji="0" lang="es-PE" sz="2000" b="1" i="0" u="none" strike="noStrike" kern="1200" cap="none" spc="0" normalizeH="0" baseline="0" noProof="0" dirty="0" smtClean="0">
                <a:ln>
                  <a:noFill/>
                </a:ln>
                <a:solidFill>
                  <a:srgbClr val="333399">
                    <a:lumMod val="75000"/>
                  </a:srgbClr>
                </a:solidFill>
                <a:effectLst>
                  <a:outerShdw blurRad="38100" dist="38100" dir="2700000" algn="tl">
                    <a:srgbClr val="000000">
                      <a:alpha val="43137"/>
                    </a:srgbClr>
                  </a:outerShdw>
                </a:effectLst>
                <a:uLnTx/>
                <a:uFillTx/>
                <a:latin typeface="Arial"/>
                <a:ea typeface="+mn-ea"/>
                <a:cs typeface="+mn-cs"/>
              </a:rPr>
              <a:t>apertura </a:t>
            </a:r>
            <a:r>
              <a:rPr kumimoji="0" lang="es-PE" sz="2000" b="1" i="0" u="none" strike="noStrike" kern="1200" cap="none" spc="0" normalizeH="0" baseline="0" noProof="0" dirty="0">
                <a:ln>
                  <a:noFill/>
                </a:ln>
                <a:solidFill>
                  <a:srgbClr val="333399">
                    <a:lumMod val="75000"/>
                  </a:srgbClr>
                </a:solidFill>
                <a:effectLst>
                  <a:outerShdw blurRad="38100" dist="38100" dir="2700000" algn="tl">
                    <a:srgbClr val="000000">
                      <a:alpha val="43137"/>
                    </a:srgbClr>
                  </a:outerShdw>
                </a:effectLst>
                <a:uLnTx/>
                <a:uFillTx/>
                <a:latin typeface="Arial"/>
                <a:ea typeface="+mn-ea"/>
                <a:cs typeface="+mn-cs"/>
              </a:rPr>
              <a:t>que tuvo María,</a:t>
            </a:r>
          </a:p>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s-PE" sz="2000" b="1" i="0" u="none" strike="noStrike" kern="1200" cap="none" spc="0" normalizeH="0" baseline="0" noProof="0" dirty="0">
                <a:ln>
                  <a:noFill/>
                </a:ln>
                <a:solidFill>
                  <a:srgbClr val="333399">
                    <a:lumMod val="75000"/>
                  </a:srgbClr>
                </a:solidFill>
                <a:effectLst>
                  <a:outerShdw blurRad="38100" dist="38100" dir="2700000" algn="tl">
                    <a:srgbClr val="000000">
                      <a:alpha val="43137"/>
                    </a:srgbClr>
                  </a:outerShdw>
                </a:effectLst>
                <a:uLnTx/>
                <a:uFillTx/>
                <a:latin typeface="Arial"/>
                <a:ea typeface="+mn-ea"/>
                <a:cs typeface="+mn-cs"/>
              </a:rPr>
              <a:t>para que encontrando a Dios </a:t>
            </a:r>
            <a:r>
              <a:rPr kumimoji="0" lang="es-PE" sz="2000" b="1" i="0" u="none" strike="noStrike" kern="1200" cap="none" spc="0" normalizeH="0" baseline="0" noProof="0" dirty="0" smtClean="0">
                <a:ln>
                  <a:noFill/>
                </a:ln>
                <a:solidFill>
                  <a:srgbClr val="333399">
                    <a:lumMod val="75000"/>
                  </a:srgbClr>
                </a:solidFill>
                <a:effectLst>
                  <a:outerShdw blurRad="38100" dist="38100" dir="2700000" algn="tl">
                    <a:srgbClr val="000000">
                      <a:alpha val="43137"/>
                    </a:srgbClr>
                  </a:outerShdw>
                </a:effectLst>
                <a:uLnTx/>
                <a:uFillTx/>
                <a:latin typeface="Arial"/>
                <a:ea typeface="+mn-ea"/>
                <a:cs typeface="+mn-cs"/>
              </a:rPr>
              <a:t> en </a:t>
            </a:r>
            <a:r>
              <a:rPr kumimoji="0" lang="es-PE" sz="2000" b="1" i="0" u="none" strike="noStrike" kern="1200" cap="none" spc="0" normalizeH="0" baseline="0" noProof="0" dirty="0">
                <a:ln>
                  <a:noFill/>
                </a:ln>
                <a:solidFill>
                  <a:srgbClr val="333399">
                    <a:lumMod val="75000"/>
                  </a:srgbClr>
                </a:solidFill>
                <a:effectLst>
                  <a:outerShdw blurRad="38100" dist="38100" dir="2700000" algn="tl">
                    <a:srgbClr val="000000">
                      <a:alpha val="43137"/>
                    </a:srgbClr>
                  </a:outerShdw>
                </a:effectLst>
                <a:uLnTx/>
                <a:uFillTx/>
                <a:latin typeface="Arial"/>
                <a:ea typeface="+mn-ea"/>
                <a:cs typeface="+mn-cs"/>
              </a:rPr>
              <a:t>nuestra vida,</a:t>
            </a:r>
          </a:p>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s-PE" sz="2000" b="1" i="0" u="none" strike="noStrike" kern="1200" cap="none" spc="0" normalizeH="0" baseline="0" noProof="0" dirty="0">
                <a:ln>
                  <a:noFill/>
                </a:ln>
                <a:solidFill>
                  <a:srgbClr val="333399">
                    <a:lumMod val="75000"/>
                  </a:srgbClr>
                </a:solidFill>
                <a:effectLst>
                  <a:outerShdw blurRad="38100" dist="38100" dir="2700000" algn="tl">
                    <a:srgbClr val="000000">
                      <a:alpha val="43137"/>
                    </a:srgbClr>
                  </a:outerShdw>
                </a:effectLst>
                <a:uLnTx/>
                <a:uFillTx/>
                <a:latin typeface="Arial"/>
                <a:ea typeface="+mn-ea"/>
                <a:cs typeface="+mn-cs"/>
              </a:rPr>
              <a:t>vivamos tu proyecto de amor</a:t>
            </a:r>
          </a:p>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s-PE" sz="2000" b="1" i="0" u="none" strike="noStrike" kern="1200" cap="none" spc="0" normalizeH="0" baseline="0" noProof="0" dirty="0">
                <a:ln>
                  <a:noFill/>
                </a:ln>
                <a:solidFill>
                  <a:srgbClr val="333399">
                    <a:lumMod val="75000"/>
                  </a:srgbClr>
                </a:solidFill>
                <a:effectLst>
                  <a:outerShdw blurRad="38100" dist="38100" dir="2700000" algn="tl">
                    <a:srgbClr val="000000">
                      <a:alpha val="43137"/>
                    </a:srgbClr>
                  </a:outerShdw>
                </a:effectLst>
                <a:uLnTx/>
                <a:uFillTx/>
                <a:latin typeface="Arial"/>
                <a:ea typeface="+mn-ea"/>
                <a:cs typeface="+mn-cs"/>
              </a:rPr>
              <a:t>para nosotros y nuestra familia</a:t>
            </a:r>
            <a:r>
              <a:rPr kumimoji="0" lang="es-PE" sz="2000" b="1" i="0" u="none" strike="noStrike" kern="1200" cap="none" spc="0" normalizeH="0" baseline="0" noProof="0" dirty="0" smtClean="0">
                <a:ln>
                  <a:noFill/>
                </a:ln>
                <a:solidFill>
                  <a:srgbClr val="333399">
                    <a:lumMod val="75000"/>
                  </a:srgbClr>
                </a:solidFill>
                <a:effectLst>
                  <a:outerShdw blurRad="38100" dist="38100" dir="2700000" algn="tl">
                    <a:srgbClr val="000000">
                      <a:alpha val="43137"/>
                    </a:srgbClr>
                  </a:outerShdw>
                </a:effectLst>
                <a:uLnTx/>
                <a:uFillTx/>
                <a:latin typeface="Arial"/>
                <a:ea typeface="+mn-ea"/>
                <a:cs typeface="+mn-cs"/>
              </a:rPr>
              <a:t>.</a:t>
            </a:r>
            <a:endParaRPr kumimoji="0" lang="es-PE" sz="2000" b="1" i="0" u="none" strike="noStrike" kern="1200" cap="none" spc="0" normalizeH="0" baseline="0" noProof="0" dirty="0">
              <a:ln>
                <a:noFill/>
              </a:ln>
              <a:solidFill>
                <a:srgbClr val="333399">
                  <a:lumMod val="75000"/>
                </a:srgbClr>
              </a:solidFill>
              <a:effectLst>
                <a:outerShdw blurRad="38100" dist="38100" dir="2700000" algn="tl">
                  <a:srgbClr val="000000">
                    <a:alpha val="43137"/>
                  </a:srgbClr>
                </a:outerShdw>
              </a:effectLst>
              <a:uLnTx/>
              <a:uFillTx/>
              <a:latin typeface="Arial"/>
              <a:ea typeface="+mn-ea"/>
              <a:cs typeface="+mn-cs"/>
            </a:endParaRPr>
          </a:p>
        </p:txBody>
      </p:sp>
      <p:sp>
        <p:nvSpPr>
          <p:cNvPr id="11" name="2 Marcador de contenido"/>
          <p:cNvSpPr txBox="1">
            <a:spLocks/>
          </p:cNvSpPr>
          <p:nvPr/>
        </p:nvSpPr>
        <p:spPr>
          <a:xfrm>
            <a:off x="2481943" y="3494705"/>
            <a:ext cx="6008916" cy="2627426"/>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s-PE" sz="2000" b="1" i="0" u="none" strike="noStrike" kern="1200" cap="none" spc="0" normalizeH="0" baseline="0" noProof="0" dirty="0" smtClean="0">
                <a:ln>
                  <a:noFill/>
                </a:ln>
                <a:solidFill>
                  <a:srgbClr val="121236"/>
                </a:solidFill>
                <a:effectLst>
                  <a:outerShdw blurRad="38100" dist="38100" dir="2700000" algn="tl">
                    <a:srgbClr val="000000">
                      <a:alpha val="43137"/>
                    </a:srgbClr>
                  </a:outerShdw>
                </a:effectLst>
                <a:uLnTx/>
                <a:uFillTx/>
                <a:latin typeface="Arial"/>
                <a:ea typeface="+mn-ea"/>
                <a:cs typeface="+mn-cs"/>
              </a:rPr>
              <a:t>Hoy </a:t>
            </a:r>
            <a:r>
              <a:rPr kumimoji="0" lang="es-PE" sz="2000" b="1" i="0" u="none" strike="noStrike" kern="1200" cap="none" spc="0" normalizeH="0" baseline="0" noProof="0" dirty="0">
                <a:ln>
                  <a:noFill/>
                </a:ln>
                <a:solidFill>
                  <a:srgbClr val="121236"/>
                </a:solidFill>
                <a:effectLst>
                  <a:outerShdw blurRad="38100" dist="38100" dir="2700000" algn="tl">
                    <a:srgbClr val="000000">
                      <a:alpha val="43137"/>
                    </a:srgbClr>
                  </a:outerShdw>
                </a:effectLst>
                <a:uLnTx/>
                <a:uFillTx/>
                <a:latin typeface="Arial"/>
                <a:ea typeface="+mn-ea"/>
                <a:cs typeface="+mn-cs"/>
              </a:rPr>
              <a:t>y siempre, Dios Espíritu Santo,</a:t>
            </a:r>
          </a:p>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s-PE" sz="2000" b="1" i="0" u="none" strike="noStrike" kern="1200" cap="none" spc="0" normalizeH="0" baseline="0" noProof="0" dirty="0">
                <a:ln>
                  <a:noFill/>
                </a:ln>
                <a:solidFill>
                  <a:srgbClr val="121236"/>
                </a:solidFill>
                <a:effectLst>
                  <a:outerShdw blurRad="38100" dist="38100" dir="2700000" algn="tl">
                    <a:srgbClr val="000000">
                      <a:alpha val="43137"/>
                    </a:srgbClr>
                  </a:outerShdw>
                </a:effectLst>
                <a:uLnTx/>
                <a:uFillTx/>
                <a:latin typeface="Arial"/>
                <a:ea typeface="+mn-ea"/>
                <a:cs typeface="+mn-cs"/>
              </a:rPr>
              <a:t>danos la gracia de decirle al Padre</a:t>
            </a:r>
            <a:r>
              <a:rPr kumimoji="0" lang="es-PE" sz="2000" b="1" i="0" u="none" strike="noStrike" kern="1200" cap="none" spc="0" normalizeH="0" baseline="0" noProof="0" dirty="0" smtClean="0">
                <a:ln>
                  <a:noFill/>
                </a:ln>
                <a:solidFill>
                  <a:srgbClr val="121236"/>
                </a:solidFill>
                <a:effectLst>
                  <a:outerShdw blurRad="38100" dist="38100" dir="2700000" algn="tl">
                    <a:srgbClr val="000000">
                      <a:alpha val="43137"/>
                    </a:srgbClr>
                  </a:outerShdw>
                </a:effectLst>
                <a:uLnTx/>
                <a:uFillTx/>
                <a:latin typeface="Arial"/>
                <a:ea typeface="+mn-ea"/>
                <a:cs typeface="+mn-cs"/>
              </a:rPr>
              <a:t>:</a:t>
            </a:r>
          </a:p>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s-ES" sz="2000" b="1" i="0" u="none" strike="noStrike" kern="1200" cap="none" spc="0" normalizeH="0" baseline="0" noProof="0" dirty="0">
                <a:ln>
                  <a:noFill/>
                </a:ln>
                <a:solidFill>
                  <a:srgbClr val="121236"/>
                </a:solidFill>
                <a:effectLst>
                  <a:outerShdw blurRad="38100" dist="38100" dir="2700000" algn="tl">
                    <a:srgbClr val="000000">
                      <a:alpha val="43137"/>
                    </a:srgbClr>
                  </a:outerShdw>
                </a:effectLst>
                <a:uLnTx/>
                <a:uFillTx/>
                <a:latin typeface="Arial"/>
                <a:ea typeface="+mn-ea"/>
                <a:cs typeface="+mn-cs"/>
              </a:rPr>
              <a:t>“…sí, hágase…, hágase tu voluntad…”,</a:t>
            </a:r>
          </a:p>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s-ES" sz="2000" b="1" i="0" u="none" strike="noStrike" kern="1200" cap="none" spc="0" normalizeH="0" baseline="0" noProof="0" dirty="0">
                <a:ln>
                  <a:noFill/>
                </a:ln>
                <a:solidFill>
                  <a:srgbClr val="121236"/>
                </a:solidFill>
                <a:effectLst>
                  <a:outerShdw blurRad="38100" dist="38100" dir="2700000" algn="tl">
                    <a:srgbClr val="000000">
                      <a:alpha val="43137"/>
                    </a:srgbClr>
                  </a:outerShdw>
                </a:effectLst>
                <a:uLnTx/>
                <a:uFillTx/>
                <a:latin typeface="Arial"/>
                <a:ea typeface="+mn-ea"/>
                <a:cs typeface="+mn-cs"/>
              </a:rPr>
              <a:t>como lo dijo, María,</a:t>
            </a:r>
          </a:p>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s-ES" sz="2000" b="1" i="0" u="none" strike="noStrike" kern="1200" cap="none" spc="0" normalizeH="0" baseline="0" noProof="0" dirty="0">
                <a:ln>
                  <a:noFill/>
                </a:ln>
                <a:solidFill>
                  <a:srgbClr val="121236"/>
                </a:solidFill>
                <a:effectLst>
                  <a:outerShdw blurRad="38100" dist="38100" dir="2700000" algn="tl">
                    <a:srgbClr val="000000">
                      <a:alpha val="43137"/>
                    </a:srgbClr>
                  </a:outerShdw>
                </a:effectLst>
                <a:uLnTx/>
                <a:uFillTx/>
                <a:latin typeface="Arial"/>
                <a:ea typeface="+mn-ea"/>
                <a:cs typeface="+mn-cs"/>
              </a:rPr>
              <a:t>para que Tú puedas hacer en nosotros</a:t>
            </a:r>
          </a:p>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s-ES" sz="2000" b="1" i="0" u="none" strike="noStrike" kern="1200" cap="none" spc="0" normalizeH="0" baseline="0" noProof="0" dirty="0">
                <a:ln>
                  <a:noFill/>
                </a:ln>
                <a:solidFill>
                  <a:srgbClr val="121236"/>
                </a:solidFill>
                <a:effectLst>
                  <a:outerShdw blurRad="38100" dist="38100" dir="2700000" algn="tl">
                    <a:srgbClr val="000000">
                      <a:alpha val="43137"/>
                    </a:srgbClr>
                  </a:outerShdw>
                </a:effectLst>
                <a:uLnTx/>
                <a:uFillTx/>
                <a:latin typeface="Arial"/>
                <a:ea typeface="+mn-ea"/>
                <a:cs typeface="+mn-cs"/>
              </a:rPr>
              <a:t>tu obra y hacernos presencia tuya</a:t>
            </a:r>
          </a:p>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s-ES" sz="2000" b="1" i="0" u="none" strike="noStrike" kern="1200" cap="none" spc="0" normalizeH="0" baseline="0" noProof="0" dirty="0">
                <a:ln>
                  <a:noFill/>
                </a:ln>
                <a:solidFill>
                  <a:srgbClr val="121236"/>
                </a:solidFill>
                <a:effectLst>
                  <a:outerShdw blurRad="38100" dist="38100" dir="2700000" algn="tl">
                    <a:srgbClr val="000000">
                      <a:alpha val="43137"/>
                    </a:srgbClr>
                  </a:outerShdw>
                </a:effectLst>
                <a:uLnTx/>
                <a:uFillTx/>
                <a:latin typeface="Arial"/>
                <a:ea typeface="+mn-ea"/>
                <a:cs typeface="+mn-cs"/>
              </a:rPr>
              <a:t>para todos los que nos rodean</a:t>
            </a:r>
            <a:r>
              <a:rPr kumimoji="0" lang="es-ES" sz="2000" b="1" i="0" u="none" strike="noStrike" kern="1200" cap="none" spc="0" normalizeH="0" baseline="0" noProof="0" dirty="0" smtClean="0">
                <a:ln>
                  <a:noFill/>
                </a:ln>
                <a:solidFill>
                  <a:srgbClr val="121236"/>
                </a:solidFill>
                <a:effectLst>
                  <a:outerShdw blurRad="38100" dist="38100" dir="2700000" algn="tl">
                    <a:srgbClr val="000000">
                      <a:alpha val="43137"/>
                    </a:srgbClr>
                  </a:outerShdw>
                </a:effectLst>
                <a:uLnTx/>
                <a:uFillTx/>
                <a:latin typeface="Arial"/>
                <a:ea typeface="+mn-ea"/>
                <a:cs typeface="+mn-cs"/>
              </a:rPr>
              <a:t>. Que </a:t>
            </a:r>
            <a:r>
              <a:rPr kumimoji="0" lang="es-ES" sz="2000" b="1" i="0" u="none" strike="noStrike" kern="1200" cap="none" spc="0" normalizeH="0" baseline="0" noProof="0" dirty="0">
                <a:ln>
                  <a:noFill/>
                </a:ln>
                <a:solidFill>
                  <a:srgbClr val="121236"/>
                </a:solidFill>
                <a:effectLst>
                  <a:outerShdw blurRad="38100" dist="38100" dir="2700000" algn="tl">
                    <a:srgbClr val="000000">
                      <a:alpha val="43137"/>
                    </a:srgbClr>
                  </a:outerShdw>
                </a:effectLst>
                <a:uLnTx/>
                <a:uFillTx/>
                <a:latin typeface="Arial"/>
                <a:ea typeface="+mn-ea"/>
                <a:cs typeface="+mn-cs"/>
              </a:rPr>
              <a:t>así sea.</a:t>
            </a:r>
            <a:endParaRPr kumimoji="0" lang="es-PE" sz="2000" b="1" i="0" u="none" strike="noStrike" kern="1200" cap="none" spc="0" normalizeH="0" baseline="0" noProof="0" dirty="0" smtClean="0">
              <a:ln>
                <a:noFill/>
              </a:ln>
              <a:solidFill>
                <a:srgbClr val="121236"/>
              </a:solidFill>
              <a:effectLst>
                <a:outerShdw blurRad="38100" dist="38100" dir="2700000" algn="tl">
                  <a:srgbClr val="000000">
                    <a:alpha val="43137"/>
                  </a:srgbClr>
                </a:outerShdw>
              </a:effectLst>
              <a:uLnTx/>
              <a:uFillTx/>
              <a:latin typeface="Arial"/>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2000" b="1" i="0" u="none" strike="noStrike" kern="1200" cap="none" spc="0" normalizeH="0" baseline="0" noProof="0" dirty="0" smtClean="0">
              <a:ln>
                <a:noFill/>
              </a:ln>
              <a:solidFill>
                <a:srgbClr val="121236"/>
              </a:solidFill>
              <a:effectLst>
                <a:outerShdw blurRad="38100" dist="38100" dir="2700000" algn="tl">
                  <a:srgbClr val="000000">
                    <a:alpha val="43137"/>
                  </a:srgbClr>
                </a:outerShdw>
              </a:effectLst>
              <a:uLnTx/>
              <a:uFillTx/>
              <a:latin typeface="Arial"/>
              <a:ea typeface="+mn-ea"/>
              <a:cs typeface="+mn-cs"/>
            </a:endParaRPr>
          </a:p>
        </p:txBody>
      </p:sp>
    </p:spTree>
    <p:extLst>
      <p:ext uri="{BB962C8B-B14F-4D97-AF65-F5344CB8AC3E}">
        <p14:creationId xmlns:p14="http://schemas.microsoft.com/office/powerpoint/2010/main" val="280693567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1750" fill="hold"/>
                                        <p:tgtEl>
                                          <p:spTgt spid="9"/>
                                        </p:tgtEl>
                                        <p:attrNameLst>
                                          <p:attrName>ppt_w</p:attrName>
                                        </p:attrNameLst>
                                      </p:cBhvr>
                                      <p:tavLst>
                                        <p:tav tm="0">
                                          <p:val>
                                            <p:fltVal val="0"/>
                                          </p:val>
                                        </p:tav>
                                        <p:tav tm="100000">
                                          <p:val>
                                            <p:strVal val="#ppt_w"/>
                                          </p:val>
                                        </p:tav>
                                      </p:tavLst>
                                    </p:anim>
                                    <p:anim calcmode="lin" valueType="num">
                                      <p:cBhvr>
                                        <p:cTn id="8" dur="175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8400"/>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11"/>
                                        </p:tgtEl>
                                        <p:attrNameLst>
                                          <p:attrName>style.visibility</p:attrName>
                                        </p:attrNameLst>
                                      </p:cBhvr>
                                      <p:to>
                                        <p:strVal val="visible"/>
                                      </p:to>
                                    </p:set>
                                    <p:anim calcmode="lin" valueType="num">
                                      <p:cBhvr>
                                        <p:cTn id="12" dur="1750" fill="hold"/>
                                        <p:tgtEl>
                                          <p:spTgt spid="11"/>
                                        </p:tgtEl>
                                        <p:attrNameLst>
                                          <p:attrName>ppt_w</p:attrName>
                                        </p:attrNameLst>
                                      </p:cBhvr>
                                      <p:tavLst>
                                        <p:tav tm="0">
                                          <p:val>
                                            <p:fltVal val="0"/>
                                          </p:val>
                                        </p:tav>
                                        <p:tav tm="100000">
                                          <p:val>
                                            <p:strVal val="#ppt_w"/>
                                          </p:val>
                                        </p:tav>
                                      </p:tavLst>
                                    </p:anim>
                                    <p:anim calcmode="lin" valueType="num">
                                      <p:cBhvr>
                                        <p:cTn id="13" dur="175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12" descr="nativity-19"/>
          <p:cNvPicPr>
            <a:picLocks noChangeAspect="1" noChangeArrowheads="1"/>
          </p:cNvPicPr>
          <p:nvPr/>
        </p:nvPicPr>
        <p:blipFill>
          <a:blip r:embed="rId3"/>
          <a:srcRect/>
          <a:stretch>
            <a:fillRect/>
          </a:stretch>
        </p:blipFill>
        <p:spPr bwMode="auto">
          <a:xfrm>
            <a:off x="535517" y="517178"/>
            <a:ext cx="8007592" cy="5796536"/>
          </a:xfrm>
          <a:prstGeom prst="round2DiagRect">
            <a:avLst>
              <a:gd name="adj1" fmla="val 0"/>
              <a:gd name="adj2" fmla="val 0"/>
            </a:avLst>
          </a:prstGeom>
          <a:ln w="88900" cap="sq">
            <a:noFill/>
            <a:miter lim="800000"/>
          </a:ln>
          <a:effectLst>
            <a:outerShdw blurRad="254000" algn="tl" rotWithShape="0">
              <a:srgbClr val="000000">
                <a:alpha val="43000"/>
              </a:srgbClr>
            </a:outerShdw>
          </a:effectLst>
          <a:scene3d>
            <a:camera prst="orthographicFront"/>
            <a:lightRig rig="threePt" dir="t"/>
          </a:scene3d>
          <a:sp3d>
            <a:bevelT w="152400" h="50800" prst="softRound"/>
          </a:sp3d>
        </p:spPr>
      </p:pic>
      <p:sp>
        <p:nvSpPr>
          <p:cNvPr id="9" name="2 Marcador de contenido"/>
          <p:cNvSpPr txBox="1">
            <a:spLocks/>
          </p:cNvSpPr>
          <p:nvPr/>
        </p:nvSpPr>
        <p:spPr>
          <a:xfrm>
            <a:off x="444138" y="3621419"/>
            <a:ext cx="8098971" cy="1628502"/>
          </a:xfrm>
          <a:prstGeom prst="rect">
            <a:avLst/>
          </a:prstGeom>
          <a:noFill/>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s-ES_tradnl" sz="2400" b="1" i="1" u="sng" strike="noStrike" kern="1200" cap="none" spc="0" normalizeH="0" baseline="0" noProof="0" dirty="0" smtClean="0">
                <a:ln>
                  <a:noFill/>
                </a:ln>
                <a:solidFill>
                  <a:prstClr val="white"/>
                </a:solidFill>
                <a:effectLst>
                  <a:glow rad="114300">
                    <a:prstClr val="black">
                      <a:lumMod val="95000"/>
                      <a:lumOff val="5000"/>
                      <a:alpha val="40000"/>
                    </a:prstClr>
                  </a:glow>
                  <a:outerShdw blurRad="50800" dist="38100" algn="l" rotWithShape="0">
                    <a:prstClr val="black"/>
                  </a:outerShdw>
                </a:effectLst>
                <a:uLnTx/>
                <a:uFillTx/>
                <a:latin typeface="Calibri"/>
                <a:ea typeface="+mn-ea"/>
                <a:cs typeface="+mn-cs"/>
              </a:rPr>
              <a:t>Motivación</a:t>
            </a:r>
            <a:r>
              <a:rPr kumimoji="0" lang="es-ES_tradnl" sz="2400" b="1" i="1" u="none" strike="noStrike" kern="1200" cap="none" spc="0" normalizeH="0" baseline="0" noProof="0" dirty="0" smtClean="0">
                <a:ln>
                  <a:noFill/>
                </a:ln>
                <a:solidFill>
                  <a:prstClr val="white"/>
                </a:solidFill>
                <a:effectLst>
                  <a:glow rad="114300">
                    <a:prstClr val="black">
                      <a:lumMod val="95000"/>
                      <a:lumOff val="5000"/>
                      <a:alpha val="40000"/>
                    </a:prstClr>
                  </a:glow>
                  <a:outerShdw blurRad="50800" dist="38100" algn="l" rotWithShape="0">
                    <a:prstClr val="black"/>
                  </a:outerShdw>
                </a:effectLst>
                <a:uLnTx/>
                <a:uFillTx/>
                <a:latin typeface="Calibri"/>
                <a:ea typeface="+mn-ea"/>
                <a:cs typeface="+mn-cs"/>
              </a:rPr>
              <a:t>:</a:t>
            </a:r>
            <a:r>
              <a:rPr kumimoji="0" lang="es-ES_tradnl" sz="2400" b="1" i="1" u="none" strike="noStrike" kern="1200" cap="none" spc="0" normalizeH="0" baseline="0" noProof="0" dirty="0">
                <a:ln>
                  <a:noFill/>
                </a:ln>
                <a:solidFill>
                  <a:prstClr val="white"/>
                </a:solidFill>
                <a:effectLst>
                  <a:glow rad="114300">
                    <a:prstClr val="black">
                      <a:lumMod val="95000"/>
                      <a:lumOff val="5000"/>
                      <a:alpha val="40000"/>
                    </a:prstClr>
                  </a:glow>
                  <a:outerShdw blurRad="50800" dist="38100" algn="l" rotWithShape="0">
                    <a:prstClr val="black"/>
                  </a:outerShdw>
                </a:effectLst>
                <a:uLnTx/>
                <a:uFillTx/>
                <a:latin typeface="Times New Roman" pitchFamily="18" charset="0"/>
                <a:ea typeface="+mn-ea"/>
                <a:cs typeface="+mn-cs"/>
              </a:rPr>
              <a:t>María es uno de los personajes centrales del Adviento. Ella es la mujer disponible que supo escuchar y poner por obra la Palabra, la que supo conducir su vida según la voluntad de Dios. Dejando que Él actuara, consintió que el Hijo se encarnara en su seno para que la salvación llegase a la humanidad entera. Gracias a María, la esperanza se hizo realidad</a:t>
            </a:r>
            <a:r>
              <a:rPr kumimoji="0" lang="es-ES_tradnl" sz="2400" b="1" i="1" u="none" strike="noStrike" kern="1200" cap="none" spc="0" normalizeH="0" baseline="0" noProof="0" dirty="0" smtClean="0">
                <a:ln>
                  <a:noFill/>
                </a:ln>
                <a:solidFill>
                  <a:prstClr val="white"/>
                </a:solidFill>
                <a:effectLst>
                  <a:glow rad="114300">
                    <a:prstClr val="black">
                      <a:lumMod val="95000"/>
                      <a:lumOff val="5000"/>
                      <a:alpha val="40000"/>
                    </a:prstClr>
                  </a:glow>
                  <a:outerShdw blurRad="50800" dist="38100" algn="l" rotWithShape="0">
                    <a:prstClr val="black"/>
                  </a:outerShdw>
                </a:effectLst>
                <a:uLnTx/>
                <a:uFillTx/>
                <a:latin typeface="Times New Roman" pitchFamily="18" charset="0"/>
                <a:ea typeface="+mn-ea"/>
                <a:cs typeface="+mn-cs"/>
              </a:rPr>
              <a:t>.</a:t>
            </a:r>
            <a:endParaRPr kumimoji="0" lang="es-PE" sz="2400" b="1" i="0" u="none" strike="noStrike" kern="1200" cap="none" spc="0" normalizeH="0" baseline="0" noProof="0" dirty="0">
              <a:ln>
                <a:noFill/>
              </a:ln>
              <a:solidFill>
                <a:prstClr val="white"/>
              </a:solidFill>
              <a:effectLst>
                <a:glow rad="114300">
                  <a:prstClr val="black">
                    <a:lumMod val="95000"/>
                    <a:lumOff val="5000"/>
                    <a:alpha val="40000"/>
                  </a:prstClr>
                </a:glow>
                <a:outerShdw blurRad="50800" dist="38100" algn="l" rotWithShape="0">
                  <a:prstClr val="black"/>
                </a:outerShdw>
              </a:effectLst>
              <a:uLnTx/>
              <a:uFillTx/>
              <a:latin typeface="Times New Roman" pitchFamily="18" charset="0"/>
              <a:ea typeface="+mn-ea"/>
              <a:cs typeface="+mn-cs"/>
            </a:endParaRPr>
          </a:p>
        </p:txBody>
      </p:sp>
      <p:sp>
        <p:nvSpPr>
          <p:cNvPr id="10" name="AutoShape 2"/>
          <p:cNvSpPr>
            <a:spLocks noChangeArrowheads="1"/>
          </p:cNvSpPr>
          <p:nvPr/>
        </p:nvSpPr>
        <p:spPr bwMode="auto">
          <a:xfrm>
            <a:off x="613899" y="525887"/>
            <a:ext cx="2376264" cy="909681"/>
          </a:xfrm>
          <a:prstGeom prst="roundRect">
            <a:avLst>
              <a:gd name="adj" fmla="val 16667"/>
            </a:avLst>
          </a:prstGeom>
          <a:solidFill>
            <a:srgbClr val="D3CD7D"/>
          </a:solidFill>
          <a:ln w="38100">
            <a:solidFill>
              <a:srgbClr val="FFFF00"/>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600" b="1" i="0" u="none" strike="noStrike" kern="1200" cap="none" spc="0" normalizeH="0" baseline="0" noProof="0" dirty="0">
                <a:ln>
                  <a:noFill/>
                </a:ln>
                <a:solidFill>
                  <a:prstClr val="black">
                    <a:lumMod val="95000"/>
                    <a:lumOff val="5000"/>
                  </a:prstClr>
                </a:solidFill>
                <a:effectLst>
                  <a:outerShdw blurRad="38100" dist="38100" dir="2700000" algn="tl">
                    <a:srgbClr val="000000">
                      <a:alpha val="43137"/>
                    </a:srgbClr>
                  </a:outerShdw>
                </a:effectLst>
                <a:uLnTx/>
                <a:uFillTx/>
                <a:latin typeface="Calibri" panose="020F0502020204030204" pitchFamily="34" charset="0"/>
                <a:ea typeface="+mn-ea"/>
                <a:cs typeface="Times New Roman" pitchFamily="18" charset="0"/>
              </a:rPr>
              <a:t>LECTIO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800" b="1" i="0" u="none" strike="noStrike" kern="1200" cap="none" spc="0" normalizeH="0" baseline="0" noProof="0" dirty="0">
                <a:ln>
                  <a:noFill/>
                </a:ln>
                <a:solidFill>
                  <a:prstClr val="black">
                    <a:lumMod val="95000"/>
                    <a:lumOff val="5000"/>
                  </a:prstClr>
                </a:solidFill>
                <a:effectLst>
                  <a:outerShdw blurRad="38100" dist="38100" dir="2700000" algn="tl">
                    <a:srgbClr val="000000">
                      <a:alpha val="43137"/>
                    </a:srgbClr>
                  </a:outerShdw>
                </a:effectLst>
                <a:uLnTx/>
                <a:uFillTx/>
                <a:latin typeface="Calibri" panose="020F0502020204030204" pitchFamily="34" charset="0"/>
                <a:ea typeface="+mn-ea"/>
                <a:cs typeface="Times New Roman" pitchFamily="18" charset="0"/>
              </a:rPr>
              <a:t>¿Qué dice el texto?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800" b="1" i="0" u="none" strike="noStrike" kern="1200" cap="none" spc="0" normalizeH="0" baseline="0" noProof="0" dirty="0">
                <a:ln>
                  <a:noFill/>
                </a:ln>
                <a:solidFill>
                  <a:prstClr val="black">
                    <a:lumMod val="95000"/>
                    <a:lumOff val="5000"/>
                  </a:prstClr>
                </a:solidFill>
                <a:effectLst>
                  <a:outerShdw blurRad="38100" dist="38100" dir="2700000" algn="tl">
                    <a:srgbClr val="000000">
                      <a:alpha val="43137"/>
                    </a:srgbClr>
                  </a:outerShdw>
                </a:effectLst>
                <a:uLnTx/>
                <a:uFillTx/>
                <a:latin typeface="Calibri" panose="020F0502020204030204" pitchFamily="34" charset="0"/>
                <a:ea typeface="+mn-ea"/>
                <a:cs typeface="Times New Roman" pitchFamily="18" charset="0"/>
              </a:rPr>
              <a:t>    </a:t>
            </a:r>
            <a:r>
              <a:rPr kumimoji="0" lang="es-PE" sz="1800" b="1" i="0" u="none" strike="noStrike" kern="1200" cap="none" spc="0" normalizeH="0" baseline="0" noProof="0" dirty="0" err="1" smtClean="0">
                <a:ln>
                  <a:noFill/>
                </a:ln>
                <a:solidFill>
                  <a:prstClr val="black">
                    <a:lumMod val="95000"/>
                    <a:lumOff val="5000"/>
                  </a:prstClr>
                </a:solidFill>
                <a:effectLst>
                  <a:outerShdw blurRad="38100" dist="38100" dir="2700000" algn="tl">
                    <a:srgbClr val="000000">
                      <a:alpha val="43137"/>
                    </a:srgbClr>
                  </a:outerShdw>
                </a:effectLst>
                <a:uLnTx/>
                <a:uFillTx/>
                <a:latin typeface="Calibri" panose="020F0502020204030204" pitchFamily="34" charset="0"/>
                <a:ea typeface="+mn-ea"/>
                <a:cs typeface="Times New Roman" pitchFamily="18" charset="0"/>
              </a:rPr>
              <a:t>Lc</a:t>
            </a:r>
            <a:r>
              <a:rPr kumimoji="0" lang="es-PE" sz="1800" b="1" i="0" u="none" strike="noStrike" kern="1200" cap="none" spc="0" normalizeH="0" baseline="0" noProof="0" dirty="0" smtClean="0">
                <a:ln>
                  <a:noFill/>
                </a:ln>
                <a:solidFill>
                  <a:prstClr val="black">
                    <a:lumMod val="95000"/>
                    <a:lumOff val="5000"/>
                  </a:prstClr>
                </a:solidFill>
                <a:effectLst>
                  <a:outerShdw blurRad="38100" dist="38100" dir="2700000" algn="tl">
                    <a:srgbClr val="000000">
                      <a:alpha val="43137"/>
                    </a:srgbClr>
                  </a:outerShdw>
                </a:effectLst>
                <a:uLnTx/>
                <a:uFillTx/>
                <a:latin typeface="Calibri" panose="020F0502020204030204" pitchFamily="34" charset="0"/>
                <a:ea typeface="+mn-ea"/>
                <a:cs typeface="Times New Roman" pitchFamily="18" charset="0"/>
              </a:rPr>
              <a:t>. 1,26-38</a:t>
            </a:r>
            <a:endParaRPr kumimoji="0" lang="es-PE" sz="3200" b="0" i="0" u="none" strike="noStrike" kern="1200" cap="none" spc="0" normalizeH="0" baseline="0" noProof="0" dirty="0">
              <a:ln>
                <a:noFill/>
              </a:ln>
              <a:solidFill>
                <a:prstClr val="black">
                  <a:lumMod val="95000"/>
                  <a:lumOff val="5000"/>
                </a:prstClr>
              </a:solidFill>
              <a:effectLst>
                <a:outerShdw blurRad="38100" dist="38100" dir="2700000" algn="tl">
                  <a:srgbClr val="000000">
                    <a:alpha val="43137"/>
                  </a:srgbClr>
                </a:outerShdw>
              </a:effectLst>
              <a:uLnTx/>
              <a:uFillTx/>
              <a:latin typeface="Arial" panose="020B0604020202020204" pitchFamily="34" charset="0"/>
              <a:ea typeface="+mn-ea"/>
              <a:cs typeface="Times New Roman" pitchFamily="18" charset="0"/>
            </a:endParaRPr>
          </a:p>
        </p:txBody>
      </p:sp>
    </p:spTree>
    <p:extLst>
      <p:ext uri="{BB962C8B-B14F-4D97-AF65-F5344CB8AC3E}">
        <p14:creationId xmlns:p14="http://schemas.microsoft.com/office/powerpoint/2010/main" val="4117716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9"/>
                                        </p:tgtEl>
                                        <p:attrNameLst>
                                          <p:attrName>style.visibility</p:attrName>
                                        </p:attrNameLst>
                                      </p:cBhvr>
                                      <p:to>
                                        <p:strVal val="visible"/>
                                      </p:to>
                                    </p:set>
                                    <p:anim calcmode="lin" valueType="num">
                                      <p:cBhvr>
                                        <p:cTn id="7" dur="250" fill="hold"/>
                                        <p:tgtEl>
                                          <p:spTgt spid="9"/>
                                        </p:tgtEl>
                                        <p:attrNameLst>
                                          <p:attrName>ppt_w</p:attrName>
                                        </p:attrNameLst>
                                      </p:cBhvr>
                                      <p:tavLst>
                                        <p:tav tm="0">
                                          <p:val>
                                            <p:strVal val="4/3*#ppt_w"/>
                                          </p:val>
                                        </p:tav>
                                        <p:tav tm="100000">
                                          <p:val>
                                            <p:strVal val="#ppt_w"/>
                                          </p:val>
                                        </p:tav>
                                      </p:tavLst>
                                    </p:anim>
                                    <p:anim calcmode="lin" valueType="num">
                                      <p:cBhvr>
                                        <p:cTn id="8" dur="250" fill="hold"/>
                                        <p:tgtEl>
                                          <p:spTgt spid="9"/>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esultado de imagen para anunciación de María imagenes de pelicula"/>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522514" y="486257"/>
            <a:ext cx="8081554" cy="5826034"/>
          </a:xfrm>
          <a:prstGeom prst="rect">
            <a:avLst/>
          </a:prstGeom>
          <a:noFill/>
          <a:extLst>
            <a:ext uri="{909E8E84-426E-40DD-AFC4-6F175D3DCCD1}">
              <a14:hiddenFill xmlns:a14="http://schemas.microsoft.com/office/drawing/2010/main">
                <a:solidFill>
                  <a:srgbClr val="FFFFFF"/>
                </a:solidFill>
              </a14:hiddenFill>
            </a:ext>
          </a:extLst>
        </p:spPr>
      </p:pic>
      <p:sp>
        <p:nvSpPr>
          <p:cNvPr id="93188" name="Rectangle 4"/>
          <p:cNvSpPr>
            <a:spLocks noChangeArrowheads="1"/>
          </p:cNvSpPr>
          <p:nvPr/>
        </p:nvSpPr>
        <p:spPr bwMode="auto">
          <a:xfrm>
            <a:off x="556170" y="1011987"/>
            <a:ext cx="3815533" cy="2308324"/>
          </a:xfrm>
          <a:prstGeom prst="rect">
            <a:avLst/>
          </a:prstGeom>
          <a:noFill/>
          <a:ln>
            <a:noFill/>
          </a:ln>
          <a:effectLs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smtClean="0">
                <a:ln>
                  <a:noFill/>
                </a:ln>
                <a:solidFill>
                  <a:srgbClr val="FFFF00"/>
                </a:solidFill>
                <a:effectLst>
                  <a:glow rad="101600">
                    <a:srgbClr val="CEB966">
                      <a:lumMod val="50000"/>
                      <a:alpha val="40000"/>
                    </a:srgbClr>
                  </a:glow>
                  <a:outerShdw blurRad="50800" dist="38100" algn="l" rotWithShape="0">
                    <a:prstClr val="black"/>
                  </a:outerShdw>
                </a:effectLst>
                <a:uLnTx/>
                <a:uFillTx/>
                <a:latin typeface="Comic Sans MS" pitchFamily="66" charset="0"/>
                <a:ea typeface="+mn-ea"/>
                <a:cs typeface="+mn-cs"/>
              </a:rPr>
              <a:t>En aquel tiempo </a:t>
            </a:r>
            <a:r>
              <a:rPr kumimoji="0" lang="es-ES" sz="3200" b="0" i="0" u="none" strike="noStrike" kern="1200" cap="none" spc="0" normalizeH="0" baseline="0" noProof="0" dirty="0" smtClean="0">
                <a:ln>
                  <a:noFill/>
                </a:ln>
                <a:solidFill>
                  <a:srgbClr val="FFFF00"/>
                </a:solidFill>
                <a:effectLst>
                  <a:glow rad="101600">
                    <a:srgbClr val="CEB966">
                      <a:lumMod val="50000"/>
                      <a:alpha val="40000"/>
                    </a:srgbClr>
                  </a:glow>
                  <a:outerShdw blurRad="50800" dist="38100" algn="l" rotWithShape="0">
                    <a:prstClr val="black"/>
                  </a:outerShdw>
                </a:effectLst>
                <a:uLnTx/>
                <a:uFillTx/>
                <a:latin typeface="Comic Sans MS" pitchFamily="66" charset="0"/>
                <a:ea typeface="+mn-ea"/>
                <a:cs typeface="+mn-cs"/>
              </a:rPr>
              <a:t>el </a:t>
            </a:r>
            <a:r>
              <a:rPr kumimoji="0" lang="es-ES" sz="2800" b="0" i="0" u="none" strike="noStrike" kern="1200" cap="none" spc="0" normalizeH="0" baseline="0" noProof="0" dirty="0" smtClean="0">
                <a:ln>
                  <a:noFill/>
                </a:ln>
                <a:solidFill>
                  <a:srgbClr val="FFFF00"/>
                </a:solidFill>
                <a:effectLst>
                  <a:glow rad="101600">
                    <a:srgbClr val="CEB966">
                      <a:lumMod val="50000"/>
                      <a:alpha val="40000"/>
                    </a:srgbClr>
                  </a:glow>
                  <a:outerShdw blurRad="50800" dist="38100" algn="l" rotWithShape="0">
                    <a:prstClr val="black"/>
                  </a:outerShdw>
                </a:effectLst>
                <a:uLnTx/>
                <a:uFillTx/>
                <a:latin typeface="Comic Sans MS" pitchFamily="66" charset="0"/>
                <a:ea typeface="+mn-ea"/>
                <a:cs typeface="+mn-cs"/>
              </a:rPr>
              <a:t>ángel Gabriel fue enviado por Dios </a:t>
            </a:r>
            <a:r>
              <a:rPr kumimoji="0" lang="es-ES" sz="2800" b="0" i="0" u="none" strike="noStrike" kern="1200" cap="none" spc="0" normalizeH="0" baseline="0" noProof="0" dirty="0">
                <a:ln>
                  <a:noFill/>
                </a:ln>
                <a:solidFill>
                  <a:srgbClr val="FFFF00"/>
                </a:solidFill>
                <a:effectLst>
                  <a:glow rad="101600">
                    <a:srgbClr val="CEB966">
                      <a:lumMod val="50000"/>
                      <a:alpha val="40000"/>
                    </a:srgbClr>
                  </a:glow>
                  <a:outerShdw blurRad="50800" dist="38100" algn="l" rotWithShape="0">
                    <a:prstClr val="black"/>
                  </a:outerShdw>
                </a:effectLst>
                <a:uLnTx/>
                <a:uFillTx/>
                <a:latin typeface="Comic Sans MS" pitchFamily="66" charset="0"/>
                <a:ea typeface="+mn-ea"/>
                <a:cs typeface="+mn-cs"/>
              </a:rPr>
              <a:t>a una ciudad de Galilea llamada Nazaret, </a:t>
            </a:r>
          </a:p>
        </p:txBody>
      </p:sp>
      <p:sp>
        <p:nvSpPr>
          <p:cNvPr id="93190" name="WordArt 6"/>
          <p:cNvSpPr>
            <a:spLocks noChangeArrowheads="1" noChangeShapeType="1" noTextEdit="1"/>
          </p:cNvSpPr>
          <p:nvPr/>
        </p:nvSpPr>
        <p:spPr bwMode="auto">
          <a:xfrm>
            <a:off x="1278982" y="476800"/>
            <a:ext cx="3384376" cy="432718"/>
          </a:xfrm>
          <a:prstGeom prst="rect">
            <a:avLst/>
          </a:prstGeom>
        </p:spPr>
        <p:txBody>
          <a:bodyPr wrap="none" fromWordArt="1"/>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2400" b="1" i="0" u="none" strike="noStrike" kern="1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Arial Unicode MS" pitchFamily="34" charset="-128"/>
                <a:ea typeface="Arial Unicode MS" pitchFamily="34" charset="-128"/>
                <a:cs typeface="Arial Unicode MS" pitchFamily="34" charset="-128"/>
              </a:rPr>
              <a:t> </a:t>
            </a:r>
            <a:r>
              <a:rPr kumimoji="0" lang="es-PE" sz="2400" b="1" i="0" u="none" strike="noStrike" kern="10" cap="none" spc="0" normalizeH="0" baseline="0" noProof="0" dirty="0">
                <a:ln>
                  <a:noFill/>
                </a:ln>
                <a:solidFill>
                  <a:srgbClr val="FFFF00"/>
                </a:solidFill>
                <a:effectLst>
                  <a:outerShdw blurRad="38100" dist="38100" dir="2700000" algn="tl">
                    <a:srgbClr val="000000">
                      <a:alpha val="43137"/>
                    </a:srgbClr>
                  </a:outerShdw>
                </a:effectLst>
                <a:uLnTx/>
                <a:uFillTx/>
                <a:latin typeface="Arial Unicode MS" pitchFamily="34" charset="-128"/>
                <a:ea typeface="Arial Unicode MS" pitchFamily="34" charset="-128"/>
                <a:cs typeface="Arial Unicode MS" pitchFamily="34" charset="-128"/>
              </a:rPr>
              <a:t>San Lucas 1, 26-38</a:t>
            </a:r>
          </a:p>
        </p:txBody>
      </p:sp>
      <p:sp>
        <p:nvSpPr>
          <p:cNvPr id="6" name="Rectangle 4"/>
          <p:cNvSpPr>
            <a:spLocks noChangeArrowheads="1"/>
          </p:cNvSpPr>
          <p:nvPr/>
        </p:nvSpPr>
        <p:spPr bwMode="auto">
          <a:xfrm>
            <a:off x="1791750" y="4608468"/>
            <a:ext cx="6376890" cy="1384995"/>
          </a:xfrm>
          <a:prstGeom prst="rect">
            <a:avLst/>
          </a:prstGeom>
          <a:noFill/>
          <a:ln>
            <a:noFill/>
          </a:ln>
          <a:effectLs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smtClean="0">
                <a:ln>
                  <a:noFill/>
                </a:ln>
                <a:solidFill>
                  <a:srgbClr val="FFFF00"/>
                </a:solidFill>
                <a:effectLst>
                  <a:glow rad="101600">
                    <a:srgbClr val="800000">
                      <a:alpha val="60000"/>
                    </a:srgbClr>
                  </a:glow>
                  <a:outerShdw blurRad="38100" dist="38100" dir="2700000" algn="tl">
                    <a:srgbClr val="808080"/>
                  </a:outerShdw>
                </a:effectLst>
                <a:uLnTx/>
                <a:uFillTx/>
                <a:latin typeface="Comic Sans MS" pitchFamily="66" charset="0"/>
                <a:ea typeface="+mn-ea"/>
                <a:cs typeface="+mn-cs"/>
              </a:rPr>
              <a:t>a </a:t>
            </a:r>
            <a:r>
              <a:rPr kumimoji="0" lang="es-ES" sz="2800" b="0" i="0" u="none" strike="noStrike" kern="1200" cap="none" spc="0" normalizeH="0" baseline="0" noProof="0" dirty="0">
                <a:ln>
                  <a:noFill/>
                </a:ln>
                <a:solidFill>
                  <a:srgbClr val="FFFF00"/>
                </a:solidFill>
                <a:effectLst>
                  <a:glow rad="101600">
                    <a:srgbClr val="800000">
                      <a:alpha val="60000"/>
                    </a:srgbClr>
                  </a:glow>
                  <a:outerShdw blurRad="38100" dist="38100" dir="2700000" algn="tl">
                    <a:srgbClr val="808080"/>
                  </a:outerShdw>
                </a:effectLst>
                <a:uLnTx/>
                <a:uFillTx/>
                <a:latin typeface="Comic Sans MS" pitchFamily="66" charset="0"/>
                <a:ea typeface="+mn-ea"/>
                <a:cs typeface="+mn-cs"/>
              </a:rPr>
              <a:t>una </a:t>
            </a:r>
            <a:r>
              <a:rPr kumimoji="0" lang="es-ES" sz="2800" b="0" i="0" u="none" strike="noStrike" kern="1200" cap="none" spc="0" normalizeH="0" baseline="0" noProof="0" dirty="0" smtClean="0">
                <a:ln>
                  <a:noFill/>
                </a:ln>
                <a:solidFill>
                  <a:srgbClr val="FFFF00"/>
                </a:solidFill>
                <a:effectLst>
                  <a:glow rad="101600">
                    <a:srgbClr val="800000">
                      <a:alpha val="60000"/>
                    </a:srgbClr>
                  </a:glow>
                  <a:outerShdw blurRad="38100" dist="38100" dir="2700000" algn="tl">
                    <a:srgbClr val="808080"/>
                  </a:outerShdw>
                </a:effectLst>
                <a:uLnTx/>
                <a:uFillTx/>
                <a:latin typeface="Comic Sans MS" pitchFamily="66" charset="0"/>
                <a:ea typeface="+mn-ea"/>
                <a:cs typeface="+mn-cs"/>
              </a:rPr>
              <a:t>virgen desposada con un hombre  llamado </a:t>
            </a:r>
            <a:r>
              <a:rPr kumimoji="0" lang="es-ES" sz="2800" b="0" i="0" u="none" strike="noStrike" kern="1200" cap="none" spc="0" normalizeH="0" baseline="0" noProof="0" dirty="0">
                <a:ln>
                  <a:noFill/>
                </a:ln>
                <a:solidFill>
                  <a:srgbClr val="FFFF00"/>
                </a:solidFill>
                <a:effectLst>
                  <a:glow rad="101600">
                    <a:srgbClr val="800000">
                      <a:alpha val="60000"/>
                    </a:srgbClr>
                  </a:glow>
                  <a:outerShdw blurRad="38100" dist="38100" dir="2700000" algn="tl">
                    <a:srgbClr val="808080"/>
                  </a:outerShdw>
                </a:effectLst>
                <a:uLnTx/>
                <a:uFillTx/>
                <a:latin typeface="Comic Sans MS" pitchFamily="66" charset="0"/>
                <a:ea typeface="+mn-ea"/>
                <a:cs typeface="+mn-cs"/>
              </a:rPr>
              <a:t>José, de la estirpe de David; </a:t>
            </a:r>
            <a:r>
              <a:rPr kumimoji="0" lang="es-ES" sz="2800" b="0" i="0" u="none" strike="noStrike" kern="1200" cap="none" spc="0" normalizeH="0" baseline="0" noProof="0" dirty="0" smtClean="0">
                <a:ln>
                  <a:noFill/>
                </a:ln>
                <a:solidFill>
                  <a:srgbClr val="FFFF00"/>
                </a:solidFill>
                <a:effectLst>
                  <a:glow rad="101600">
                    <a:srgbClr val="800000">
                      <a:alpha val="60000"/>
                    </a:srgbClr>
                  </a:glow>
                  <a:outerShdw blurRad="38100" dist="38100" dir="2700000" algn="tl">
                    <a:srgbClr val="808080"/>
                  </a:outerShdw>
                </a:effectLst>
                <a:uLnTx/>
                <a:uFillTx/>
                <a:latin typeface="Comic Sans MS" pitchFamily="66" charset="0"/>
                <a:ea typeface="+mn-ea"/>
                <a:cs typeface="+mn-cs"/>
              </a:rPr>
              <a:t>la virgen se llamaba María.                             </a:t>
            </a:r>
            <a:endParaRPr kumimoji="0" lang="es-ES" sz="2800" b="0" i="0" u="none" strike="noStrike" kern="1200" cap="none" spc="0" normalizeH="0" baseline="0" noProof="0" dirty="0">
              <a:ln>
                <a:noFill/>
              </a:ln>
              <a:solidFill>
                <a:srgbClr val="FFFF00"/>
              </a:solidFill>
              <a:effectLst>
                <a:glow rad="101600">
                  <a:srgbClr val="800000">
                    <a:alpha val="60000"/>
                  </a:srgbClr>
                </a:glow>
                <a:outerShdw blurRad="38100" dist="38100" dir="2700000" algn="tl">
                  <a:srgbClr val="808080"/>
                </a:outerShdw>
              </a:effectLst>
              <a:uLnTx/>
              <a:uFillTx/>
              <a:latin typeface="Comic Sans MS" pitchFamily="66" charset="0"/>
              <a:ea typeface="+mn-ea"/>
              <a:cs typeface="+mn-cs"/>
            </a:endParaRPr>
          </a:p>
        </p:txBody>
      </p:sp>
    </p:spTree>
    <p:extLst>
      <p:ext uri="{BB962C8B-B14F-4D97-AF65-F5344CB8AC3E}">
        <p14:creationId xmlns:p14="http://schemas.microsoft.com/office/powerpoint/2010/main" val="35486184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grpId="0" nodeType="afterEffect">
                                  <p:stCondLst>
                                    <p:cond delay="1000"/>
                                  </p:stCondLst>
                                  <p:childTnLst>
                                    <p:set>
                                      <p:cBhvr>
                                        <p:cTn id="6" dur="1" fill="hold">
                                          <p:stCondLst>
                                            <p:cond delay="0"/>
                                          </p:stCondLst>
                                        </p:cTn>
                                        <p:tgtEl>
                                          <p:spTgt spid="93188"/>
                                        </p:tgtEl>
                                        <p:attrNameLst>
                                          <p:attrName>style.visibility</p:attrName>
                                        </p:attrNameLst>
                                      </p:cBhvr>
                                      <p:to>
                                        <p:strVal val="visible"/>
                                      </p:to>
                                    </p:set>
                                    <p:animEffect transition="in" filter="box(in)">
                                      <p:cBhvr>
                                        <p:cTn id="7" dur="500"/>
                                        <p:tgtEl>
                                          <p:spTgt spid="93188"/>
                                        </p:tgtEl>
                                      </p:cBhvr>
                                    </p:animEffect>
                                  </p:childTnLst>
                                </p:cTn>
                              </p:par>
                            </p:childTnLst>
                          </p:cTn>
                        </p:par>
                        <p:par>
                          <p:cTn id="8" fill="hold">
                            <p:stCondLst>
                              <p:cond delay="1500"/>
                            </p:stCondLst>
                            <p:childTnLst>
                              <p:par>
                                <p:cTn id="9" presetID="4" presetClass="entr" presetSubtype="16" fill="hold" grpId="0" nodeType="after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box(in)">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8"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Resultado de imagen para anunciación de María imagenes de pelicula"/>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547460" y="479923"/>
            <a:ext cx="8021773" cy="5825083"/>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94213" name="Rectangle 5"/>
          <p:cNvSpPr>
            <a:spLocks noChangeArrowheads="1"/>
          </p:cNvSpPr>
          <p:nvPr/>
        </p:nvSpPr>
        <p:spPr bwMode="auto">
          <a:xfrm>
            <a:off x="681227" y="479923"/>
            <a:ext cx="780092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smtClean="0">
                <a:ln>
                  <a:noFill/>
                </a:ln>
                <a:solidFill>
                  <a:srgbClr val="FFFF00"/>
                </a:solidFill>
                <a:effectLst>
                  <a:glow rad="101600">
                    <a:prstClr val="black">
                      <a:lumMod val="95000"/>
                      <a:lumOff val="5000"/>
                      <a:alpha val="40000"/>
                    </a:prstClr>
                  </a:glow>
                  <a:outerShdw blurRad="50800" dist="38100" algn="l" rotWithShape="0">
                    <a:prstClr val="black"/>
                  </a:outerShdw>
                </a:effectLst>
                <a:uLnTx/>
                <a:uFillTx/>
                <a:latin typeface="Comic Sans MS" panose="030F0702030302020204" pitchFamily="66" charset="0"/>
                <a:ea typeface="+mn-ea"/>
                <a:cs typeface="+mn-cs"/>
              </a:rPr>
              <a:t>El </a:t>
            </a:r>
            <a:r>
              <a:rPr kumimoji="0" lang="es-ES" sz="2800" b="1" i="0" u="none" strike="noStrike" kern="1200" cap="none" spc="0" normalizeH="0" baseline="0" noProof="0" dirty="0">
                <a:ln>
                  <a:noFill/>
                </a:ln>
                <a:solidFill>
                  <a:srgbClr val="FFFF00"/>
                </a:solidFill>
                <a:effectLst>
                  <a:glow rad="101600">
                    <a:prstClr val="black">
                      <a:lumMod val="95000"/>
                      <a:lumOff val="5000"/>
                      <a:alpha val="40000"/>
                    </a:prstClr>
                  </a:glow>
                  <a:outerShdw blurRad="50800" dist="38100" algn="l" rotWithShape="0">
                    <a:prstClr val="black"/>
                  </a:outerShdw>
                </a:effectLst>
                <a:uLnTx/>
                <a:uFillTx/>
                <a:latin typeface="Comic Sans MS" panose="030F0702030302020204" pitchFamily="66" charset="0"/>
                <a:ea typeface="+mn-ea"/>
                <a:cs typeface="+mn-cs"/>
              </a:rPr>
              <a:t>ángel </a:t>
            </a:r>
            <a:r>
              <a:rPr kumimoji="0" lang="es-ES" sz="2800" b="1" i="0" u="none" strike="noStrike" kern="1200" cap="none" spc="0" normalizeH="0" baseline="0" noProof="0" dirty="0" smtClean="0">
                <a:ln>
                  <a:noFill/>
                </a:ln>
                <a:solidFill>
                  <a:srgbClr val="FFFF00"/>
                </a:solidFill>
                <a:effectLst>
                  <a:glow rad="101600">
                    <a:prstClr val="black">
                      <a:lumMod val="95000"/>
                      <a:lumOff val="5000"/>
                      <a:alpha val="40000"/>
                    </a:prstClr>
                  </a:glow>
                  <a:outerShdw blurRad="50800" dist="38100" algn="l" rotWithShape="0">
                    <a:prstClr val="black"/>
                  </a:outerShdw>
                </a:effectLst>
                <a:uLnTx/>
                <a:uFillTx/>
                <a:latin typeface="Comic Sans MS" panose="030F0702030302020204" pitchFamily="66" charset="0"/>
                <a:ea typeface="+mn-ea"/>
                <a:cs typeface="+mn-cs"/>
              </a:rPr>
              <a:t>entrando en su presencia, dijo:        </a:t>
            </a:r>
            <a:r>
              <a:rPr kumimoji="0" lang="es-ES" sz="2800" b="1" i="1" u="none" strike="noStrike" kern="1200" cap="none" spc="0" normalizeH="0" baseline="0" noProof="0" dirty="0" smtClean="0">
                <a:ln>
                  <a:noFill/>
                </a:ln>
                <a:solidFill>
                  <a:srgbClr val="FFFF00"/>
                </a:solidFill>
                <a:effectLst>
                  <a:glow rad="101600">
                    <a:prstClr val="black">
                      <a:lumMod val="95000"/>
                      <a:lumOff val="5000"/>
                      <a:alpha val="40000"/>
                    </a:prstClr>
                  </a:glow>
                  <a:outerShdw blurRad="50800" dist="38100" algn="l" rotWithShape="0">
                    <a:prstClr val="black"/>
                  </a:outerShdw>
                </a:effectLst>
                <a:uLnTx/>
                <a:uFillTx/>
                <a:latin typeface="Comic Sans MS" panose="030F0702030302020204" pitchFamily="66" charset="0"/>
                <a:ea typeface="+mn-ea"/>
                <a:cs typeface="+mn-cs"/>
              </a:rPr>
              <a:t>–“Alégrate, </a:t>
            </a:r>
            <a:r>
              <a:rPr kumimoji="0" lang="es-ES" sz="2800" b="1" i="1" u="none" strike="noStrike" kern="1200" cap="none" spc="0" normalizeH="0" baseline="0" noProof="0" dirty="0">
                <a:ln>
                  <a:noFill/>
                </a:ln>
                <a:solidFill>
                  <a:srgbClr val="FFFF00"/>
                </a:solidFill>
                <a:effectLst>
                  <a:glow rad="101600">
                    <a:prstClr val="black">
                      <a:lumMod val="95000"/>
                      <a:lumOff val="5000"/>
                      <a:alpha val="40000"/>
                    </a:prstClr>
                  </a:glow>
                  <a:outerShdw blurRad="50800" dist="38100" algn="l" rotWithShape="0">
                    <a:prstClr val="black"/>
                  </a:outerShdw>
                </a:effectLst>
                <a:uLnTx/>
                <a:uFillTx/>
                <a:latin typeface="Comic Sans MS" panose="030F0702030302020204" pitchFamily="66" charset="0"/>
                <a:ea typeface="+mn-ea"/>
                <a:cs typeface="+mn-cs"/>
              </a:rPr>
              <a:t>llena de gracia</a:t>
            </a:r>
            <a:r>
              <a:rPr kumimoji="0" lang="es-ES" sz="2800" b="1" i="1" u="none" strike="noStrike" kern="1200" cap="none" spc="0" normalizeH="0" baseline="0" noProof="0" dirty="0" smtClean="0">
                <a:ln>
                  <a:noFill/>
                </a:ln>
                <a:solidFill>
                  <a:srgbClr val="FFFF00"/>
                </a:solidFill>
                <a:effectLst>
                  <a:glow rad="101600">
                    <a:prstClr val="black">
                      <a:lumMod val="95000"/>
                      <a:lumOff val="5000"/>
                      <a:alpha val="40000"/>
                    </a:prstClr>
                  </a:glow>
                  <a:outerShdw blurRad="50800" dist="38100" algn="l" rotWithShape="0">
                    <a:prstClr val="black"/>
                  </a:outerShdw>
                </a:effectLst>
                <a:uLnTx/>
                <a:uFillTx/>
                <a:latin typeface="Comic Sans MS" panose="030F0702030302020204" pitchFamily="66" charset="0"/>
                <a:ea typeface="+mn-ea"/>
                <a:cs typeface="+mn-cs"/>
              </a:rPr>
              <a:t>, el </a:t>
            </a:r>
            <a:r>
              <a:rPr kumimoji="0" lang="es-ES" sz="2800" b="1" i="1" u="none" strike="noStrike" kern="1200" cap="none" spc="0" normalizeH="0" baseline="0" noProof="0" dirty="0">
                <a:ln>
                  <a:noFill/>
                </a:ln>
                <a:solidFill>
                  <a:srgbClr val="FFFF00"/>
                </a:solidFill>
                <a:effectLst>
                  <a:glow rad="101600">
                    <a:prstClr val="black">
                      <a:lumMod val="95000"/>
                      <a:lumOff val="5000"/>
                      <a:alpha val="40000"/>
                    </a:prstClr>
                  </a:glow>
                  <a:outerShdw blurRad="50800" dist="38100" algn="l" rotWithShape="0">
                    <a:prstClr val="black"/>
                  </a:outerShdw>
                </a:effectLst>
                <a:uLnTx/>
                <a:uFillTx/>
                <a:latin typeface="Comic Sans MS" panose="030F0702030302020204" pitchFamily="66" charset="0"/>
                <a:ea typeface="+mn-ea"/>
                <a:cs typeface="+mn-cs"/>
              </a:rPr>
              <a:t>Señor </a:t>
            </a:r>
            <a:r>
              <a:rPr kumimoji="0" lang="es-ES" sz="2800" b="1" i="1" u="none" strike="noStrike" kern="1200" cap="none" spc="0" normalizeH="0" baseline="0" noProof="0" dirty="0" smtClean="0">
                <a:ln>
                  <a:noFill/>
                </a:ln>
                <a:solidFill>
                  <a:srgbClr val="FFFF00"/>
                </a:solidFill>
                <a:effectLst>
                  <a:glow rad="101600">
                    <a:prstClr val="black">
                      <a:lumMod val="95000"/>
                      <a:lumOff val="5000"/>
                      <a:alpha val="40000"/>
                    </a:prstClr>
                  </a:glow>
                  <a:outerShdw blurRad="50800" dist="38100" algn="l" rotWithShape="0">
                    <a:prstClr val="black"/>
                  </a:outerShdw>
                </a:effectLst>
                <a:uLnTx/>
                <a:uFillTx/>
                <a:latin typeface="Comic Sans MS" panose="030F0702030302020204" pitchFamily="66" charset="0"/>
                <a:ea typeface="+mn-ea"/>
                <a:cs typeface="+mn-cs"/>
              </a:rPr>
              <a:t>             está contigo”. </a:t>
            </a:r>
            <a:endParaRPr kumimoji="0" lang="es-ES" sz="2800" b="1" i="1" u="none" strike="noStrike" kern="1200" cap="none" spc="0" normalizeH="0" baseline="0" noProof="0" dirty="0">
              <a:ln>
                <a:noFill/>
              </a:ln>
              <a:solidFill>
                <a:srgbClr val="FFFF00"/>
              </a:solidFill>
              <a:effectLst>
                <a:glow rad="101600">
                  <a:prstClr val="black">
                    <a:lumMod val="95000"/>
                    <a:lumOff val="5000"/>
                    <a:alpha val="40000"/>
                  </a:prstClr>
                </a:glow>
                <a:outerShdw blurRad="50800" dist="38100" algn="l" rotWithShape="0">
                  <a:prstClr val="black"/>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4273520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1000"/>
                                  </p:stCondLst>
                                  <p:childTnLst>
                                    <p:set>
                                      <p:cBhvr>
                                        <p:cTn id="6" dur="1" fill="hold">
                                          <p:stCondLst>
                                            <p:cond delay="0"/>
                                          </p:stCondLst>
                                        </p:cTn>
                                        <p:tgtEl>
                                          <p:spTgt spid="94213"/>
                                        </p:tgtEl>
                                        <p:attrNameLst>
                                          <p:attrName>style.visibility</p:attrName>
                                        </p:attrNameLst>
                                      </p:cBhvr>
                                      <p:to>
                                        <p:strVal val="visible"/>
                                      </p:to>
                                    </p:set>
                                    <p:anim calcmode="lin" valueType="num">
                                      <p:cBhvr>
                                        <p:cTn id="7" dur="500" fill="hold"/>
                                        <p:tgtEl>
                                          <p:spTgt spid="94213"/>
                                        </p:tgtEl>
                                        <p:attrNameLst>
                                          <p:attrName>ppt_w</p:attrName>
                                        </p:attrNameLst>
                                      </p:cBhvr>
                                      <p:tavLst>
                                        <p:tav tm="0">
                                          <p:val>
                                            <p:fltVal val="0"/>
                                          </p:val>
                                        </p:tav>
                                        <p:tav tm="100000">
                                          <p:val>
                                            <p:strVal val="#ppt_w"/>
                                          </p:val>
                                        </p:tav>
                                      </p:tavLst>
                                    </p:anim>
                                    <p:anim calcmode="lin" valueType="num">
                                      <p:cBhvr>
                                        <p:cTn id="8" dur="500" fill="hold"/>
                                        <p:tgtEl>
                                          <p:spTgt spid="94213"/>
                                        </p:tgtEl>
                                        <p:attrNameLst>
                                          <p:attrName>ppt_h</p:attrName>
                                        </p:attrNameLst>
                                      </p:cBhvr>
                                      <p:tavLst>
                                        <p:tav tm="0">
                                          <p:val>
                                            <p:fltVal val="0"/>
                                          </p:val>
                                        </p:tav>
                                        <p:tav tm="100000">
                                          <p:val>
                                            <p:strVal val="#ppt_h"/>
                                          </p:val>
                                        </p:tav>
                                      </p:tavLst>
                                    </p:anim>
                                    <p:anim calcmode="lin" valueType="num">
                                      <p:cBhvr>
                                        <p:cTn id="9" dur="500" fill="hold"/>
                                        <p:tgtEl>
                                          <p:spTgt spid="94213"/>
                                        </p:tgtEl>
                                        <p:attrNameLst>
                                          <p:attrName>ppt_x</p:attrName>
                                        </p:attrNameLst>
                                      </p:cBhvr>
                                      <p:tavLst>
                                        <p:tav tm="0">
                                          <p:val>
                                            <p:fltVal val="0.5"/>
                                          </p:val>
                                        </p:tav>
                                        <p:tav tm="100000">
                                          <p:val>
                                            <p:strVal val="#ppt_x"/>
                                          </p:val>
                                        </p:tav>
                                      </p:tavLst>
                                    </p:anim>
                                    <p:anim calcmode="lin" valueType="num">
                                      <p:cBhvr>
                                        <p:cTn id="10" dur="500" fill="hold"/>
                                        <p:tgtEl>
                                          <p:spTgt spid="9421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3" grpId="0" autoUpdateAnimBg="0"/>
    </p:bldLst>
  </p:timing>
</p:sld>
</file>

<file path=ppt/theme/theme1.xml><?xml version="1.0" encoding="utf-8"?>
<a:theme xmlns:a="http://schemas.openxmlformats.org/drawingml/2006/main" name="2_Tema de Office">
  <a:themeElements>
    <a:clrScheme name="Vértice">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ANA} (08.04.10) Não estrague o seu dia - csg">
  <a:themeElements>
    <a:clrScheme name="">
      <a:dk1>
        <a:srgbClr val="000000"/>
      </a:dk1>
      <a:lt1>
        <a:srgbClr val="C9E4FF"/>
      </a:lt1>
      <a:dk2>
        <a:srgbClr val="000000"/>
      </a:dk2>
      <a:lt2>
        <a:srgbClr val="808080"/>
      </a:lt2>
      <a:accent1>
        <a:srgbClr val="BBE0E3"/>
      </a:accent1>
      <a:accent2>
        <a:srgbClr val="333399"/>
      </a:accent2>
      <a:accent3>
        <a:srgbClr val="E1EFFF"/>
      </a:accent3>
      <a:accent4>
        <a:srgbClr val="000000"/>
      </a:accent4>
      <a:accent5>
        <a:srgbClr val="DAEDEF"/>
      </a:accent5>
      <a:accent6>
        <a:srgbClr val="2D2D8A"/>
      </a:accent6>
      <a:hlink>
        <a:srgbClr val="FFCC00"/>
      </a:hlink>
      <a:folHlink>
        <a:srgbClr val="99CC00"/>
      </a:folHlink>
    </a:clrScheme>
    <a:fontScheme name="{ANA} (08.04.10) Não estrague o seu dia - cs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NA} (08.04.10) Não estrague o seu dia - cs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NA} (08.04.10) Não estrague o seu dia - cs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NA} (08.04.10) Não estrague o seu dia - cs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NA} (08.04.10) Não estrague o seu dia - cs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NA} (08.04.10) Não estrague o seu dia - cs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NA} (08.04.10) Não estrague o seu dia - cs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NA} (08.04.10) Não estrague o seu dia - cs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NA} (08.04.10) Não estrague o seu dia - cs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NA} (08.04.10) Não estrague o seu dia - cs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NA} (08.04.10) Não estrague o seu dia - cs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NA} (08.04.10) Não estrague o seu dia - cs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NA} (08.04.10) Não estrague o seu dia - cs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NA} (08.04.10) Não estrague o seu dia - csg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CC0000"/>
        </a:hlink>
        <a:folHlink>
          <a:srgbClr val="99CC00"/>
        </a:folHlink>
      </a:clrScheme>
      <a:clrMap bg1="lt1" tx1="dk1" bg2="lt2" tx2="dk2" accent1="accent1" accent2="accent2" accent3="accent3" accent4="accent4" accent5="accent5" accent6="accent6" hlink="hlink" folHlink="folHlink"/>
    </a:extraClrScheme>
    <a:extraClrScheme>
      <a:clrScheme name="{ANA} (08.04.10) Não estrague o seu dia - csg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9CCFF"/>
        </a:hlink>
        <a:folHlink>
          <a:srgbClr val="99CC00"/>
        </a:folHlink>
      </a:clrScheme>
      <a:clrMap bg1="lt1" tx1="dk1" bg2="lt2" tx2="dk2" accent1="accent1" accent2="accent2" accent3="accent3" accent4="accent4" accent5="accent5" accent6="accent6" hlink="hlink" folHlink="folHlink"/>
    </a:extraClrScheme>
    <a:extraClrScheme>
      <a:clrScheme name="{ANA} (08.04.10) Não estrague o seu dia - csg 15">
        <a:dk1>
          <a:srgbClr val="000000"/>
        </a:dk1>
        <a:lt1>
          <a:srgbClr val="C9E4FF"/>
        </a:lt1>
        <a:dk2>
          <a:srgbClr val="000000"/>
        </a:dk2>
        <a:lt2>
          <a:srgbClr val="808080"/>
        </a:lt2>
        <a:accent1>
          <a:srgbClr val="BBE0E3"/>
        </a:accent1>
        <a:accent2>
          <a:srgbClr val="333399"/>
        </a:accent2>
        <a:accent3>
          <a:srgbClr val="E1EFFF"/>
        </a:accent3>
        <a:accent4>
          <a:srgbClr val="000000"/>
        </a:accent4>
        <a:accent5>
          <a:srgbClr val="DAEDEF"/>
        </a:accent5>
        <a:accent6>
          <a:srgbClr val="2D2D8A"/>
        </a:accent6>
        <a:hlink>
          <a:srgbClr val="99CCFF"/>
        </a:hlink>
        <a:folHlink>
          <a:srgbClr val="99CC00"/>
        </a:folHlink>
      </a:clrScheme>
      <a:clrMap bg1="lt1" tx1="dk1" bg2="lt2" tx2="dk2" accent1="accent1" accent2="accent2" accent3="accent3" accent4="accent4" accent5="accent5" accent6="accent6" hlink="hlink" folHlink="folHlink"/>
    </a:extraClrScheme>
    <a:extraClrScheme>
      <a:clrScheme name="{ANA} (08.04.10) Não estrague o seu dia - csg 16">
        <a:dk1>
          <a:srgbClr val="000000"/>
        </a:dk1>
        <a:lt1>
          <a:srgbClr val="C9E4FF"/>
        </a:lt1>
        <a:dk2>
          <a:srgbClr val="000000"/>
        </a:dk2>
        <a:lt2>
          <a:srgbClr val="808080"/>
        </a:lt2>
        <a:accent1>
          <a:srgbClr val="BBE0E3"/>
        </a:accent1>
        <a:accent2>
          <a:srgbClr val="333399"/>
        </a:accent2>
        <a:accent3>
          <a:srgbClr val="E1EFFF"/>
        </a:accent3>
        <a:accent4>
          <a:srgbClr val="000000"/>
        </a:accent4>
        <a:accent5>
          <a:srgbClr val="DAEDEF"/>
        </a:accent5>
        <a:accent6>
          <a:srgbClr val="2D2D8A"/>
        </a:accent6>
        <a:hlink>
          <a:srgbClr val="D1E8FF"/>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TotalTime>
  <Words>1394</Words>
  <Application>Microsoft Office PowerPoint</Application>
  <PresentationFormat>Presentación en pantalla (4:3)</PresentationFormat>
  <Paragraphs>113</Paragraphs>
  <Slides>36</Slides>
  <Notes>3</Notes>
  <HiddenSlides>0</HiddenSlides>
  <MMClips>1</MMClips>
  <ScaleCrop>false</ScaleCrop>
  <HeadingPairs>
    <vt:vector size="6" baseType="variant">
      <vt:variant>
        <vt:lpstr>Fuentes usadas</vt:lpstr>
      </vt:variant>
      <vt:variant>
        <vt:i4>17</vt:i4>
      </vt:variant>
      <vt:variant>
        <vt:lpstr>Tema</vt:lpstr>
      </vt:variant>
      <vt:variant>
        <vt:i4>4</vt:i4>
      </vt:variant>
      <vt:variant>
        <vt:lpstr>Títulos de diapositiva</vt:lpstr>
      </vt:variant>
      <vt:variant>
        <vt:i4>36</vt:i4>
      </vt:variant>
    </vt:vector>
  </HeadingPairs>
  <TitlesOfParts>
    <vt:vector size="57" baseType="lpstr">
      <vt:lpstr>Adobe Gothic Std B</vt:lpstr>
      <vt:lpstr>Agency FB</vt:lpstr>
      <vt:lpstr>Algerian</vt:lpstr>
      <vt:lpstr>Arial</vt:lpstr>
      <vt:lpstr>Arial Narrow</vt:lpstr>
      <vt:lpstr>Arial Rounded MT Bold</vt:lpstr>
      <vt:lpstr>Arial Unicode MS</vt:lpstr>
      <vt:lpstr>Calibri</vt:lpstr>
      <vt:lpstr>Calibri Light</vt:lpstr>
      <vt:lpstr>Comic Sans MS</vt:lpstr>
      <vt:lpstr>French Script MT</vt:lpstr>
      <vt:lpstr>Georgia</vt:lpstr>
      <vt:lpstr>Poor Richard</vt:lpstr>
      <vt:lpstr>Square721 BT</vt:lpstr>
      <vt:lpstr>Times New Roman</vt:lpstr>
      <vt:lpstr>Verdana</vt:lpstr>
      <vt:lpstr>Wingdings</vt:lpstr>
      <vt:lpstr>2_Tema de Office</vt:lpstr>
      <vt:lpstr>1_Diseño predeterminado</vt:lpstr>
      <vt:lpstr>{ANA} (08.04.10) Não estrague o seu dia - csg</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Usuario de Windows</cp:lastModifiedBy>
  <cp:revision>2</cp:revision>
  <dcterms:created xsi:type="dcterms:W3CDTF">2019-12-03T01:04:31Z</dcterms:created>
  <dcterms:modified xsi:type="dcterms:W3CDTF">2019-12-03T01:20:31Z</dcterms:modified>
</cp:coreProperties>
</file>