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Lst>
  <p:notesMasterIdLst>
    <p:notesMasterId r:id="rId44"/>
  </p:notesMasterIdLst>
  <p:sldIdLst>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CCA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660"/>
  </p:normalViewPr>
  <p:slideViewPr>
    <p:cSldViewPr snapToGrid="0">
      <p:cViewPr varScale="1">
        <p:scale>
          <a:sx n="88" d="100"/>
          <a:sy n="88" d="100"/>
        </p:scale>
        <p:origin x="134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A19154-7A7D-4452-87EC-2DA6F899C68D}" type="datetimeFigureOut">
              <a:rPr lang="en-US" smtClean="0"/>
              <a:t>12/30/2019</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A7F98-47C7-496E-9435-58E7325B0643}" type="slidenum">
              <a:rPr lang="en-US" smtClean="0"/>
              <a:t>‹Nº›</a:t>
            </a:fld>
            <a:endParaRPr lang="en-US"/>
          </a:p>
        </p:txBody>
      </p:sp>
    </p:spTree>
    <p:extLst>
      <p:ext uri="{BB962C8B-B14F-4D97-AF65-F5344CB8AC3E}">
        <p14:creationId xmlns:p14="http://schemas.microsoft.com/office/powerpoint/2010/main" val="267591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0241F-1295-4B05-959F-CA0B51A1B526}" type="slidenum">
              <a:rPr kumimoji="0" lang="es-E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E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es-PE" dirty="0" smtClean="0"/>
          </a:p>
        </p:txBody>
      </p:sp>
    </p:spTree>
    <p:extLst>
      <p:ext uri="{BB962C8B-B14F-4D97-AF65-F5344CB8AC3E}">
        <p14:creationId xmlns:p14="http://schemas.microsoft.com/office/powerpoint/2010/main" val="2779851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2BE86-ED72-4EE8-A830-8392521F7FE4}" type="slidenum">
              <a:rPr kumimoji="0" lang="es-E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23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6B7E6-08FE-431C-803B-671F653ABB99}" type="slidenum">
              <a:rPr kumimoji="0" lang="es-E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s-PE" smtClean="0"/>
          </a:p>
        </p:txBody>
      </p:sp>
    </p:spTree>
    <p:extLst>
      <p:ext uri="{BB962C8B-B14F-4D97-AF65-F5344CB8AC3E}">
        <p14:creationId xmlns:p14="http://schemas.microsoft.com/office/powerpoint/2010/main" val="3938554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6B7E6-08FE-431C-803B-671F653ABB99}" type="slidenum">
              <a:rPr kumimoji="0" lang="es-E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s-PE" smtClean="0"/>
          </a:p>
        </p:txBody>
      </p:sp>
    </p:spTree>
    <p:extLst>
      <p:ext uri="{BB962C8B-B14F-4D97-AF65-F5344CB8AC3E}">
        <p14:creationId xmlns:p14="http://schemas.microsoft.com/office/powerpoint/2010/main" val="1640869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7FC841-D6BF-4CB4-AEB9-7C8700A2B3BE}" type="slidenum">
              <a:rPr kumimoji="0" lang="es-E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E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s-PE" smtClean="0"/>
          </a:p>
        </p:txBody>
      </p:sp>
    </p:spTree>
    <p:extLst>
      <p:ext uri="{BB962C8B-B14F-4D97-AF65-F5344CB8AC3E}">
        <p14:creationId xmlns:p14="http://schemas.microsoft.com/office/powerpoint/2010/main" val="4255628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2BE86-ED72-4EE8-A830-8392521F7FE4}" type="slidenum">
              <a:rPr kumimoji="0" lang="es-E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E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133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1440A9-8775-4BEB-9373-999818837951}"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509067709"/>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D26B89-B090-48FD-80EB-2543BCD37661}"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625532732"/>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199696-3C84-4F9F-B8B2-D51D3CC78373}"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893911483"/>
      </p:ext>
    </p:extLst>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81C2A4-9A9C-48B6-B9A7-00FDCAB5EAC9}"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685531448"/>
      </p:ext>
    </p:extLst>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D800F9C-4D26-42BE-BAEB-55C10714DE25}"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483166405"/>
      </p:ext>
    </p:extLst>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66BCC9-09D0-48E0-AB77-CBB33A665586}"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419741685"/>
      </p:ext>
    </p:extLst>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786F826-880D-4369-816C-C991ED273B84}"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586875508"/>
      </p:ext>
    </p:extLst>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F3B1427-FF2E-4387-AF5E-CD0397B9F5BD}"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561311374"/>
      </p:ext>
    </p:extLst>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979CB70-E01D-4BA8-B667-7BACAA0D7980}"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427017694"/>
      </p:ext>
    </p:extLst>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816AFF-571A-4A9C-B6B5-08AD39D430CD}"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717434557"/>
      </p:ext>
    </p:extLst>
  </p:cSld>
  <p:clrMapOvr>
    <a:masterClrMapping/>
  </p:clrMapOvr>
  <p:transition spd="slow">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E61871-7D7A-4C7A-9CD2-40E76931F583}"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554414682"/>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27B9779-23A7-40E1-9E27-A579865B0902}"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626693004"/>
      </p:ext>
    </p:extLst>
  </p:cSld>
  <p:clrMapOvr>
    <a:masterClrMapping/>
  </p:clrMapOvr>
  <p:transition spd="slow">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CEE8CD-9412-41D1-B184-B9821BDB588A}"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662923659"/>
      </p:ext>
    </p:extLst>
  </p:cSld>
  <p:clrMapOvr>
    <a:masterClrMapping/>
  </p:clrMapOvr>
  <p:transition spd="slow">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75A6F0E-5E9A-46EF-970C-2F4985C585EB}"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35314548"/>
      </p:ext>
    </p:extLst>
  </p:cSld>
  <p:clrMapOvr>
    <a:masterClrMapping/>
  </p:clrMapOvr>
  <p:transition spd="slow">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3C47254-CF23-42D5-BA36-0A9996EE4599}"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670872078"/>
      </p:ext>
    </p:extLst>
  </p:cSld>
  <p:clrMapOvr>
    <a:masterClrMapping/>
  </p:clrMapOvr>
  <p:transition spd="slow">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9F6F26F4-20EE-481E-BF6E-D463DE903707}"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1303227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6985E33C-4CD2-479B-8AB9-8790E3558757}"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051822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EF4EE9FE-923A-4285-956D-E69A15A63AF8}"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5793065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150E9E2B-6792-4AA2-9862-CDB4C5B8EDF9}"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3315691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61C3F6F4-1D9D-4217-8506-C53BEFF19C61}"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5684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73D7673A-CF36-4A67-B715-39EF1B3F29B5}"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7730644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81D57398-E5C5-4632-B409-0F3FBE7B3771}"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176412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6B4DAA3-AD55-4F67-A106-BAB290430141}"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56250993"/>
      </p:ext>
    </p:extLst>
  </p:cSld>
  <p:clrMapOvr>
    <a:masterClrMapping/>
  </p:clrMapOvr>
  <p:transition spd="slow">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311CF888-96DE-430F-8030-56A2F76B30B0}"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194196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F1C4982F-CDD7-4DFC-84B2-0A046EF0F875}"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9098725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2E1878AA-2A91-4ED0-89C6-D91F862C4ACA}"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8755762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6CA1922A-4BC5-48F3-96D5-6B250631DD82}"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859771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3D1E1E0-7BF3-4803-8989-DBBB329FBE59}"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349440544"/>
      </p:ext>
    </p:extLst>
  </p:cSld>
  <p:clrMapOvr>
    <a:masterClrMapping/>
  </p:clrMapOvr>
  <p:transition spd="slow">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40C560-B7BC-4333-B635-977C3A7D64CE}"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760808445"/>
      </p:ext>
    </p:extLst>
  </p:cSld>
  <p:clrMapOvr>
    <a:masterClrMapping/>
  </p:clrMapOvr>
  <p:transition spd="slow">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2C4D2E-57C4-443A-AA61-B86590844BFC}"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136485482"/>
      </p:ext>
    </p:extLst>
  </p:cSld>
  <p:clrMapOvr>
    <a:masterClrMapping/>
  </p:clrMapOvr>
  <p:transition spd="slow">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85460A4-DD8D-4E83-90C6-36B7BCE01244}"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4276387814"/>
      </p:ext>
    </p:extLst>
  </p:cSld>
  <p:clrMapOvr>
    <a:masterClrMapping/>
  </p:clrMapOvr>
  <p:transition spd="slow">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9E7990-C4D9-4C0C-A15D-50794EB89849}"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848854293"/>
      </p:ext>
    </p:extLst>
  </p:cSld>
  <p:clrMapOvr>
    <a:masterClrMapping/>
  </p:clrMapOvr>
  <p:transition spd="slow">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BEF3B56-2D06-4494-A22E-829728659154}"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669112615"/>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48DE6A-9E30-4E67-BE24-57D1343908A8}"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39889432"/>
      </p:ext>
    </p:extLst>
  </p:cSld>
  <p:clrMapOvr>
    <a:masterClrMapping/>
  </p:clrMapOvr>
  <p:transition spd="slow">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644BE0-42D9-4B30-8A38-1745096747ED}"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657053539"/>
      </p:ext>
    </p:extLst>
  </p:cSld>
  <p:clrMapOvr>
    <a:masterClrMapping/>
  </p:clrMapOvr>
  <p:transition spd="slow">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57A086-10EA-486F-BE3D-DFB70E02CAF4}"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447166523"/>
      </p:ext>
    </p:extLst>
  </p:cSld>
  <p:clrMapOvr>
    <a:masterClrMapping/>
  </p:clrMapOvr>
  <p:transition spd="slow">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BE21947-9E17-409C-B6EC-C6CC2B88B07A}"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799525904"/>
      </p:ext>
    </p:extLst>
  </p:cSld>
  <p:clrMapOvr>
    <a:masterClrMapping/>
  </p:clrMapOvr>
  <p:transition spd="slow">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F81980-BD82-49F5-857F-C43638F74D08}"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901614454"/>
      </p:ext>
    </p:extLst>
  </p:cSld>
  <p:clrMapOvr>
    <a:masterClrMapping/>
  </p:clrMapOvr>
  <p:transition spd="slow">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5692659-5E6A-4255-A71B-C51553AD9812}"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809325869"/>
      </p:ext>
    </p:extLst>
  </p:cSld>
  <p:clrMapOvr>
    <a:masterClrMapping/>
  </p:clrMapOvr>
  <p:transition spd="slow">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0F1CECF-C3A7-4C80-BE04-D07FBC93945C}"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4059096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A0EEDF-B024-4BCB-A2CD-E580649AE4CD}"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6226912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FB284BB-06A1-495C-9160-742D5E1C6C3A}"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40420785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275E4B8-88BF-4B39-8D62-B0E585D1E9AD}"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2490408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59EDFD9-5A4B-461E-848A-275EC793A692}"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802399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91378C0-6C0B-4612-AD24-B4A90B50FACE}"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020314320"/>
      </p:ext>
    </p:extLst>
  </p:cSld>
  <p:clrMapOvr>
    <a:masterClrMapping/>
  </p:clrMapOvr>
  <p:transition spd="slow">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F1E9AB-75F8-4458-AA3A-9FFFFCB3B8AA}"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9591150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A28094-6080-487E-BA62-1519ECCD81A0}"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1595840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C5076D-B3C6-4C2C-9AF0-A13FDA3099B8}"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9676696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75EB2E9-1634-44D5-A18C-BA37CC4D7699}"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4491791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520788-12A1-4253-A287-6D624019B271}"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6660449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4C8F903-A257-42E8-AD71-9BADC712D8C5}"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8724677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94A5CF3-3842-47C2-9D59-66DAA66F5E73}"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445287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0A4948-8C22-47EE-BF76-78E15C3F799B}"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0878472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5C35C3-4332-46EC-BC2D-DA9B9872E340}"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5771961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106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5257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4EBDEB-7020-46D9-B59B-392C0E28CB32}"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874415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9514A1F-4A1C-4AAB-B3EC-A525EE87769E}"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471431416"/>
      </p:ext>
    </p:extLst>
  </p:cSld>
  <p:clrMapOvr>
    <a:masterClrMapping/>
  </p:clrMapOvr>
  <p:transition spd="slow">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66D7D35-DBE0-4989-BDC0-A70E0F52190E}"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0653499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3DD29B-5F7E-404C-BC7C-D097FF226235}"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3980976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04D41F4-A172-407D-AEA3-9F86435027B8}"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2759032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60C5E3-16E2-47EC-B825-3AE0FFBBBC46}"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8460285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807E0D4-DD87-401C-A4CF-9001D3FFB81F}"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0552831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58A9D3-B811-43A0-926E-900CFFFBA351}"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8342296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850" y="274638"/>
            <a:ext cx="211455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838200" y="274638"/>
            <a:ext cx="619125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029930-3150-403D-9D03-9A58C87CA50A}"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995031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F18113-B1EA-4640-BA44-305E04F0C681}"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552657697"/>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A0F3EC-CC89-49A2-938C-09E5088064BD}"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533550448"/>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7D263D-7DC9-4D3F-9B53-DD083BDAFA53}"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641952051"/>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effectLs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9BCFBF4-0F45-435E-A806-704F5AAEE822}"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7769807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5FB6A0A-64B5-41B2-8665-E6EDE485CA34}"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3979400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fade thruBlk="1"/>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2140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smtClean="0">
                <a:effectLst/>
                <a:latin typeface="+mn-lt"/>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2140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smtClean="0">
                <a:effectLst/>
                <a:latin typeface="+mn-lt"/>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2140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smtClean="0">
                <a:effectLst/>
                <a:latin typeface="+mn-lt"/>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D2DCA16F-8180-4C45-8175-FF36C1EC8173}"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6481404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955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effectLst/>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1955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1955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cs typeface="+mn-c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52C3749-F4F1-4FC1-B995-EA0AE5300908}"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69767777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293612-8CC4-44BB-A94F-3FA0EF6F87A9}" type="slidenum">
              <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107652650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charset="0"/>
        </a:defRPr>
      </a:lvl2pPr>
      <a:lvl3pPr algn="ctr" rtl="0" fontAlgn="base">
        <a:spcBef>
          <a:spcPct val="0"/>
        </a:spcBef>
        <a:spcAft>
          <a:spcPct val="0"/>
        </a:spcAft>
        <a:defRPr sz="4400">
          <a:solidFill>
            <a:schemeClr val="tx2"/>
          </a:solidFill>
          <a:latin typeface="Times" charset="0"/>
        </a:defRPr>
      </a:lvl3pPr>
      <a:lvl4pPr algn="ctr" rtl="0" fontAlgn="base">
        <a:spcBef>
          <a:spcPct val="0"/>
        </a:spcBef>
        <a:spcAft>
          <a:spcPct val="0"/>
        </a:spcAft>
        <a:defRPr sz="4400">
          <a:solidFill>
            <a:schemeClr val="tx2"/>
          </a:solidFill>
          <a:latin typeface="Times" charset="0"/>
        </a:defRPr>
      </a:lvl4pPr>
      <a:lvl5pPr algn="ctr" rtl="0" fontAlgn="base">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838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10668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25C427D-9CBA-40D7-BE7B-25B43A18A17B}" type="slidenum">
              <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2401746622"/>
      </p:ext>
    </p:extLst>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20.gif"/></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com.pe/url?sa=i&amp;rct=j&amp;q=&amp;esrc=s&amp;frm=1&amp;source=images&amp;cd=&amp;cad=rja&amp;docid=S--sORskDuDzEM&amp;tbnid=-aaZkjLqX1cMiM:&amp;ved=0CAUQjRw&amp;url=http://www.imagui.com/a/paisajes-de-cristo-i5ep7nEMk&amp;ei=i3DDUoP-F4bqkQfYtIHQAw&amp;psig=AFQjCNF_DG3x_0YHohvhf4FCwcECI0lvRA&amp;ust=1388626115040064"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79119" y="6335133"/>
            <a:ext cx="50596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050" b="0" i="0" u="none" strike="noStrike" kern="1200" cap="none" spc="0" normalizeH="0" baseline="0" noProof="0" dirty="0" smtClean="0">
                <a:ln>
                  <a:noFill/>
                </a:ln>
                <a:solidFill>
                  <a:srgbClr val="FF9900"/>
                </a:solidFill>
                <a:effectLst/>
                <a:uLnTx/>
                <a:uFillTx/>
                <a:latin typeface="Times New Roman"/>
                <a:ea typeface="+mn-ea"/>
                <a:cs typeface="+mn-cs"/>
              </a:rPr>
              <a:t>Hijas de la Caridad- Padres Vicentinos- PERÚ</a:t>
            </a:r>
            <a:endParaRPr kumimoji="0" lang="en-US" sz="1050" b="0" i="0" u="none" strike="noStrike" kern="1200" cap="none" spc="0" normalizeH="0" baseline="0" noProof="0" dirty="0">
              <a:ln>
                <a:noFill/>
              </a:ln>
              <a:solidFill>
                <a:srgbClr val="FF9900"/>
              </a:solidFill>
              <a:effectLst/>
              <a:uLnTx/>
              <a:uFillTx/>
              <a:latin typeface="Times New Roman"/>
              <a:ea typeface="+mn-ea"/>
              <a:cs typeface="+mn-cs"/>
            </a:endParaRPr>
          </a:p>
        </p:txBody>
      </p:sp>
      <p:pic>
        <p:nvPicPr>
          <p:cNvPr id="2" name="Imagen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7051" y="318193"/>
            <a:ext cx="8412480" cy="6278549"/>
          </a:xfrm>
          <a:prstGeom prst="rect">
            <a:avLst/>
          </a:prstGeom>
          <a:scene3d>
            <a:camera prst="orthographicFront"/>
            <a:lightRig rig="threePt" dir="t"/>
          </a:scene3d>
          <a:sp3d>
            <a:bevelT prst="convex"/>
          </a:sp3d>
        </p:spPr>
      </p:pic>
      <p:sp>
        <p:nvSpPr>
          <p:cNvPr id="3" name="Rectángulo 2"/>
          <p:cNvSpPr/>
          <p:nvPr/>
        </p:nvSpPr>
        <p:spPr>
          <a:xfrm>
            <a:off x="357051" y="6119688"/>
            <a:ext cx="1045479"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800" b="1" i="1" u="none" strike="noStrike" kern="1200" cap="none" spc="0" normalizeH="0" baseline="0" noProof="0" dirty="0">
                <a:ln>
                  <a:noFill/>
                </a:ln>
                <a:solidFill>
                  <a:srgbClr val="806000"/>
                </a:solidFill>
                <a:effectLst/>
                <a:uLnTx/>
                <a:uFillTx/>
                <a:latin typeface="Arial" panose="020B0604020202020204" pitchFamily="34" charset="0"/>
                <a:ea typeface="+mn-ea"/>
                <a:cs typeface="+mn-cs"/>
              </a:rPr>
              <a:t>P. Erick Félix, CM</a:t>
            </a:r>
            <a:endParaRPr kumimoji="0" lang="en-US" sz="800" b="1" i="0" u="none" strike="noStrike" kern="1200" cap="none" spc="0" normalizeH="0" baseline="0" noProof="0" dirty="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305772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loop="1">
            <p:snd r:embed="rId2" name="Adeste Fideles Track No13.wav"/>
          </p:stSnd>
        </p:sndAc>
      </p:transition>
    </mc:Choice>
    <mc:Fallback xmlns="">
      <p:transition spd="slow">
        <p:fade/>
        <p:sndAc>
          <p:stSnd loop="1">
            <p:snd r:embed="rId4" name="Adeste Fideles Track No13.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22216" y="261257"/>
            <a:ext cx="8447315" cy="6278880"/>
          </a:xfrm>
          <a:prstGeom prst="rect">
            <a:avLst/>
          </a:prstGeom>
        </p:spPr>
      </p:pic>
      <p:sp>
        <p:nvSpPr>
          <p:cNvPr id="6" name="Rectangle 3"/>
          <p:cNvSpPr>
            <a:spLocks noChangeArrowheads="1"/>
          </p:cNvSpPr>
          <p:nvPr/>
        </p:nvSpPr>
        <p:spPr bwMode="auto">
          <a:xfrm>
            <a:off x="827584" y="4707459"/>
            <a:ext cx="8154668" cy="523220"/>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1" u="none" strike="noStrike" kern="1200" cap="none" spc="0" normalizeH="0" baseline="0" noProof="0" dirty="0">
                <a:ln>
                  <a:noFill/>
                </a:ln>
                <a:solidFill>
                  <a:srgbClr val="FFFFFF"/>
                </a:solidFill>
                <a:effectLst>
                  <a:glow rad="101600">
                    <a:srgbClr val="000000">
                      <a:satMod val="175000"/>
                      <a:alpha val="40000"/>
                    </a:srgbClr>
                  </a:glow>
                  <a:outerShdw blurRad="38100" dist="38100" dir="2700000" algn="tl">
                    <a:srgbClr val="000000"/>
                  </a:outerShdw>
                </a:effectLst>
                <a:uLnTx/>
                <a:uFillTx/>
                <a:latin typeface="Arial Narrow" pitchFamily="34" charset="0"/>
                <a:ea typeface="+mn-ea"/>
                <a:cs typeface="Times New Roman"/>
              </a:rPr>
              <a:t>  </a:t>
            </a:r>
            <a:endParaRPr kumimoji="0" lang="es-ES" sz="2800" b="1" i="0" u="none" strike="noStrike" kern="1200" cap="none" spc="0" normalizeH="0" baseline="0" noProof="0" dirty="0">
              <a:ln>
                <a:noFill/>
              </a:ln>
              <a:solidFill>
                <a:srgbClr val="FFFFFF"/>
              </a:solidFill>
              <a:effectLst>
                <a:glow rad="101600">
                  <a:srgbClr val="000000">
                    <a:satMod val="175000"/>
                    <a:alpha val="40000"/>
                  </a:srgbClr>
                </a:glow>
                <a:outerShdw blurRad="38100" dist="38100" dir="2700000" algn="tl">
                  <a:srgbClr val="000000"/>
                </a:outerShdw>
              </a:effectLst>
              <a:uLnTx/>
              <a:uFillTx/>
              <a:latin typeface="Arial Narrow" pitchFamily="34" charset="0"/>
              <a:ea typeface="+mn-ea"/>
              <a:cs typeface="Times New Roman"/>
            </a:endParaRPr>
          </a:p>
        </p:txBody>
      </p:sp>
      <p:sp>
        <p:nvSpPr>
          <p:cNvPr id="4" name="Rectangle 3"/>
          <p:cNvSpPr>
            <a:spLocks noChangeArrowheads="1"/>
          </p:cNvSpPr>
          <p:nvPr/>
        </p:nvSpPr>
        <p:spPr bwMode="auto">
          <a:xfrm>
            <a:off x="1751591" y="3922629"/>
            <a:ext cx="6306653" cy="1569660"/>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a:rPr>
              <a:t>“¿Dónde está el Rey de los judíos que ha nacido</a:t>
            </a:r>
            <a:r>
              <a:rPr kumimoji="0" lang="es-PE" sz="3200" b="1" i="1"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a:rPr>
              <a:t>? , </a:t>
            </a:r>
            <a:r>
              <a:rPr kumimoji="0" lang="es-ES" sz="3200" b="1" i="1"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a:rPr>
              <a:t>Porque </a:t>
            </a:r>
            <a:r>
              <a:rPr kumimoji="0" lang="es-ES" sz="3200" b="1"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a:rPr>
              <a:t>hemos visto salir su estrella y venimos a adorarlo”.</a:t>
            </a:r>
            <a:endParaRPr kumimoji="0" lang="es-ES" sz="32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a:endParaRPr>
          </a:p>
        </p:txBody>
      </p:sp>
    </p:spTree>
    <p:extLst>
      <p:ext uri="{BB962C8B-B14F-4D97-AF65-F5344CB8AC3E}">
        <p14:creationId xmlns:p14="http://schemas.microsoft.com/office/powerpoint/2010/main" val="6952276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par>
                          <p:cTn id="8" fill="hold">
                            <p:stCondLst>
                              <p:cond delay="500"/>
                            </p:stCondLst>
                            <p:childTnLst>
                              <p:par>
                                <p:cTn id="9" presetID="23" presetClass="entr" presetSubtype="16" fill="hold" grpId="0" nodeType="afterEffect">
                                  <p:stCondLst>
                                    <p:cond delay="0"/>
                                  </p:stCondLst>
                                  <p:iterate type="wd">
                                    <p:tmPct val="10000"/>
                                  </p:iterate>
                                  <p:childTnLst>
                                    <p:set>
                                      <p:cBhvr>
                                        <p:cTn id="10" dur="1" fill="hold">
                                          <p:stCondLst>
                                            <p:cond delay="0"/>
                                          </p:stCondLst>
                                        </p:cTn>
                                        <p:tgtEl>
                                          <p:spTgt spid="4"/>
                                        </p:tgtEl>
                                        <p:attrNameLst>
                                          <p:attrName>style.visibility</p:attrName>
                                        </p:attrNameLst>
                                      </p:cBhvr>
                                      <p:to>
                                        <p:strVal val="visible"/>
                                      </p:to>
                                    </p:set>
                                    <p:anim calcmode="lin" valueType="num">
                                      <p:cBhvr>
                                        <p:cTn id="11" dur="750" fill="hold"/>
                                        <p:tgtEl>
                                          <p:spTgt spid="4"/>
                                        </p:tgtEl>
                                        <p:attrNameLst>
                                          <p:attrName>ppt_w</p:attrName>
                                        </p:attrNameLst>
                                      </p:cBhvr>
                                      <p:tavLst>
                                        <p:tav tm="0">
                                          <p:val>
                                            <p:fltVal val="0"/>
                                          </p:val>
                                        </p:tav>
                                        <p:tav tm="100000">
                                          <p:val>
                                            <p:strVal val="#ppt_w"/>
                                          </p:val>
                                        </p:tav>
                                      </p:tavLst>
                                    </p:anim>
                                    <p:anim calcmode="lin" valueType="num">
                                      <p:cBhvr>
                                        <p:cTn id="12" dur="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038" y="296090"/>
            <a:ext cx="8483328" cy="626146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97635" name="Rectangle 3"/>
          <p:cNvSpPr>
            <a:spLocks noChangeArrowheads="1"/>
          </p:cNvSpPr>
          <p:nvPr/>
        </p:nvSpPr>
        <p:spPr bwMode="auto">
          <a:xfrm>
            <a:off x="1994261" y="4807131"/>
            <a:ext cx="5259979" cy="1569660"/>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smtClean="0">
                <a:ln>
                  <a:noFill/>
                </a:ln>
                <a:solidFill>
                  <a:srgbClr val="FFFFFF"/>
                </a:solidFill>
                <a:effectLst>
                  <a:glow rad="101600">
                    <a:srgbClr val="00CC99">
                      <a:lumMod val="50000"/>
                      <a:alpha val="60000"/>
                    </a:srgbClr>
                  </a:glow>
                  <a:outerShdw blurRad="38100" dist="38100" dir="2700000" algn="tl">
                    <a:srgbClr val="000000"/>
                  </a:outerShdw>
                </a:effectLst>
                <a:uLnTx/>
                <a:uFillTx/>
                <a:latin typeface="Arial Narrow" pitchFamily="34" charset="0"/>
                <a:ea typeface="+mn-ea"/>
                <a:cs typeface="Times New Roman"/>
              </a:rPr>
              <a:t>Al </a:t>
            </a:r>
            <a:r>
              <a:rPr kumimoji="0" lang="es-ES" sz="3200" b="1" i="0" u="none" strike="noStrike" kern="1200" cap="none" spc="0" normalizeH="0" baseline="0" noProof="0" dirty="0">
                <a:ln>
                  <a:noFill/>
                </a:ln>
                <a:solidFill>
                  <a:srgbClr val="FFFFFF"/>
                </a:solidFill>
                <a:effectLst>
                  <a:glow rad="101600">
                    <a:srgbClr val="00CC99">
                      <a:lumMod val="50000"/>
                      <a:alpha val="60000"/>
                    </a:srgbClr>
                  </a:glow>
                  <a:outerShdw blurRad="38100" dist="38100" dir="2700000" algn="tl">
                    <a:srgbClr val="000000"/>
                  </a:outerShdw>
                </a:effectLst>
                <a:uLnTx/>
                <a:uFillTx/>
                <a:latin typeface="Arial Narrow" pitchFamily="34" charset="0"/>
                <a:ea typeface="+mn-ea"/>
                <a:cs typeface="Times New Roman"/>
              </a:rPr>
              <a:t>enterarse  el rey Herodes, </a:t>
            </a:r>
            <a:r>
              <a:rPr kumimoji="0" lang="es-ES" sz="3200" b="1" i="0" u="none" strike="noStrike" kern="1200" cap="none" spc="0" normalizeH="0" baseline="0" noProof="0" dirty="0" smtClean="0">
                <a:ln>
                  <a:noFill/>
                </a:ln>
                <a:solidFill>
                  <a:srgbClr val="FFFFFF"/>
                </a:solidFill>
                <a:effectLst>
                  <a:glow rad="101600">
                    <a:srgbClr val="00CC99">
                      <a:lumMod val="50000"/>
                      <a:alpha val="60000"/>
                    </a:srgbClr>
                  </a:glow>
                  <a:outerShdw blurRad="38100" dist="38100" dir="2700000" algn="tl">
                    <a:srgbClr val="000000"/>
                  </a:outerShdw>
                </a:effectLst>
                <a:uLnTx/>
                <a:uFillTx/>
                <a:latin typeface="Arial Narrow" pitchFamily="34" charset="0"/>
                <a:ea typeface="+mn-ea"/>
                <a:cs typeface="Times New Roman"/>
              </a:rPr>
              <a:t>             se </a:t>
            </a:r>
            <a:r>
              <a:rPr kumimoji="0" lang="es-ES" sz="3200" b="1" i="0" u="none" strike="noStrike" kern="1200" cap="none" spc="0" normalizeH="0" baseline="0" noProof="0" dirty="0">
                <a:ln>
                  <a:noFill/>
                </a:ln>
                <a:solidFill>
                  <a:srgbClr val="FFFFFF"/>
                </a:solidFill>
                <a:effectLst>
                  <a:glow rad="101600">
                    <a:srgbClr val="00CC99">
                      <a:lumMod val="50000"/>
                      <a:alpha val="60000"/>
                    </a:srgbClr>
                  </a:glow>
                  <a:outerShdw blurRad="38100" dist="38100" dir="2700000" algn="tl">
                    <a:srgbClr val="000000"/>
                  </a:outerShdw>
                </a:effectLst>
                <a:uLnTx/>
                <a:uFillTx/>
                <a:latin typeface="Arial Narrow" pitchFamily="34" charset="0"/>
                <a:ea typeface="+mn-ea"/>
                <a:cs typeface="Times New Roman"/>
              </a:rPr>
              <a:t>sobresaltó y  toda Jerusalén con él;</a:t>
            </a:r>
          </a:p>
        </p:txBody>
      </p:sp>
    </p:spTree>
    <p:extLst>
      <p:ext uri="{BB962C8B-B14F-4D97-AF65-F5344CB8AC3E}">
        <p14:creationId xmlns:p14="http://schemas.microsoft.com/office/powerpoint/2010/main" val="32087557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197635"/>
                                        </p:tgtEl>
                                        <p:attrNameLst>
                                          <p:attrName>style.visibility</p:attrName>
                                        </p:attrNameLst>
                                      </p:cBhvr>
                                      <p:to>
                                        <p:strVal val="visible"/>
                                      </p:to>
                                    </p:set>
                                    <p:anim calcmode="lin" valueType="num">
                                      <p:cBhvr>
                                        <p:cTn id="7" dur="750" fill="hold"/>
                                        <p:tgtEl>
                                          <p:spTgt spid="197635"/>
                                        </p:tgtEl>
                                        <p:attrNameLst>
                                          <p:attrName>ppt_w</p:attrName>
                                        </p:attrNameLst>
                                      </p:cBhvr>
                                      <p:tavLst>
                                        <p:tav tm="0">
                                          <p:val>
                                            <p:fltVal val="0"/>
                                          </p:val>
                                        </p:tav>
                                        <p:tav tm="100000">
                                          <p:val>
                                            <p:strVal val="#ppt_w"/>
                                          </p:val>
                                        </p:tav>
                                      </p:tavLst>
                                    </p:anim>
                                    <p:anim calcmode="lin" valueType="num">
                                      <p:cBhvr>
                                        <p:cTn id="8" dur="750" fill="hold"/>
                                        <p:tgtEl>
                                          <p:spTgt spid="1976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n relacionada"/>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8464" y="296346"/>
            <a:ext cx="8417192" cy="626120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1510579" y="4356653"/>
            <a:ext cx="5508529" cy="1815882"/>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smtClean="0">
                <a:ln>
                  <a:noFill/>
                </a:ln>
                <a:solidFill>
                  <a:srgbClr val="FFFFFF"/>
                </a:solidFill>
                <a:effectLst>
                  <a:glow rad="101600">
                    <a:srgbClr val="5C0000">
                      <a:alpha val="60000"/>
                    </a:srgbClr>
                  </a:glow>
                  <a:outerShdw blurRad="38100" dist="38100" dir="2700000" algn="tl">
                    <a:srgbClr val="000000"/>
                  </a:outerShdw>
                </a:effectLst>
                <a:uLnTx/>
                <a:uFillTx/>
                <a:latin typeface="Arial" charset="0"/>
                <a:ea typeface="+mn-ea"/>
                <a:cs typeface="Times New Roman"/>
              </a:rPr>
              <a:t>convocó </a:t>
            </a:r>
            <a:r>
              <a:rPr kumimoji="0" lang="es-ES" sz="2800" b="1" i="0" u="none" strike="noStrike" kern="1200" cap="none" spc="0" normalizeH="0" baseline="0" noProof="0" dirty="0">
                <a:ln>
                  <a:noFill/>
                </a:ln>
                <a:solidFill>
                  <a:srgbClr val="FFFFFF"/>
                </a:solidFill>
                <a:effectLst>
                  <a:glow rad="101600">
                    <a:srgbClr val="5C0000">
                      <a:alpha val="60000"/>
                    </a:srgbClr>
                  </a:glow>
                  <a:outerShdw blurRad="38100" dist="38100" dir="2700000" algn="tl">
                    <a:srgbClr val="000000"/>
                  </a:outerShdw>
                </a:effectLst>
                <a:uLnTx/>
                <a:uFillTx/>
                <a:latin typeface="Arial" charset="0"/>
                <a:ea typeface="+mn-ea"/>
                <a:cs typeface="Times New Roman"/>
              </a:rPr>
              <a:t>a </a:t>
            </a:r>
            <a:r>
              <a:rPr kumimoji="0" lang="es-ES" sz="2800" b="1" i="0" u="none" strike="noStrike" kern="1200" cap="none" spc="0" normalizeH="0" baseline="0" noProof="0" dirty="0" err="1">
                <a:ln>
                  <a:noFill/>
                </a:ln>
                <a:solidFill>
                  <a:srgbClr val="FFFFFF"/>
                </a:solidFill>
                <a:effectLst>
                  <a:glow rad="101600">
                    <a:srgbClr val="5C0000">
                      <a:alpha val="60000"/>
                    </a:srgbClr>
                  </a:glow>
                  <a:outerShdw blurRad="38100" dist="38100" dir="2700000" algn="tl">
                    <a:srgbClr val="000000"/>
                  </a:outerShdw>
                </a:effectLst>
                <a:uLnTx/>
                <a:uFillTx/>
                <a:latin typeface="Arial" charset="0"/>
                <a:ea typeface="+mn-ea"/>
                <a:cs typeface="Times New Roman"/>
              </a:rPr>
              <a:t>a</a:t>
            </a:r>
            <a:r>
              <a:rPr kumimoji="0" lang="es-ES" sz="2800" b="1" i="0" u="none" strike="noStrike" kern="1200" cap="none" spc="0" normalizeH="0" baseline="0" noProof="0" dirty="0">
                <a:ln>
                  <a:noFill/>
                </a:ln>
                <a:solidFill>
                  <a:srgbClr val="FFFFFF"/>
                </a:solidFill>
                <a:effectLst>
                  <a:glow rad="101600">
                    <a:srgbClr val="5C0000">
                      <a:alpha val="60000"/>
                    </a:srgbClr>
                  </a:glow>
                  <a:outerShdw blurRad="38100" dist="38100" dir="2700000" algn="tl">
                    <a:srgbClr val="000000"/>
                  </a:outerShdw>
                </a:effectLst>
                <a:uLnTx/>
                <a:uFillTx/>
                <a:latin typeface="Arial" charset="0"/>
                <a:ea typeface="+mn-ea"/>
                <a:cs typeface="Times New Roman"/>
              </a:rPr>
              <a:t> los sumos sacerdotes y a los escribas del país, y les preguntó dónde tenía que nacer el Mesías. </a:t>
            </a:r>
          </a:p>
        </p:txBody>
      </p:sp>
    </p:spTree>
    <p:extLst>
      <p:ext uri="{BB962C8B-B14F-4D97-AF65-F5344CB8AC3E}">
        <p14:creationId xmlns:p14="http://schemas.microsoft.com/office/powerpoint/2010/main" val="4917340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n relacionada"/>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352697" y="278928"/>
            <a:ext cx="8490856" cy="6269917"/>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 name="Rectangle 6"/>
          <p:cNvSpPr>
            <a:spLocks noChangeArrowheads="1"/>
          </p:cNvSpPr>
          <p:nvPr/>
        </p:nvSpPr>
        <p:spPr bwMode="auto">
          <a:xfrm>
            <a:off x="461556" y="191122"/>
            <a:ext cx="4746170" cy="1384995"/>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smtClean="0">
                <a:ln>
                  <a:noFill/>
                </a:ln>
                <a:solidFill>
                  <a:srgbClr val="FFFFFF"/>
                </a:solidFill>
                <a:effectLst>
                  <a:glow rad="139700">
                    <a:srgbClr val="000000">
                      <a:satMod val="175000"/>
                      <a:alpha val="40000"/>
                    </a:srgbClr>
                  </a:glow>
                  <a:outerShdw blurRad="38100" dist="38100" dir="2700000" algn="tl">
                    <a:srgbClr val="000000">
                      <a:alpha val="43137"/>
                    </a:srgbClr>
                  </a:outerShdw>
                </a:effectLst>
                <a:uLnTx/>
                <a:uFillTx/>
                <a:latin typeface="Arial Narrow" pitchFamily="34" charset="0"/>
                <a:ea typeface="+mn-ea"/>
                <a:cs typeface="Times New Roman"/>
              </a:rPr>
              <a:t>Ellos </a:t>
            </a:r>
            <a:r>
              <a:rPr kumimoji="0" lang="es-ES" sz="2800" b="1" i="0" u="none" strike="noStrike" kern="1200" cap="none" spc="0" normalizeH="0" baseline="0" noProof="0" dirty="0">
                <a:ln>
                  <a:noFill/>
                </a:ln>
                <a:solidFill>
                  <a:srgbClr val="FFFFFF"/>
                </a:solidFill>
                <a:effectLst>
                  <a:glow rad="139700">
                    <a:srgbClr val="000000">
                      <a:satMod val="175000"/>
                      <a:alpha val="40000"/>
                    </a:srgbClr>
                  </a:glow>
                  <a:outerShdw blurRad="38100" dist="38100" dir="2700000" algn="tl">
                    <a:srgbClr val="000000">
                      <a:alpha val="43137"/>
                    </a:srgbClr>
                  </a:outerShdw>
                </a:effectLst>
                <a:uLnTx/>
                <a:uFillTx/>
                <a:latin typeface="Arial Narrow" pitchFamily="34" charset="0"/>
                <a:ea typeface="+mn-ea"/>
                <a:cs typeface="Times New Roman"/>
              </a:rPr>
              <a:t>le respondieron:</a:t>
            </a:r>
            <a:br>
              <a:rPr kumimoji="0" lang="es-ES" sz="2800" b="1" i="0" u="none" strike="noStrike" kern="1200" cap="none" spc="0" normalizeH="0" baseline="0" noProof="0" dirty="0">
                <a:ln>
                  <a:noFill/>
                </a:ln>
                <a:solidFill>
                  <a:srgbClr val="FFFFFF"/>
                </a:solidFill>
                <a:effectLst>
                  <a:glow rad="139700">
                    <a:srgbClr val="000000">
                      <a:satMod val="175000"/>
                      <a:alpha val="40000"/>
                    </a:srgbClr>
                  </a:glow>
                  <a:outerShdw blurRad="38100" dist="38100" dir="2700000" algn="tl">
                    <a:srgbClr val="000000">
                      <a:alpha val="43137"/>
                    </a:srgbClr>
                  </a:outerShdw>
                </a:effectLst>
                <a:uLnTx/>
                <a:uFillTx/>
                <a:latin typeface="Arial Narrow" pitchFamily="34" charset="0"/>
                <a:ea typeface="+mn-ea"/>
                <a:cs typeface="Times New Roman"/>
              </a:rPr>
            </a:br>
            <a:r>
              <a:rPr kumimoji="0" lang="es-ES" sz="2800" b="1" i="0" u="none" strike="noStrike" kern="1200" cap="none" spc="0" normalizeH="0" baseline="0" noProof="0" dirty="0">
                <a:ln>
                  <a:noFill/>
                </a:ln>
                <a:solidFill>
                  <a:srgbClr val="FFFFFF"/>
                </a:solidFill>
                <a:effectLst>
                  <a:glow rad="139700">
                    <a:srgbClr val="000000">
                      <a:satMod val="175000"/>
                      <a:alpha val="40000"/>
                    </a:srgbClr>
                  </a:glow>
                  <a:outerShdw blurRad="38100" dist="38100" dir="2700000" algn="tl">
                    <a:srgbClr val="000000">
                      <a:alpha val="43137"/>
                    </a:srgbClr>
                  </a:outerShdw>
                </a:effectLst>
                <a:uLnTx/>
                <a:uFillTx/>
                <a:latin typeface="Arial Narrow" pitchFamily="34" charset="0"/>
                <a:ea typeface="+mn-ea"/>
                <a:cs typeface="Times New Roman"/>
              </a:rPr>
              <a:t>– “En Belén de Judea, porque </a:t>
            </a:r>
            <a:r>
              <a:rPr kumimoji="0" lang="es-ES" sz="2800" b="1" i="0" u="none" strike="noStrike" kern="1200" cap="none" spc="0" normalizeH="0" baseline="0" noProof="0" dirty="0" smtClean="0">
                <a:ln>
                  <a:noFill/>
                </a:ln>
                <a:solidFill>
                  <a:srgbClr val="FFFFFF"/>
                </a:solidFill>
                <a:effectLst>
                  <a:glow rad="139700">
                    <a:srgbClr val="000000">
                      <a:satMod val="175000"/>
                      <a:alpha val="40000"/>
                    </a:srgbClr>
                  </a:glow>
                  <a:outerShdw blurRad="38100" dist="38100" dir="2700000" algn="tl">
                    <a:srgbClr val="000000">
                      <a:alpha val="43137"/>
                    </a:srgbClr>
                  </a:outerShdw>
                </a:effectLst>
                <a:uLnTx/>
                <a:uFillTx/>
                <a:latin typeface="Arial Narrow" pitchFamily="34" charset="0"/>
                <a:ea typeface="+mn-ea"/>
                <a:cs typeface="Times New Roman"/>
              </a:rPr>
              <a:t> así lo </a:t>
            </a:r>
            <a:r>
              <a:rPr kumimoji="0" lang="es-ES" sz="2800" b="1" i="0" u="none" strike="noStrike" kern="1200" cap="none" spc="0" normalizeH="0" baseline="0" noProof="0" dirty="0">
                <a:ln>
                  <a:noFill/>
                </a:ln>
                <a:solidFill>
                  <a:srgbClr val="FFFFFF"/>
                </a:solidFill>
                <a:effectLst>
                  <a:glow rad="139700">
                    <a:srgbClr val="000000">
                      <a:satMod val="175000"/>
                      <a:alpha val="40000"/>
                    </a:srgbClr>
                  </a:glow>
                  <a:outerShdw blurRad="38100" dist="38100" dir="2700000" algn="tl">
                    <a:srgbClr val="000000">
                      <a:alpha val="43137"/>
                    </a:srgbClr>
                  </a:outerShdw>
                </a:effectLst>
                <a:uLnTx/>
                <a:uFillTx/>
                <a:latin typeface="Arial Narrow" pitchFamily="34" charset="0"/>
                <a:ea typeface="+mn-ea"/>
                <a:cs typeface="Times New Roman"/>
              </a:rPr>
              <a:t>ha escrito  el profeta</a:t>
            </a:r>
            <a:r>
              <a:rPr kumimoji="0" lang="es-ES" sz="2800" b="1" i="0" u="none" strike="noStrike" kern="1200" cap="none" spc="0" normalizeH="0" baseline="0" noProof="0" dirty="0" smtClean="0">
                <a:ln>
                  <a:noFill/>
                </a:ln>
                <a:solidFill>
                  <a:srgbClr val="FFFFFF"/>
                </a:solidFill>
                <a:effectLst>
                  <a:glow rad="139700">
                    <a:srgbClr val="000000">
                      <a:satMod val="175000"/>
                      <a:alpha val="40000"/>
                    </a:srgbClr>
                  </a:glow>
                  <a:outerShdw blurRad="38100" dist="38100" dir="2700000" algn="tl">
                    <a:srgbClr val="000000">
                      <a:alpha val="43137"/>
                    </a:srgbClr>
                  </a:outerShdw>
                </a:effectLst>
                <a:uLnTx/>
                <a:uFillTx/>
                <a:latin typeface="Arial Narrow" pitchFamily="34" charset="0"/>
                <a:ea typeface="+mn-ea"/>
                <a:cs typeface="Times New Roman"/>
              </a:rPr>
              <a:t>”:</a:t>
            </a:r>
          </a:p>
        </p:txBody>
      </p:sp>
      <p:sp>
        <p:nvSpPr>
          <p:cNvPr id="5" name="Rectangle 7"/>
          <p:cNvSpPr>
            <a:spLocks noChangeArrowheads="1"/>
          </p:cNvSpPr>
          <p:nvPr/>
        </p:nvSpPr>
        <p:spPr bwMode="auto">
          <a:xfrm>
            <a:off x="3283658" y="2331019"/>
            <a:ext cx="6941839" cy="523220"/>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0" i="0" u="none" strike="noStrike" kern="1200" cap="none" spc="0" normalizeH="0" baseline="0" noProof="0" dirty="0" smtClean="0">
                <a:ln>
                  <a:noFill/>
                </a:ln>
                <a:solidFill>
                  <a:srgbClr val="F3FD73"/>
                </a:solidFill>
                <a:effectLst>
                  <a:glow rad="139700">
                    <a:srgbClr val="36001B"/>
                  </a:glow>
                  <a:outerShdw blurRad="38100" dist="38100" dir="2700000" algn="tl">
                    <a:srgbClr val="000000">
                      <a:alpha val="43137"/>
                    </a:srgbClr>
                  </a:outerShdw>
                </a:effectLst>
                <a:uLnTx/>
                <a:uFillTx/>
                <a:latin typeface="Arial Narrow" pitchFamily="34" charset="0"/>
                <a:ea typeface="+mn-ea"/>
                <a:cs typeface="Times New Roman"/>
              </a:rPr>
              <a:t> </a:t>
            </a:r>
            <a:endParaRPr kumimoji="0" lang="es-ES" sz="2800" b="0" i="1" u="none" strike="noStrike" kern="1200" cap="none" spc="0" normalizeH="0" baseline="0" noProof="0" dirty="0">
              <a:ln>
                <a:noFill/>
              </a:ln>
              <a:solidFill>
                <a:srgbClr val="F3FD73"/>
              </a:solidFill>
              <a:effectLst>
                <a:glow rad="139700">
                  <a:srgbClr val="36001B"/>
                </a:glow>
                <a:outerShdw blurRad="38100" dist="38100" dir="2700000" algn="tl">
                  <a:srgbClr val="000000">
                    <a:alpha val="43137"/>
                  </a:srgbClr>
                </a:outerShdw>
              </a:effectLst>
              <a:uLnTx/>
              <a:uFillTx/>
              <a:latin typeface="Arial Narrow" pitchFamily="34" charset="0"/>
              <a:ea typeface="+mn-ea"/>
              <a:cs typeface="Times New Roman"/>
            </a:endParaRPr>
          </a:p>
        </p:txBody>
      </p:sp>
      <p:sp>
        <p:nvSpPr>
          <p:cNvPr id="7" name="Rectangle 6"/>
          <p:cNvSpPr>
            <a:spLocks noChangeArrowheads="1"/>
          </p:cNvSpPr>
          <p:nvPr/>
        </p:nvSpPr>
        <p:spPr bwMode="auto">
          <a:xfrm>
            <a:off x="557349" y="4838094"/>
            <a:ext cx="7863840" cy="1384995"/>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smtClean="0">
                <a:ln>
                  <a:noFill/>
                </a:ln>
                <a:solidFill>
                  <a:srgbClr val="FFFFFF"/>
                </a:solidFill>
                <a:effectLst>
                  <a:glow rad="139700">
                    <a:srgbClr val="36001B"/>
                  </a:glow>
                  <a:outerShdw blurRad="38100" dist="38100" dir="2700000" algn="tl">
                    <a:srgbClr val="000000">
                      <a:alpha val="43137"/>
                    </a:srgbClr>
                  </a:outerShdw>
                </a:effectLst>
                <a:uLnTx/>
                <a:uFillTx/>
                <a:latin typeface="Arial Narrow" pitchFamily="34" charset="0"/>
                <a:ea typeface="+mn-ea"/>
                <a:cs typeface="Times New Roman"/>
              </a:rPr>
              <a:t>“</a:t>
            </a:r>
            <a:r>
              <a:rPr kumimoji="0" lang="es-ES" sz="2800" b="1" i="1" u="none" strike="noStrike" kern="1200" cap="none" spc="0" normalizeH="0" baseline="0" noProof="0" dirty="0">
                <a:ln>
                  <a:noFill/>
                </a:ln>
                <a:solidFill>
                  <a:srgbClr val="FFFFFF"/>
                </a:solidFill>
                <a:effectLst>
                  <a:glow rad="139700">
                    <a:srgbClr val="36001B"/>
                  </a:glow>
                  <a:outerShdw blurRad="38100" dist="38100" dir="2700000" algn="tl">
                    <a:srgbClr val="000000">
                      <a:alpha val="43137"/>
                    </a:srgbClr>
                  </a:outerShdw>
                </a:effectLst>
                <a:uLnTx/>
                <a:uFillTx/>
                <a:latin typeface="Arial Narrow" pitchFamily="34" charset="0"/>
                <a:ea typeface="+mn-ea"/>
                <a:cs typeface="Times New Roman"/>
              </a:rPr>
              <a:t>Y tú, Belén</a:t>
            </a:r>
            <a:r>
              <a:rPr kumimoji="0" lang="es-ES" sz="2800" b="1" i="1" u="none" strike="noStrike" kern="1200" cap="none" spc="0" normalizeH="0" baseline="0" noProof="0" dirty="0" smtClean="0">
                <a:ln>
                  <a:noFill/>
                </a:ln>
                <a:solidFill>
                  <a:srgbClr val="FFFFFF"/>
                </a:solidFill>
                <a:effectLst>
                  <a:glow rad="139700">
                    <a:srgbClr val="36001B"/>
                  </a:glow>
                  <a:outerShdw blurRad="38100" dist="38100" dir="2700000" algn="tl">
                    <a:srgbClr val="000000">
                      <a:alpha val="43137"/>
                    </a:srgbClr>
                  </a:outerShdw>
                </a:effectLst>
                <a:uLnTx/>
                <a:uFillTx/>
                <a:latin typeface="Arial Narrow" pitchFamily="34" charset="0"/>
                <a:ea typeface="+mn-ea"/>
                <a:cs typeface="Times New Roman"/>
              </a:rPr>
              <a:t>, tierra </a:t>
            </a:r>
            <a:r>
              <a:rPr kumimoji="0" lang="es-ES" sz="2800" b="1" i="1" u="none" strike="noStrike" kern="1200" cap="none" spc="0" normalizeH="0" baseline="0" noProof="0" dirty="0">
                <a:ln>
                  <a:noFill/>
                </a:ln>
                <a:solidFill>
                  <a:srgbClr val="FFFFFF"/>
                </a:solidFill>
                <a:effectLst>
                  <a:glow rad="139700">
                    <a:srgbClr val="36001B"/>
                  </a:glow>
                  <a:outerShdw blurRad="38100" dist="38100" dir="2700000" algn="tl">
                    <a:srgbClr val="000000">
                      <a:alpha val="43137"/>
                    </a:srgbClr>
                  </a:outerShdw>
                </a:effectLst>
                <a:uLnTx/>
                <a:uFillTx/>
                <a:latin typeface="Arial Narrow" pitchFamily="34" charset="0"/>
                <a:ea typeface="+mn-ea"/>
                <a:cs typeface="Times New Roman"/>
              </a:rPr>
              <a:t>de </a:t>
            </a:r>
            <a:r>
              <a:rPr kumimoji="0" lang="es-ES" sz="2800" b="1" i="1" u="none" strike="noStrike" kern="1200" cap="none" spc="0" normalizeH="0" baseline="0" noProof="0" dirty="0" smtClean="0">
                <a:ln>
                  <a:noFill/>
                </a:ln>
                <a:solidFill>
                  <a:srgbClr val="FFFFFF"/>
                </a:solidFill>
                <a:effectLst>
                  <a:glow rad="139700">
                    <a:srgbClr val="36001B"/>
                  </a:glow>
                  <a:outerShdw blurRad="38100" dist="38100" dir="2700000" algn="tl">
                    <a:srgbClr val="000000">
                      <a:alpha val="43137"/>
                    </a:srgbClr>
                  </a:outerShdw>
                </a:effectLst>
                <a:uLnTx/>
                <a:uFillTx/>
                <a:latin typeface="Arial Narrow" pitchFamily="34" charset="0"/>
                <a:ea typeface="+mn-ea"/>
                <a:cs typeface="Times New Roman"/>
              </a:rPr>
              <a:t>Judea, </a:t>
            </a:r>
            <a:r>
              <a:rPr kumimoji="0" lang="es-ES" sz="2800" b="1" i="1" u="none" strike="noStrike" kern="1200" cap="none" spc="0" normalizeH="0" baseline="0" noProof="0" dirty="0">
                <a:ln>
                  <a:noFill/>
                </a:ln>
                <a:solidFill>
                  <a:srgbClr val="FFFFFF"/>
                </a:solidFill>
                <a:effectLst>
                  <a:glow rad="139700">
                    <a:srgbClr val="36001B"/>
                  </a:glow>
                  <a:outerShdw blurRad="38100" dist="38100" dir="2700000" algn="tl">
                    <a:srgbClr val="000000">
                      <a:alpha val="43137"/>
                    </a:srgbClr>
                  </a:outerShdw>
                </a:effectLst>
                <a:uLnTx/>
                <a:uFillTx/>
                <a:latin typeface="Arial Narrow" pitchFamily="34" charset="0"/>
                <a:ea typeface="+mn-ea"/>
                <a:cs typeface="Times New Roman"/>
              </a:rPr>
              <a:t>no eres</a:t>
            </a:r>
            <a:r>
              <a:rPr kumimoji="0" lang="es-ES" sz="2800" b="1" i="1" u="none" strike="noStrike" kern="1200" cap="none" spc="0" normalizeH="0" baseline="0" noProof="0" dirty="0" smtClean="0">
                <a:ln>
                  <a:noFill/>
                </a:ln>
                <a:solidFill>
                  <a:srgbClr val="FFFFFF"/>
                </a:solidFill>
                <a:effectLst>
                  <a:glow rad="139700">
                    <a:srgbClr val="36001B"/>
                  </a:glow>
                  <a:outerShdw blurRad="38100" dist="38100" dir="2700000" algn="tl">
                    <a:srgbClr val="000000">
                      <a:alpha val="43137"/>
                    </a:srgbClr>
                  </a:outerShdw>
                </a:effectLst>
                <a:uLnTx/>
                <a:uFillTx/>
                <a:latin typeface="Arial Narrow" pitchFamily="34" charset="0"/>
                <a:ea typeface="+mn-ea"/>
                <a:cs typeface="Times New Roman"/>
              </a:rPr>
              <a:t>, ni </a:t>
            </a:r>
            <a:r>
              <a:rPr kumimoji="0" lang="es-ES" sz="2800" b="1" i="1" u="none" strike="noStrike" kern="1200" cap="none" spc="0" normalizeH="0" baseline="0" noProof="0" dirty="0">
                <a:ln>
                  <a:noFill/>
                </a:ln>
                <a:solidFill>
                  <a:srgbClr val="FFFFFF"/>
                </a:solidFill>
                <a:effectLst>
                  <a:glow rad="139700">
                    <a:srgbClr val="36001B"/>
                  </a:glow>
                  <a:outerShdw blurRad="38100" dist="38100" dir="2700000" algn="tl">
                    <a:srgbClr val="000000">
                      <a:alpha val="43137"/>
                    </a:srgbClr>
                  </a:outerShdw>
                </a:effectLst>
                <a:uLnTx/>
                <a:uFillTx/>
                <a:latin typeface="Arial Narrow" pitchFamily="34" charset="0"/>
                <a:ea typeface="+mn-ea"/>
                <a:cs typeface="Times New Roman"/>
              </a:rPr>
              <a:t>mucho menos la última </a:t>
            </a:r>
            <a:r>
              <a:rPr kumimoji="0" lang="es-ES" sz="2800" b="1" i="1" u="none" strike="noStrike" kern="1200" cap="none" spc="0" normalizeH="0" baseline="0" noProof="0" dirty="0" smtClean="0">
                <a:ln>
                  <a:noFill/>
                </a:ln>
                <a:solidFill>
                  <a:srgbClr val="FFFFFF"/>
                </a:solidFill>
                <a:effectLst>
                  <a:glow rad="139700">
                    <a:srgbClr val="36001B"/>
                  </a:glow>
                  <a:outerShdw blurRad="38100" dist="38100" dir="2700000" algn="tl">
                    <a:srgbClr val="000000">
                      <a:alpha val="43137"/>
                    </a:srgbClr>
                  </a:outerShdw>
                </a:effectLst>
                <a:uLnTx/>
                <a:uFillTx/>
                <a:latin typeface="Arial Narrow" pitchFamily="34" charset="0"/>
                <a:ea typeface="+mn-ea"/>
                <a:cs typeface="Times New Roman"/>
              </a:rPr>
              <a:t>de </a:t>
            </a:r>
            <a:r>
              <a:rPr kumimoji="0" lang="es-ES" sz="2800" b="1" i="1" u="none" strike="noStrike" kern="1200" cap="none" spc="0" normalizeH="0" baseline="0" noProof="0" dirty="0">
                <a:ln>
                  <a:noFill/>
                </a:ln>
                <a:solidFill>
                  <a:srgbClr val="FFFFFF"/>
                </a:solidFill>
                <a:effectLst>
                  <a:glow rad="139700">
                    <a:srgbClr val="36001B"/>
                  </a:glow>
                  <a:outerShdw blurRad="38100" dist="38100" dir="2700000" algn="tl">
                    <a:srgbClr val="000000">
                      <a:alpha val="43137"/>
                    </a:srgbClr>
                  </a:outerShdw>
                </a:effectLst>
                <a:uLnTx/>
                <a:uFillTx/>
                <a:latin typeface="Arial Narrow" pitchFamily="34" charset="0"/>
                <a:ea typeface="+mn-ea"/>
                <a:cs typeface="Times New Roman"/>
              </a:rPr>
              <a:t>las ciudades de Judea;  </a:t>
            </a:r>
            <a:r>
              <a:rPr kumimoji="0" lang="es-ES" sz="2800" b="1" i="1" u="none" strike="noStrike" kern="1200" cap="none" spc="0" normalizeH="0" baseline="0" noProof="0" dirty="0" smtClean="0">
                <a:ln>
                  <a:noFill/>
                </a:ln>
                <a:solidFill>
                  <a:srgbClr val="FFFFFF"/>
                </a:solidFill>
                <a:effectLst>
                  <a:glow rad="139700">
                    <a:srgbClr val="36001B"/>
                  </a:glow>
                  <a:outerShdw blurRad="38100" dist="38100" dir="2700000" algn="tl">
                    <a:srgbClr val="000000">
                      <a:alpha val="43137"/>
                    </a:srgbClr>
                  </a:outerShdw>
                </a:effectLst>
                <a:uLnTx/>
                <a:uFillTx/>
                <a:latin typeface="Arial Narrow" pitchFamily="34" charset="0"/>
                <a:ea typeface="+mn-ea"/>
                <a:cs typeface="Times New Roman"/>
              </a:rPr>
              <a:t>pues </a:t>
            </a:r>
            <a:r>
              <a:rPr kumimoji="0" lang="es-ES" sz="2800" b="1" i="1" u="none" strike="noStrike" kern="1200" cap="none" spc="0" normalizeH="0" baseline="0" noProof="0" dirty="0">
                <a:ln>
                  <a:noFill/>
                </a:ln>
                <a:solidFill>
                  <a:srgbClr val="FFFFFF"/>
                </a:solidFill>
                <a:effectLst>
                  <a:glow rad="139700">
                    <a:srgbClr val="36001B"/>
                  </a:glow>
                  <a:outerShdw blurRad="38100" dist="38100" dir="2700000" algn="tl">
                    <a:srgbClr val="000000">
                      <a:alpha val="43137"/>
                    </a:srgbClr>
                  </a:outerShdw>
                </a:effectLst>
                <a:uLnTx/>
                <a:uFillTx/>
                <a:latin typeface="Arial Narrow" pitchFamily="34" charset="0"/>
                <a:ea typeface="+mn-ea"/>
                <a:cs typeface="Times New Roman"/>
              </a:rPr>
              <a:t>de ti saldrá un jefe </a:t>
            </a:r>
            <a:r>
              <a:rPr kumimoji="0" lang="es-ES" sz="2800" b="1" i="1" u="none" strike="noStrike" kern="1200" cap="none" spc="0" normalizeH="0" baseline="0" noProof="0" dirty="0" smtClean="0">
                <a:ln>
                  <a:noFill/>
                </a:ln>
                <a:solidFill>
                  <a:srgbClr val="FFFFFF"/>
                </a:solidFill>
                <a:effectLst>
                  <a:glow rad="139700">
                    <a:srgbClr val="36001B"/>
                  </a:glow>
                  <a:outerShdw blurRad="38100" dist="38100" dir="2700000" algn="tl">
                    <a:srgbClr val="000000">
                      <a:alpha val="43137"/>
                    </a:srgbClr>
                  </a:outerShdw>
                </a:effectLst>
                <a:uLnTx/>
                <a:uFillTx/>
                <a:latin typeface="Arial Narrow" pitchFamily="34" charset="0"/>
                <a:ea typeface="+mn-ea"/>
                <a:cs typeface="Times New Roman"/>
              </a:rPr>
              <a:t>que  </a:t>
            </a:r>
            <a:r>
              <a:rPr kumimoji="0" lang="es-ES" sz="2800" b="1" i="1" u="none" strike="noStrike" kern="1200" cap="none" spc="0" normalizeH="0" baseline="0" noProof="0" dirty="0">
                <a:ln>
                  <a:noFill/>
                </a:ln>
                <a:solidFill>
                  <a:srgbClr val="FFFFFF"/>
                </a:solidFill>
                <a:effectLst>
                  <a:glow rad="139700">
                    <a:srgbClr val="36001B"/>
                  </a:glow>
                  <a:outerShdw blurRad="38100" dist="38100" dir="2700000" algn="tl">
                    <a:srgbClr val="000000">
                      <a:alpha val="43137"/>
                    </a:srgbClr>
                  </a:outerShdw>
                </a:effectLst>
                <a:uLnTx/>
                <a:uFillTx/>
                <a:latin typeface="Arial Narrow" pitchFamily="34" charset="0"/>
                <a:ea typeface="+mn-ea"/>
                <a:cs typeface="Times New Roman"/>
              </a:rPr>
              <a:t>será el </a:t>
            </a:r>
            <a:r>
              <a:rPr kumimoji="0" lang="es-ES" sz="2800" b="1" i="1" u="none" strike="noStrike" kern="1200" cap="none" spc="0" normalizeH="0" baseline="0" noProof="0" dirty="0" smtClean="0">
                <a:ln>
                  <a:noFill/>
                </a:ln>
                <a:solidFill>
                  <a:srgbClr val="FFFFFF"/>
                </a:solidFill>
                <a:effectLst>
                  <a:glow rad="139700">
                    <a:srgbClr val="36001B"/>
                  </a:glow>
                  <a:outerShdw blurRad="38100" dist="38100" dir="2700000" algn="tl">
                    <a:srgbClr val="000000">
                      <a:alpha val="43137"/>
                    </a:srgbClr>
                  </a:outerShdw>
                </a:effectLst>
                <a:uLnTx/>
                <a:uFillTx/>
                <a:latin typeface="Arial Narrow" pitchFamily="34" charset="0"/>
                <a:ea typeface="+mn-ea"/>
                <a:cs typeface="Times New Roman"/>
              </a:rPr>
              <a:t>pastor de </a:t>
            </a:r>
            <a:r>
              <a:rPr kumimoji="0" lang="es-ES" sz="2800" b="1" i="1" u="none" strike="noStrike" kern="1200" cap="none" spc="0" normalizeH="0" baseline="0" noProof="0" dirty="0">
                <a:ln>
                  <a:noFill/>
                </a:ln>
                <a:solidFill>
                  <a:srgbClr val="FFFFFF"/>
                </a:solidFill>
                <a:effectLst>
                  <a:glow rad="139700">
                    <a:srgbClr val="36001B"/>
                  </a:glow>
                  <a:outerShdw blurRad="38100" dist="38100" dir="2700000" algn="tl">
                    <a:srgbClr val="000000">
                      <a:alpha val="43137"/>
                    </a:srgbClr>
                  </a:outerShdw>
                </a:effectLst>
                <a:uLnTx/>
                <a:uFillTx/>
                <a:latin typeface="Arial Narrow" pitchFamily="34" charset="0"/>
                <a:ea typeface="+mn-ea"/>
                <a:cs typeface="Times New Roman"/>
              </a:rPr>
              <a:t>mi pueblo Israel”. </a:t>
            </a:r>
            <a:endParaRPr kumimoji="0" lang="es-ES" sz="2800" b="1" i="1" u="none" strike="noStrike" kern="1200" cap="none" spc="0" normalizeH="0" baseline="0" noProof="0" dirty="0">
              <a:ln>
                <a:noFill/>
              </a:ln>
              <a:solidFill>
                <a:srgbClr val="FFFFFF"/>
              </a:solidFill>
              <a:effectLst>
                <a:glow rad="139700">
                  <a:srgbClr val="000000">
                    <a:satMod val="175000"/>
                    <a:alpha val="40000"/>
                  </a:srgbClr>
                </a:glow>
                <a:outerShdw blurRad="38100" dist="38100" dir="2700000" algn="tl">
                  <a:srgbClr val="000000">
                    <a:alpha val="43137"/>
                  </a:srgbClr>
                </a:outerShdw>
              </a:effectLst>
              <a:uLnTx/>
              <a:uFillTx/>
              <a:latin typeface="Arial Narrow" pitchFamily="34" charset="0"/>
              <a:ea typeface="+mn-ea"/>
              <a:cs typeface="Times New Roman"/>
            </a:endParaRPr>
          </a:p>
        </p:txBody>
      </p:sp>
    </p:spTree>
    <p:extLst>
      <p:ext uri="{BB962C8B-B14F-4D97-AF65-F5344CB8AC3E}">
        <p14:creationId xmlns:p14="http://schemas.microsoft.com/office/powerpoint/2010/main" val="3273854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1500"/>
                            </p:stCondLst>
                            <p:childTnLst>
                              <p:par>
                                <p:cTn id="9" presetID="23" presetClass="entr" presetSubtype="16" fill="hold" grpId="0" nodeType="afterEffect">
                                  <p:stCondLst>
                                    <p:cond delay="0"/>
                                  </p:stCondLst>
                                  <p:iterate type="wd">
                                    <p:tmPct val="10000"/>
                                  </p:iterate>
                                  <p:childTnLst>
                                    <p:set>
                                      <p:cBhvr>
                                        <p:cTn id="10" dur="1" fill="hold">
                                          <p:stCondLst>
                                            <p:cond delay="0"/>
                                          </p:stCondLst>
                                        </p:cTn>
                                        <p:tgtEl>
                                          <p:spTgt spid="4"/>
                                        </p:tgtEl>
                                        <p:attrNameLst>
                                          <p:attrName>style.visibility</p:attrName>
                                        </p:attrNameLst>
                                      </p:cBhvr>
                                      <p:to>
                                        <p:strVal val="visible"/>
                                      </p:to>
                                    </p:set>
                                    <p:anim calcmode="lin" valueType="num">
                                      <p:cBhvr>
                                        <p:cTn id="11" dur="750" fill="hold"/>
                                        <p:tgtEl>
                                          <p:spTgt spid="4"/>
                                        </p:tgtEl>
                                        <p:attrNameLst>
                                          <p:attrName>ppt_w</p:attrName>
                                        </p:attrNameLst>
                                      </p:cBhvr>
                                      <p:tavLst>
                                        <p:tav tm="0">
                                          <p:val>
                                            <p:fltVal val="0"/>
                                          </p:val>
                                        </p:tav>
                                        <p:tav tm="100000">
                                          <p:val>
                                            <p:strVal val="#ppt_w"/>
                                          </p:val>
                                        </p:tav>
                                      </p:tavLst>
                                    </p:anim>
                                    <p:anim calcmode="lin" valueType="num">
                                      <p:cBhvr>
                                        <p:cTn id="12" dur="750" fill="hold"/>
                                        <p:tgtEl>
                                          <p:spTgt spid="4"/>
                                        </p:tgtEl>
                                        <p:attrNameLst>
                                          <p:attrName>ppt_h</p:attrName>
                                        </p:attrNameLst>
                                      </p:cBhvr>
                                      <p:tavLst>
                                        <p:tav tm="0">
                                          <p:val>
                                            <p:fltVal val="0"/>
                                          </p:val>
                                        </p:tav>
                                        <p:tav tm="100000">
                                          <p:val>
                                            <p:strVal val="#ppt_h"/>
                                          </p:val>
                                        </p:tav>
                                      </p:tavLst>
                                    </p:anim>
                                  </p:childTnLst>
                                </p:cTn>
                              </p:par>
                            </p:childTnLst>
                          </p:cTn>
                        </p:par>
                        <p:par>
                          <p:cTn id="13" fill="hold">
                            <p:stCondLst>
                              <p:cond delay="3600"/>
                            </p:stCondLst>
                            <p:childTnLst>
                              <p:par>
                                <p:cTn id="14" presetID="23" presetClass="entr" presetSubtype="16" fill="hold" grpId="0" nodeType="afterEffect">
                                  <p:stCondLst>
                                    <p:cond delay="0"/>
                                  </p:stCondLst>
                                  <p:iterate type="wd">
                                    <p:tmPct val="10000"/>
                                  </p:iterate>
                                  <p:childTnLst>
                                    <p:set>
                                      <p:cBhvr>
                                        <p:cTn id="15" dur="1" fill="hold">
                                          <p:stCondLst>
                                            <p:cond delay="0"/>
                                          </p:stCondLst>
                                        </p:cTn>
                                        <p:tgtEl>
                                          <p:spTgt spid="7"/>
                                        </p:tgtEl>
                                        <p:attrNameLst>
                                          <p:attrName>style.visibility</p:attrName>
                                        </p:attrNameLst>
                                      </p:cBhvr>
                                      <p:to>
                                        <p:strVal val="visible"/>
                                      </p:to>
                                    </p:set>
                                    <p:anim calcmode="lin" valueType="num">
                                      <p:cBhvr>
                                        <p:cTn id="16" dur="750" fill="hold"/>
                                        <p:tgtEl>
                                          <p:spTgt spid="7"/>
                                        </p:tgtEl>
                                        <p:attrNameLst>
                                          <p:attrName>ppt_w</p:attrName>
                                        </p:attrNameLst>
                                      </p:cBhvr>
                                      <p:tavLst>
                                        <p:tav tm="0">
                                          <p:val>
                                            <p:fltVal val="0"/>
                                          </p:val>
                                        </p:tav>
                                        <p:tav tm="100000">
                                          <p:val>
                                            <p:strVal val="#ppt_w"/>
                                          </p:val>
                                        </p:tav>
                                      </p:tavLst>
                                    </p:anim>
                                    <p:anim calcmode="lin" valueType="num">
                                      <p:cBhvr>
                                        <p:cTn id="17" dur="7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sultado de imagen para unos magos se presentaron a Herode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2081" y="301330"/>
            <a:ext cx="8467450" cy="628234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424001" y="224125"/>
            <a:ext cx="8345530" cy="1384995"/>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smtClean="0">
                <a:ln>
                  <a:noFill/>
                </a:ln>
                <a:solidFill>
                  <a:srgbClr val="FFFFFF"/>
                </a:solidFill>
                <a:effectLst>
                  <a:glow rad="101600">
                    <a:srgbClr val="5C0000">
                      <a:alpha val="60000"/>
                    </a:srgbClr>
                  </a:glow>
                </a:effectLst>
                <a:uLnTx/>
                <a:uFillTx/>
                <a:latin typeface="Arial Narrow" pitchFamily="34" charset="0"/>
                <a:ea typeface="+mn-ea"/>
                <a:cs typeface="Times New Roman"/>
              </a:rPr>
              <a:t>Entonces </a:t>
            </a:r>
            <a:r>
              <a:rPr kumimoji="0" lang="es-ES" sz="2800" b="1" i="0" u="none" strike="noStrike" kern="1200" cap="none" spc="0" normalizeH="0" baseline="0" noProof="0" dirty="0">
                <a:ln>
                  <a:noFill/>
                </a:ln>
                <a:solidFill>
                  <a:srgbClr val="FFFFFF"/>
                </a:solidFill>
                <a:effectLst>
                  <a:glow rad="101600">
                    <a:srgbClr val="5C0000">
                      <a:alpha val="60000"/>
                    </a:srgbClr>
                  </a:glow>
                </a:effectLst>
                <a:uLnTx/>
                <a:uFillTx/>
                <a:latin typeface="Arial Narrow" pitchFamily="34" charset="0"/>
                <a:ea typeface="+mn-ea"/>
                <a:cs typeface="Times New Roman"/>
              </a:rPr>
              <a:t>Herodes, llamó en secreto a los magos para que le precisaran el tiempo en que había aparecido la estrella, y los mandó a Belén, </a:t>
            </a:r>
            <a:r>
              <a:rPr kumimoji="0" lang="es-ES" sz="2800" b="1" i="0" u="none" strike="noStrike" kern="1200" cap="none" spc="0" normalizeH="0" baseline="30000" noProof="0" dirty="0" smtClean="0">
                <a:ln>
                  <a:noFill/>
                </a:ln>
                <a:solidFill>
                  <a:srgbClr val="FFFFFF"/>
                </a:solidFill>
                <a:effectLst>
                  <a:glow rad="139700">
                    <a:srgbClr val="000000">
                      <a:satMod val="175000"/>
                      <a:alpha val="40000"/>
                    </a:srgbClr>
                  </a:glow>
                </a:effectLst>
                <a:uLnTx/>
                <a:uFillTx/>
                <a:latin typeface="Arial Narrow" pitchFamily="34" charset="0"/>
                <a:ea typeface="+mn-ea"/>
                <a:cs typeface="Times New Roman"/>
              </a:rPr>
              <a:t> </a:t>
            </a:r>
            <a:r>
              <a:rPr kumimoji="0" lang="es-ES" sz="2800" b="1" i="0" u="none" strike="noStrike" kern="1200" cap="none" spc="0" normalizeH="0" baseline="0" noProof="0" dirty="0">
                <a:ln>
                  <a:noFill/>
                </a:ln>
                <a:solidFill>
                  <a:srgbClr val="FFFFFF"/>
                </a:solidFill>
                <a:effectLst>
                  <a:glow rad="101600">
                    <a:srgbClr val="5C0000">
                      <a:alpha val="60000"/>
                    </a:srgbClr>
                  </a:glow>
                </a:effectLst>
                <a:uLnTx/>
                <a:uFillTx/>
                <a:latin typeface="Arial Narrow" pitchFamily="34" charset="0"/>
                <a:ea typeface="+mn-ea"/>
                <a:cs typeface="Times New Roman"/>
              </a:rPr>
              <a:t>diciéndoles:  </a:t>
            </a:r>
          </a:p>
        </p:txBody>
      </p:sp>
      <p:sp>
        <p:nvSpPr>
          <p:cNvPr id="8" name="Rectángulo 7"/>
          <p:cNvSpPr/>
          <p:nvPr/>
        </p:nvSpPr>
        <p:spPr>
          <a:xfrm>
            <a:off x="737509" y="4902593"/>
            <a:ext cx="7718513" cy="138499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a:noFill/>
                </a:ln>
                <a:solidFill>
                  <a:srgbClr val="FFFFFF"/>
                </a:solidFill>
                <a:effectLst>
                  <a:glow rad="139700">
                    <a:srgbClr val="5C0000">
                      <a:alpha val="40000"/>
                    </a:srgbClr>
                  </a:glow>
                  <a:outerShdw blurRad="38100" dist="38100" dir="2700000" algn="tl">
                    <a:srgbClr val="000000"/>
                  </a:outerShdw>
                </a:effectLst>
                <a:uLnTx/>
                <a:uFillTx/>
                <a:latin typeface="Arial Narrow" pitchFamily="34" charset="0"/>
                <a:ea typeface="+mn-ea"/>
                <a:cs typeface="Times New Roman"/>
              </a:rPr>
              <a:t>–</a:t>
            </a:r>
            <a:r>
              <a:rPr kumimoji="0" lang="es-ES" sz="2800" b="1" i="1" u="none" strike="noStrike" kern="1200" cap="none" spc="0" normalizeH="0" baseline="0" noProof="0" dirty="0">
                <a:ln>
                  <a:noFill/>
                </a:ln>
                <a:solidFill>
                  <a:srgbClr val="FFFFFF"/>
                </a:solidFill>
                <a:effectLst>
                  <a:glow rad="139700">
                    <a:srgbClr val="5C0000">
                      <a:alpha val="40000"/>
                    </a:srgbClr>
                  </a:glow>
                  <a:outerShdw blurRad="38100" dist="38100" dir="2700000" algn="tl">
                    <a:srgbClr val="000000"/>
                  </a:outerShdw>
                </a:effectLst>
                <a:uLnTx/>
                <a:uFillTx/>
                <a:latin typeface="Arial Narrow" pitchFamily="34" charset="0"/>
                <a:ea typeface="+mn-ea"/>
                <a:cs typeface="Times New Roman"/>
              </a:rPr>
              <a:t> </a:t>
            </a:r>
            <a:r>
              <a:rPr kumimoji="0" lang="es-ES" sz="2800" b="1" i="1" u="none" strike="noStrike" kern="1200" cap="none" spc="0" normalizeH="0" baseline="0" noProof="0" dirty="0" smtClean="0">
                <a:ln>
                  <a:noFill/>
                </a:ln>
                <a:solidFill>
                  <a:srgbClr val="FFFFFF"/>
                </a:solidFill>
                <a:effectLst>
                  <a:glow rad="139700">
                    <a:srgbClr val="5C0000">
                      <a:alpha val="40000"/>
                    </a:srgbClr>
                  </a:glow>
                  <a:outerShdw blurRad="38100" dist="38100" dir="2700000" algn="tl">
                    <a:srgbClr val="000000"/>
                  </a:outerShdw>
                </a:effectLst>
                <a:uLnTx/>
                <a:uFillTx/>
                <a:latin typeface="Arial Narrow" pitchFamily="34" charset="0"/>
                <a:ea typeface="+mn-ea"/>
                <a:cs typeface="Times New Roman"/>
              </a:rPr>
              <a:t>Vayan </a:t>
            </a:r>
            <a:r>
              <a:rPr kumimoji="0" lang="es-ES" sz="2800" b="1" i="1" u="none" strike="noStrike" kern="1200" cap="none" spc="0" normalizeH="0" baseline="0" noProof="0" dirty="0">
                <a:ln>
                  <a:noFill/>
                </a:ln>
                <a:solidFill>
                  <a:srgbClr val="FFFFFF"/>
                </a:solidFill>
                <a:effectLst>
                  <a:glow rad="139700">
                    <a:srgbClr val="5C0000">
                      <a:alpha val="40000"/>
                    </a:srgbClr>
                  </a:glow>
                  <a:outerShdw blurRad="38100" dist="38100" dir="2700000" algn="tl">
                    <a:srgbClr val="000000"/>
                  </a:outerShdw>
                </a:effectLst>
                <a:uLnTx/>
                <a:uFillTx/>
                <a:latin typeface="Arial Narrow" pitchFamily="34" charset="0"/>
                <a:ea typeface="+mn-ea"/>
                <a:cs typeface="Times New Roman"/>
              </a:rPr>
              <a:t>y averigüen cuidadosamente acerca del niño; </a:t>
            </a:r>
            <a:r>
              <a:rPr kumimoji="0" lang="es-ES" sz="2800" b="1" i="1" u="none" strike="noStrike" kern="1200" cap="none" spc="0" normalizeH="0" baseline="0" noProof="0" dirty="0" smtClean="0">
                <a:ln>
                  <a:noFill/>
                </a:ln>
                <a:solidFill>
                  <a:srgbClr val="FFFFFF"/>
                </a:solidFill>
                <a:effectLst>
                  <a:glow rad="139700">
                    <a:srgbClr val="5C0000">
                      <a:alpha val="40000"/>
                    </a:srgbClr>
                  </a:glow>
                  <a:outerShdw blurRad="38100" dist="38100" dir="2700000" algn="tl">
                    <a:srgbClr val="000000"/>
                  </a:outerShdw>
                </a:effectLst>
                <a:uLnTx/>
                <a:uFillTx/>
                <a:latin typeface="Arial Narrow" pitchFamily="34" charset="0"/>
                <a:ea typeface="+mn-ea"/>
                <a:cs typeface="Times New Roman"/>
              </a:rPr>
              <a:t>                   y</a:t>
            </a:r>
            <a:r>
              <a:rPr kumimoji="0" lang="es-ES" sz="2800" b="1" i="1" u="none" strike="noStrike" kern="1200" cap="none" spc="0" normalizeH="0" baseline="0" noProof="0" dirty="0">
                <a:ln>
                  <a:noFill/>
                </a:ln>
                <a:solidFill>
                  <a:srgbClr val="FFFFFF"/>
                </a:solidFill>
                <a:effectLst>
                  <a:glow rad="139700">
                    <a:srgbClr val="5C0000">
                      <a:alpha val="40000"/>
                    </a:srgbClr>
                  </a:glow>
                  <a:outerShdw blurRad="38100" dist="38100" dir="2700000" algn="tl">
                    <a:srgbClr val="000000"/>
                  </a:outerShdw>
                </a:effectLst>
                <a:uLnTx/>
                <a:uFillTx/>
                <a:latin typeface="Arial Narrow" pitchFamily="34" charset="0"/>
                <a:ea typeface="+mn-ea"/>
                <a:cs typeface="Times New Roman"/>
              </a:rPr>
              <a:t>, cuando lo encuentren, avísenme, </a:t>
            </a:r>
            <a:r>
              <a:rPr kumimoji="0" lang="es-ES" sz="2800" b="1" i="1" u="none" strike="noStrike" kern="1200" cap="none" spc="0" normalizeH="0" baseline="0" noProof="0" dirty="0" smtClean="0">
                <a:ln>
                  <a:noFill/>
                </a:ln>
                <a:solidFill>
                  <a:srgbClr val="FFFFFF"/>
                </a:solidFill>
                <a:effectLst>
                  <a:glow rad="139700">
                    <a:srgbClr val="5C0000">
                      <a:alpha val="40000"/>
                    </a:srgbClr>
                  </a:glow>
                  <a:outerShdw blurRad="38100" dist="38100" dir="2700000" algn="tl">
                    <a:srgbClr val="000000"/>
                  </a:outerShdw>
                </a:effectLst>
                <a:uLnTx/>
                <a:uFillTx/>
                <a:latin typeface="Arial Narrow" pitchFamily="34" charset="0"/>
                <a:ea typeface="+mn-ea"/>
                <a:cs typeface="Times New Roman"/>
              </a:rPr>
              <a:t>                                                       para </a:t>
            </a:r>
            <a:r>
              <a:rPr kumimoji="0" lang="es-ES" sz="2800" b="1" i="1" u="none" strike="noStrike" kern="1200" cap="none" spc="0" normalizeH="0" baseline="0" noProof="0" dirty="0">
                <a:ln>
                  <a:noFill/>
                </a:ln>
                <a:solidFill>
                  <a:srgbClr val="FFFFFF"/>
                </a:solidFill>
                <a:effectLst>
                  <a:glow rad="139700">
                    <a:srgbClr val="5C0000">
                      <a:alpha val="40000"/>
                    </a:srgbClr>
                  </a:glow>
                  <a:outerShdw blurRad="38100" dist="38100" dir="2700000" algn="tl">
                    <a:srgbClr val="000000"/>
                  </a:outerShdw>
                </a:effectLst>
                <a:uLnTx/>
                <a:uFillTx/>
                <a:latin typeface="Arial Narrow" pitchFamily="34" charset="0"/>
                <a:ea typeface="+mn-ea"/>
                <a:cs typeface="Times New Roman"/>
              </a:rPr>
              <a:t>ir yo también a </a:t>
            </a:r>
            <a:r>
              <a:rPr kumimoji="0" lang="es-ES" sz="2800" b="1" i="1" u="none" strike="noStrike" kern="1200" cap="none" spc="0" normalizeH="0" baseline="0" noProof="0" dirty="0" smtClean="0">
                <a:ln>
                  <a:noFill/>
                </a:ln>
                <a:solidFill>
                  <a:srgbClr val="FFFFFF"/>
                </a:solidFill>
                <a:effectLst>
                  <a:glow rad="139700">
                    <a:srgbClr val="5C0000">
                      <a:alpha val="40000"/>
                    </a:srgbClr>
                  </a:glow>
                  <a:outerShdw blurRad="38100" dist="38100" dir="2700000" algn="tl">
                    <a:srgbClr val="000000"/>
                  </a:outerShdw>
                </a:effectLst>
                <a:uLnTx/>
                <a:uFillTx/>
                <a:latin typeface="Arial Narrow" pitchFamily="34" charset="0"/>
                <a:ea typeface="+mn-ea"/>
                <a:cs typeface="Times New Roman"/>
              </a:rPr>
              <a:t>adorarlo</a:t>
            </a:r>
            <a:r>
              <a:rPr kumimoji="0" lang="es-ES" sz="2800" b="1" i="0" u="none" strike="noStrike" kern="1200" cap="none" spc="0" normalizeH="0" baseline="0" noProof="0" dirty="0" smtClean="0">
                <a:ln>
                  <a:noFill/>
                </a:ln>
                <a:solidFill>
                  <a:srgbClr val="FFFFFF"/>
                </a:solidFill>
                <a:effectLst>
                  <a:glow rad="139700">
                    <a:srgbClr val="5C0000">
                      <a:alpha val="40000"/>
                    </a:srgbClr>
                  </a:glow>
                  <a:outerShdw blurRad="38100" dist="38100" dir="2700000" algn="tl">
                    <a:srgbClr val="000000"/>
                  </a:outerShdw>
                </a:effectLst>
                <a:uLnTx/>
                <a:uFillTx/>
                <a:latin typeface="Arial Narrow" pitchFamily="34" charset="0"/>
                <a:ea typeface="+mn-ea"/>
                <a:cs typeface="Times New Roman"/>
              </a:rPr>
              <a:t>.</a:t>
            </a:r>
            <a:endParaRPr kumimoji="0" lang="es-ES" sz="2800" b="1" i="0" u="none" strike="noStrike" kern="1200" cap="none" spc="0" normalizeH="0" baseline="0" noProof="0" dirty="0">
              <a:ln>
                <a:noFill/>
              </a:ln>
              <a:solidFill>
                <a:srgbClr val="FFFFFF"/>
              </a:solidFill>
              <a:effectLst>
                <a:glow rad="139700">
                  <a:srgbClr val="5C0000">
                    <a:alpha val="40000"/>
                  </a:srgbClr>
                </a:glow>
                <a:outerShdw blurRad="38100" dist="38100" dir="2700000" algn="tl">
                  <a:srgbClr val="000000"/>
                </a:outerShdw>
              </a:effectLst>
              <a:uLnTx/>
              <a:uFillTx/>
              <a:latin typeface="Arial Narrow" pitchFamily="34" charset="0"/>
              <a:ea typeface="+mn-ea"/>
              <a:cs typeface="Times New Roman"/>
            </a:endParaRPr>
          </a:p>
        </p:txBody>
      </p:sp>
    </p:spTree>
    <p:extLst>
      <p:ext uri="{BB962C8B-B14F-4D97-AF65-F5344CB8AC3E}">
        <p14:creationId xmlns:p14="http://schemas.microsoft.com/office/powerpoint/2010/main" val="30638836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292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750" fill="hold"/>
                                        <p:tgtEl>
                                          <p:spTgt spid="8"/>
                                        </p:tgtEl>
                                        <p:attrNameLst>
                                          <p:attrName>ppt_w</p:attrName>
                                        </p:attrNameLst>
                                      </p:cBhvr>
                                      <p:tavLst>
                                        <p:tav tm="0">
                                          <p:val>
                                            <p:fltVal val="0"/>
                                          </p:val>
                                        </p:tav>
                                        <p:tav tm="100000">
                                          <p:val>
                                            <p:strVal val="#ppt_w"/>
                                          </p:val>
                                        </p:tav>
                                      </p:tavLst>
                                    </p:anim>
                                    <p:anim calcmode="lin" valueType="num">
                                      <p:cBhvr>
                                        <p:cTn id="13" dur="75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https://www.lds.org/bc/content/bible-videos/videos/images/Wise-Men-Seek-Jesus/wise-men-traveling-medium.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 y="311201"/>
            <a:ext cx="8525691" cy="6246353"/>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436318" y="4493665"/>
            <a:ext cx="8262654" cy="1815882"/>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smtClean="0">
                <a:ln>
                  <a:noFill/>
                </a:ln>
                <a:solidFill>
                  <a:srgbClr val="FFFFFF"/>
                </a:solidFill>
                <a:effectLst>
                  <a:glow rad="101600">
                    <a:srgbClr val="2E1700">
                      <a:alpha val="60000"/>
                    </a:srgbClr>
                  </a:glow>
                  <a:outerShdw blurRad="38100" dist="38100" dir="2700000" algn="tl">
                    <a:srgbClr val="000000">
                      <a:alpha val="43137"/>
                    </a:srgbClr>
                  </a:outerShdw>
                </a:effectLst>
                <a:uLnTx/>
                <a:uFillTx/>
                <a:latin typeface="Arial Narrow" pitchFamily="34" charset="0"/>
                <a:ea typeface="+mn-ea"/>
                <a:cs typeface="Times New Roman"/>
              </a:rPr>
              <a:t> </a:t>
            </a:r>
            <a:r>
              <a:rPr kumimoji="0" lang="es-ES" sz="2800" b="1" i="0" u="none" strike="noStrike" kern="1200" cap="none" spc="0" normalizeH="0" baseline="0" noProof="0" dirty="0">
                <a:ln>
                  <a:noFill/>
                </a:ln>
                <a:solidFill>
                  <a:srgbClr val="FFFFFF"/>
                </a:solidFill>
                <a:effectLst>
                  <a:glow rad="101600">
                    <a:srgbClr val="2E1700">
                      <a:alpha val="60000"/>
                    </a:srgbClr>
                  </a:glow>
                  <a:outerShdw blurRad="38100" dist="38100" dir="2700000" algn="tl">
                    <a:srgbClr val="000000">
                      <a:alpha val="43137"/>
                    </a:srgbClr>
                  </a:outerShdw>
                </a:effectLst>
                <a:uLnTx/>
                <a:uFillTx/>
                <a:latin typeface="Arial Narrow" pitchFamily="34" charset="0"/>
                <a:ea typeface="+mn-ea"/>
                <a:cs typeface="Times New Roman"/>
              </a:rPr>
              <a:t>Ellos, después de oír al rey, se pusieron en camino, y de pronto la estrella que habían visto salir comenzó a guiarlos hasta que se detuvo en el lugar donde estaba el niño</a:t>
            </a:r>
            <a:r>
              <a:rPr kumimoji="0" lang="es-ES" sz="2800" b="1" i="0" u="none" strike="noStrike" kern="1200" cap="none" spc="0" normalizeH="0" baseline="0" noProof="0" dirty="0" smtClean="0">
                <a:ln>
                  <a:noFill/>
                </a:ln>
                <a:solidFill>
                  <a:srgbClr val="FFFFFF"/>
                </a:solidFill>
                <a:effectLst>
                  <a:glow rad="101600">
                    <a:srgbClr val="2E1700">
                      <a:alpha val="60000"/>
                    </a:srgbClr>
                  </a:glow>
                  <a:outerShdw blurRad="38100" dist="38100" dir="2700000" algn="tl">
                    <a:srgbClr val="000000">
                      <a:alpha val="43137"/>
                    </a:srgbClr>
                  </a:outerShdw>
                </a:effectLst>
                <a:uLnTx/>
                <a:uFillTx/>
                <a:latin typeface="Arial Narrow" pitchFamily="34" charset="0"/>
                <a:ea typeface="+mn-ea"/>
                <a:cs typeface="Times New Roman"/>
              </a:rPr>
              <a:t>. </a:t>
            </a:r>
            <a:r>
              <a:rPr kumimoji="0" lang="es-PE" sz="2800" b="1" i="0" u="none" strike="noStrike" kern="1200" cap="none" spc="0" normalizeH="0" baseline="0" noProof="0" dirty="0" smtClean="0">
                <a:ln>
                  <a:noFill/>
                </a:ln>
                <a:solidFill>
                  <a:srgbClr val="FFFFFF"/>
                </a:solidFill>
                <a:effectLst>
                  <a:glow rad="101600">
                    <a:srgbClr val="2E1700">
                      <a:alpha val="60000"/>
                    </a:srgbClr>
                  </a:glow>
                  <a:outerShdw blurRad="38100" dist="38100" dir="2700000" algn="tl">
                    <a:srgbClr val="000000">
                      <a:alpha val="43137"/>
                    </a:srgbClr>
                  </a:outerShdw>
                </a:effectLst>
                <a:uLnTx/>
                <a:uFillTx/>
                <a:latin typeface="Arial Narrow" pitchFamily="34" charset="0"/>
                <a:ea typeface="+mn-ea"/>
                <a:cs typeface="Times New Roman"/>
              </a:rPr>
              <a:t>Al </a:t>
            </a:r>
            <a:r>
              <a:rPr kumimoji="0" lang="es-PE" sz="2800" b="1" i="0" u="none" strike="noStrike" kern="1200" cap="none" spc="0" normalizeH="0" baseline="0" noProof="0" dirty="0">
                <a:ln>
                  <a:noFill/>
                </a:ln>
                <a:solidFill>
                  <a:srgbClr val="FFFFFF"/>
                </a:solidFill>
                <a:effectLst>
                  <a:glow rad="101600">
                    <a:srgbClr val="2E1700">
                      <a:alpha val="60000"/>
                    </a:srgbClr>
                  </a:glow>
                  <a:outerShdw blurRad="38100" dist="38100" dir="2700000" algn="tl">
                    <a:srgbClr val="000000">
                      <a:alpha val="43137"/>
                    </a:srgbClr>
                  </a:outerShdw>
                </a:effectLst>
                <a:uLnTx/>
                <a:uFillTx/>
                <a:latin typeface="Arial Narrow" pitchFamily="34" charset="0"/>
                <a:ea typeface="+mn-ea"/>
                <a:cs typeface="Times New Roman"/>
              </a:rPr>
              <a:t>ver la estrella, se llenaron de inmensa alegría. </a:t>
            </a:r>
            <a:endParaRPr kumimoji="0" lang="es-ES" sz="2800" b="1" i="0" u="none" strike="noStrike" kern="1200" cap="none" spc="0" normalizeH="0" baseline="0" noProof="0" dirty="0">
              <a:ln>
                <a:noFill/>
              </a:ln>
              <a:solidFill>
                <a:srgbClr val="FFFFFF"/>
              </a:solidFill>
              <a:effectLst>
                <a:glow rad="101600">
                  <a:srgbClr val="2E1700">
                    <a:alpha val="60000"/>
                  </a:srgbClr>
                </a:glow>
                <a:outerShdw blurRad="38100" dist="38100" dir="2700000" algn="tl">
                  <a:srgbClr val="000000">
                    <a:alpha val="43137"/>
                  </a:srgbClr>
                </a:outerShdw>
              </a:effectLst>
              <a:uLnTx/>
              <a:uFillTx/>
              <a:latin typeface="Arial Narrow" pitchFamily="34" charset="0"/>
              <a:ea typeface="+mn-ea"/>
              <a:cs typeface="Times New Roman"/>
            </a:endParaRPr>
          </a:p>
        </p:txBody>
      </p:sp>
      <p:pic>
        <p:nvPicPr>
          <p:cNvPr id="23555" name="Picture 4" descr="ESTRELLA"/>
          <p:cNvPicPr>
            <a:picLocks noChangeAspect="1" noChangeArrowheads="1" noCrop="1"/>
          </p:cNvPicPr>
          <p:nvPr/>
        </p:nvPicPr>
        <p:blipFill>
          <a:blip r:embed="rId3"/>
          <a:srcRect/>
          <a:stretch>
            <a:fillRect/>
          </a:stretch>
        </p:blipFill>
        <p:spPr bwMode="auto">
          <a:xfrm>
            <a:off x="2569791" y="667370"/>
            <a:ext cx="534017" cy="516102"/>
          </a:xfrm>
          <a:prstGeom prst="rect">
            <a:avLst/>
          </a:prstGeom>
          <a:noFill/>
          <a:ln w="9525">
            <a:noFill/>
            <a:miter lim="800000"/>
            <a:headEnd/>
            <a:tailEnd/>
          </a:ln>
        </p:spPr>
      </p:pic>
    </p:spTree>
    <p:extLst>
      <p:ext uri="{BB962C8B-B14F-4D97-AF65-F5344CB8AC3E}">
        <p14:creationId xmlns:p14="http://schemas.microsoft.com/office/powerpoint/2010/main" val="3004159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38602" y="312926"/>
            <a:ext cx="8500597" cy="6270781"/>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prst="convex"/>
          </a:sp3d>
        </p:spPr>
      </p:pic>
      <p:sp>
        <p:nvSpPr>
          <p:cNvPr id="3" name="Rectangle 5"/>
          <p:cNvSpPr>
            <a:spLocks noChangeArrowheads="1"/>
          </p:cNvSpPr>
          <p:nvPr/>
        </p:nvSpPr>
        <p:spPr bwMode="auto">
          <a:xfrm>
            <a:off x="338602" y="357079"/>
            <a:ext cx="8534400" cy="206210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a:rPr>
              <a:t>Entraron en la casa, vieron al niño con María, su madre y cayendo de rodillas lo adoraron; después, abriendo sus cofres, le ofrecieron  regalos: </a:t>
            </a:r>
            <a:r>
              <a:rPr kumimoji="0" lang="es-ES" sz="3200" b="1"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a:rPr>
              <a:t>oro</a:t>
            </a:r>
            <a:r>
              <a:rPr kumimoji="0" lang="es-ES" sz="32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a:rPr>
              <a:t>, incienso  y mirra</a:t>
            </a:r>
            <a:r>
              <a:rPr kumimoji="0" lang="es-ES" sz="3200" b="1"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a:rPr>
              <a:t>. </a:t>
            </a:r>
            <a:endParaRPr kumimoji="0" lang="es-ES" sz="32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a:endParaRPr>
          </a:p>
        </p:txBody>
      </p:sp>
    </p:spTree>
    <p:extLst>
      <p:ext uri="{BB962C8B-B14F-4D97-AF65-F5344CB8AC3E}">
        <p14:creationId xmlns:p14="http://schemas.microsoft.com/office/powerpoint/2010/main" val="29688570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elcerro.com/los-reyes-magos.jpg"/>
          <p:cNvPicPr>
            <a:picLocks noChangeAspect="1" noChangeArrowheads="1"/>
          </p:cNvPicPr>
          <p:nvPr/>
        </p:nvPicPr>
        <p:blipFill>
          <a:blip r:embed="rId2"/>
          <a:srcRect/>
          <a:stretch>
            <a:fillRect/>
          </a:stretch>
        </p:blipFill>
        <p:spPr bwMode="auto">
          <a:xfrm>
            <a:off x="319495" y="264910"/>
            <a:ext cx="8493577" cy="6301353"/>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52400" h="50800" prst="softRound"/>
          </a:sp3d>
        </p:spPr>
      </p:pic>
      <p:sp>
        <p:nvSpPr>
          <p:cNvPr id="3" name="Rectangle 3"/>
          <p:cNvSpPr>
            <a:spLocks noChangeArrowheads="1"/>
          </p:cNvSpPr>
          <p:nvPr/>
        </p:nvSpPr>
        <p:spPr bwMode="auto">
          <a:xfrm>
            <a:off x="319495" y="230074"/>
            <a:ext cx="8493577" cy="1384995"/>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800" b="1" i="0" u="none" strike="noStrike" kern="1200" cap="none" spc="0" normalizeH="0" baseline="0" noProof="0" dirty="0" smtClean="0">
                <a:ln>
                  <a:noFill/>
                </a:ln>
                <a:solidFill>
                  <a:srgbClr val="FFFFFF"/>
                </a:solidFill>
                <a:effectLst>
                  <a:glow rad="101600">
                    <a:srgbClr val="5C0000">
                      <a:alpha val="60000"/>
                    </a:srgbClr>
                  </a:glow>
                  <a:outerShdw blurRad="38100" dist="38100" dir="2700000" algn="tl">
                    <a:srgbClr val="000000">
                      <a:alpha val="43137"/>
                    </a:srgbClr>
                  </a:outerShdw>
                </a:effectLst>
                <a:uLnTx/>
                <a:uFillTx/>
                <a:latin typeface="Arial Narrow" pitchFamily="34" charset="0"/>
                <a:ea typeface="+mn-ea"/>
                <a:cs typeface="Times New Roman"/>
              </a:rPr>
              <a:t>Y </a:t>
            </a:r>
            <a:r>
              <a:rPr kumimoji="0" lang="es-ES" sz="2800" b="1" i="0" u="none" strike="noStrike" kern="1200" cap="none" spc="0" normalizeH="0" baseline="0" noProof="0" dirty="0">
                <a:ln>
                  <a:noFill/>
                </a:ln>
                <a:solidFill>
                  <a:srgbClr val="FFFFFF"/>
                </a:solidFill>
                <a:effectLst>
                  <a:glow rad="101600">
                    <a:srgbClr val="5C0000">
                      <a:alpha val="60000"/>
                    </a:srgbClr>
                  </a:glow>
                  <a:outerShdw blurRad="38100" dist="38100" dir="2700000" algn="tl">
                    <a:srgbClr val="000000">
                      <a:alpha val="43137"/>
                    </a:srgbClr>
                  </a:outerShdw>
                </a:effectLst>
                <a:uLnTx/>
                <a:uFillTx/>
                <a:latin typeface="Arial Narrow" pitchFamily="34" charset="0"/>
                <a:ea typeface="+mn-ea"/>
                <a:cs typeface="Times New Roman"/>
              </a:rPr>
              <a:t>habiendo sido advertidos en sueños, para que no volvieran a donde estaba Herodes,  se marcharon a su tierra por otro camino</a:t>
            </a:r>
            <a:r>
              <a:rPr kumimoji="0" lang="es-ES" sz="2800" b="1" i="0" u="none" strike="noStrike" kern="1200" cap="none" spc="0" normalizeH="0" baseline="0" noProof="0" dirty="0">
                <a:ln>
                  <a:noFill/>
                </a:ln>
                <a:solidFill>
                  <a:srgbClr val="FFFF00"/>
                </a:solidFill>
                <a:effectLst>
                  <a:glow rad="101600">
                    <a:srgbClr val="5C0000">
                      <a:alpha val="60000"/>
                    </a:srgbClr>
                  </a:glow>
                  <a:outerShdw blurRad="38100" dist="38100" dir="2700000" algn="tl">
                    <a:srgbClr val="000000">
                      <a:alpha val="43137"/>
                    </a:srgbClr>
                  </a:outerShdw>
                </a:effectLst>
                <a:uLnTx/>
                <a:uFillTx/>
                <a:latin typeface="Arial Narrow" pitchFamily="34" charset="0"/>
                <a:ea typeface="+mn-ea"/>
                <a:cs typeface="Times New Roman"/>
              </a:rPr>
              <a:t>. </a:t>
            </a:r>
          </a:p>
        </p:txBody>
      </p:sp>
      <p:sp>
        <p:nvSpPr>
          <p:cNvPr id="4" name="Rectangle 3"/>
          <p:cNvSpPr>
            <a:spLocks noChangeArrowheads="1"/>
          </p:cNvSpPr>
          <p:nvPr/>
        </p:nvSpPr>
        <p:spPr bwMode="auto">
          <a:xfrm>
            <a:off x="3955879" y="5740203"/>
            <a:ext cx="4360807" cy="584775"/>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3200" b="1" i="0" u="none" strike="noStrike" kern="1200" cap="none" spc="0" normalizeH="0" baseline="0" noProof="0" dirty="0" smtClean="0">
                <a:ln>
                  <a:noFill/>
                </a:ln>
                <a:solidFill>
                  <a:srgbClr val="FFFF00"/>
                </a:solidFill>
                <a:effectLst>
                  <a:glow rad="101600">
                    <a:srgbClr val="5C0000">
                      <a:alpha val="60000"/>
                    </a:srgbClr>
                  </a:glow>
                </a:effectLst>
                <a:uLnTx/>
                <a:uFillTx/>
                <a:latin typeface="Arial Narrow" pitchFamily="34" charset="0"/>
                <a:ea typeface="+mn-ea"/>
                <a:cs typeface="Times New Roman"/>
              </a:rPr>
              <a:t>Palabra </a:t>
            </a:r>
            <a:r>
              <a:rPr kumimoji="0" lang="es-ES" sz="3200" b="1" i="0" u="none" strike="noStrike" kern="1200" cap="none" spc="0" normalizeH="0" baseline="0" noProof="0" dirty="0">
                <a:ln>
                  <a:noFill/>
                </a:ln>
                <a:solidFill>
                  <a:srgbClr val="FFFF00"/>
                </a:solidFill>
                <a:effectLst>
                  <a:glow rad="101600">
                    <a:srgbClr val="5C0000">
                      <a:alpha val="60000"/>
                    </a:srgbClr>
                  </a:glow>
                </a:effectLst>
                <a:uLnTx/>
                <a:uFillTx/>
                <a:latin typeface="Arial Narrow" pitchFamily="34" charset="0"/>
                <a:ea typeface="+mn-ea"/>
                <a:cs typeface="Times New Roman"/>
              </a:rPr>
              <a:t>del Señor</a:t>
            </a:r>
          </a:p>
        </p:txBody>
      </p:sp>
    </p:spTree>
    <p:extLst>
      <p:ext uri="{BB962C8B-B14F-4D97-AF65-F5344CB8AC3E}">
        <p14:creationId xmlns:p14="http://schemas.microsoft.com/office/powerpoint/2010/main" val="2148019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1500"/>
                            </p:stCondLst>
                            <p:childTnLst>
                              <p:par>
                                <p:cTn id="9" presetID="5" presetClass="entr" presetSubtype="10"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86045" y="287383"/>
            <a:ext cx="8483486" cy="6279523"/>
          </a:xfrm>
          <a:prstGeom prst="rect">
            <a:avLst/>
          </a:prstGeom>
          <a:scene3d>
            <a:camera prst="orthographicFront"/>
            <a:lightRig rig="threePt" dir="t"/>
          </a:scene3d>
          <a:sp3d>
            <a:bevelT prst="convex"/>
          </a:sp3d>
        </p:spPr>
      </p:pic>
      <p:sp>
        <p:nvSpPr>
          <p:cNvPr id="11268" name="Rectangle 4"/>
          <p:cNvSpPr>
            <a:spLocks noChangeArrowheads="1"/>
          </p:cNvSpPr>
          <p:nvPr/>
        </p:nvSpPr>
        <p:spPr bwMode="auto">
          <a:xfrm>
            <a:off x="690418" y="931828"/>
            <a:ext cx="3615912" cy="5016758"/>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1600" b="1" i="0" u="none" strike="noStrike" kern="120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Tekton Pro" panose="020F0603020208020904" pitchFamily="34" charset="0"/>
                <a:ea typeface="+mn-ea"/>
                <a:cs typeface="Arial" charset="0"/>
              </a:rPr>
              <a:t>Mt</a:t>
            </a:r>
            <a:r>
              <a:rPr kumimoji="0" lang="ca-ES" sz="16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Tekton Pro" panose="020F0603020208020904" pitchFamily="34" charset="0"/>
                <a:ea typeface="+mn-ea"/>
                <a:cs typeface="Arial" charset="0"/>
              </a:rPr>
              <a:t> 2,1-12 </a:t>
            </a:r>
            <a:r>
              <a:rPr kumimoji="0" lang="es-PE" sz="1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ekton Pro" panose="020F0603020208020904" pitchFamily="34" charset="0"/>
                <a:ea typeface="+mn-ea"/>
                <a:cs typeface="Arial" charset="0"/>
              </a:rPr>
              <a:t>Jesús nació en Belén de Judea en tiempo del rey Herodes.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ekton Pro" panose="020F0603020208020904" pitchFamily="34" charset="0"/>
                <a:ea typeface="+mn-ea"/>
                <a:cs typeface="Arial" charset="0"/>
              </a:rPr>
              <a:t>Entonces unos magos de oriente se presentaron en Jerusalén preguntando: “¿Dónde está el Rey de los judíos que ha nacido? Porque hemos visto salir su estrella y venimos a adorarlo”.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ekton Pro" panose="020F0603020208020904" pitchFamily="34" charset="0"/>
                <a:ea typeface="+mn-ea"/>
                <a:cs typeface="Arial" charset="0"/>
              </a:rPr>
              <a:t>Al enterarse el rey Herodes se sobresaltó, y todo Jerusalén con él; convocó a los sumos sacerdotes y a los escribas del país, y les preguntó dónde tenía que nacer el Mesías.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ekton Pro" panose="020F0603020208020904" pitchFamily="34" charset="0"/>
                <a:ea typeface="+mn-ea"/>
                <a:cs typeface="Arial" charset="0"/>
              </a:rPr>
              <a:t>Ellos le contestaron: En Belén de Judea, porque así lo ha escrito el profeta: “Y tu Belén, tierra de Judea, </a:t>
            </a:r>
            <a:r>
              <a:rPr kumimoji="0" lang="es-PE" sz="16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Tekton Pro" panose="020F0603020208020904" pitchFamily="34" charset="0"/>
                <a:ea typeface="+mn-ea"/>
                <a:cs typeface="Arial" charset="0"/>
              </a:rPr>
              <a:t>no </a:t>
            </a:r>
            <a:r>
              <a:rPr kumimoji="0" lang="es-PE" sz="1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ekton Pro" panose="020F0603020208020904" pitchFamily="34" charset="0"/>
                <a:ea typeface="+mn-ea"/>
                <a:cs typeface="Arial" charset="0"/>
              </a:rPr>
              <a:t>eres ni mucho menos la última de las ciudades de Judea, pues de ti saldrá un jefe que será el pastor de mi pueblo Israel”.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ekton Pro" panose="020F0603020208020904" pitchFamily="34" charset="0"/>
                <a:ea typeface="+mn-ea"/>
                <a:cs typeface="Arial" charset="0"/>
              </a:rPr>
              <a:t>Entonces Herodes llamó en secreto a </a:t>
            </a:r>
            <a:r>
              <a:rPr kumimoji="0" lang="es-PE" sz="16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Tekton Pro" panose="020F0603020208020904" pitchFamily="34" charset="0"/>
                <a:ea typeface="+mn-ea"/>
                <a:cs typeface="Arial" charset="0"/>
              </a:rPr>
              <a:t>los magos para que le precisaran el tiempo </a:t>
            </a:r>
            <a:endParaRPr kumimoji="0" lang="es-ES" sz="1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ekton Pro" panose="020F0603020208020904" pitchFamily="34" charset="0"/>
              <a:ea typeface="+mn-ea"/>
              <a:cs typeface="Times New Roman" pitchFamily="18" charset="0"/>
            </a:endParaRPr>
          </a:p>
        </p:txBody>
      </p:sp>
      <p:sp>
        <p:nvSpPr>
          <p:cNvPr id="4" name="1 Título"/>
          <p:cNvSpPr txBox="1">
            <a:spLocks/>
          </p:cNvSpPr>
          <p:nvPr/>
        </p:nvSpPr>
        <p:spPr>
          <a:xfrm>
            <a:off x="-139339" y="503203"/>
            <a:ext cx="9144000" cy="428625"/>
          </a:xfrm>
          <a:prstGeom prst="rect">
            <a:avLst/>
          </a:prstGeom>
          <a:noFill/>
          <a:ln>
            <a:noFill/>
          </a:ln>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0" cap="none" spc="0" normalizeH="0" baseline="0" noProof="0" dirty="0">
                <a:ln>
                  <a:noFill/>
                </a:ln>
                <a:solidFill>
                  <a:srgbClr val="FFFF00"/>
                </a:solidFill>
                <a:effectLst>
                  <a:glow rad="101600">
                    <a:srgbClr val="000000">
                      <a:satMod val="175000"/>
                      <a:alpha val="40000"/>
                    </a:srgbClr>
                  </a:glow>
                  <a:outerShdw blurRad="50800" dist="38100" algn="l" rotWithShape="0">
                    <a:prstClr val="black"/>
                  </a:outerShdw>
                </a:effectLst>
                <a:uLnTx/>
                <a:uFillTx/>
                <a:latin typeface="Times"/>
                <a:ea typeface="+mn-ea"/>
                <a:cs typeface="+mn-cs"/>
              </a:rPr>
              <a:t>Cada uno puede leer en voz alta el versículo que más le llamó la atención</a:t>
            </a:r>
            <a:endParaRPr kumimoji="0" lang="es-PE" sz="2000" b="1" i="0" u="none" strike="noStrike" kern="0" cap="none" spc="0" normalizeH="0" baseline="0" noProof="0" dirty="0">
              <a:ln>
                <a:noFill/>
              </a:ln>
              <a:solidFill>
                <a:srgbClr val="FFFF00"/>
              </a:solidFill>
              <a:effectLst>
                <a:glow rad="101600">
                  <a:srgbClr val="000000">
                    <a:satMod val="175000"/>
                    <a:alpha val="40000"/>
                  </a:srgbClr>
                </a:glow>
                <a:outerShdw blurRad="50800" dist="38100" algn="l" rotWithShape="0">
                  <a:prstClr val="black"/>
                </a:outerShdw>
              </a:effectLst>
              <a:uLnTx/>
              <a:uFillTx/>
              <a:latin typeface="Times"/>
              <a:ea typeface="+mn-ea"/>
              <a:cs typeface="+mn-cs"/>
            </a:endParaRPr>
          </a:p>
        </p:txBody>
      </p:sp>
      <p:sp>
        <p:nvSpPr>
          <p:cNvPr id="6" name="Rectangle 2"/>
          <p:cNvSpPr>
            <a:spLocks noChangeArrowheads="1"/>
          </p:cNvSpPr>
          <p:nvPr/>
        </p:nvSpPr>
        <p:spPr bwMode="auto">
          <a:xfrm>
            <a:off x="4775258" y="931828"/>
            <a:ext cx="3638955" cy="4770537"/>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6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Tekton Pro" panose="020F0603020208020904" pitchFamily="34" charset="0"/>
                <a:ea typeface="+mn-ea"/>
                <a:cs typeface="Times New Roman" pitchFamily="18" charset="0"/>
              </a:rPr>
              <a:t>en </a:t>
            </a:r>
            <a:r>
              <a:rPr kumimoji="0" lang="es-PE" sz="1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ekton Pro" panose="020F0603020208020904" pitchFamily="34" charset="0"/>
                <a:ea typeface="+mn-ea"/>
                <a:cs typeface="Times New Roman" pitchFamily="18" charset="0"/>
              </a:rPr>
              <a:t>que había aparecido la estrella, y los mando a Belén, diciéndoles: Vayan y averigüen cuidadosamente acerca del niño y, cuando lo encuentren, avísenme, para ir yo también a adorarlo.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ekton Pro" panose="020F0603020208020904" pitchFamily="34" charset="0"/>
                <a:ea typeface="+mn-ea"/>
                <a:cs typeface="Times New Roman" pitchFamily="18" charset="0"/>
              </a:rPr>
              <a:t>Ellos después de oír al rey, se pusieron en camino, y de pronto la estrella que habían visto salir comenzó a guiarlos, hasta que vino a pararse encima de donde estaba el niño.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ekton Pro" panose="020F0603020208020904" pitchFamily="34" charset="0"/>
                <a:ea typeface="+mn-ea"/>
                <a:cs typeface="Times New Roman" pitchFamily="18" charset="0"/>
              </a:rPr>
              <a:t>Al ver la estrella, se llenaron de inmensa alegría. Entraron en la casa, vieron al niño con María, su madre, y cayendo de rodillas, lo adoraron; después, abriendo sus cofres, le ofrecieron regalos: oro, incienso y mirra.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ekton Pro" panose="020F0603020208020904" pitchFamily="34" charset="0"/>
                <a:ea typeface="+mn-ea"/>
                <a:cs typeface="Times New Roman" pitchFamily="18" charset="0"/>
              </a:rPr>
              <a:t>Y habiendo sido advertidos en sueños, para que no volvieran donde estaba Herodes, se marcharon a su tierra por otro camino</a:t>
            </a:r>
            <a:r>
              <a:rPr kumimoji="0" lang="es-PE" sz="16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Tekton Pro" panose="020F0603020208020904" pitchFamily="34" charset="0"/>
                <a:ea typeface="+mn-ea"/>
                <a:cs typeface="Times New Roman" pitchFamily="18" charset="0"/>
              </a:rPr>
              <a:t>.</a:t>
            </a:r>
            <a:endParaRPr kumimoji="0" lang="es-ES" sz="1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ekton Pro" panose="020F0603020208020904" pitchFamily="34" charset="0"/>
              <a:ea typeface="+mn-ea"/>
              <a:cs typeface="Times New Roman" pitchFamily="18" charset="0"/>
            </a:endParaRPr>
          </a:p>
        </p:txBody>
      </p:sp>
    </p:spTree>
    <p:extLst>
      <p:ext uri="{BB962C8B-B14F-4D97-AF65-F5344CB8AC3E}">
        <p14:creationId xmlns:p14="http://schemas.microsoft.com/office/powerpoint/2010/main" val="919540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11268"/>
                                        </p:tgtEl>
                                        <p:attrNameLst>
                                          <p:attrName>style.visibility</p:attrName>
                                        </p:attrNameLst>
                                      </p:cBhvr>
                                      <p:to>
                                        <p:strVal val="visible"/>
                                      </p:to>
                                    </p:set>
                                    <p:anim calcmode="lin" valueType="num">
                                      <p:cBhvr>
                                        <p:cTn id="7" dur="750" fill="hold"/>
                                        <p:tgtEl>
                                          <p:spTgt spid="11268"/>
                                        </p:tgtEl>
                                        <p:attrNameLst>
                                          <p:attrName>ppt_w</p:attrName>
                                        </p:attrNameLst>
                                      </p:cBhvr>
                                      <p:tavLst>
                                        <p:tav tm="0">
                                          <p:val>
                                            <p:fltVal val="0"/>
                                          </p:val>
                                        </p:tav>
                                        <p:tav tm="100000">
                                          <p:val>
                                            <p:strVal val="#ppt_w"/>
                                          </p:val>
                                        </p:tav>
                                      </p:tavLst>
                                    </p:anim>
                                    <p:anim calcmode="lin" valueType="num">
                                      <p:cBhvr>
                                        <p:cTn id="8" dur="750" fill="hold"/>
                                        <p:tgtEl>
                                          <p:spTgt spid="11268"/>
                                        </p:tgtEl>
                                        <p:attrNameLst>
                                          <p:attrName>ppt_h</p:attrName>
                                        </p:attrNameLst>
                                      </p:cBhvr>
                                      <p:tavLst>
                                        <p:tav tm="0">
                                          <p:val>
                                            <p:fltVal val="0"/>
                                          </p:val>
                                        </p:tav>
                                        <p:tav tm="100000">
                                          <p:val>
                                            <p:strVal val="#ppt_h"/>
                                          </p:val>
                                        </p:tav>
                                      </p:tavLst>
                                    </p:anim>
                                  </p:childTnLst>
                                </p:cTn>
                              </p:par>
                            </p:childTnLst>
                          </p:cTn>
                        </p:par>
                        <p:par>
                          <p:cTn id="9" fill="hold">
                            <p:stCondLst>
                              <p:cond delay="1207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750" fill="hold"/>
                                        <p:tgtEl>
                                          <p:spTgt spid="6"/>
                                        </p:tgtEl>
                                        <p:attrNameLst>
                                          <p:attrName>ppt_w</p:attrName>
                                        </p:attrNameLst>
                                      </p:cBhvr>
                                      <p:tavLst>
                                        <p:tav tm="0">
                                          <p:val>
                                            <p:fltVal val="0"/>
                                          </p:val>
                                        </p:tav>
                                        <p:tav tm="100000">
                                          <p:val>
                                            <p:strVal val="#ppt_w"/>
                                          </p:val>
                                        </p:tav>
                                      </p:tavLst>
                                    </p:anim>
                                    <p:anim calcmode="lin" valueType="num">
                                      <p:cBhvr>
                                        <p:cTn id="13" dur="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3371" y="284849"/>
            <a:ext cx="8493578" cy="6255287"/>
          </a:xfrm>
          <a:prstGeom prst="rect">
            <a:avLst/>
          </a:prstGeom>
        </p:spPr>
      </p:pic>
      <p:sp>
        <p:nvSpPr>
          <p:cNvPr id="321540" name="Rectangle 4"/>
          <p:cNvSpPr>
            <a:spLocks noChangeArrowheads="1"/>
          </p:cNvSpPr>
          <p:nvPr/>
        </p:nvSpPr>
        <p:spPr bwMode="auto">
          <a:xfrm>
            <a:off x="984069" y="5076475"/>
            <a:ext cx="6905897" cy="1152128"/>
          </a:xfrm>
          <a:prstGeom prst="rect">
            <a:avLst/>
          </a:prstGeom>
          <a:noFill/>
          <a:ln w="9525">
            <a:noFill/>
            <a:miter lim="800000"/>
            <a:headEnd/>
            <a:tailEnd/>
          </a:ln>
        </p:spPr>
        <p:txBody>
          <a:bodyPr/>
          <a:lstStyle/>
          <a:p>
            <a:pPr marL="457200" marR="0" lvl="0" indent="-457200" algn="ctr" defTabSz="914400" rtl="0" eaLnBrk="1" fontAlgn="base" latinLnBrk="0" hangingPunct="1">
              <a:lnSpc>
                <a:spcPct val="80000"/>
              </a:lnSpc>
              <a:spcBef>
                <a:spcPct val="20000"/>
              </a:spcBef>
              <a:spcAft>
                <a:spcPct val="0"/>
              </a:spcAft>
              <a:buClrTx/>
              <a:buSzTx/>
              <a:buFont typeface="Arial" panose="020B0604020202020204" pitchFamily="34" charset="0"/>
              <a:buChar char="•"/>
              <a:tabLst/>
              <a:defRPr/>
            </a:pPr>
            <a:r>
              <a:rPr kumimoji="0" lang="es-ES" sz="3200" b="1" i="0" u="none" strike="noStrike" kern="1200" cap="none" spc="0" normalizeH="0" baseline="0" noProof="0" dirty="0" smtClean="0">
                <a:ln w="6600">
                  <a:solidFill>
                    <a:srgbClr val="3333CC"/>
                  </a:solidFill>
                  <a:prstDash val="solid"/>
                </a:ln>
                <a:solidFill>
                  <a:srgbClr val="FFFF00"/>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Times New Roman"/>
              </a:rPr>
              <a:t>¿</a:t>
            </a:r>
            <a:r>
              <a:rPr kumimoji="0" lang="es-ES" sz="3200" b="1" i="0" u="none" strike="noStrike" kern="1200" cap="none" spc="0" normalizeH="0" baseline="0" noProof="0" dirty="0">
                <a:ln w="6600">
                  <a:solidFill>
                    <a:srgbClr val="3333CC"/>
                  </a:solidFill>
                  <a:prstDash val="solid"/>
                </a:ln>
                <a:solidFill>
                  <a:srgbClr val="FFFF00"/>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Times New Roman"/>
              </a:rPr>
              <a:t>Por qué nació Jesús en Belén y no en </a:t>
            </a:r>
            <a:r>
              <a:rPr kumimoji="0" lang="es-ES" sz="3200" b="1" i="0" u="none" strike="noStrike" kern="1200" cap="none" spc="0" normalizeH="0" baseline="0" noProof="0" dirty="0" err="1">
                <a:ln w="6600">
                  <a:solidFill>
                    <a:srgbClr val="3333CC"/>
                  </a:solidFill>
                  <a:prstDash val="solid"/>
                </a:ln>
                <a:solidFill>
                  <a:srgbClr val="FFFF00"/>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Times New Roman"/>
              </a:rPr>
              <a:t>Nazareth</a:t>
            </a:r>
            <a:r>
              <a:rPr kumimoji="0" lang="es-ES" sz="3200" b="1" i="0" u="none" strike="noStrike" kern="1200" cap="none" spc="0" normalizeH="0" baseline="0" noProof="0" dirty="0">
                <a:ln w="6600">
                  <a:solidFill>
                    <a:srgbClr val="3333CC"/>
                  </a:solidFill>
                  <a:prstDash val="solid"/>
                </a:ln>
                <a:solidFill>
                  <a:srgbClr val="FFFF00"/>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Times New Roman"/>
              </a:rPr>
              <a:t> de donde vivía su familia?  </a:t>
            </a:r>
            <a:r>
              <a:rPr kumimoji="0" lang="es-ES" sz="3200" b="1" i="0" u="none" strike="noStrike" kern="1200" cap="none" spc="0" normalizeH="0" baseline="0" noProof="0" dirty="0" smtClean="0">
                <a:ln w="6600">
                  <a:solidFill>
                    <a:srgbClr val="3333CC"/>
                  </a:solidFill>
                  <a:prstDash val="solid"/>
                </a:ln>
                <a:solidFill>
                  <a:srgbClr val="FFFF00"/>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Times New Roman"/>
              </a:rPr>
              <a:t>                      ¿</a:t>
            </a:r>
            <a:r>
              <a:rPr kumimoji="0" lang="es-ES" sz="3200" b="1" i="0" u="none" strike="noStrike" kern="1200" cap="none" spc="0" normalizeH="0" baseline="0" noProof="0" dirty="0">
                <a:ln w="6600">
                  <a:solidFill>
                    <a:srgbClr val="3333CC"/>
                  </a:solidFill>
                  <a:prstDash val="solid"/>
                </a:ln>
                <a:solidFill>
                  <a:srgbClr val="FFFF00"/>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Times New Roman"/>
              </a:rPr>
              <a:t>Qué profecías se cumplieron?</a:t>
            </a:r>
          </a:p>
        </p:txBody>
      </p:sp>
      <p:sp>
        <p:nvSpPr>
          <p:cNvPr id="2" name="1 Rectángulo"/>
          <p:cNvSpPr/>
          <p:nvPr/>
        </p:nvSpPr>
        <p:spPr>
          <a:xfrm>
            <a:off x="2322457" y="284849"/>
            <a:ext cx="3312368"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600" b="1" i="0" u="none" strike="noStrike" kern="1200" cap="none" spc="50" normalizeH="0" baseline="0" noProof="0" dirty="0">
                <a:ln w="11430"/>
                <a:solidFill>
                  <a:srgbClr val="C00000"/>
                </a:solidFill>
                <a:effectLst>
                  <a:glow rad="101600">
                    <a:srgbClr val="FFFFFF"/>
                  </a:glow>
                  <a:outerShdw blurRad="76200" dist="50800" dir="5400000" algn="tl" rotWithShape="0">
                    <a:srgbClr val="000000">
                      <a:alpha val="65000"/>
                    </a:srgbClr>
                  </a:outerShdw>
                </a:effectLst>
                <a:uLnTx/>
                <a:uFillTx/>
                <a:latin typeface="Times New Roman"/>
                <a:ea typeface="+mn-ea"/>
                <a:cs typeface="Times New Roman"/>
              </a:rPr>
              <a:t>Preguntas para la lectura:</a:t>
            </a:r>
          </a:p>
        </p:txBody>
      </p:sp>
    </p:spTree>
    <p:extLst>
      <p:ext uri="{BB962C8B-B14F-4D97-AF65-F5344CB8AC3E}">
        <p14:creationId xmlns:p14="http://schemas.microsoft.com/office/powerpoint/2010/main" val="30397317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21540"/>
                                        </p:tgtEl>
                                        <p:attrNameLst>
                                          <p:attrName>style.visibility</p:attrName>
                                        </p:attrNameLst>
                                      </p:cBhvr>
                                      <p:to>
                                        <p:strVal val="visible"/>
                                      </p:to>
                                    </p:set>
                                    <p:anim calcmode="lin" valueType="num">
                                      <p:cBhvr>
                                        <p:cTn id="7" dur="1000" fill="hold"/>
                                        <p:tgtEl>
                                          <p:spTgt spid="321540"/>
                                        </p:tgtEl>
                                        <p:attrNameLst>
                                          <p:attrName>ppt_x</p:attrName>
                                        </p:attrNameLst>
                                      </p:cBhvr>
                                      <p:tavLst>
                                        <p:tav tm="0">
                                          <p:val>
                                            <p:strVal val="#ppt_x-.2"/>
                                          </p:val>
                                        </p:tav>
                                        <p:tav tm="100000">
                                          <p:val>
                                            <p:strVal val="#ppt_x"/>
                                          </p:val>
                                        </p:tav>
                                      </p:tavLst>
                                    </p:anim>
                                    <p:anim calcmode="lin" valueType="num">
                                      <p:cBhvr>
                                        <p:cTn id="8" dur="1000" fill="hold"/>
                                        <p:tgtEl>
                                          <p:spTgt spid="32154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1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634" y="321409"/>
            <a:ext cx="8438606" cy="623614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 name="9 CuadroTexto"/>
          <p:cNvSpPr txBox="1"/>
          <p:nvPr/>
        </p:nvSpPr>
        <p:spPr>
          <a:xfrm>
            <a:off x="-103125" y="6157445"/>
            <a:ext cx="2371234"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0" cap="none" spc="0" normalizeH="0" baseline="0" noProof="0" dirty="0">
                <a:ln>
                  <a:noFill/>
                </a:ln>
                <a:solidFill>
                  <a:srgbClr val="FFFFCC">
                    <a:lumMod val="75000"/>
                  </a:srgbClr>
                </a:solidFill>
                <a:effectLst>
                  <a:outerShdw blurRad="50800" dist="38100" dir="10800000" algn="r" rotWithShape="0">
                    <a:prstClr val="black"/>
                  </a:outerShdw>
                </a:effectLst>
                <a:uLnTx/>
                <a:uFillTx/>
                <a:latin typeface="Times New Roman"/>
                <a:ea typeface="+mn-ea"/>
                <a:cs typeface="+mn-cs"/>
              </a:rPr>
              <a:t> </a:t>
            </a:r>
            <a:r>
              <a:rPr kumimoji="0" lang="es-PE" sz="2000" b="1" i="0" u="none" strike="noStrike" kern="0" cap="none" spc="0" normalizeH="0" baseline="0" noProof="0" dirty="0" smtClean="0">
                <a:ln>
                  <a:noFill/>
                </a:ln>
                <a:solidFill>
                  <a:srgbClr val="FFFFCC">
                    <a:lumMod val="75000"/>
                  </a:srgbClr>
                </a:solidFill>
                <a:effectLst>
                  <a:outerShdw blurRad="50800" dist="38100" dir="10800000" algn="r" rotWithShape="0">
                    <a:prstClr val="black"/>
                  </a:outerShdw>
                </a:effectLst>
                <a:uLnTx/>
                <a:uFillTx/>
                <a:latin typeface="Times New Roman"/>
                <a:ea typeface="+mn-ea"/>
                <a:cs typeface="+mn-cs"/>
              </a:rPr>
              <a:t>5 </a:t>
            </a:r>
            <a:r>
              <a:rPr kumimoji="0" lang="es-PE" sz="2000" b="1" i="0" u="none" strike="noStrike" kern="0" cap="none" spc="0" normalizeH="0" baseline="0" noProof="0" dirty="0">
                <a:ln>
                  <a:noFill/>
                </a:ln>
                <a:solidFill>
                  <a:srgbClr val="FFFFCC">
                    <a:lumMod val="75000"/>
                  </a:srgbClr>
                </a:solidFill>
                <a:effectLst>
                  <a:outerShdw blurRad="50800" dist="38100" dir="10800000" algn="r" rotWithShape="0">
                    <a:prstClr val="black"/>
                  </a:outerShdw>
                </a:effectLst>
                <a:uLnTx/>
                <a:uFillTx/>
                <a:latin typeface="Times New Roman"/>
                <a:ea typeface="+mn-ea"/>
                <a:cs typeface="+mn-cs"/>
              </a:rPr>
              <a:t>de </a:t>
            </a:r>
            <a:r>
              <a:rPr kumimoji="0" lang="es-PE" sz="2000" b="1" i="0" u="none" strike="noStrike" kern="0" cap="none" spc="0" normalizeH="0" baseline="0" noProof="0" dirty="0" smtClean="0">
                <a:ln>
                  <a:noFill/>
                </a:ln>
                <a:solidFill>
                  <a:srgbClr val="FFFFCC">
                    <a:lumMod val="75000"/>
                  </a:srgbClr>
                </a:solidFill>
                <a:effectLst>
                  <a:outerShdw blurRad="50800" dist="38100" dir="10800000" algn="r" rotWithShape="0">
                    <a:prstClr val="black"/>
                  </a:outerShdw>
                </a:effectLst>
                <a:uLnTx/>
                <a:uFillTx/>
                <a:latin typeface="Times New Roman"/>
                <a:ea typeface="+mn-ea"/>
                <a:cs typeface="+mn-cs"/>
              </a:rPr>
              <a:t>enero 2020</a:t>
            </a:r>
            <a:endParaRPr kumimoji="0" lang="es-PE" sz="2000" b="1" i="0" u="none" strike="noStrike" kern="0" cap="none" spc="0" normalizeH="0" baseline="0" noProof="0" dirty="0">
              <a:ln>
                <a:noFill/>
              </a:ln>
              <a:solidFill>
                <a:srgbClr val="FFFFCC">
                  <a:lumMod val="75000"/>
                </a:srgbClr>
              </a:solidFill>
              <a:effectLst>
                <a:outerShdw blurRad="50800" dist="38100" dir="10800000" algn="r" rotWithShape="0">
                  <a:prstClr val="black"/>
                </a:outerShdw>
              </a:effectLst>
              <a:uLnTx/>
              <a:uFillTx/>
              <a:latin typeface="Times New Roman"/>
              <a:ea typeface="+mn-ea"/>
              <a:cs typeface="+mn-cs"/>
            </a:endParaRPr>
          </a:p>
        </p:txBody>
      </p:sp>
      <p:sp>
        <p:nvSpPr>
          <p:cNvPr id="5" name="Text Box 4"/>
          <p:cNvSpPr txBox="1">
            <a:spLocks noChangeArrowheads="1"/>
          </p:cNvSpPr>
          <p:nvPr/>
        </p:nvSpPr>
        <p:spPr bwMode="auto">
          <a:xfrm>
            <a:off x="6013083" y="399694"/>
            <a:ext cx="2765157" cy="461665"/>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omic Sans MS" pitchFamily="66" charset="0"/>
                <a:ea typeface="+mn-ea"/>
                <a:cs typeface="Times New Roman" pitchFamily="18" charset="0"/>
              </a:rPr>
              <a:t>Mateo 2, 1-12. </a:t>
            </a:r>
          </a:p>
        </p:txBody>
      </p:sp>
      <p:sp>
        <p:nvSpPr>
          <p:cNvPr id="7" name="WordArt 8"/>
          <p:cNvSpPr>
            <a:spLocks noChangeArrowheads="1" noChangeShapeType="1" noTextEdit="1"/>
          </p:cNvSpPr>
          <p:nvPr/>
        </p:nvSpPr>
        <p:spPr bwMode="auto">
          <a:xfrm>
            <a:off x="1178087" y="3096963"/>
            <a:ext cx="5492679" cy="1318283"/>
          </a:xfrm>
          <a:prstGeom prst="rect">
            <a:avLst/>
          </a:prstGeom>
        </p:spPr>
        <p:txBody>
          <a:bodyPr wrap="none" fromWordArt="1">
            <a:prstTxWarp prst="textArchDown">
              <a:avLst/>
            </a:prstTxWarp>
            <a:scene3d>
              <a:camera prst="legacyPerspectiveFront">
                <a:rot lat="20519999" lon="1080000" rev="0"/>
              </a:camera>
              <a:lightRig rig="legacyHarsh2" dir="b"/>
            </a:scene3d>
            <a:sp3d extrusionH="430200" prstMaterial="legacyMatte">
              <a:extrusionClr>
                <a:srgbClr val="FF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600" b="0" i="0" u="none" strike="noStrike" kern="10" cap="none" spc="0" normalizeH="0" baseline="0" noProof="0" dirty="0">
                <a:ln w="9525">
                  <a:round/>
                  <a:headEnd/>
                  <a:tailEnd/>
                </a:ln>
                <a:solidFill>
                  <a:srgbClr val="FFFF00"/>
                </a:solidFill>
                <a:effectLst/>
                <a:uLnTx/>
                <a:uFillTx/>
                <a:latin typeface="Impact"/>
                <a:ea typeface="+mn-ea"/>
                <a:cs typeface="+mn-cs"/>
              </a:rPr>
              <a:t>HEMOS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600" b="0" i="0" u="none" strike="noStrike" kern="10" cap="none" spc="0" normalizeH="0" baseline="0" noProof="0" dirty="0">
                <a:ln w="9525">
                  <a:round/>
                  <a:headEnd/>
                  <a:tailEnd/>
                </a:ln>
                <a:solidFill>
                  <a:srgbClr val="FFFF00"/>
                </a:solidFill>
                <a:effectLst/>
                <a:uLnTx/>
                <a:uFillTx/>
                <a:latin typeface="Impact"/>
                <a:ea typeface="+mn-ea"/>
                <a:cs typeface="+mn-cs"/>
              </a:rPr>
              <a:t>VISTO SU ESTRELLA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3600" b="0" i="0" u="none" strike="noStrike" kern="10" cap="none" spc="0" normalizeH="0" baseline="0" noProof="0" dirty="0">
              <a:ln w="9525">
                <a:round/>
                <a:headEnd/>
                <a:tailEnd/>
              </a:ln>
              <a:solidFill>
                <a:srgbClr val="FFFF00"/>
              </a:solidFill>
              <a:effectLst/>
              <a:uLnTx/>
              <a:uFillTx/>
              <a:latin typeface="Impact"/>
              <a:ea typeface="+mn-ea"/>
              <a:cs typeface="+mn-cs"/>
            </a:endParaRPr>
          </a:p>
        </p:txBody>
      </p:sp>
      <p:pic>
        <p:nvPicPr>
          <p:cNvPr id="6" name="Imagen 5"/>
          <p:cNvPicPr>
            <a:picLocks noChangeAspect="1"/>
          </p:cNvPicPr>
          <p:nvPr/>
        </p:nvPicPr>
        <p:blipFill>
          <a:blip r:embed="rId3"/>
          <a:stretch>
            <a:fillRect/>
          </a:stretch>
        </p:blipFill>
        <p:spPr>
          <a:xfrm>
            <a:off x="339634" y="321409"/>
            <a:ext cx="4419983" cy="618236"/>
          </a:xfrm>
          <a:prstGeom prst="rect">
            <a:avLst/>
          </a:prstGeom>
          <a:scene3d>
            <a:camera prst="orthographicFront"/>
            <a:lightRig rig="threePt" dir="t"/>
          </a:scene3d>
          <a:sp3d>
            <a:bevelT w="152400" h="50800" prst="softRound"/>
          </a:sp3d>
        </p:spPr>
      </p:pic>
    </p:spTree>
    <p:extLst>
      <p:ext uri="{BB962C8B-B14F-4D97-AF65-F5344CB8AC3E}">
        <p14:creationId xmlns:p14="http://schemas.microsoft.com/office/powerpoint/2010/main" val="41745738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par>
                          <p:cTn id="11" fill="hold">
                            <p:stCondLst>
                              <p:cond delay="2100"/>
                            </p:stCondLst>
                            <p:childTnLst>
                              <p:par>
                                <p:cTn id="12" presetID="10" presetClass="entr" presetSubtype="0" fill="hold" grpId="0" nodeType="afterEffect">
                                  <p:stCondLst>
                                    <p:cond delay="0"/>
                                  </p:stCondLst>
                                  <p:iterate type="lt">
                                    <p:tmPct val="8000"/>
                                  </p:iterate>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childTnLst>
                                </p:cTn>
                              </p:par>
                              <p:par>
                                <p:cTn id="15" presetID="9" presetClass="path" presetSubtype="0" fill="hold" grpId="1" nodeType="withEffect">
                                  <p:stCondLst>
                                    <p:cond delay="0"/>
                                  </p:stCondLst>
                                  <p:iterate type="lt">
                                    <p:tmPct val="8000"/>
                                  </p:iterate>
                                  <p:childTnLst>
                                    <p:animMotion origin="layout" path="M 3.33333E-6 4.81481E-6 C 0.01198 -0.02408 0.03298 -0.05857 0.05798 -0.05857 C 0.09496 -0.05857 0.125 -0.02269 0.125 0.02268 C 0.125 0.03726 0.12205 0.05069 0.11597 0.0625 C 0.11701 0.0625 3.33333E-6 0.24236 3.33333E-6 0.24375 C 3.33333E-6 0.24236 -0.11702 0.0625 -0.11598 0.0625 C -0.12205 0.05069 -0.125 0.03726 -0.125 0.02268 C -0.125 -0.02269 -0.09497 -0.05857 -0.05695 -0.05857 C -0.03299 -0.05857 -0.01198 -0.02408 3.33333E-6 4.81481E-6 Z " pathEditMode="relative" rAng="0" ptsTypes="AAAAAAAAA">
                                      <p:cBhvr>
                                        <p:cTn id="16" dur="2000" fill="hold"/>
                                        <p:tgtEl>
                                          <p:spTgt spid="7"/>
                                        </p:tgtEl>
                                        <p:attrNameLst>
                                          <p:attrName>ppt_x</p:attrName>
                                          <p:attrName>ppt_y</p:attrName>
                                        </p:attrNameLst>
                                      </p:cBhvr>
                                      <p:rCtr x="0" y="9259"/>
                                    </p:animMotion>
                                  </p:childTnLst>
                                </p:cTn>
                              </p:par>
                            </p:childTnLst>
                          </p:cTn>
                        </p:par>
                        <p:par>
                          <p:cTn id="17" fill="hold">
                            <p:stCondLst>
                              <p:cond delay="714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by="(-#ppt_w*2)" calcmode="lin" valueType="num">
                                      <p:cBhvr rctx="PPT">
                                        <p:cTn id="20" dur="500" autoRev="1" fill="hold">
                                          <p:stCondLst>
                                            <p:cond delay="0"/>
                                          </p:stCondLst>
                                        </p:cTn>
                                        <p:tgtEl>
                                          <p:spTgt spid="4"/>
                                        </p:tgtEl>
                                        <p:attrNameLst>
                                          <p:attrName>ppt_w</p:attrName>
                                        </p:attrNameLst>
                                      </p:cBhvr>
                                    </p:anim>
                                    <p:anim by="(#ppt_w*0.50)" calcmode="lin" valueType="num">
                                      <p:cBhvr>
                                        <p:cTn id="21" dur="500" decel="50000" autoRev="1" fill="hold">
                                          <p:stCondLst>
                                            <p:cond delay="0"/>
                                          </p:stCondLst>
                                        </p:cTn>
                                        <p:tgtEl>
                                          <p:spTgt spid="4"/>
                                        </p:tgtEl>
                                        <p:attrNameLst>
                                          <p:attrName>ppt_x</p:attrName>
                                        </p:attrNameLst>
                                      </p:cBhvr>
                                    </p:anim>
                                    <p:anim from="(-#ppt_h/2)" to="(#ppt_y)" calcmode="lin" valueType="num">
                                      <p:cBhvr>
                                        <p:cTn id="22" dur="1000" fill="hold">
                                          <p:stCondLst>
                                            <p:cond delay="0"/>
                                          </p:stCondLst>
                                        </p:cTn>
                                        <p:tgtEl>
                                          <p:spTgt spid="4"/>
                                        </p:tgtEl>
                                        <p:attrNameLst>
                                          <p:attrName>ppt_y</p:attrName>
                                        </p:attrNameLst>
                                      </p:cBhvr>
                                    </p:anim>
                                    <p:animRot by="21600000">
                                      <p:cBhvr>
                                        <p:cTn id="23"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7"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29350" y="311208"/>
            <a:ext cx="8419113" cy="6228929"/>
          </a:xfrm>
          <a:prstGeom prst="rect">
            <a:avLst/>
          </a:prstGeom>
          <a:scene3d>
            <a:camera prst="orthographicFront"/>
            <a:lightRig rig="threePt" dir="t"/>
          </a:scene3d>
          <a:sp3d>
            <a:bevelT prst="convex"/>
          </a:sp3d>
        </p:spPr>
      </p:pic>
      <p:sp>
        <p:nvSpPr>
          <p:cNvPr id="6" name="Rectangle 6"/>
          <p:cNvSpPr>
            <a:spLocks noChangeArrowheads="1"/>
          </p:cNvSpPr>
          <p:nvPr/>
        </p:nvSpPr>
        <p:spPr bwMode="auto">
          <a:xfrm>
            <a:off x="39287" y="337327"/>
            <a:ext cx="8704109" cy="1378255"/>
          </a:xfrm>
          <a:prstGeom prst="rect">
            <a:avLst/>
          </a:prstGeom>
          <a:noFill/>
          <a:ln w="9525">
            <a:noFill/>
            <a:miter lim="800000"/>
            <a:headEnd/>
            <a:tailEnd/>
          </a:ln>
        </p:spPr>
        <p:txBody>
          <a:bodyPr/>
          <a:lstStyle/>
          <a:p>
            <a:pPr marL="457200" marR="0" lvl="0" indent="-457200" algn="ctr" defTabSz="914400" rtl="0" eaLnBrk="1" fontAlgn="base" latinLnBrk="0" hangingPunct="1">
              <a:lnSpc>
                <a:spcPct val="80000"/>
              </a:lnSpc>
              <a:spcBef>
                <a:spcPct val="20000"/>
              </a:spcBef>
              <a:spcAft>
                <a:spcPct val="0"/>
              </a:spcAft>
              <a:buClrTx/>
              <a:buSzTx/>
              <a:buFont typeface="Arial" panose="020B0604020202020204" pitchFamily="34" charset="0"/>
              <a:buChar char="•"/>
              <a:tabLst/>
              <a:defRPr/>
            </a:pPr>
            <a:r>
              <a:rPr kumimoji="0" lang="es-ES" sz="3600" b="1"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cs typeface="Times New Roman"/>
              </a:rPr>
              <a:t>¿</a:t>
            </a:r>
            <a:r>
              <a:rPr kumimoji="0" lang="es-ES" sz="36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cs typeface="Times New Roman"/>
              </a:rPr>
              <a:t>Ante quién se presentaron primero para pedirle referencias sobre el Rey que </a:t>
            </a:r>
            <a:r>
              <a:rPr kumimoji="0" lang="es-ES" sz="3600" b="1"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cs typeface="Times New Roman"/>
              </a:rPr>
              <a:t>          acababa </a:t>
            </a:r>
            <a:r>
              <a:rPr kumimoji="0" lang="es-ES" sz="36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cs typeface="Times New Roman"/>
              </a:rPr>
              <a:t>de nacer?, </a:t>
            </a:r>
            <a:r>
              <a:rPr kumimoji="0" lang="es-ES" sz="3600" b="1"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cs typeface="Times New Roman"/>
              </a:rPr>
              <a:t>                                                             ¿</a:t>
            </a:r>
            <a:r>
              <a:rPr kumimoji="0" lang="es-ES" sz="36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cs typeface="Times New Roman"/>
              </a:rPr>
              <a:t>A dónde los dirigió el rey?</a:t>
            </a:r>
            <a:endParaRPr kumimoji="0" lang="es-PE" sz="36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cs typeface="Times New Roman"/>
            </a:endParaRPr>
          </a:p>
          <a:p>
            <a:pPr marL="457200" marR="0" lvl="0" indent="-457200" algn="ctr" defTabSz="914400" rtl="0" eaLnBrk="1" fontAlgn="base" latinLnBrk="0" hangingPunct="1">
              <a:lnSpc>
                <a:spcPct val="80000"/>
              </a:lnSpc>
              <a:spcBef>
                <a:spcPct val="20000"/>
              </a:spcBef>
              <a:spcAft>
                <a:spcPct val="0"/>
              </a:spcAft>
              <a:buClrTx/>
              <a:buSzTx/>
              <a:buFont typeface="Arial" panose="020B0604020202020204" pitchFamily="34" charset="0"/>
              <a:buChar char="•"/>
              <a:tabLst/>
              <a:defRPr/>
            </a:pPr>
            <a:endParaRPr kumimoji="0" lang="es-PE" sz="36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cs typeface="Times New Roman"/>
            </a:endParaRPr>
          </a:p>
          <a:p>
            <a:pPr marL="457200" marR="0" lvl="0" indent="-457200" algn="ctr" defTabSz="914400" rtl="0" eaLnBrk="1" fontAlgn="base" latinLnBrk="0" hangingPunct="1">
              <a:lnSpc>
                <a:spcPct val="80000"/>
              </a:lnSpc>
              <a:spcBef>
                <a:spcPct val="20000"/>
              </a:spcBef>
              <a:spcAft>
                <a:spcPct val="0"/>
              </a:spcAft>
              <a:buClrTx/>
              <a:buSzTx/>
              <a:buFont typeface="Arial" panose="020B0604020202020204" pitchFamily="34" charset="0"/>
              <a:buChar char="•"/>
              <a:tabLst/>
              <a:defRPr/>
            </a:pPr>
            <a:endParaRPr kumimoji="0" lang="es-ES" sz="36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cs typeface="Times New Roman"/>
            </a:endParaRPr>
          </a:p>
        </p:txBody>
      </p:sp>
      <p:sp>
        <p:nvSpPr>
          <p:cNvPr id="4" name="Rectangle 6"/>
          <p:cNvSpPr>
            <a:spLocks noChangeArrowheads="1"/>
          </p:cNvSpPr>
          <p:nvPr/>
        </p:nvSpPr>
        <p:spPr bwMode="auto">
          <a:xfrm>
            <a:off x="3686230" y="5623119"/>
            <a:ext cx="4888227" cy="1080120"/>
          </a:xfrm>
          <a:prstGeom prst="rect">
            <a:avLst/>
          </a:prstGeom>
          <a:noFill/>
          <a:ln w="9525">
            <a:noFill/>
            <a:miter lim="800000"/>
            <a:headEnd/>
            <a:tailEnd/>
          </a:ln>
        </p:spPr>
        <p:txBody>
          <a:bodyPr/>
          <a:lstStyle/>
          <a:p>
            <a:pPr marL="342900" marR="0" lvl="0" indent="-342900" algn="r" defTabSz="914400" rtl="0" eaLnBrk="1" fontAlgn="base" latinLnBrk="0" hangingPunct="1">
              <a:lnSpc>
                <a:spcPct val="80000"/>
              </a:lnSpc>
              <a:spcBef>
                <a:spcPct val="20000"/>
              </a:spcBef>
              <a:spcAft>
                <a:spcPct val="0"/>
              </a:spcAft>
              <a:buClrTx/>
              <a:buSzTx/>
              <a:buFontTx/>
              <a:buNone/>
              <a:tabLst/>
              <a:defRPr/>
            </a:pPr>
            <a:endParaRPr kumimoji="0" lang="es-ES" sz="32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Tekton Pro" panose="020F0603020208020904" pitchFamily="34" charset="0"/>
              <a:ea typeface="+mn-ea"/>
              <a:cs typeface="Times New Roman"/>
            </a:endParaRPr>
          </a:p>
        </p:txBody>
      </p:sp>
    </p:spTree>
    <p:extLst>
      <p:ext uri="{BB962C8B-B14F-4D97-AF65-F5344CB8AC3E}">
        <p14:creationId xmlns:p14="http://schemas.microsoft.com/office/powerpoint/2010/main" val="42024430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par>
                          <p:cTn id="10" fill="hold">
                            <p:stCondLst>
                              <p:cond delay="1000"/>
                            </p:stCondLst>
                            <p:childTnLst>
                              <p:par>
                                <p:cTn id="11" presetID="29" presetClass="entr" presetSubtype="0" fill="hold" grpId="0" nodeType="afterEffect" nodePh="1">
                                  <p:stCondLst>
                                    <p:cond delay="0"/>
                                  </p:stCondLst>
                                  <p:endCondLst>
                                    <p:cond evt="begin" delay="0">
                                      <p:tn val="11"/>
                                    </p:cond>
                                  </p:end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22217" y="296090"/>
            <a:ext cx="8499565" cy="6252755"/>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52400" h="50800" prst="softRound"/>
          </a:sp3d>
        </p:spPr>
      </p:pic>
      <p:sp>
        <p:nvSpPr>
          <p:cNvPr id="321541" name="Rectangle 5"/>
          <p:cNvSpPr>
            <a:spLocks noChangeArrowheads="1"/>
          </p:cNvSpPr>
          <p:nvPr/>
        </p:nvSpPr>
        <p:spPr bwMode="auto">
          <a:xfrm>
            <a:off x="322217" y="2371541"/>
            <a:ext cx="2595154" cy="2026288"/>
          </a:xfrm>
          <a:prstGeom prst="rect">
            <a:avLst/>
          </a:prstGeom>
          <a:noFill/>
          <a:ln w="9525">
            <a:noFill/>
            <a:miter lim="800000"/>
            <a:headEnd/>
            <a:tailEnd/>
          </a:ln>
        </p:spPr>
        <p:txBody>
          <a:bodyPr>
            <a:scene3d>
              <a:camera prst="orthographicFront"/>
              <a:lightRig rig="harsh" dir="t"/>
            </a:scene3d>
            <a:sp3d extrusionH="57150" prstMaterial="matte">
              <a:bevelT w="63500" h="12700" prst="angle"/>
              <a:contourClr>
                <a:schemeClr val="bg1">
                  <a:lumMod val="65000"/>
                </a:schemeClr>
              </a:contourClr>
            </a:sp3d>
          </a:bodyPr>
          <a:lstStyle/>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s-ES" sz="3600" b="1" i="0" u="none" strike="noStrike" kern="1200" cap="none" spc="0" normalizeH="0" baseline="0" noProof="0" dirty="0">
              <a:ln/>
              <a:solidFill>
                <a:srgbClr val="FFFF00"/>
              </a:solidFill>
              <a:effectLst/>
              <a:uLnTx/>
              <a:uFillTx/>
              <a:latin typeface="Times New Roman"/>
              <a:ea typeface="+mn-ea"/>
              <a:cs typeface="Times New Roman"/>
            </a:endParaRPr>
          </a:p>
        </p:txBody>
      </p:sp>
      <p:sp>
        <p:nvSpPr>
          <p:cNvPr id="4" name="Rectangle 5"/>
          <p:cNvSpPr>
            <a:spLocks noChangeArrowheads="1"/>
          </p:cNvSpPr>
          <p:nvPr/>
        </p:nvSpPr>
        <p:spPr bwMode="auto">
          <a:xfrm>
            <a:off x="485775" y="2791186"/>
            <a:ext cx="8336007" cy="2076089"/>
          </a:xfrm>
          <a:prstGeom prst="rect">
            <a:avLst/>
          </a:prstGeom>
          <a:noFill/>
          <a:ln w="9525">
            <a:noFill/>
            <a:miter lim="800000"/>
            <a:headEnd/>
            <a:tailEnd/>
          </a:ln>
        </p:spPr>
        <p:txBody>
          <a:bodyPr>
            <a:scene3d>
              <a:camera prst="orthographicFront"/>
              <a:lightRig rig="harsh" dir="t"/>
            </a:scene3d>
            <a:sp3d extrusionH="57150" prstMaterial="matte">
              <a:bevelT w="63500" h="12700" prst="angle"/>
              <a:contourClr>
                <a:schemeClr val="bg1">
                  <a:lumMod val="65000"/>
                </a:schemeClr>
              </a:contourClr>
            </a:sp3d>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600" b="1" i="0" u="none" strike="noStrike" kern="1200" cap="none" spc="0" normalizeH="0" baseline="0" noProof="0" dirty="0" smtClean="0">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Times New Roman"/>
              </a:rPr>
              <a:t>   </a:t>
            </a:r>
            <a:r>
              <a:rPr kumimoji="0" lang="es-PE" sz="3600" b="1" i="0" u="none" strike="noStrike" kern="1200" cap="none" spc="0" normalizeH="0" baseline="0" noProof="0" dirty="0" smtClean="0">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Times New Roman"/>
              </a:rPr>
              <a:t>•	¿Cuál fue el sentimiento que tuvieron estos sabios cuando volvieron a ver la estrella?,  </a:t>
            </a:r>
            <a:r>
              <a:rPr kumimoji="0" lang="es-ES" sz="3600" b="1" i="0" u="none" strike="noStrike" kern="1200" cap="none" spc="0" normalizeH="0" baseline="0" noProof="0" dirty="0" smtClean="0">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Times New Roman"/>
              </a:rPr>
              <a:t>¿</a:t>
            </a:r>
            <a:r>
              <a:rPr kumimoji="0" lang="es-ES" sz="3600" b="1" i="0" u="none" strike="noStrike" kern="1200" cap="none" spc="0" normalizeH="0" baseline="0" noProof="0" dirty="0">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Times New Roman"/>
              </a:rPr>
              <a:t>Qué hicieron ante el niño?</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600" b="1" i="0" u="none" strike="noStrike" kern="1200" cap="none" spc="0" normalizeH="0" baseline="0" noProof="0" dirty="0">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Times New Roman"/>
            </a:endParaRPr>
          </a:p>
        </p:txBody>
      </p:sp>
    </p:spTree>
    <p:extLst>
      <p:ext uri="{BB962C8B-B14F-4D97-AF65-F5344CB8AC3E}">
        <p14:creationId xmlns:p14="http://schemas.microsoft.com/office/powerpoint/2010/main" val="42611049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nodePh="1">
                                  <p:stCondLst>
                                    <p:cond delay="0"/>
                                  </p:stCondLst>
                                  <p:endCondLst>
                                    <p:cond evt="begin" delay="0">
                                      <p:tn val="5"/>
                                    </p:cond>
                                  </p:endCondLst>
                                  <p:childTnLst>
                                    <p:set>
                                      <p:cBhvr>
                                        <p:cTn id="6" dur="1" fill="hold">
                                          <p:stCondLst>
                                            <p:cond delay="0"/>
                                          </p:stCondLst>
                                        </p:cTn>
                                        <p:tgtEl>
                                          <p:spTgt spid="321541"/>
                                        </p:tgtEl>
                                        <p:attrNameLst>
                                          <p:attrName>style.visibility</p:attrName>
                                        </p:attrNameLst>
                                      </p:cBhvr>
                                      <p:to>
                                        <p:strVal val="visible"/>
                                      </p:to>
                                    </p:set>
                                    <p:anim calcmode="lin" valueType="num">
                                      <p:cBhvr>
                                        <p:cTn id="7" dur="1000" fill="hold"/>
                                        <p:tgtEl>
                                          <p:spTgt spid="321541"/>
                                        </p:tgtEl>
                                        <p:attrNameLst>
                                          <p:attrName>ppt_x</p:attrName>
                                        </p:attrNameLst>
                                      </p:cBhvr>
                                      <p:tavLst>
                                        <p:tav tm="0">
                                          <p:val>
                                            <p:strVal val="#ppt_x-.2"/>
                                          </p:val>
                                        </p:tav>
                                        <p:tav tm="100000">
                                          <p:val>
                                            <p:strVal val="#ppt_x"/>
                                          </p:val>
                                        </p:tav>
                                      </p:tavLst>
                                    </p:anim>
                                    <p:anim calcmode="lin" valueType="num">
                                      <p:cBhvr>
                                        <p:cTn id="8" dur="1000" fill="hold"/>
                                        <p:tgtEl>
                                          <p:spTgt spid="321541"/>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1541"/>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925" y="304799"/>
            <a:ext cx="8473444" cy="6217921"/>
          </a:xfrm>
          <a:prstGeom prst="rect">
            <a:avLst/>
          </a:prstGeom>
          <a:scene3d>
            <a:camera prst="orthographicFront"/>
            <a:lightRig rig="threePt" dir="t"/>
          </a:scene3d>
          <a:sp3d>
            <a:bevelT w="152400" h="50800" prst="softRound"/>
          </a:sp3d>
        </p:spPr>
      </p:pic>
      <p:sp>
        <p:nvSpPr>
          <p:cNvPr id="5" name="Rectángulo 4"/>
          <p:cNvSpPr/>
          <p:nvPr/>
        </p:nvSpPr>
        <p:spPr>
          <a:xfrm>
            <a:off x="4798428" y="237133"/>
            <a:ext cx="4005941" cy="3046988"/>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200" cap="none" spc="0" normalizeH="0" baseline="0" noProof="0" dirty="0">
                <a:ln>
                  <a:noFill/>
                </a:ln>
                <a:solidFill>
                  <a:srgbClr val="FFFFFF"/>
                </a:solidFill>
                <a:effectLst>
                  <a:glow rad="139700">
                    <a:srgbClr val="000000">
                      <a:satMod val="175000"/>
                      <a:alpha val="40000"/>
                    </a:srgbClr>
                  </a:glow>
                  <a:outerShdw blurRad="50800" dist="38100" algn="l" rotWithShape="0">
                    <a:prstClr val="black"/>
                  </a:outerShdw>
                </a:effectLst>
                <a:uLnTx/>
                <a:uFillTx/>
                <a:latin typeface="Arial Narrow" panose="020B0606020202030204" pitchFamily="34" charset="0"/>
                <a:cs typeface="Times New Roman"/>
              </a:rPr>
              <a:t>	</a:t>
            </a:r>
            <a:r>
              <a:rPr kumimoji="0" lang="es-PE" sz="3200" b="1" i="0" u="none" strike="noStrike" kern="1200" cap="none" spc="0" normalizeH="0" baseline="0" noProof="0" dirty="0" smtClean="0">
                <a:ln>
                  <a:noFill/>
                </a:ln>
                <a:solidFill>
                  <a:srgbClr val="FFFFFF"/>
                </a:solidFill>
                <a:effectLst>
                  <a:glow rad="139700">
                    <a:srgbClr val="000000">
                      <a:satMod val="175000"/>
                      <a:alpha val="40000"/>
                    </a:srgbClr>
                  </a:glow>
                  <a:outerShdw blurRad="50800" dist="38100" algn="l" rotWithShape="0">
                    <a:prstClr val="black"/>
                  </a:outerShdw>
                </a:effectLst>
                <a:uLnTx/>
                <a:uFillTx/>
                <a:latin typeface="Arial Narrow" panose="020B0606020202030204" pitchFamily="34" charset="0"/>
                <a:cs typeface="Times New Roman"/>
              </a:rPr>
              <a:t>• ¿La aceptación </a:t>
            </a:r>
            <a:r>
              <a:rPr kumimoji="0" lang="es-PE" sz="3200" b="1" i="0" u="none" strike="noStrike" kern="1200" cap="none" spc="0" normalizeH="0" baseline="0" noProof="0" dirty="0">
                <a:ln>
                  <a:noFill/>
                </a:ln>
                <a:solidFill>
                  <a:srgbClr val="FFFFFF"/>
                </a:solidFill>
                <a:effectLst>
                  <a:glow rad="139700">
                    <a:srgbClr val="000000">
                      <a:satMod val="175000"/>
                      <a:alpha val="40000"/>
                    </a:srgbClr>
                  </a:glow>
                  <a:outerShdw blurRad="50800" dist="38100" algn="l" rotWithShape="0">
                    <a:prstClr val="black"/>
                  </a:outerShdw>
                </a:effectLst>
                <a:uLnTx/>
                <a:uFillTx/>
                <a:latin typeface="Arial Narrow" panose="020B0606020202030204" pitchFamily="34" charset="0"/>
                <a:cs typeface="Times New Roman"/>
              </a:rPr>
              <a:t>y el </a:t>
            </a:r>
            <a:r>
              <a:rPr kumimoji="0" lang="es-PE" sz="3200" b="1" i="0" u="none" strike="noStrike" kern="1200" cap="none" spc="0" normalizeH="0" baseline="0" noProof="0" dirty="0" smtClean="0">
                <a:ln>
                  <a:noFill/>
                </a:ln>
                <a:solidFill>
                  <a:srgbClr val="FFFFFF"/>
                </a:solidFill>
                <a:effectLst>
                  <a:glow rad="139700">
                    <a:srgbClr val="000000">
                      <a:satMod val="175000"/>
                      <a:alpha val="40000"/>
                    </a:srgbClr>
                  </a:glow>
                  <a:outerShdw blurRad="50800" dist="38100" algn="l" rotWithShape="0">
                    <a:prstClr val="black"/>
                  </a:outerShdw>
                </a:effectLst>
                <a:uLnTx/>
                <a:uFillTx/>
                <a:latin typeface="Arial Narrow" panose="020B0606020202030204" pitchFamily="34" charset="0"/>
                <a:cs typeface="Times New Roman"/>
              </a:rPr>
              <a:t>rechazo </a:t>
            </a:r>
            <a:r>
              <a:rPr kumimoji="0" lang="es-PE" sz="3200" b="1" i="0" u="none" strike="noStrike" kern="1200" cap="none" spc="0" normalizeH="0" baseline="0" noProof="0" dirty="0">
                <a:ln>
                  <a:noFill/>
                </a:ln>
                <a:solidFill>
                  <a:srgbClr val="FFFFFF"/>
                </a:solidFill>
                <a:effectLst>
                  <a:glow rad="139700">
                    <a:srgbClr val="000000">
                      <a:satMod val="175000"/>
                      <a:alpha val="40000"/>
                    </a:srgbClr>
                  </a:glow>
                  <a:outerShdw blurRad="50800" dist="38100" algn="l" rotWithShape="0">
                    <a:prstClr val="black"/>
                  </a:outerShdw>
                </a:effectLst>
                <a:uLnTx/>
                <a:uFillTx/>
                <a:latin typeface="Arial Narrow" panose="020B0606020202030204" pitchFamily="34" charset="0"/>
                <a:cs typeface="Times New Roman"/>
              </a:rPr>
              <a:t>tienen algo que ver con la vida de Jesús</a:t>
            </a:r>
            <a:r>
              <a:rPr kumimoji="0" lang="es-PE" sz="3200" b="1" i="0" u="none" strike="noStrike" kern="1200" cap="none" spc="0" normalizeH="0" baseline="0" noProof="0" dirty="0" smtClean="0">
                <a:ln>
                  <a:noFill/>
                </a:ln>
                <a:solidFill>
                  <a:srgbClr val="FFFFFF"/>
                </a:solidFill>
                <a:effectLst>
                  <a:glow rad="139700">
                    <a:srgbClr val="000000">
                      <a:satMod val="175000"/>
                      <a:alpha val="40000"/>
                    </a:srgbClr>
                  </a:glow>
                  <a:outerShdw blurRad="50800" dist="38100" algn="l" rotWithShape="0">
                    <a:prstClr val="black"/>
                  </a:outerShdw>
                </a:effectLst>
                <a:uLnTx/>
                <a:uFillTx/>
                <a:latin typeface="Arial Narrow" panose="020B0606020202030204" pitchFamily="34" charset="0"/>
                <a:cs typeface="Times New Roman"/>
              </a:rPr>
              <a:t>?,</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a:ln>
                  <a:noFill/>
                </a:ln>
                <a:solidFill>
                  <a:srgbClr val="FFFFFF"/>
                </a:solidFill>
                <a:effectLst>
                  <a:glow rad="139700">
                    <a:srgbClr val="000000">
                      <a:satMod val="175000"/>
                      <a:alpha val="40000"/>
                    </a:srgbClr>
                  </a:glow>
                  <a:outerShdw blurRad="50800" dist="38100" algn="l" rotWithShape="0">
                    <a:prstClr val="black"/>
                  </a:outerShdw>
                </a:effectLst>
                <a:uLnTx/>
                <a:uFillTx/>
                <a:latin typeface="Arial Narrow" panose="020B0606020202030204" pitchFamily="34" charset="0"/>
                <a:cs typeface="Times New Roman"/>
              </a:rPr>
              <a:t>¿Cuál es el mensaje transmite el texto</a:t>
            </a:r>
            <a:r>
              <a:rPr kumimoji="0" lang="es-ES" sz="3200" b="1" i="0" u="none" strike="noStrike" kern="1200" cap="none" spc="0" normalizeH="0" baseline="0" noProof="0" dirty="0" smtClean="0">
                <a:ln>
                  <a:noFill/>
                </a:ln>
                <a:solidFill>
                  <a:srgbClr val="FFFFFF"/>
                </a:solidFill>
                <a:effectLst>
                  <a:glow rad="139700">
                    <a:srgbClr val="000000">
                      <a:satMod val="175000"/>
                      <a:alpha val="40000"/>
                    </a:srgbClr>
                  </a:glow>
                  <a:outerShdw blurRad="50800" dist="38100" algn="l" rotWithShape="0">
                    <a:prstClr val="black"/>
                  </a:outerShdw>
                </a:effectLst>
                <a:uLnTx/>
                <a:uFillTx/>
                <a:latin typeface="Arial Narrow" panose="020B0606020202030204" pitchFamily="34" charset="0"/>
                <a:cs typeface="Times New Roman"/>
              </a:rPr>
              <a:t>?</a:t>
            </a:r>
            <a:endParaRPr kumimoji="0" lang="es-PE" sz="3200" b="1" i="0" u="none" strike="noStrike" kern="1200" cap="none" spc="0" normalizeH="0" baseline="0" noProof="0" dirty="0">
              <a:ln>
                <a:noFill/>
              </a:ln>
              <a:solidFill>
                <a:srgbClr val="FFFFFF"/>
              </a:solidFill>
              <a:effectLst>
                <a:glow rad="139700">
                  <a:srgbClr val="000000">
                    <a:satMod val="175000"/>
                    <a:alpha val="40000"/>
                  </a:srgbClr>
                </a:glow>
                <a:outerShdw blurRad="50800" dist="38100" algn="l" rotWithShape="0">
                  <a:prstClr val="black"/>
                </a:outerShdw>
              </a:effectLst>
              <a:uLnTx/>
              <a:uFillTx/>
              <a:latin typeface="Arial Narrow" panose="020B0606020202030204" pitchFamily="34" charset="0"/>
              <a:cs typeface="Times New Roman"/>
            </a:endParaRPr>
          </a:p>
        </p:txBody>
      </p:sp>
    </p:spTree>
    <p:extLst>
      <p:ext uri="{BB962C8B-B14F-4D97-AF65-F5344CB8AC3E}">
        <p14:creationId xmlns:p14="http://schemas.microsoft.com/office/powerpoint/2010/main" val="40172827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flipH="1">
            <a:off x="309223" y="300153"/>
            <a:ext cx="8477725" cy="6300944"/>
          </a:xfrm>
          <a:prstGeom prst="rect">
            <a:avLst/>
          </a:prstGeom>
          <a:scene3d>
            <a:camera prst="orthographicFront"/>
            <a:lightRig rig="threePt" dir="t"/>
          </a:scene3d>
          <a:sp3d>
            <a:bevelT w="152400" h="50800" prst="softRound"/>
          </a:sp3d>
        </p:spPr>
      </p:pic>
      <p:sp>
        <p:nvSpPr>
          <p:cNvPr id="324614" name="Rectangle 6"/>
          <p:cNvSpPr>
            <a:spLocks noChangeArrowheads="1"/>
          </p:cNvSpPr>
          <p:nvPr/>
        </p:nvSpPr>
        <p:spPr bwMode="auto">
          <a:xfrm>
            <a:off x="426721" y="2073778"/>
            <a:ext cx="5138056" cy="3691296"/>
          </a:xfrm>
          <a:prstGeom prst="rect">
            <a:avLst/>
          </a:prstGeom>
          <a:noFill/>
          <a:ln w="9525">
            <a:noFill/>
            <a:miter lim="800000"/>
            <a:headEnd/>
            <a:tailEnd/>
          </a:ln>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PE" sz="3200" b="0" i="1" u="sng" strike="noStrike" kern="1200" cap="none" spc="0" normalizeH="0" baseline="0" noProof="0" dirty="0">
                <a:ln>
                  <a:noFill/>
                </a:ln>
                <a:solidFill>
                  <a:srgbClr val="FFFF00"/>
                </a:solidFill>
                <a:effectLst>
                  <a:glow rad="228600">
                    <a:srgbClr val="000000">
                      <a:satMod val="175000"/>
                      <a:alpha val="40000"/>
                    </a:srgbClr>
                  </a:glow>
                  <a:outerShdw blurRad="50800" dist="38100" algn="l" rotWithShape="0">
                    <a:prstClr val="black"/>
                  </a:outerShdw>
                </a:effectLst>
                <a:uLnTx/>
                <a:uFillTx/>
                <a:latin typeface="Arial Narrow" pitchFamily="34" charset="0"/>
                <a:ea typeface="+mn-ea"/>
                <a:cs typeface="+mn-cs"/>
              </a:rPr>
              <a:t>Motivación</a:t>
            </a:r>
            <a:r>
              <a:rPr kumimoji="0" lang="es-PE" sz="3200" b="0" i="1" u="none" strike="noStrike" kern="1200" cap="none" spc="0" normalizeH="0" baseline="0" noProof="0" dirty="0">
                <a:ln>
                  <a:noFill/>
                </a:ln>
                <a:solidFill>
                  <a:srgbClr val="FFFF00"/>
                </a:solidFill>
                <a:effectLst>
                  <a:glow rad="228600">
                    <a:srgbClr val="000000">
                      <a:satMod val="175000"/>
                      <a:alpha val="40000"/>
                    </a:srgbClr>
                  </a:glow>
                  <a:outerShdw blurRad="50800" dist="38100" algn="l" rotWithShape="0">
                    <a:prstClr val="black"/>
                  </a:outerShdw>
                </a:effectLst>
                <a:uLnTx/>
                <a:uFillTx/>
                <a:latin typeface="Arial Narrow" pitchFamily="34" charset="0"/>
                <a:ea typeface="+mn-ea"/>
                <a:cs typeface="+mn-cs"/>
              </a:rPr>
              <a:t>: </a:t>
            </a:r>
            <a:endParaRPr kumimoji="0" lang="es-PE" sz="3200" b="0" i="1" u="none" strike="noStrike" kern="1200" cap="none" spc="0" normalizeH="0" baseline="0" noProof="0" dirty="0" smtClean="0">
              <a:ln>
                <a:noFill/>
              </a:ln>
              <a:solidFill>
                <a:srgbClr val="FFFF00"/>
              </a:solidFill>
              <a:effectLst>
                <a:glow rad="228600">
                  <a:srgbClr val="000000">
                    <a:satMod val="175000"/>
                    <a:alpha val="40000"/>
                  </a:srgbClr>
                </a:glow>
                <a:outerShdw blurRad="50800" dist="38100" algn="l" rotWithShape="0">
                  <a:prstClr val="black"/>
                </a:outerShdw>
              </a:effectLst>
              <a:uLnTx/>
              <a:uFillTx/>
              <a:latin typeface="Arial Narrow" pitchFamily="34" charset="0"/>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PE" sz="3200" b="0" i="1" u="none" strike="noStrike" kern="1200" cap="none" spc="0" normalizeH="0" baseline="0" noProof="0" dirty="0" smtClean="0">
                <a:ln>
                  <a:noFill/>
                </a:ln>
                <a:solidFill>
                  <a:srgbClr val="FFFF00"/>
                </a:solidFill>
                <a:effectLst>
                  <a:glow rad="228600">
                    <a:srgbClr val="000000">
                      <a:satMod val="175000"/>
                      <a:alpha val="40000"/>
                    </a:srgbClr>
                  </a:glow>
                  <a:outerShdw blurRad="50800" dist="38100" algn="l" rotWithShape="0">
                    <a:prstClr val="black"/>
                  </a:outerShdw>
                </a:effectLst>
                <a:uLnTx/>
                <a:uFillTx/>
                <a:latin typeface="Arial Narrow" pitchFamily="34" charset="0"/>
                <a:ea typeface="+mn-ea"/>
                <a:cs typeface="+mn-cs"/>
              </a:rPr>
              <a:t>Los </a:t>
            </a:r>
            <a:r>
              <a:rPr kumimoji="0" lang="es-PE" sz="3200" b="0" i="1" u="none" strike="noStrike" kern="1200" cap="none" spc="0" normalizeH="0" baseline="0" noProof="0" dirty="0">
                <a:ln>
                  <a:noFill/>
                </a:ln>
                <a:solidFill>
                  <a:srgbClr val="FFFF00"/>
                </a:solidFill>
                <a:effectLst>
                  <a:glow rad="228600">
                    <a:srgbClr val="000000">
                      <a:satMod val="175000"/>
                      <a:alpha val="40000"/>
                    </a:srgbClr>
                  </a:glow>
                  <a:outerShdw blurRad="50800" dist="38100" algn="l" rotWithShape="0">
                    <a:prstClr val="black"/>
                  </a:outerShdw>
                </a:effectLst>
                <a:uLnTx/>
                <a:uFillTx/>
                <a:latin typeface="Arial Narrow" pitchFamily="34" charset="0"/>
                <a:ea typeface="+mn-ea"/>
                <a:cs typeface="+mn-cs"/>
              </a:rPr>
              <a:t>Magos buscan a Jesús recién nacido y Herodes se estremece al conocer semejante noticia. Ambas actitudes, la acogida y el rechazo, continúan dándose en nuestra historia.</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PE" sz="3200" b="0" i="1" u="none" strike="noStrike" kern="1200" cap="none" spc="0" normalizeH="0" baseline="0" noProof="0" dirty="0">
              <a:ln>
                <a:noFill/>
              </a:ln>
              <a:solidFill>
                <a:srgbClr val="FFFF00"/>
              </a:solidFill>
              <a:effectLst>
                <a:glow rad="228600">
                  <a:srgbClr val="000000">
                    <a:satMod val="175000"/>
                    <a:alpha val="40000"/>
                  </a:srgbClr>
                </a:glow>
                <a:outerShdw blurRad="50800" dist="38100" algn="l" rotWithShape="0">
                  <a:prstClr val="black"/>
                </a:outerShdw>
              </a:effectLst>
              <a:uLnTx/>
              <a:uFillTx/>
              <a:latin typeface="Arial Narrow" pitchFamily="34" charset="0"/>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_tradnl" sz="3200" b="0" i="1" u="none" strike="noStrike" kern="1200" cap="none" spc="0" normalizeH="0" baseline="0" noProof="0" dirty="0">
              <a:ln>
                <a:noFill/>
              </a:ln>
              <a:solidFill>
                <a:srgbClr val="FFFF00"/>
              </a:solidFill>
              <a:effectLst>
                <a:glow rad="228600">
                  <a:srgbClr val="000000">
                    <a:satMod val="175000"/>
                    <a:alpha val="40000"/>
                  </a:srgbClr>
                </a:glow>
                <a:outerShdw blurRad="50800" dist="38100" algn="l" rotWithShape="0">
                  <a:prstClr val="black"/>
                </a:outerShdw>
              </a:effectLst>
              <a:uLnTx/>
              <a:uFillTx/>
              <a:latin typeface="Arial Narrow" pitchFamily="34" charset="0"/>
              <a:ea typeface="+mn-ea"/>
              <a:cs typeface="+mn-cs"/>
            </a:endParaRPr>
          </a:p>
        </p:txBody>
      </p:sp>
      <p:sp>
        <p:nvSpPr>
          <p:cNvPr id="2" name="AutoShape 2"/>
          <p:cNvSpPr>
            <a:spLocks noChangeArrowheads="1"/>
          </p:cNvSpPr>
          <p:nvPr/>
        </p:nvSpPr>
        <p:spPr bwMode="auto">
          <a:xfrm>
            <a:off x="524674" y="409343"/>
            <a:ext cx="2932629" cy="828412"/>
          </a:xfrm>
          <a:prstGeom prst="roundRect">
            <a:avLst>
              <a:gd name="adj" fmla="val 16667"/>
            </a:avLst>
          </a:prstGeom>
          <a:solidFill>
            <a:srgbClr val="E0CCA0"/>
          </a:solidFill>
          <a:ln w="12700">
            <a:solidFill>
              <a:srgbClr val="FFC0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s-PE"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MEDITATIO</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s-PE" sz="1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rPr>
              <a:t>¿Qué ME dice el texto?</a:t>
            </a:r>
            <a:endParaRPr kumimoji="0" lang="es-PE"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48241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24614"/>
                                        </p:tgtEl>
                                        <p:attrNameLst>
                                          <p:attrName>style.visibility</p:attrName>
                                        </p:attrNameLst>
                                      </p:cBhvr>
                                      <p:to>
                                        <p:strVal val="visible"/>
                                      </p:to>
                                    </p:set>
                                    <p:anim calcmode="lin" valueType="num">
                                      <p:cBhvr>
                                        <p:cTn id="7" dur="1750" fill="hold"/>
                                        <p:tgtEl>
                                          <p:spTgt spid="324614"/>
                                        </p:tgtEl>
                                        <p:attrNameLst>
                                          <p:attrName>ppt_w</p:attrName>
                                        </p:attrNameLst>
                                      </p:cBhvr>
                                      <p:tavLst>
                                        <p:tav tm="0">
                                          <p:val>
                                            <p:fltVal val="0"/>
                                          </p:val>
                                        </p:tav>
                                        <p:tav tm="100000">
                                          <p:val>
                                            <p:strVal val="#ppt_w"/>
                                          </p:val>
                                        </p:tav>
                                      </p:tavLst>
                                    </p:anim>
                                    <p:anim calcmode="lin" valueType="num">
                                      <p:cBhvr>
                                        <p:cTn id="8" dur="1750" fill="hold"/>
                                        <p:tgtEl>
                                          <p:spTgt spid="3246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812" y="336671"/>
            <a:ext cx="8394141" cy="6203466"/>
          </a:xfrm>
          <a:prstGeom prst="rect">
            <a:avLst/>
          </a:prstGeom>
          <a:scene3d>
            <a:camera prst="orthographicFront"/>
            <a:lightRig rig="threePt" dir="t"/>
          </a:scene3d>
          <a:sp3d>
            <a:bevelT prst="convex"/>
          </a:sp3d>
        </p:spPr>
      </p:pic>
      <p:sp>
        <p:nvSpPr>
          <p:cNvPr id="326661" name="Rectangle 5"/>
          <p:cNvSpPr>
            <a:spLocks noChangeArrowheads="1"/>
          </p:cNvSpPr>
          <p:nvPr/>
        </p:nvSpPr>
        <p:spPr bwMode="auto">
          <a:xfrm>
            <a:off x="357811" y="4859205"/>
            <a:ext cx="8394141" cy="1221563"/>
          </a:xfrm>
          <a:prstGeom prst="rect">
            <a:avLst/>
          </a:prstGeom>
          <a:noFill/>
          <a:ln w="9525">
            <a:noFill/>
            <a:miter lim="800000"/>
            <a:headEnd/>
            <a:tailEnd/>
          </a:ln>
        </p:spPr>
        <p:txBody>
          <a:bodyPr/>
          <a:lstStyle/>
          <a:p>
            <a:pPr marL="457200" marR="0" lvl="0" indent="-457200" algn="ctr" defTabSz="914400" rtl="0" eaLnBrk="1" fontAlgn="base" latinLnBrk="0" hangingPunct="1">
              <a:lnSpc>
                <a:spcPct val="80000"/>
              </a:lnSpc>
              <a:spcBef>
                <a:spcPct val="20000"/>
              </a:spcBef>
              <a:spcAft>
                <a:spcPct val="0"/>
              </a:spcAft>
              <a:buClrTx/>
              <a:buSzTx/>
              <a:buFont typeface="Wingdings" panose="05000000000000000000" pitchFamily="2" charset="2"/>
              <a:buChar char="v"/>
              <a:tabLst/>
              <a:defRPr/>
            </a:pPr>
            <a:r>
              <a:rPr kumimoji="0" lang="es-ES_tradnl" sz="3200" b="0" i="1" u="none" strike="noStrike" kern="1200" cap="none" spc="0" normalizeH="0" baseline="0" noProof="0" dirty="0">
                <a:ln>
                  <a:noFill/>
                </a:ln>
                <a:solidFill>
                  <a:schemeClr val="bg1"/>
                </a:solidFill>
                <a:effectLst>
                  <a:glow rad="228600">
                    <a:srgbClr val="000000">
                      <a:satMod val="175000"/>
                      <a:alpha val="40000"/>
                    </a:srgbClr>
                  </a:glow>
                  <a:outerShdw blurRad="38100" dist="38100" dir="2700000" algn="tl">
                    <a:srgbClr val="000000">
                      <a:alpha val="43137"/>
                    </a:srgbClr>
                  </a:outerShdw>
                </a:effectLst>
                <a:uLnTx/>
                <a:uFillTx/>
                <a:latin typeface="Tekton Pro" panose="020F0603020208020904" pitchFamily="34" charset="0"/>
                <a:ea typeface="+mn-ea"/>
                <a:cs typeface="Times New Roman"/>
              </a:rPr>
              <a:t>  ¿En qué medida te identificas con esos sabios que buscan a Dios? ¿De qué manera son modelo para nuestra fe?</a:t>
            </a:r>
          </a:p>
          <a:p>
            <a:pPr marL="342900" marR="0" lvl="0" indent="-342900" algn="ctr" defTabSz="914400" rtl="0" eaLnBrk="1" fontAlgn="base" latinLnBrk="0" hangingPunct="1">
              <a:lnSpc>
                <a:spcPct val="80000"/>
              </a:lnSpc>
              <a:spcBef>
                <a:spcPct val="20000"/>
              </a:spcBef>
              <a:spcAft>
                <a:spcPct val="0"/>
              </a:spcAft>
              <a:buClrTx/>
              <a:buSzTx/>
              <a:buFontTx/>
              <a:buNone/>
              <a:tabLst/>
              <a:defRPr/>
            </a:pPr>
            <a:endParaRPr kumimoji="0" lang="es-ES_tradnl" sz="3200" b="0" i="1" u="none" strike="noStrike" kern="1200" cap="none" spc="0" normalizeH="0" baseline="0" noProof="0" dirty="0">
              <a:ln>
                <a:noFill/>
              </a:ln>
              <a:solidFill>
                <a:schemeClr val="bg1"/>
              </a:solidFill>
              <a:effectLst>
                <a:glow rad="228600">
                  <a:srgbClr val="000000">
                    <a:satMod val="175000"/>
                    <a:alpha val="40000"/>
                  </a:srgbClr>
                </a:glow>
                <a:outerShdw blurRad="38100" dist="38100" dir="2700000" algn="tl">
                  <a:srgbClr val="000000">
                    <a:alpha val="43137"/>
                  </a:srgbClr>
                </a:outerShdw>
              </a:effectLst>
              <a:uLnTx/>
              <a:uFillTx/>
              <a:latin typeface="Tekton Pro" panose="020F0603020208020904" pitchFamily="34" charset="0"/>
              <a:ea typeface="+mn-ea"/>
              <a:cs typeface="Times New Roman"/>
            </a:endParaRPr>
          </a:p>
        </p:txBody>
      </p:sp>
      <p:sp>
        <p:nvSpPr>
          <p:cNvPr id="7" name="Rectangle 5"/>
          <p:cNvSpPr>
            <a:spLocks noChangeArrowheads="1"/>
          </p:cNvSpPr>
          <p:nvPr/>
        </p:nvSpPr>
        <p:spPr bwMode="auto">
          <a:xfrm>
            <a:off x="2857488" y="5308618"/>
            <a:ext cx="5500726" cy="928694"/>
          </a:xfrm>
          <a:prstGeom prst="rect">
            <a:avLst/>
          </a:prstGeom>
          <a:noFill/>
          <a:ln w="9525">
            <a:noFill/>
            <a:miter lim="800000"/>
            <a:headEnd/>
            <a:tailEnd/>
          </a:ln>
        </p:spPr>
        <p:txBody>
          <a:bodyPr/>
          <a:lstStyle/>
          <a:p>
            <a:pPr marL="342900" marR="0" lvl="0" indent="-342900" algn="ctr" defTabSz="914400" rtl="0" eaLnBrk="1" fontAlgn="base" latinLnBrk="0" hangingPunct="1">
              <a:lnSpc>
                <a:spcPct val="80000"/>
              </a:lnSpc>
              <a:spcBef>
                <a:spcPct val="20000"/>
              </a:spcBef>
              <a:spcAft>
                <a:spcPct val="0"/>
              </a:spcAft>
              <a:buClrTx/>
              <a:buSzTx/>
              <a:buFontTx/>
              <a:buNone/>
              <a:tabLst/>
              <a:defRPr/>
            </a:pPr>
            <a:endParaRPr kumimoji="0" lang="es-ES_tradnl" sz="2800" b="1" i="1" u="none" strike="noStrike" kern="1200" cap="none" spc="0" normalizeH="0" baseline="0" noProof="0" dirty="0">
              <a:ln>
                <a:noFill/>
              </a:ln>
              <a:solidFill>
                <a:srgbClr val="FFFF00"/>
              </a:solidFill>
              <a:effectLst>
                <a:glow rad="228600">
                  <a:srgbClr val="000000">
                    <a:satMod val="175000"/>
                    <a:alpha val="40000"/>
                  </a:srgbClr>
                </a:glow>
                <a:outerShdw blurRad="38100" dist="38100" dir="2700000" algn="tl">
                  <a:srgbClr val="000000">
                    <a:alpha val="43137"/>
                  </a:srgbClr>
                </a:outerShdw>
              </a:effectLst>
              <a:uLnTx/>
              <a:uFillTx/>
              <a:latin typeface="Stencil" pitchFamily="82" charset="0"/>
              <a:ea typeface="+mn-ea"/>
              <a:cs typeface="Times New Roman"/>
            </a:endParaRPr>
          </a:p>
        </p:txBody>
      </p:sp>
    </p:spTree>
    <p:extLst>
      <p:ext uri="{BB962C8B-B14F-4D97-AF65-F5344CB8AC3E}">
        <p14:creationId xmlns:p14="http://schemas.microsoft.com/office/powerpoint/2010/main" val="9386569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288" fill="hold" grpId="0" nodeType="afterEffect">
                                  <p:stCondLst>
                                    <p:cond delay="0"/>
                                  </p:stCondLst>
                                  <p:iterate type="wd">
                                    <p:tmPct val="100000"/>
                                  </p:iterate>
                                  <p:childTnLst>
                                    <p:set>
                                      <p:cBhvr>
                                        <p:cTn id="15" dur="1" fill="hold">
                                          <p:stCondLst>
                                            <p:cond delay="0"/>
                                          </p:stCondLst>
                                        </p:cTn>
                                        <p:tgtEl>
                                          <p:spTgt spid="326661"/>
                                        </p:tgtEl>
                                        <p:attrNameLst>
                                          <p:attrName>style.visibility</p:attrName>
                                        </p:attrNameLst>
                                      </p:cBhvr>
                                      <p:to>
                                        <p:strVal val="visible"/>
                                      </p:to>
                                    </p:set>
                                    <p:anim calcmode="lin" valueType="num">
                                      <p:cBhvr>
                                        <p:cTn id="16" dur="250" fill="hold"/>
                                        <p:tgtEl>
                                          <p:spTgt spid="326661"/>
                                        </p:tgtEl>
                                        <p:attrNameLst>
                                          <p:attrName>ppt_w</p:attrName>
                                        </p:attrNameLst>
                                      </p:cBhvr>
                                      <p:tavLst>
                                        <p:tav tm="0">
                                          <p:val>
                                            <p:strVal val="4/3*#ppt_w"/>
                                          </p:val>
                                        </p:tav>
                                        <p:tav tm="100000">
                                          <p:val>
                                            <p:strVal val="#ppt_w"/>
                                          </p:val>
                                        </p:tav>
                                      </p:tavLst>
                                    </p:anim>
                                    <p:anim calcmode="lin" valueType="num">
                                      <p:cBhvr>
                                        <p:cTn id="17" dur="250" fill="hold"/>
                                        <p:tgtEl>
                                          <p:spTgt spid="32666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1"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052" y="289774"/>
            <a:ext cx="8403872" cy="6267780"/>
          </a:xfrm>
          <a:prstGeom prst="rect">
            <a:avLst/>
          </a:prstGeom>
          <a:scene3d>
            <a:camera prst="orthographicFront"/>
            <a:lightRig rig="threePt" dir="t"/>
          </a:scene3d>
          <a:sp3d>
            <a:bevelT w="152400" h="50800" prst="softRound"/>
          </a:sp3d>
        </p:spPr>
      </p:pic>
      <p:sp>
        <p:nvSpPr>
          <p:cNvPr id="4" name="Rectangle 7"/>
          <p:cNvSpPr>
            <a:spLocks noChangeArrowheads="1"/>
          </p:cNvSpPr>
          <p:nvPr/>
        </p:nvSpPr>
        <p:spPr bwMode="auto">
          <a:xfrm>
            <a:off x="421662" y="293718"/>
            <a:ext cx="8234652" cy="1920803"/>
          </a:xfrm>
          <a:prstGeom prst="rect">
            <a:avLst/>
          </a:prstGeom>
          <a:noFill/>
          <a:ln w="9525">
            <a:noFill/>
            <a:miter lim="800000"/>
            <a:headEnd/>
            <a:tailEnd/>
          </a:ln>
        </p:spPr>
        <p:txBody>
          <a:bodyPr/>
          <a:lstStyle/>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v"/>
              <a:tabLst/>
              <a:defRPr/>
            </a:pPr>
            <a:r>
              <a:rPr kumimoji="0" lang="es-PE" sz="2800" b="1" i="1" u="none" strike="noStrike" kern="1200" cap="none" spc="0" normalizeH="0" baseline="0" noProof="0" dirty="0">
                <a:ln>
                  <a:noFill/>
                </a:ln>
                <a:solidFill>
                  <a:schemeClr val="bg1"/>
                </a:solidFill>
                <a:effectLst>
                  <a:glow rad="101600">
                    <a:srgbClr val="580000"/>
                  </a:glow>
                </a:effectLst>
                <a:uLnTx/>
                <a:uFillTx/>
                <a:latin typeface="Tekton Pro"/>
                <a:ea typeface="+mn-ea"/>
                <a:cs typeface="Times New Roman"/>
              </a:rPr>
              <a:t>	</a:t>
            </a:r>
            <a:r>
              <a:rPr kumimoji="0" lang="es-PE" sz="2800" b="1" i="1" u="none" strike="noStrike" kern="1200" cap="none" spc="0" normalizeH="0" baseline="0" noProof="0" dirty="0" smtClean="0">
                <a:ln>
                  <a:noFill/>
                </a:ln>
                <a:solidFill>
                  <a:schemeClr val="bg1"/>
                </a:solidFill>
                <a:effectLst>
                  <a:glow rad="101600">
                    <a:srgbClr val="580000"/>
                  </a:glow>
                </a:effectLst>
                <a:uLnTx/>
                <a:uFillTx/>
                <a:latin typeface="Tekton Pro"/>
                <a:ea typeface="+mn-ea"/>
                <a:cs typeface="Times New Roman"/>
              </a:rPr>
              <a:t>Hemos </a:t>
            </a:r>
            <a:r>
              <a:rPr kumimoji="0" lang="es-PE" sz="2800" b="1" i="1" u="none" strike="noStrike" kern="1200" cap="none" spc="0" normalizeH="0" baseline="0" noProof="0" dirty="0">
                <a:ln>
                  <a:noFill/>
                </a:ln>
                <a:solidFill>
                  <a:schemeClr val="bg1"/>
                </a:solidFill>
                <a:effectLst>
                  <a:glow rad="101600">
                    <a:srgbClr val="580000"/>
                  </a:glow>
                </a:effectLst>
                <a:uLnTx/>
                <a:uFillTx/>
                <a:latin typeface="Tekton Pro"/>
                <a:ea typeface="+mn-ea"/>
                <a:cs typeface="Times New Roman"/>
              </a:rPr>
              <a:t>visto su estrella. ¿Qué estrellas indican la presencia de Dios en nuestros ambientes? ¿Somos capaces de descubrirlas?</a:t>
            </a:r>
            <a:endParaRPr kumimoji="0" lang="es-ES" sz="2800" b="1" i="1" u="none" strike="noStrike" kern="1200" cap="none" spc="0" normalizeH="0" baseline="0" noProof="0" dirty="0">
              <a:ln>
                <a:noFill/>
              </a:ln>
              <a:solidFill>
                <a:schemeClr val="bg1"/>
              </a:solidFill>
              <a:effectLst>
                <a:glow rad="101600">
                  <a:srgbClr val="580000"/>
                </a:glow>
              </a:effectLst>
              <a:uLnTx/>
              <a:uFillTx/>
              <a:latin typeface="Tekton Pro"/>
              <a:ea typeface="+mn-ea"/>
              <a:cs typeface="Times New Roman"/>
            </a:endParaRPr>
          </a:p>
        </p:txBody>
      </p:sp>
      <p:pic>
        <p:nvPicPr>
          <p:cNvPr id="9" name="Picture 4" descr="ESTRELLA"/>
          <p:cNvPicPr>
            <a:picLocks noChangeAspect="1" noChangeArrowheads="1" noCrop="1"/>
          </p:cNvPicPr>
          <p:nvPr/>
        </p:nvPicPr>
        <p:blipFill>
          <a:blip r:embed="rId4"/>
          <a:srcRect/>
          <a:stretch>
            <a:fillRect/>
          </a:stretch>
        </p:blipFill>
        <p:spPr bwMode="auto">
          <a:xfrm>
            <a:off x="4993269" y="1734303"/>
            <a:ext cx="993775" cy="960437"/>
          </a:xfrm>
          <a:prstGeom prst="rect">
            <a:avLst/>
          </a:prstGeom>
          <a:noFill/>
          <a:ln w="9525">
            <a:noFill/>
            <a:miter lim="800000"/>
            <a:headEnd/>
            <a:tailEnd/>
          </a:ln>
        </p:spPr>
      </p:pic>
    </p:spTree>
    <p:extLst>
      <p:ext uri="{BB962C8B-B14F-4D97-AF65-F5344CB8AC3E}">
        <p14:creationId xmlns:p14="http://schemas.microsoft.com/office/powerpoint/2010/main" val="29642817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strVal val="4/3*#ppt_w"/>
                                          </p:val>
                                        </p:tav>
                                        <p:tav tm="100000">
                                          <p:val>
                                            <p:strVal val="#ppt_w"/>
                                          </p:val>
                                        </p:tav>
                                      </p:tavLst>
                                    </p:anim>
                                    <p:anim calcmode="lin" valueType="num">
                                      <p:cBhvr>
                                        <p:cTn id="8" dur="250" fill="hold"/>
                                        <p:tgtEl>
                                          <p:spTgt spid="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8710" name="Rectangle 6"/>
          <p:cNvSpPr>
            <a:spLocks noChangeArrowheads="1"/>
          </p:cNvSpPr>
          <p:nvPr/>
        </p:nvSpPr>
        <p:spPr bwMode="auto">
          <a:xfrm>
            <a:off x="395536" y="5391456"/>
            <a:ext cx="5576695" cy="773848"/>
          </a:xfrm>
          <a:prstGeom prst="rect">
            <a:avLst/>
          </a:prstGeom>
          <a:noFill/>
          <a:ln w="9525">
            <a:noFill/>
            <a:miter lim="800000"/>
            <a:headEnd/>
            <a:tailEnd/>
          </a:ln>
        </p:spPr>
        <p:txBody>
          <a:bodyPr/>
          <a:lstStyle/>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s-ES" sz="2800" b="1" i="0" u="none" strike="noStrike" kern="1200" cap="none" spc="0" normalizeH="0" baseline="0" noProof="0" dirty="0">
                <a:ln>
                  <a:noFill/>
                </a:ln>
                <a:solidFill>
                  <a:srgbClr val="FFFFFF">
                    <a:lumMod val="95000"/>
                  </a:srgbClr>
                </a:solidFill>
                <a:effectLst>
                  <a:outerShdw blurRad="38100" dist="38100" dir="2700000" algn="tl">
                    <a:srgbClr val="000000">
                      <a:alpha val="43137"/>
                    </a:srgbClr>
                  </a:outerShdw>
                </a:effectLst>
                <a:uLnTx/>
                <a:uFillTx/>
                <a:latin typeface="Arial Narrow" pitchFamily="34" charset="0"/>
                <a:ea typeface="+mn-ea"/>
                <a:cs typeface="Times New Roman"/>
              </a:rPr>
              <a:t>   </a:t>
            </a:r>
          </a:p>
        </p:txBody>
      </p:sp>
      <p:sp>
        <p:nvSpPr>
          <p:cNvPr id="7" name="Rectangle 6"/>
          <p:cNvSpPr>
            <a:spLocks noChangeArrowheads="1"/>
          </p:cNvSpPr>
          <p:nvPr/>
        </p:nvSpPr>
        <p:spPr bwMode="auto">
          <a:xfrm>
            <a:off x="6012160" y="5715016"/>
            <a:ext cx="2615297" cy="500066"/>
          </a:xfrm>
          <a:prstGeom prst="rect">
            <a:avLst/>
          </a:prstGeom>
          <a:noFill/>
          <a:ln w="9525">
            <a:noFill/>
            <a:miter lim="800000"/>
            <a:headEnd/>
            <a:tailEnd/>
          </a:ln>
        </p:spPr>
        <p:txBody>
          <a:bodyPr/>
          <a:lstStyle/>
          <a:p>
            <a:pPr marL="342900" marR="0" lvl="0" indent="-342900" algn="r" defTabSz="914400" rtl="0" eaLnBrk="1" fontAlgn="base" latinLnBrk="0" hangingPunct="1">
              <a:lnSpc>
                <a:spcPct val="80000"/>
              </a:lnSpc>
              <a:spcBef>
                <a:spcPct val="20000"/>
              </a:spcBef>
              <a:spcAft>
                <a:spcPct val="0"/>
              </a:spcAft>
              <a:buClrTx/>
              <a:buSzTx/>
              <a:buFontTx/>
              <a:buNone/>
              <a:tabLst/>
              <a:defRPr/>
            </a:pPr>
            <a:endParaRPr kumimoji="0" lang="es-ES" sz="3200" b="1" i="0" u="none" strike="noStrike" kern="1200" cap="none" spc="0" normalizeH="0" baseline="0" noProof="0" dirty="0">
              <a:ln>
                <a:noFill/>
              </a:ln>
              <a:solidFill>
                <a:srgbClr val="FFFFFF">
                  <a:lumMod val="95000"/>
                </a:srgbClr>
              </a:solidFill>
              <a:effectLst/>
              <a:uLnTx/>
              <a:uFillTx/>
              <a:latin typeface="Arial Narrow" pitchFamily="34" charset="0"/>
              <a:ea typeface="+mn-ea"/>
              <a:cs typeface="Times New Roman"/>
            </a:endParaRPr>
          </a:p>
        </p:txBody>
      </p:sp>
      <p:pic>
        <p:nvPicPr>
          <p:cNvPr id="4" name="Imagen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6536" y="280201"/>
            <a:ext cx="8466537" cy="629477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prst="convex"/>
          </a:sp3d>
        </p:spPr>
      </p:pic>
      <p:sp>
        <p:nvSpPr>
          <p:cNvPr id="5" name="Rectángulo 4"/>
          <p:cNvSpPr/>
          <p:nvPr/>
        </p:nvSpPr>
        <p:spPr>
          <a:xfrm>
            <a:off x="346536" y="4601900"/>
            <a:ext cx="8280920" cy="1815882"/>
          </a:xfrm>
          <a:prstGeom prst="rect">
            <a:avLst/>
          </a:prstGeom>
        </p:spPr>
        <p:txBody>
          <a:bodyPr wrap="square">
            <a:spAutoFit/>
          </a:bodyPr>
          <a:lstStyle/>
          <a:p>
            <a:pPr marL="342900" marR="0" lvl="0" indent="-342900" algn="ctr" defTabSz="914400" rtl="0" eaLnBrk="1" fontAlgn="base" latinLnBrk="0" hangingPunct="1">
              <a:lnSpc>
                <a:spcPct val="100000"/>
              </a:lnSpc>
              <a:spcBef>
                <a:spcPct val="0"/>
              </a:spcBef>
              <a:spcAft>
                <a:spcPts val="0"/>
              </a:spcAft>
              <a:buClrTx/>
              <a:buSzTx/>
              <a:buFont typeface="Symbol" panose="05050102010706020507" pitchFamily="18" charset="2"/>
              <a:buChar char=""/>
              <a:tabLst>
                <a:tab pos="228600" algn="l"/>
              </a:tabLst>
              <a:defRPr/>
            </a:pPr>
            <a:r>
              <a:rPr kumimoji="0" lang="es-ES" sz="2800" b="0" i="1"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Tekton Pro"/>
                <a:ea typeface="Times New Roman" panose="02020603050405020304" pitchFamily="18" charset="0"/>
                <a:cs typeface="Times New Roman"/>
              </a:rPr>
              <a:t>¿Cuáles son los dones que debo entregarle a Jesús para reconocerlo como Hijo de Dios y mi Salvador? No son oro, incienso y mirra, sino mis actitudes que deben cambiar. ¿cuáles son?</a:t>
            </a:r>
            <a:endParaRPr kumimoji="0" lang="es-PE" sz="4000" b="0" i="1"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Tekton Pro"/>
              <a:ea typeface="Times New Roman" panose="02020603050405020304" pitchFamily="18" charset="0"/>
              <a:cs typeface="Times New Roman"/>
            </a:endParaRPr>
          </a:p>
        </p:txBody>
      </p:sp>
    </p:spTree>
    <p:extLst>
      <p:ext uri="{BB962C8B-B14F-4D97-AF65-F5344CB8AC3E}">
        <p14:creationId xmlns:p14="http://schemas.microsoft.com/office/powerpoint/2010/main" val="14967872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28710"/>
                                        </p:tgtEl>
                                        <p:attrNameLst>
                                          <p:attrName>style.visibility</p:attrName>
                                        </p:attrNameLst>
                                      </p:cBhvr>
                                      <p:to>
                                        <p:strVal val="visible"/>
                                      </p:to>
                                    </p:set>
                                    <p:anim calcmode="lin" valueType="num">
                                      <p:cBhvr>
                                        <p:cTn id="7" dur="1000" fill="hold"/>
                                        <p:tgtEl>
                                          <p:spTgt spid="328710"/>
                                        </p:tgtEl>
                                        <p:attrNameLst>
                                          <p:attrName>ppt_x</p:attrName>
                                        </p:attrNameLst>
                                      </p:cBhvr>
                                      <p:tavLst>
                                        <p:tav tm="0">
                                          <p:val>
                                            <p:strVal val="#ppt_x-.2"/>
                                          </p:val>
                                        </p:tav>
                                        <p:tav tm="100000">
                                          <p:val>
                                            <p:strVal val="#ppt_x"/>
                                          </p:val>
                                        </p:tav>
                                      </p:tavLst>
                                    </p:anim>
                                    <p:anim calcmode="lin" valueType="num">
                                      <p:cBhvr>
                                        <p:cTn id="8" dur="1000" fill="hold"/>
                                        <p:tgtEl>
                                          <p:spTgt spid="3287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8710"/>
                                        </p:tgtEl>
                                      </p:cBhvr>
                                    </p:animEffect>
                                  </p:childTnLst>
                                </p:cTn>
                              </p:par>
                            </p:childTnLst>
                          </p:cTn>
                        </p:par>
                        <p:par>
                          <p:cTn id="10" fill="hold">
                            <p:stCondLst>
                              <p:cond delay="1000"/>
                            </p:stCondLst>
                            <p:childTnLst>
                              <p:par>
                                <p:cTn id="11" presetID="29" presetClass="entr" presetSubtype="0" fill="hold" grpId="0" nodeType="afterEffect" nodePh="1">
                                  <p:stCondLst>
                                    <p:cond delay="0"/>
                                  </p:stCondLst>
                                  <p:endCondLst>
                                    <p:cond evt="begin" delay="0">
                                      <p:tn val="11"/>
                                    </p:cond>
                                  </p:end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ppt_x</p:attrName>
                                        </p:attrNameLst>
                                      </p:cBhvr>
                                      <p:tavLst>
                                        <p:tav tm="0">
                                          <p:val>
                                            <p:strVal val="#ppt_x-.2"/>
                                          </p:val>
                                        </p:tav>
                                        <p:tav tm="100000">
                                          <p:val>
                                            <p:strVal val="#ppt_x"/>
                                          </p:val>
                                        </p:tav>
                                      </p:tavLst>
                                    </p:anim>
                                    <p:anim calcmode="lin" valueType="num">
                                      <p:cBhvr>
                                        <p:cTn id="14"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
                                        </p:tgtEl>
                                      </p:cBhvr>
                                    </p:animEffect>
                                  </p:childTnLst>
                                </p:cTn>
                              </p:par>
                            </p:childTnLst>
                          </p:cTn>
                        </p:par>
                        <p:par>
                          <p:cTn id="16" fill="hold">
                            <p:stCondLst>
                              <p:cond delay="2000"/>
                            </p:stCondLst>
                            <p:childTnLst>
                              <p:par>
                                <p:cTn id="17" presetID="23" presetClass="entr" presetSubtype="288" fill="hold" grpId="0" nodeType="afterEffect">
                                  <p:stCondLst>
                                    <p:cond delay="0"/>
                                  </p:stCondLst>
                                  <p:iterate type="wd">
                                    <p:tmPct val="100000"/>
                                  </p:iterate>
                                  <p:childTnLst>
                                    <p:set>
                                      <p:cBhvr>
                                        <p:cTn id="18" dur="1" fill="hold">
                                          <p:stCondLst>
                                            <p:cond delay="0"/>
                                          </p:stCondLst>
                                        </p:cTn>
                                        <p:tgtEl>
                                          <p:spTgt spid="5"/>
                                        </p:tgtEl>
                                        <p:attrNameLst>
                                          <p:attrName>style.visibility</p:attrName>
                                        </p:attrNameLst>
                                      </p:cBhvr>
                                      <p:to>
                                        <p:strVal val="visible"/>
                                      </p:to>
                                    </p:set>
                                    <p:anim calcmode="lin" valueType="num">
                                      <p:cBhvr>
                                        <p:cTn id="19" dur="250" fill="hold"/>
                                        <p:tgtEl>
                                          <p:spTgt spid="5"/>
                                        </p:tgtEl>
                                        <p:attrNameLst>
                                          <p:attrName>ppt_w</p:attrName>
                                        </p:attrNameLst>
                                      </p:cBhvr>
                                      <p:tavLst>
                                        <p:tav tm="0">
                                          <p:val>
                                            <p:strVal val="4/3*#ppt_w"/>
                                          </p:val>
                                        </p:tav>
                                        <p:tav tm="100000">
                                          <p:val>
                                            <p:strVal val="#ppt_w"/>
                                          </p:val>
                                        </p:tav>
                                      </p:tavLst>
                                    </p:anim>
                                    <p:anim calcmode="lin" valueType="num">
                                      <p:cBhvr>
                                        <p:cTn id="20" dur="2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10" grpId="0"/>
      <p:bldP spid="7"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Resultado de imagen para rostros de jovenes medita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332" y="244164"/>
            <a:ext cx="8441325" cy="628118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30757" name="Rectangle 5"/>
          <p:cNvSpPr>
            <a:spLocks noChangeArrowheads="1"/>
          </p:cNvSpPr>
          <p:nvPr/>
        </p:nvSpPr>
        <p:spPr bwMode="auto">
          <a:xfrm>
            <a:off x="373973" y="422082"/>
            <a:ext cx="8429684" cy="1512168"/>
          </a:xfrm>
          <a:prstGeom prst="rect">
            <a:avLst/>
          </a:prstGeom>
          <a:noFill/>
          <a:ln w="9525">
            <a:noFill/>
            <a:miter lim="800000"/>
            <a:headEnd/>
            <a:tailEnd/>
          </a:ln>
        </p:spPr>
        <p:txBody>
          <a:bodyPr/>
          <a:lstStyle/>
          <a:p>
            <a:pPr marL="457200" marR="0" lvl="0" indent="-457200" algn="ctr" defTabSz="914400" rtl="0" eaLnBrk="1" fontAlgn="base" latinLnBrk="0" hangingPunct="1">
              <a:lnSpc>
                <a:spcPct val="100000"/>
              </a:lnSpc>
              <a:spcBef>
                <a:spcPts val="0"/>
              </a:spcBef>
              <a:spcAft>
                <a:spcPct val="0"/>
              </a:spcAft>
              <a:buClrTx/>
              <a:buSzTx/>
              <a:buFont typeface="Wingdings" panose="05000000000000000000" pitchFamily="2" charset="2"/>
              <a:buChar char="v"/>
              <a:tabLst/>
              <a:defRPr/>
            </a:pPr>
            <a:r>
              <a:rPr kumimoji="0" lang="es-ES" sz="3200" b="0" i="0" u="none" strike="noStrike" kern="1200" cap="none" spc="0" normalizeH="0" baseline="0" noProof="0" dirty="0">
                <a:ln>
                  <a:noFill/>
                </a:ln>
                <a:solidFill>
                  <a:schemeClr val="bg1"/>
                </a:solidFill>
                <a:effectLst>
                  <a:glow rad="101600">
                    <a:srgbClr val="0C0006">
                      <a:alpha val="60000"/>
                    </a:srgbClr>
                  </a:glow>
                  <a:outerShdw blurRad="38100" dist="38100" dir="2700000" algn="tl">
                    <a:srgbClr val="000000">
                      <a:alpha val="43137"/>
                    </a:srgbClr>
                  </a:outerShdw>
                </a:effectLst>
                <a:uLnTx/>
                <a:uFillTx/>
                <a:latin typeface="Tekton Pro" panose="020F0603020208020904"/>
                <a:ea typeface="+mn-ea"/>
                <a:cs typeface="Times New Roman"/>
              </a:rPr>
              <a:t>¿Dejo que el Señor cambie mis planes para tomar otros caminos en la vida que sean de acuerdo a su gran proyecto</a:t>
            </a:r>
            <a:r>
              <a:rPr kumimoji="0" lang="es-ES" sz="3200" b="0" i="0" u="none" strike="noStrike" kern="1200" cap="none" spc="0" normalizeH="0" baseline="0" noProof="0" dirty="0" smtClean="0">
                <a:ln>
                  <a:noFill/>
                </a:ln>
                <a:solidFill>
                  <a:schemeClr val="bg1"/>
                </a:solidFill>
                <a:effectLst>
                  <a:glow rad="101600">
                    <a:srgbClr val="0C0006">
                      <a:alpha val="60000"/>
                    </a:srgbClr>
                  </a:glow>
                  <a:outerShdw blurRad="38100" dist="38100" dir="2700000" algn="tl">
                    <a:srgbClr val="000000">
                      <a:alpha val="43137"/>
                    </a:srgbClr>
                  </a:outerShdw>
                </a:effectLst>
                <a:uLnTx/>
                <a:uFillTx/>
                <a:latin typeface="Tekton Pro" panose="020F0603020208020904"/>
                <a:ea typeface="+mn-ea"/>
                <a:cs typeface="Times New Roman"/>
              </a:rPr>
              <a:t>?</a:t>
            </a: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s-ES" sz="3200" b="0" i="0" u="none" strike="noStrike" kern="1200" cap="none" spc="0" normalizeH="0" baseline="0" noProof="0" dirty="0">
              <a:ln>
                <a:noFill/>
              </a:ln>
              <a:solidFill>
                <a:schemeClr val="bg1"/>
              </a:solidFill>
              <a:effectLst>
                <a:glow rad="101600">
                  <a:srgbClr val="0C0006">
                    <a:alpha val="60000"/>
                  </a:srgbClr>
                </a:glow>
                <a:outerShdw blurRad="38100" dist="38100" dir="2700000" algn="tl">
                  <a:srgbClr val="000000">
                    <a:alpha val="43137"/>
                  </a:srgbClr>
                </a:outerShdw>
              </a:effectLst>
              <a:uLnTx/>
              <a:uFillTx/>
              <a:latin typeface="Tekton Pro" panose="020F0603020208020904"/>
              <a:ea typeface="+mn-ea"/>
              <a:cs typeface="Times New Roman"/>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s-ES" sz="3200" b="0" i="0" u="none" strike="noStrike" kern="1200" cap="none" spc="0" normalizeH="0" baseline="0" noProof="0" dirty="0" smtClean="0">
              <a:ln>
                <a:noFill/>
              </a:ln>
              <a:solidFill>
                <a:schemeClr val="bg1"/>
              </a:solidFill>
              <a:effectLst>
                <a:glow rad="101600">
                  <a:srgbClr val="0C0006">
                    <a:alpha val="60000"/>
                  </a:srgbClr>
                </a:glow>
                <a:outerShdw blurRad="38100" dist="38100" dir="2700000" algn="tl">
                  <a:srgbClr val="000000">
                    <a:alpha val="43137"/>
                  </a:srgbClr>
                </a:outerShdw>
              </a:effectLst>
              <a:uLnTx/>
              <a:uFillTx/>
              <a:latin typeface="Tekton Pro" panose="020F0603020208020904"/>
              <a:ea typeface="+mn-ea"/>
              <a:cs typeface="Times New Roman"/>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s-ES" sz="3200" b="0" i="0" u="none" strike="noStrike" kern="1200" cap="none" spc="0" normalizeH="0" baseline="0" noProof="0" dirty="0">
              <a:ln>
                <a:noFill/>
              </a:ln>
              <a:solidFill>
                <a:schemeClr val="bg1"/>
              </a:solidFill>
              <a:effectLst>
                <a:glow rad="101600">
                  <a:srgbClr val="0C0006">
                    <a:alpha val="60000"/>
                  </a:srgbClr>
                </a:glow>
                <a:outerShdw blurRad="38100" dist="38100" dir="2700000" algn="tl">
                  <a:srgbClr val="000000">
                    <a:alpha val="43137"/>
                  </a:srgbClr>
                </a:outerShdw>
              </a:effectLst>
              <a:uLnTx/>
              <a:uFillTx/>
              <a:latin typeface="Tekton Pro" panose="020F0603020208020904"/>
              <a:ea typeface="+mn-ea"/>
              <a:cs typeface="Times New Roman"/>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s-ES" sz="3200" b="0" i="0" u="none" strike="noStrike" kern="1200" cap="none" spc="0" normalizeH="0" baseline="0" noProof="0" dirty="0" smtClean="0">
              <a:ln>
                <a:noFill/>
              </a:ln>
              <a:solidFill>
                <a:schemeClr val="bg1"/>
              </a:solidFill>
              <a:effectLst>
                <a:glow rad="101600">
                  <a:srgbClr val="0C0006">
                    <a:alpha val="60000"/>
                  </a:srgbClr>
                </a:glow>
                <a:outerShdw blurRad="38100" dist="38100" dir="2700000" algn="tl">
                  <a:srgbClr val="000000">
                    <a:alpha val="43137"/>
                  </a:srgbClr>
                </a:outerShdw>
              </a:effectLst>
              <a:uLnTx/>
              <a:uFillTx/>
              <a:latin typeface="Tekton Pro" panose="020F0603020208020904"/>
              <a:ea typeface="+mn-ea"/>
              <a:cs typeface="Times New Roman"/>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s-ES" sz="3200" b="0" i="0" u="none" strike="noStrike" kern="1200" cap="none" spc="0" normalizeH="0" baseline="0" noProof="0" dirty="0">
              <a:ln>
                <a:noFill/>
              </a:ln>
              <a:solidFill>
                <a:schemeClr val="bg1"/>
              </a:solidFill>
              <a:effectLst>
                <a:glow rad="101600">
                  <a:srgbClr val="0C0006">
                    <a:alpha val="60000"/>
                  </a:srgbClr>
                </a:glow>
                <a:outerShdw blurRad="38100" dist="38100" dir="2700000" algn="tl">
                  <a:srgbClr val="000000">
                    <a:alpha val="43137"/>
                  </a:srgbClr>
                </a:outerShdw>
              </a:effectLst>
              <a:uLnTx/>
              <a:uFillTx/>
              <a:latin typeface="Tekton Pro" panose="020F0603020208020904"/>
              <a:ea typeface="+mn-ea"/>
              <a:cs typeface="Times New Roman"/>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s-ES" sz="3200" b="0" i="0" u="none" strike="noStrike" kern="1200" cap="none" spc="0" normalizeH="0" baseline="0" noProof="0" dirty="0" smtClean="0">
              <a:ln>
                <a:noFill/>
              </a:ln>
              <a:solidFill>
                <a:schemeClr val="bg1"/>
              </a:solidFill>
              <a:effectLst>
                <a:glow rad="101600">
                  <a:srgbClr val="0C0006">
                    <a:alpha val="60000"/>
                  </a:srgbClr>
                </a:glow>
                <a:outerShdw blurRad="38100" dist="38100" dir="2700000" algn="tl">
                  <a:srgbClr val="000000">
                    <a:alpha val="43137"/>
                  </a:srgbClr>
                </a:outerShdw>
              </a:effectLst>
              <a:uLnTx/>
              <a:uFillTx/>
              <a:latin typeface="Tekton Pro" panose="020F0603020208020904"/>
              <a:ea typeface="+mn-ea"/>
              <a:cs typeface="Times New Roman"/>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s-ES" sz="3200" b="0" i="0" u="none" strike="noStrike" kern="1200" cap="none" spc="0" normalizeH="0" baseline="0" noProof="0" dirty="0">
              <a:ln>
                <a:noFill/>
              </a:ln>
              <a:solidFill>
                <a:schemeClr val="bg1"/>
              </a:solidFill>
              <a:effectLst>
                <a:glow rad="101600">
                  <a:srgbClr val="0C0006">
                    <a:alpha val="60000"/>
                  </a:srgbClr>
                </a:glow>
                <a:outerShdw blurRad="38100" dist="38100" dir="2700000" algn="tl">
                  <a:srgbClr val="000000">
                    <a:alpha val="43137"/>
                  </a:srgbClr>
                </a:outerShdw>
              </a:effectLst>
              <a:uLnTx/>
              <a:uFillTx/>
              <a:latin typeface="Tekton Pro" panose="020F0603020208020904"/>
              <a:ea typeface="+mn-ea"/>
              <a:cs typeface="Times New Roman"/>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ES" sz="3200" b="0" i="0" u="none" strike="noStrike" kern="1200" cap="none" spc="0" normalizeH="0" baseline="0" noProof="0" dirty="0" smtClean="0">
                <a:ln>
                  <a:noFill/>
                </a:ln>
                <a:solidFill>
                  <a:schemeClr val="bg1"/>
                </a:solidFill>
                <a:effectLst>
                  <a:glow rad="101600">
                    <a:srgbClr val="0C0006">
                      <a:alpha val="60000"/>
                    </a:srgbClr>
                  </a:glow>
                  <a:outerShdw blurRad="38100" dist="38100" dir="2700000" algn="tl">
                    <a:srgbClr val="000000">
                      <a:alpha val="43137"/>
                    </a:srgbClr>
                  </a:outerShdw>
                </a:effectLst>
                <a:uLnTx/>
                <a:uFillTx/>
                <a:latin typeface="Tekton Pro" panose="020F0603020208020904"/>
                <a:ea typeface="+mn-ea"/>
                <a:cs typeface="Times New Roman"/>
              </a:rPr>
              <a:t> </a:t>
            </a:r>
            <a:r>
              <a:rPr kumimoji="0" lang="es-ES" sz="3200" b="0" i="0" u="none" strike="noStrike" kern="1200" cap="none" spc="0" normalizeH="0" baseline="0" noProof="0" dirty="0">
                <a:ln>
                  <a:noFill/>
                </a:ln>
                <a:solidFill>
                  <a:schemeClr val="bg1"/>
                </a:solidFill>
                <a:effectLst>
                  <a:glow rad="101600">
                    <a:srgbClr val="0C0006">
                      <a:alpha val="60000"/>
                    </a:srgbClr>
                  </a:glow>
                  <a:outerShdw blurRad="38100" dist="38100" dir="2700000" algn="tl">
                    <a:srgbClr val="000000">
                      <a:alpha val="43137"/>
                    </a:srgbClr>
                  </a:outerShdw>
                </a:effectLst>
                <a:uLnTx/>
                <a:uFillTx/>
                <a:latin typeface="Tekton Pro" panose="020F0603020208020904"/>
                <a:ea typeface="+mn-ea"/>
                <a:cs typeface="Times New Roman"/>
              </a:rPr>
              <a:t>¿cuáles son esos nuevos caminos que </a:t>
            </a:r>
            <a:r>
              <a:rPr kumimoji="0" lang="es-ES" sz="3200" b="0" i="0" u="none" strike="noStrike" kern="1200" cap="none" spc="0" normalizeH="0" baseline="0" noProof="0" dirty="0" smtClean="0">
                <a:ln>
                  <a:noFill/>
                </a:ln>
                <a:solidFill>
                  <a:schemeClr val="bg1"/>
                </a:solidFill>
                <a:effectLst>
                  <a:glow rad="101600">
                    <a:srgbClr val="0C0006">
                      <a:alpha val="60000"/>
                    </a:srgbClr>
                  </a:glow>
                  <a:outerShdw blurRad="38100" dist="38100" dir="2700000" algn="tl">
                    <a:srgbClr val="000000">
                      <a:alpha val="43137"/>
                    </a:srgbClr>
                  </a:outerShdw>
                </a:effectLst>
                <a:uLnTx/>
                <a:uFillTx/>
                <a:latin typeface="Tekton Pro" panose="020F0603020208020904"/>
                <a:ea typeface="+mn-ea"/>
                <a:cs typeface="Times New Roman"/>
              </a:rPr>
              <a:t>                                     el </a:t>
            </a:r>
            <a:r>
              <a:rPr kumimoji="0" lang="es-ES" sz="3200" b="0" i="0" u="none" strike="noStrike" kern="1200" cap="none" spc="0" normalizeH="0" baseline="0" noProof="0" dirty="0">
                <a:ln>
                  <a:noFill/>
                </a:ln>
                <a:solidFill>
                  <a:schemeClr val="bg1"/>
                </a:solidFill>
                <a:effectLst>
                  <a:glow rad="101600">
                    <a:srgbClr val="0C0006">
                      <a:alpha val="60000"/>
                    </a:srgbClr>
                  </a:glow>
                  <a:outerShdw blurRad="38100" dist="38100" dir="2700000" algn="tl">
                    <a:srgbClr val="000000">
                      <a:alpha val="43137"/>
                    </a:srgbClr>
                  </a:outerShdw>
                </a:effectLst>
                <a:uLnTx/>
                <a:uFillTx/>
                <a:latin typeface="Tekton Pro" panose="020F0603020208020904"/>
                <a:ea typeface="+mn-ea"/>
                <a:cs typeface="Times New Roman"/>
              </a:rPr>
              <a:t>Señor me presenta?</a:t>
            </a:r>
          </a:p>
          <a:p>
            <a:pPr marL="457200" marR="0" lvl="0" indent="-457200" algn="ctr" defTabSz="914400" rtl="0" eaLnBrk="1" fontAlgn="base" latinLnBrk="0" hangingPunct="1">
              <a:lnSpc>
                <a:spcPct val="100000"/>
              </a:lnSpc>
              <a:spcBef>
                <a:spcPts val="0"/>
              </a:spcBef>
              <a:spcAft>
                <a:spcPct val="0"/>
              </a:spcAft>
              <a:buClrTx/>
              <a:buSzTx/>
              <a:buFont typeface="Wingdings" panose="05000000000000000000" pitchFamily="2" charset="2"/>
              <a:buChar char="v"/>
              <a:tabLst/>
              <a:defRPr/>
            </a:pPr>
            <a:endParaRPr kumimoji="0" lang="es-ES_tradnl" sz="3200" b="0" i="1" u="none" strike="noStrike" kern="1200" cap="none" spc="0" normalizeH="0" baseline="0" noProof="0" dirty="0">
              <a:ln>
                <a:noFill/>
              </a:ln>
              <a:solidFill>
                <a:schemeClr val="bg1"/>
              </a:solidFill>
              <a:effectLst>
                <a:glow rad="101600">
                  <a:srgbClr val="0C0006">
                    <a:alpha val="60000"/>
                  </a:srgbClr>
                </a:glow>
                <a:outerShdw blurRad="38100" dist="38100" dir="2700000" algn="tl">
                  <a:srgbClr val="000000">
                    <a:alpha val="43137"/>
                  </a:srgbClr>
                </a:outerShdw>
              </a:effectLst>
              <a:uLnTx/>
              <a:uFillTx/>
              <a:latin typeface="Tekton Pro" panose="020F0603020208020904"/>
              <a:ea typeface="+mn-ea"/>
              <a:cs typeface="Times New Roman"/>
            </a:endParaRPr>
          </a:p>
        </p:txBody>
      </p:sp>
      <p:sp>
        <p:nvSpPr>
          <p:cNvPr id="330758" name="Rectangle 6"/>
          <p:cNvSpPr>
            <a:spLocks noChangeArrowheads="1"/>
          </p:cNvSpPr>
          <p:nvPr/>
        </p:nvSpPr>
        <p:spPr bwMode="auto">
          <a:xfrm>
            <a:off x="933222" y="5301778"/>
            <a:ext cx="7311186" cy="1223566"/>
          </a:xfrm>
          <a:prstGeom prst="rect">
            <a:avLst/>
          </a:prstGeom>
          <a:noFill/>
          <a:ln w="9525">
            <a:noFill/>
            <a:miter lim="800000"/>
            <a:headEnd/>
            <a:tailEnd/>
          </a:ln>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_tradnl" sz="3200" b="1" i="1" u="none" strike="noStrike" kern="1200" cap="none" spc="50" normalizeH="0" baseline="0" noProof="0" dirty="0">
              <a:ln w="11430"/>
              <a:solidFill>
                <a:srgbClr val="C00000"/>
              </a:solidFill>
              <a:effectLst>
                <a:outerShdw blurRad="76200" dist="50800" dir="5400000" algn="tl" rotWithShape="0">
                  <a:srgbClr val="000000">
                    <a:alpha val="65000"/>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14462740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nodePh="1">
                                  <p:stCondLst>
                                    <p:cond delay="0"/>
                                  </p:stCondLst>
                                  <p:endCondLst>
                                    <p:cond evt="begin" delay="0">
                                      <p:tn val="5"/>
                                    </p:cond>
                                  </p:endCondLst>
                                  <p:childTnLst>
                                    <p:set>
                                      <p:cBhvr>
                                        <p:cTn id="6" dur="1" fill="hold">
                                          <p:stCondLst>
                                            <p:cond delay="0"/>
                                          </p:stCondLst>
                                        </p:cTn>
                                        <p:tgtEl>
                                          <p:spTgt spid="330758"/>
                                        </p:tgtEl>
                                        <p:attrNameLst>
                                          <p:attrName>style.visibility</p:attrName>
                                        </p:attrNameLst>
                                      </p:cBhvr>
                                      <p:to>
                                        <p:strVal val="visible"/>
                                      </p:to>
                                    </p:set>
                                    <p:anim calcmode="lin" valueType="num">
                                      <p:cBhvr>
                                        <p:cTn id="7" dur="500" decel="50000" fill="hold">
                                          <p:stCondLst>
                                            <p:cond delay="0"/>
                                          </p:stCondLst>
                                        </p:cTn>
                                        <p:tgtEl>
                                          <p:spTgt spid="33075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3075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30758"/>
                                        </p:tgtEl>
                                        <p:attrNameLst>
                                          <p:attrName>ppt_w</p:attrName>
                                        </p:attrNameLst>
                                      </p:cBhvr>
                                      <p:tavLst>
                                        <p:tav tm="0">
                                          <p:val>
                                            <p:strVal val="#ppt_w*.05"/>
                                          </p:val>
                                        </p:tav>
                                        <p:tav tm="100000">
                                          <p:val>
                                            <p:strVal val="#ppt_w"/>
                                          </p:val>
                                        </p:tav>
                                      </p:tavLst>
                                    </p:anim>
                                    <p:anim calcmode="lin" valueType="num">
                                      <p:cBhvr>
                                        <p:cTn id="10" dur="1000" fill="hold"/>
                                        <p:tgtEl>
                                          <p:spTgt spid="33075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3075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3075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3075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30758"/>
                                        </p:tgtEl>
                                      </p:cBhvr>
                                    </p:animEffect>
                                  </p:childTnLst>
                                </p:cTn>
                              </p:par>
                            </p:childTnLst>
                          </p:cTn>
                        </p:par>
                        <p:par>
                          <p:cTn id="15" fill="hold">
                            <p:stCondLst>
                              <p:cond delay="1000"/>
                            </p:stCondLst>
                            <p:childTnLst>
                              <p:par>
                                <p:cTn id="16" presetID="23" presetClass="entr" presetSubtype="288" fill="hold" grpId="0" nodeType="afterEffect">
                                  <p:stCondLst>
                                    <p:cond delay="0"/>
                                  </p:stCondLst>
                                  <p:iterate type="wd">
                                    <p:tmPct val="100000"/>
                                  </p:iterate>
                                  <p:childTnLst>
                                    <p:set>
                                      <p:cBhvr>
                                        <p:cTn id="17" dur="1" fill="hold">
                                          <p:stCondLst>
                                            <p:cond delay="0"/>
                                          </p:stCondLst>
                                        </p:cTn>
                                        <p:tgtEl>
                                          <p:spTgt spid="330757"/>
                                        </p:tgtEl>
                                        <p:attrNameLst>
                                          <p:attrName>style.visibility</p:attrName>
                                        </p:attrNameLst>
                                      </p:cBhvr>
                                      <p:to>
                                        <p:strVal val="visible"/>
                                      </p:to>
                                    </p:set>
                                    <p:anim calcmode="lin" valueType="num">
                                      <p:cBhvr>
                                        <p:cTn id="18" dur="250" fill="hold"/>
                                        <p:tgtEl>
                                          <p:spTgt spid="330757"/>
                                        </p:tgtEl>
                                        <p:attrNameLst>
                                          <p:attrName>ppt_w</p:attrName>
                                        </p:attrNameLst>
                                      </p:cBhvr>
                                      <p:tavLst>
                                        <p:tav tm="0">
                                          <p:val>
                                            <p:strVal val="4/3*#ppt_w"/>
                                          </p:val>
                                        </p:tav>
                                        <p:tav tm="100000">
                                          <p:val>
                                            <p:strVal val="#ppt_w"/>
                                          </p:val>
                                        </p:tav>
                                      </p:tavLst>
                                    </p:anim>
                                    <p:anim calcmode="lin" valueType="num">
                                      <p:cBhvr>
                                        <p:cTn id="19" dur="250" fill="hold"/>
                                        <p:tgtEl>
                                          <p:spTgt spid="33075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7" grpId="0"/>
      <p:bldP spid="330758"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603" y="304839"/>
            <a:ext cx="8474054" cy="6252715"/>
          </a:xfrm>
          <a:prstGeom prst="rect">
            <a:avLst/>
          </a:prstGeom>
          <a:scene3d>
            <a:camera prst="orthographicFront"/>
            <a:lightRig rig="threePt" dir="t"/>
          </a:scene3d>
          <a:sp3d>
            <a:bevelT w="152400" h="50800" prst="softRound"/>
          </a:sp3d>
        </p:spPr>
      </p:pic>
      <p:sp>
        <p:nvSpPr>
          <p:cNvPr id="335879" name="Text Box 7"/>
          <p:cNvSpPr txBox="1">
            <a:spLocks noChangeArrowheads="1"/>
          </p:cNvSpPr>
          <p:nvPr/>
        </p:nvSpPr>
        <p:spPr bwMode="auto">
          <a:xfrm>
            <a:off x="303603" y="4996093"/>
            <a:ext cx="8310112" cy="1384995"/>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0" i="1" u="none" strike="noStrike" kern="1200" cap="none" spc="0" normalizeH="0" baseline="0" noProof="0" dirty="0">
                <a:ln>
                  <a:noFill/>
                </a:ln>
                <a:solidFill>
                  <a:srgbClr val="FFFFFF"/>
                </a:solidFill>
                <a:effectLst>
                  <a:glow rad="101600">
                    <a:srgbClr val="000000"/>
                  </a:glow>
                  <a:outerShdw blurRad="38100" dist="38100" dir="2700000" algn="tl">
                    <a:srgbClr val="FFFFFF"/>
                  </a:outerShdw>
                </a:effectLst>
                <a:uLnTx/>
                <a:uFillTx/>
                <a:latin typeface="Arial Narrow" pitchFamily="34" charset="0"/>
                <a:ea typeface="+mn-ea"/>
                <a:cs typeface="+mn-cs"/>
              </a:rPr>
              <a:t>Motivación: La actitud de los Magos adorando postrados al niño Jesús nos mueve a postrarnos también nosotros y a adorar al Señor que viene a salvarnos.</a:t>
            </a:r>
            <a:endParaRPr kumimoji="0" lang="es-ES" sz="2800" b="0" i="1" u="none" strike="noStrike" kern="1200" cap="none" spc="0" normalizeH="0" baseline="0" noProof="0" dirty="0">
              <a:ln>
                <a:noFill/>
              </a:ln>
              <a:solidFill>
                <a:srgbClr val="FFFFFF"/>
              </a:solidFill>
              <a:effectLst>
                <a:glow rad="101600">
                  <a:srgbClr val="000000"/>
                </a:glow>
                <a:outerShdw blurRad="38100" dist="38100" dir="2700000" algn="tl">
                  <a:srgbClr val="FFFFFF"/>
                </a:outerShdw>
              </a:effectLst>
              <a:uLnTx/>
              <a:uFillTx/>
              <a:latin typeface="Arial Narrow" pitchFamily="34" charset="0"/>
              <a:ea typeface="+mn-ea"/>
              <a:cs typeface="+mn-cs"/>
            </a:endParaRPr>
          </a:p>
        </p:txBody>
      </p:sp>
      <p:sp>
        <p:nvSpPr>
          <p:cNvPr id="2" name="AutoShape 2"/>
          <p:cNvSpPr>
            <a:spLocks noChangeArrowheads="1"/>
          </p:cNvSpPr>
          <p:nvPr/>
        </p:nvSpPr>
        <p:spPr bwMode="auto">
          <a:xfrm>
            <a:off x="397876" y="304838"/>
            <a:ext cx="2623998" cy="979829"/>
          </a:xfrm>
          <a:prstGeom prst="roundRect">
            <a:avLst>
              <a:gd name="adj" fmla="val 16667"/>
            </a:avLst>
          </a:prstGeom>
          <a:solidFill>
            <a:srgbClr val="D7BA78"/>
          </a:solidFill>
          <a:ln w="12700">
            <a:solidFill>
              <a:srgbClr val="FFC0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es-PE" sz="160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mn-cs"/>
              </a:rPr>
              <a:t>ORATIO                                       </a:t>
            </a:r>
            <a:r>
              <a:rPr kumimoji="0" lang="es-PE" sz="16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¿Qué </a:t>
            </a:r>
            <a:r>
              <a:rPr kumimoji="0" lang="es-PE"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le digo al Señor motivado por su Palabra?</a:t>
            </a:r>
            <a:endParaRPr kumimoji="0" lang="es-PE"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42845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35879"/>
                                        </p:tgtEl>
                                        <p:attrNameLst>
                                          <p:attrName>style.visibility</p:attrName>
                                        </p:attrNameLst>
                                      </p:cBhvr>
                                      <p:to>
                                        <p:strVal val="visible"/>
                                      </p:to>
                                    </p:set>
                                    <p:anim calcmode="discrete" valueType="clr">
                                      <p:cBhvr override="childStyle">
                                        <p:cTn id="7" dur="80"/>
                                        <p:tgtEl>
                                          <p:spTgt spid="33587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5879"/>
                                        </p:tgtEl>
                                        <p:attrNameLst>
                                          <p:attrName>fillcolor</p:attrName>
                                        </p:attrNameLst>
                                      </p:cBhvr>
                                      <p:tavLst>
                                        <p:tav tm="0">
                                          <p:val>
                                            <p:clrVal>
                                              <a:schemeClr val="accent2"/>
                                            </p:clrVal>
                                          </p:val>
                                        </p:tav>
                                        <p:tav tm="50000">
                                          <p:val>
                                            <p:clrVal>
                                              <a:schemeClr val="hlink"/>
                                            </p:clrVal>
                                          </p:val>
                                        </p:tav>
                                      </p:tavLst>
                                    </p:anim>
                                    <p:set>
                                      <p:cBhvr>
                                        <p:cTn id="9" dur="80"/>
                                        <p:tgtEl>
                                          <p:spTgt spid="33587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1.bp.blogspot.com/-GxDBttE5JGg/Voyrha8BQbI/AAAAAAAFHcY/2_VRBeuA9uk/s1600/Evangelio-Epifan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624" y="285082"/>
            <a:ext cx="8406490" cy="627247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2 Marcador de contenido"/>
          <p:cNvSpPr txBox="1">
            <a:spLocks/>
          </p:cNvSpPr>
          <p:nvPr/>
        </p:nvSpPr>
        <p:spPr>
          <a:xfrm>
            <a:off x="4283968" y="447465"/>
            <a:ext cx="4680520" cy="677279"/>
          </a:xfrm>
          <a:prstGeom prst="rect">
            <a:avLst/>
          </a:prstGeom>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s-ES_tradnl" sz="2000" b="1" i="1"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Arial Narrow" pitchFamily="34" charset="0"/>
                <a:ea typeface="+mn-ea"/>
                <a:cs typeface="Times New Roman"/>
              </a:rPr>
              <a:t>Luego de un tiempo de oración personal, compartimos nuestras reflexión.</a:t>
            </a:r>
            <a:endParaRPr kumimoji="0" lang="es-PE" sz="2000" b="1" i="0"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Arial Narrow" pitchFamily="34" charset="0"/>
              <a:ea typeface="+mn-ea"/>
              <a:cs typeface="Times New Roman"/>
            </a:endParaRPr>
          </a:p>
        </p:txBody>
      </p:sp>
    </p:spTree>
    <p:extLst>
      <p:ext uri="{BB962C8B-B14F-4D97-AF65-F5344CB8AC3E}">
        <p14:creationId xmlns:p14="http://schemas.microsoft.com/office/powerpoint/2010/main" val="856954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7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grpId="1" nodeType="clickEffect">
                                  <p:stCondLst>
                                    <p:cond delay="0"/>
                                  </p:stCondLst>
                                  <p:childTnLst>
                                    <p:animEffect transition="out" filter="dissolv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1767" y="277306"/>
            <a:ext cx="8443889" cy="6280247"/>
          </a:xfrm>
          <a:prstGeom prst="rect">
            <a:avLst/>
          </a:prstGeom>
        </p:spPr>
      </p:pic>
      <p:pic>
        <p:nvPicPr>
          <p:cNvPr id="4136" name="Picture 40" descr="fdobrilla6"/>
          <p:cNvPicPr>
            <a:picLocks noChangeAspect="1" noChangeArrowheads="1"/>
          </p:cNvPicPr>
          <p:nvPr/>
        </p:nvPicPr>
        <p:blipFill>
          <a:blip r:embed="rId5"/>
          <a:srcRect/>
          <a:stretch>
            <a:fillRect/>
          </a:stretch>
        </p:blipFill>
        <p:spPr bwMode="auto">
          <a:xfrm>
            <a:off x="9109075" y="-26988"/>
            <a:ext cx="71438" cy="6858001"/>
          </a:xfrm>
          <a:prstGeom prst="rect">
            <a:avLst/>
          </a:prstGeom>
          <a:noFill/>
          <a:ln w="9525">
            <a:noFill/>
            <a:miter lim="800000"/>
            <a:headEnd/>
            <a:tailEnd/>
          </a:ln>
        </p:spPr>
      </p:pic>
      <p:sp>
        <p:nvSpPr>
          <p:cNvPr id="43" name="2 Marcador de contenido"/>
          <p:cNvSpPr txBox="1">
            <a:spLocks/>
          </p:cNvSpPr>
          <p:nvPr/>
        </p:nvSpPr>
        <p:spPr>
          <a:xfrm>
            <a:off x="1222349" y="277307"/>
            <a:ext cx="6941039" cy="653841"/>
          </a:xfrm>
          <a:prstGeom prst="rect">
            <a:avLst/>
          </a:prstGeom>
          <a:noFill/>
        </p:spPr>
        <p:style>
          <a:lnRef idx="0">
            <a:schemeClr val="accent2"/>
          </a:lnRef>
          <a:fillRef idx="3">
            <a:schemeClr val="accent2"/>
          </a:fillRef>
          <a:effectRef idx="3">
            <a:schemeClr val="accent2"/>
          </a:effectRef>
          <a:fontRef idx="minor">
            <a:schemeClr val="lt1"/>
          </a:fontRef>
        </p:style>
        <p: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1800" b="1" i="0" u="sng" strike="noStrike" kern="0" cap="none" spc="0" normalizeH="0" baseline="0" noProof="0" dirty="0">
                <a:ln>
                  <a:noFill/>
                </a:ln>
                <a:solidFill>
                  <a:srgbClr val="FFFFFF"/>
                </a:solidFill>
                <a:effectLst>
                  <a:outerShdw blurRad="50800" dist="38100" algn="l" rotWithShape="0">
                    <a:prstClr val="black"/>
                  </a:outerShdw>
                </a:effectLst>
                <a:uLnTx/>
                <a:uFillTx/>
                <a:latin typeface="AvantGarde Bk BT"/>
                <a:ea typeface="+mn-ea"/>
                <a:cs typeface="+mn-cs"/>
              </a:rPr>
              <a:t>Ambientación</a:t>
            </a:r>
            <a:r>
              <a:rPr kumimoji="0" lang="es-ES_tradnl" sz="1800" b="1" i="0" u="none" strike="noStrike" kern="0" cap="none" spc="0" normalizeH="0" baseline="0" noProof="0" dirty="0">
                <a:ln>
                  <a:noFill/>
                </a:ln>
                <a:solidFill>
                  <a:srgbClr val="FFFFFF"/>
                </a:solidFill>
                <a:effectLst>
                  <a:outerShdw blurRad="50800" dist="38100" algn="l" rotWithShape="0">
                    <a:prstClr val="black"/>
                  </a:outerShdw>
                </a:effectLst>
                <a:uLnTx/>
                <a:uFillTx/>
                <a:latin typeface="AvantGarde Bk BT"/>
                <a:ea typeface="+mn-ea"/>
                <a:cs typeface="+mn-cs"/>
              </a:rPr>
              <a:t>: </a:t>
            </a:r>
            <a:r>
              <a:rPr kumimoji="0" lang="es-PE" sz="1800" b="1" i="0" u="none" strike="noStrike" kern="1200" cap="none" spc="0" normalizeH="0" baseline="0" noProof="0" dirty="0">
                <a:ln>
                  <a:noFill/>
                </a:ln>
                <a:solidFill>
                  <a:srgbClr val="FFFFFF"/>
                </a:solidFill>
                <a:effectLst>
                  <a:outerShdw blurRad="50800" dist="38100" algn="l" rotWithShape="0">
                    <a:prstClr val="black"/>
                  </a:outerShdw>
                </a:effectLst>
                <a:uLnTx/>
                <a:uFillTx/>
                <a:latin typeface="AvantGarde Bk BT"/>
                <a:ea typeface="Times New Roman" pitchFamily="18" charset="0"/>
                <a:cs typeface="Arial" charset="0"/>
              </a:rPr>
              <a:t>Imagen del Niño Jesús, delante cajas envueltas en papel de regalo. </a:t>
            </a:r>
            <a:endParaRPr kumimoji="0" lang="es-ES" sz="1800" b="1" i="0" u="none" strike="noStrike" kern="1200" cap="none" spc="0" normalizeH="0" baseline="0" noProof="0" dirty="0">
              <a:ln>
                <a:noFill/>
              </a:ln>
              <a:solidFill>
                <a:srgbClr val="FFFFFF"/>
              </a:solidFill>
              <a:effectLst>
                <a:outerShdw blurRad="50800" dist="38100" algn="l" rotWithShape="0">
                  <a:prstClr val="black"/>
                </a:outerShdw>
              </a:effectLst>
              <a:uLnTx/>
              <a:uFillTx/>
              <a:latin typeface="AvantGarde Bk BT"/>
              <a:ea typeface="Times New Roman" pitchFamily="18" charset="0"/>
              <a:cs typeface="Arial" charset="0"/>
            </a:endParaRPr>
          </a:p>
          <a:p>
            <a:pPr marL="0" marR="0" lvl="0" indent="0" algn="l" defTabSz="914400" rtl="0" eaLnBrk="1" fontAlgn="base" latinLnBrk="0" hangingPunct="1">
              <a:lnSpc>
                <a:spcPct val="100000"/>
              </a:lnSpc>
              <a:spcBef>
                <a:spcPct val="0"/>
              </a:spcBef>
              <a:spcAft>
                <a:spcPts val="0"/>
              </a:spcAft>
              <a:buClrTx/>
              <a:buSzTx/>
              <a:buFontTx/>
              <a:buNone/>
              <a:tabLst/>
              <a:defRPr/>
            </a:pPr>
            <a:endParaRPr kumimoji="0" lang="es-PE" sz="1800" b="0" i="0" u="none" strike="noStrike" kern="1200" cap="none" spc="0" normalizeH="0" baseline="0" noProof="0" dirty="0">
              <a:ln>
                <a:noFill/>
              </a:ln>
              <a:solidFill>
                <a:srgbClr val="FFFFFF"/>
              </a:solidFill>
              <a:effectLst>
                <a:outerShdw blurRad="50800" dist="38100" algn="l" rotWithShape="0">
                  <a:prstClr val="black"/>
                </a:outerShdw>
              </a:effectLst>
              <a:uLnTx/>
              <a:uFillTx/>
              <a:latin typeface="AvantGarde Bk BT"/>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s-PE" sz="2000" b="0" i="0" u="none" strike="noStrike" kern="1200" cap="none" spc="0" normalizeH="0" baseline="0" noProof="0" dirty="0">
              <a:ln>
                <a:noFill/>
              </a:ln>
              <a:solidFill>
                <a:srgbClr val="FFFFFF"/>
              </a:solidFill>
              <a:effectLst>
                <a:outerShdw blurRad="50800" dist="38100" algn="l" rotWithShape="0">
                  <a:prstClr val="black"/>
                </a:outerShdw>
              </a:effectLst>
              <a:uLnTx/>
              <a:uFillTx/>
              <a:latin typeface="AvantGarde Bk BT"/>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s-PE" sz="2000" b="0" i="0" u="none" strike="noStrike" kern="0" cap="none" spc="0" normalizeH="0" baseline="0" noProof="0" dirty="0">
              <a:ln>
                <a:noFill/>
              </a:ln>
              <a:solidFill>
                <a:srgbClr val="FFFFFF"/>
              </a:solidFill>
              <a:effectLst>
                <a:outerShdw blurRad="50800" dist="38100" algn="l" rotWithShape="0">
                  <a:prstClr val="black"/>
                </a:outerShdw>
              </a:effectLst>
              <a:uLnTx/>
              <a:uFillTx/>
              <a:latin typeface="AvantGarde Bk BT"/>
              <a:ea typeface="+mn-ea"/>
              <a:cs typeface="+mn-cs"/>
            </a:endParaRPr>
          </a:p>
        </p:txBody>
      </p:sp>
      <p:sp>
        <p:nvSpPr>
          <p:cNvPr id="45" name="44 CuadroTexto"/>
          <p:cNvSpPr txBox="1"/>
          <p:nvPr/>
        </p:nvSpPr>
        <p:spPr>
          <a:xfrm>
            <a:off x="412092" y="6064644"/>
            <a:ext cx="8383564" cy="369332"/>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800" b="1" i="0" u="sng"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vantGarde Bk BT"/>
                <a:ea typeface="+mn-ea"/>
                <a:cs typeface="+mn-cs"/>
              </a:rPr>
              <a:t>Cantos sugeridos:</a:t>
            </a:r>
            <a:r>
              <a:rPr kumimoji="0" lang="es-ES_tradnl" sz="1800" b="0" i="0" u="sng"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vantGarde Bk BT"/>
                <a:ea typeface="+mn-ea"/>
                <a:cs typeface="+mn-cs"/>
              </a:rPr>
              <a:t>  </a:t>
            </a:r>
            <a:r>
              <a:rPr kumimoji="0" lang="es-ES_tradnl" sz="1800" b="0"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vantGarde Bk BT"/>
                <a:ea typeface="+mn-ea"/>
                <a:cs typeface="+mn-cs"/>
              </a:rPr>
              <a:t>Esa estrella que ha nacido; Tres magos llegan de Oriente.</a:t>
            </a:r>
            <a:endParaRPr kumimoji="0" lang="es-ES_tradnl" sz="18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vantGarde Bk BT"/>
              <a:ea typeface="+mn-ea"/>
              <a:cs typeface="+mn-cs"/>
            </a:endParaRPr>
          </a:p>
        </p:txBody>
      </p:sp>
    </p:spTree>
    <p:custDataLst>
      <p:tags r:id="rId1"/>
    </p:custDataLst>
    <p:extLst>
      <p:ext uri="{BB962C8B-B14F-4D97-AF65-F5344CB8AC3E}">
        <p14:creationId xmlns:p14="http://schemas.microsoft.com/office/powerpoint/2010/main" val="21108919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ox(in)">
                                      <p:cBhvr>
                                        <p:cTn id="7" dur="500"/>
                                        <p:tgtEl>
                                          <p:spTgt spid="43"/>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1000" fill="hold"/>
                                        <p:tgtEl>
                                          <p:spTgt spid="45"/>
                                        </p:tgtEl>
                                        <p:attrNameLst>
                                          <p:attrName>ppt_w</p:attrName>
                                        </p:attrNameLst>
                                      </p:cBhvr>
                                      <p:tavLst>
                                        <p:tav tm="0">
                                          <p:val>
                                            <p:strVal val="#ppt_w*0.70"/>
                                          </p:val>
                                        </p:tav>
                                        <p:tav tm="100000">
                                          <p:val>
                                            <p:strVal val="#ppt_w"/>
                                          </p:val>
                                        </p:tav>
                                      </p:tavLst>
                                    </p:anim>
                                    <p:anim calcmode="lin" valueType="num">
                                      <p:cBhvr>
                                        <p:cTn id="12" dur="1000" fill="hold"/>
                                        <p:tgtEl>
                                          <p:spTgt spid="45"/>
                                        </p:tgtEl>
                                        <p:attrNameLst>
                                          <p:attrName>ppt_h</p:attrName>
                                        </p:attrNameLst>
                                      </p:cBhvr>
                                      <p:tavLst>
                                        <p:tav tm="0">
                                          <p:val>
                                            <p:strVal val="#ppt_h"/>
                                          </p:val>
                                        </p:tav>
                                        <p:tav tm="100000">
                                          <p:val>
                                            <p:strVal val="#ppt_h"/>
                                          </p:val>
                                        </p:tav>
                                      </p:tavLst>
                                    </p:anim>
                                    <p:animEffect transition="in" filter="fade">
                                      <p:cBhvr>
                                        <p:cTn id="13"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manuel29.files.wordpress.com/2011/03/jesc3bas-dentro-de-un-paisaje.jpg">
            <a:hlinkClick r:id="rId2"/>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283436" y="268585"/>
            <a:ext cx="8480745" cy="6297678"/>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38947" name="Text Box 3"/>
          <p:cNvSpPr txBox="1">
            <a:spLocks noChangeArrowheads="1"/>
          </p:cNvSpPr>
          <p:nvPr/>
        </p:nvSpPr>
        <p:spPr bwMode="auto">
          <a:xfrm>
            <a:off x="611560" y="476672"/>
            <a:ext cx="2268570" cy="584775"/>
          </a:xfrm>
          <a:prstGeom prst="rect">
            <a:avLst/>
          </a:prstGeom>
          <a:noFill/>
          <a:ln w="9525">
            <a:noFill/>
            <a:miter lim="800000"/>
            <a:headEnd/>
            <a:tailEnd/>
          </a:ln>
          <a:effectLst>
            <a:outerShdw dist="45791" dir="3378596" algn="ctr" rotWithShape="0">
              <a:schemeClr val="tx1">
                <a:alpha val="50000"/>
              </a:schemeClr>
            </a:outerShdw>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ca-ES" sz="3200" b="1" i="1" u="none" strike="noStrike" kern="1200" cap="none" spc="0" normalizeH="0" baseline="0" noProof="0" dirty="0">
                <a:ln>
                  <a:noFill/>
                </a:ln>
                <a:solidFill>
                  <a:srgbClr val="FFFFFF"/>
                </a:solidFill>
                <a:effectLst/>
                <a:uLnTx/>
                <a:uFillTx/>
                <a:latin typeface="Comic Sans MS" pitchFamily="66" charset="0"/>
                <a:ea typeface="+mn-ea"/>
                <a:cs typeface="+mn-cs"/>
              </a:rPr>
              <a:t> </a:t>
            </a:r>
            <a:r>
              <a:rPr kumimoji="0" lang="ca-ES" sz="3200" b="1" i="1" u="none" strike="noStrike" kern="1200" cap="none" spc="0" normalizeH="0" baseline="0" noProof="0" dirty="0" err="1">
                <a:ln>
                  <a:noFill/>
                </a:ln>
                <a:solidFill>
                  <a:srgbClr val="FFFFFF"/>
                </a:solidFill>
                <a:effectLst/>
                <a:uLnTx/>
                <a:uFillTx/>
                <a:latin typeface="Comic Sans MS" pitchFamily="66" charset="0"/>
                <a:ea typeface="+mn-ea"/>
                <a:cs typeface="+mn-cs"/>
              </a:rPr>
              <a:t>Salmo</a:t>
            </a:r>
            <a:r>
              <a:rPr kumimoji="0" lang="ca-ES" sz="3200" b="1" i="1" u="none" strike="noStrike" kern="1200" cap="none" spc="0" normalizeH="0" baseline="0" noProof="0" dirty="0">
                <a:ln>
                  <a:noFill/>
                </a:ln>
                <a:solidFill>
                  <a:srgbClr val="FFFFFF"/>
                </a:solidFill>
                <a:effectLst/>
                <a:uLnTx/>
                <a:uFillTx/>
                <a:latin typeface="Comic Sans MS" pitchFamily="66" charset="0"/>
                <a:ea typeface="+mn-ea"/>
                <a:cs typeface="+mn-cs"/>
              </a:rPr>
              <a:t> 71</a:t>
            </a:r>
            <a:r>
              <a:rPr kumimoji="0" lang="ca-ES" sz="1100" b="1" i="1" u="none" strike="noStrike" kern="1200" cap="none" spc="0" normalizeH="0" baseline="0" noProof="0" dirty="0">
                <a:ln>
                  <a:noFill/>
                </a:ln>
                <a:solidFill>
                  <a:srgbClr val="FFFFFF"/>
                </a:solidFill>
                <a:effectLst/>
                <a:uLnTx/>
                <a:uFillTx/>
                <a:latin typeface="Comic Sans MS" pitchFamily="66" charset="0"/>
                <a:ea typeface="+mn-ea"/>
                <a:cs typeface="+mn-cs"/>
              </a:rPr>
              <a:t> </a:t>
            </a:r>
            <a:endParaRPr kumimoji="0" lang="ca-ES" sz="3200" b="1" i="1" u="none" strike="noStrike" kern="1200" cap="none" spc="0" normalizeH="0" baseline="0" noProof="0" dirty="0">
              <a:ln>
                <a:noFill/>
              </a:ln>
              <a:solidFill>
                <a:srgbClr val="FFFFFF"/>
              </a:solidFill>
              <a:effectLst/>
              <a:uLnTx/>
              <a:uFillTx/>
              <a:latin typeface="Comic Sans MS" pitchFamily="66" charset="0"/>
              <a:ea typeface="+mn-ea"/>
              <a:cs typeface="+mn-cs"/>
            </a:endParaRPr>
          </a:p>
        </p:txBody>
      </p:sp>
      <p:sp>
        <p:nvSpPr>
          <p:cNvPr id="338948" name="Rectangle 4"/>
          <p:cNvSpPr>
            <a:spLocks noChangeArrowheads="1"/>
          </p:cNvSpPr>
          <p:nvPr/>
        </p:nvSpPr>
        <p:spPr bwMode="auto">
          <a:xfrm>
            <a:off x="611560" y="5336363"/>
            <a:ext cx="7814102" cy="1077218"/>
          </a:xfrm>
          <a:prstGeom prst="rect">
            <a:avLst/>
          </a:prstGeom>
          <a:noFill/>
          <a:ln w="9525">
            <a:noFill/>
            <a:miter lim="800000"/>
            <a:headEnd/>
            <a:tailEnd/>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a-ES" sz="1200" b="0" i="1" u="none" strike="noStrike" kern="1200" cap="none" spc="0" normalizeH="0" baseline="0" noProof="0" dirty="0">
                <a:ln>
                  <a:noFill/>
                </a:ln>
                <a:solidFill>
                  <a:srgbClr val="FFFF81"/>
                </a:solidFill>
                <a:effectLst>
                  <a:outerShdw blurRad="38100" dist="38100" dir="2700000" algn="tl">
                    <a:srgbClr val="000000"/>
                  </a:outerShdw>
                </a:effectLst>
                <a:uLnTx/>
                <a:uFillTx/>
                <a:latin typeface="Comic Sans MS" pitchFamily="66" charset="0"/>
                <a:ea typeface="+mn-ea"/>
                <a:cs typeface="+mn-cs"/>
              </a:rPr>
              <a:t> </a:t>
            </a:r>
            <a:r>
              <a:rPr kumimoji="0" lang="ca-ES" sz="3200" b="0" i="1" u="none" strike="noStrike" kern="1200" cap="none" spc="0" normalizeH="0" baseline="0" noProof="0" dirty="0">
                <a:ln>
                  <a:noFill/>
                </a:ln>
                <a:solidFill>
                  <a:srgbClr val="FFFF81"/>
                </a:solidFill>
                <a:effectLst>
                  <a:outerShdw blurRad="38100" dist="38100" dir="2700000" algn="tl">
                    <a:srgbClr val="000000"/>
                  </a:outerShdw>
                </a:effectLst>
                <a:uLnTx/>
                <a:uFillTx/>
                <a:latin typeface="AvantGarde Bk BT" pitchFamily="34" charset="0"/>
                <a:ea typeface="+mn-ea"/>
                <a:cs typeface="Times New Roman" pitchFamily="18" charset="0"/>
              </a:rPr>
              <a:t>Se </a:t>
            </a:r>
            <a:r>
              <a:rPr kumimoji="0" lang="ca-ES" sz="3200" b="0" i="1" u="none" strike="noStrike" kern="1200" cap="none" spc="0" normalizeH="0" baseline="0" noProof="0" dirty="0" err="1">
                <a:ln>
                  <a:noFill/>
                </a:ln>
                <a:solidFill>
                  <a:srgbClr val="FFFF81"/>
                </a:solidFill>
                <a:effectLst>
                  <a:outerShdw blurRad="38100" dist="38100" dir="2700000" algn="tl">
                    <a:srgbClr val="000000"/>
                  </a:outerShdw>
                </a:effectLst>
                <a:uLnTx/>
                <a:uFillTx/>
                <a:latin typeface="AvantGarde Bk BT" pitchFamily="34" charset="0"/>
                <a:ea typeface="+mn-ea"/>
                <a:cs typeface="Times New Roman" pitchFamily="18" charset="0"/>
              </a:rPr>
              <a:t>postrarán</a:t>
            </a:r>
            <a:r>
              <a:rPr kumimoji="0" lang="ca-ES" sz="3200" b="0" i="1" u="none" strike="noStrike" kern="1200" cap="none" spc="0" normalizeH="0" baseline="0" noProof="0" dirty="0">
                <a:ln>
                  <a:noFill/>
                </a:ln>
                <a:solidFill>
                  <a:srgbClr val="FFFF81"/>
                </a:solidFill>
                <a:effectLst>
                  <a:outerShdw blurRad="38100" dist="38100" dir="2700000" algn="tl">
                    <a:srgbClr val="000000"/>
                  </a:outerShdw>
                </a:effectLst>
                <a:uLnTx/>
                <a:uFillTx/>
                <a:latin typeface="AvantGarde Bk BT" pitchFamily="34" charset="0"/>
                <a:ea typeface="+mn-ea"/>
                <a:cs typeface="Times New Roman" pitchFamily="18" charset="0"/>
              </a:rPr>
              <a:t> </a:t>
            </a:r>
            <a:r>
              <a:rPr kumimoji="0" lang="ca-ES" sz="3200" b="0" i="1" u="none" strike="noStrike" kern="1200" cap="none" spc="0" normalizeH="0" baseline="0" noProof="0" dirty="0" err="1">
                <a:ln>
                  <a:noFill/>
                </a:ln>
                <a:solidFill>
                  <a:srgbClr val="FFFF81"/>
                </a:solidFill>
                <a:effectLst>
                  <a:outerShdw blurRad="38100" dist="38100" dir="2700000" algn="tl">
                    <a:srgbClr val="000000"/>
                  </a:outerShdw>
                </a:effectLst>
                <a:uLnTx/>
                <a:uFillTx/>
                <a:latin typeface="AvantGarde Bk BT" pitchFamily="34" charset="0"/>
                <a:ea typeface="+mn-ea"/>
                <a:cs typeface="Times New Roman" pitchFamily="18" charset="0"/>
              </a:rPr>
              <a:t>anti</a:t>
            </a:r>
            <a:r>
              <a:rPr kumimoji="0" lang="ca-ES" sz="3200" b="0" i="1" u="none" strike="noStrike" kern="1200" cap="none" spc="0" normalizeH="0" baseline="0" noProof="0" dirty="0">
                <a:ln>
                  <a:noFill/>
                </a:ln>
                <a:solidFill>
                  <a:srgbClr val="FFFF81"/>
                </a:solidFill>
                <a:effectLst>
                  <a:outerShdw blurRad="38100" dist="38100" dir="2700000" algn="tl">
                    <a:srgbClr val="000000"/>
                  </a:outerShdw>
                </a:effectLst>
                <a:uLnTx/>
                <a:uFillTx/>
                <a:latin typeface="AvantGarde Bk BT" pitchFamily="34" charset="0"/>
                <a:ea typeface="+mn-ea"/>
                <a:cs typeface="Times New Roman" pitchFamily="18" charset="0"/>
              </a:rPr>
              <a:t> </a:t>
            </a:r>
            <a:r>
              <a:rPr kumimoji="0" lang="ca-ES" sz="3200" b="0" i="1" u="none" strike="noStrike" kern="1200" cap="none" spc="0" normalizeH="0" baseline="0" noProof="0" dirty="0" err="1">
                <a:ln>
                  <a:noFill/>
                </a:ln>
                <a:solidFill>
                  <a:srgbClr val="FFFF81"/>
                </a:solidFill>
                <a:effectLst>
                  <a:outerShdw blurRad="38100" dist="38100" dir="2700000" algn="tl">
                    <a:srgbClr val="000000"/>
                  </a:outerShdw>
                </a:effectLst>
                <a:uLnTx/>
                <a:uFillTx/>
                <a:latin typeface="AvantGarde Bk BT" pitchFamily="34" charset="0"/>
                <a:ea typeface="+mn-ea"/>
                <a:cs typeface="Times New Roman" pitchFamily="18" charset="0"/>
              </a:rPr>
              <a:t>ti</a:t>
            </a:r>
            <a:r>
              <a:rPr kumimoji="0" lang="ca-ES" sz="3200" b="0" i="1" u="none" strike="noStrike" kern="1200" cap="none" spc="0" normalizeH="0" baseline="0" noProof="0" dirty="0">
                <a:ln>
                  <a:noFill/>
                </a:ln>
                <a:solidFill>
                  <a:srgbClr val="FFFF81"/>
                </a:solidFill>
                <a:effectLst>
                  <a:outerShdw blurRad="38100" dist="38100" dir="2700000" algn="tl">
                    <a:srgbClr val="000000"/>
                  </a:outerShdw>
                </a:effectLst>
                <a:uLnTx/>
                <a:uFillTx/>
                <a:latin typeface="AvantGarde Bk BT" pitchFamily="34" charset="0"/>
                <a:ea typeface="+mn-ea"/>
                <a:cs typeface="Times New Roman" pitchFamily="18" charset="0"/>
              </a:rPr>
              <a:t>, </a:t>
            </a:r>
            <a:r>
              <a:rPr kumimoji="0" lang="ca-ES" sz="3200" b="0" i="1" u="none" strike="noStrike" kern="1200" cap="none" spc="0" normalizeH="0" baseline="0" noProof="0" dirty="0" err="1">
                <a:ln>
                  <a:noFill/>
                </a:ln>
                <a:solidFill>
                  <a:srgbClr val="FFFF81"/>
                </a:solidFill>
                <a:effectLst>
                  <a:outerShdw blurRad="38100" dist="38100" dir="2700000" algn="tl">
                    <a:srgbClr val="000000"/>
                  </a:outerShdw>
                </a:effectLst>
                <a:uLnTx/>
                <a:uFillTx/>
                <a:latin typeface="AvantGarde Bk BT" pitchFamily="34" charset="0"/>
                <a:ea typeface="+mn-ea"/>
                <a:cs typeface="Times New Roman" pitchFamily="18" charset="0"/>
              </a:rPr>
              <a:t>Señor</a:t>
            </a:r>
            <a:r>
              <a:rPr kumimoji="0" lang="ca-ES" sz="3200" b="0" i="1" u="none" strike="noStrike" kern="1200" cap="none" spc="0" normalizeH="0" baseline="0" noProof="0" dirty="0">
                <a:ln>
                  <a:noFill/>
                </a:ln>
                <a:solidFill>
                  <a:srgbClr val="FFFF81"/>
                </a:solidFill>
                <a:effectLst>
                  <a:outerShdw blurRad="38100" dist="38100" dir="2700000" algn="tl">
                    <a:srgbClr val="000000"/>
                  </a:outerShdw>
                </a:effectLst>
                <a:uLnTx/>
                <a:uFillTx/>
                <a:latin typeface="AvantGarde Bk BT" pitchFamily="34" charset="0"/>
                <a:ea typeface="+mn-ea"/>
                <a:cs typeface="Times New Roman" pitchFamily="18" charset="0"/>
              </a:rPr>
              <a:t>, </a:t>
            </a:r>
            <a:r>
              <a:rPr kumimoji="0" lang="ca-ES" sz="3200" b="0" i="1" u="none" strike="noStrike" kern="1200" cap="none" spc="0" normalizeH="0" baseline="0" noProof="0" dirty="0" err="1">
                <a:ln>
                  <a:noFill/>
                </a:ln>
                <a:solidFill>
                  <a:srgbClr val="FFFF81"/>
                </a:solidFill>
                <a:effectLst>
                  <a:outerShdw blurRad="38100" dist="38100" dir="2700000" algn="tl">
                    <a:srgbClr val="000000"/>
                  </a:outerShdw>
                </a:effectLst>
                <a:uLnTx/>
                <a:uFillTx/>
                <a:latin typeface="AvantGarde Bk BT" pitchFamily="34" charset="0"/>
                <a:ea typeface="+mn-ea"/>
                <a:cs typeface="Times New Roman" pitchFamily="18" charset="0"/>
              </a:rPr>
              <a:t>todos</a:t>
            </a:r>
            <a:r>
              <a:rPr kumimoji="0" lang="ca-ES" sz="3200" b="0" i="1" u="none" strike="noStrike" kern="1200" cap="none" spc="0" normalizeH="0" baseline="0" noProof="0" dirty="0">
                <a:ln>
                  <a:noFill/>
                </a:ln>
                <a:solidFill>
                  <a:srgbClr val="FFFF81"/>
                </a:solidFill>
                <a:effectLst>
                  <a:outerShdw blurRad="38100" dist="38100" dir="2700000" algn="tl">
                    <a:srgbClr val="000000"/>
                  </a:outerShdw>
                </a:effectLst>
                <a:uLnTx/>
                <a:uFillTx/>
                <a:latin typeface="AvantGarde Bk BT" pitchFamily="34" charset="0"/>
                <a:ea typeface="+mn-ea"/>
                <a:cs typeface="Times New Roman" pitchFamily="18" charset="0"/>
              </a:rPr>
              <a:t> los </a:t>
            </a:r>
            <a:r>
              <a:rPr kumimoji="0" lang="ca-ES" sz="3200" b="0" i="1" u="none" strike="noStrike" kern="1200" cap="none" spc="0" normalizeH="0" baseline="0" noProof="0" dirty="0" err="1">
                <a:ln>
                  <a:noFill/>
                </a:ln>
                <a:solidFill>
                  <a:srgbClr val="FFFF81"/>
                </a:solidFill>
                <a:effectLst>
                  <a:outerShdw blurRad="38100" dist="38100" dir="2700000" algn="tl">
                    <a:srgbClr val="000000"/>
                  </a:outerShdw>
                </a:effectLst>
                <a:uLnTx/>
                <a:uFillTx/>
                <a:latin typeface="AvantGarde Bk BT" pitchFamily="34" charset="0"/>
                <a:ea typeface="+mn-ea"/>
                <a:cs typeface="Times New Roman" pitchFamily="18" charset="0"/>
              </a:rPr>
              <a:t>pueblos</a:t>
            </a:r>
            <a:r>
              <a:rPr kumimoji="0" lang="ca-ES" sz="3200" b="0" i="1" u="none" strike="noStrike" kern="1200" cap="none" spc="0" normalizeH="0" baseline="0" noProof="0" dirty="0">
                <a:ln>
                  <a:noFill/>
                </a:ln>
                <a:solidFill>
                  <a:srgbClr val="FFFF81"/>
                </a:solidFill>
                <a:effectLst>
                  <a:outerShdw blurRad="38100" dist="38100" dir="2700000" algn="tl">
                    <a:srgbClr val="000000"/>
                  </a:outerShdw>
                </a:effectLst>
                <a:uLnTx/>
                <a:uFillTx/>
                <a:latin typeface="AvantGarde Bk BT" pitchFamily="34" charset="0"/>
                <a:ea typeface="+mn-ea"/>
                <a:cs typeface="Times New Roman" pitchFamily="18" charset="0"/>
              </a:rPr>
              <a:t> de la </a:t>
            </a:r>
            <a:r>
              <a:rPr kumimoji="0" lang="ca-ES" sz="3200" b="0" i="1" u="none" strike="noStrike" kern="1200" cap="none" spc="0" normalizeH="0" baseline="0" noProof="0" dirty="0" err="1">
                <a:ln>
                  <a:noFill/>
                </a:ln>
                <a:solidFill>
                  <a:srgbClr val="FFFF81"/>
                </a:solidFill>
                <a:effectLst>
                  <a:outerShdw blurRad="38100" dist="38100" dir="2700000" algn="tl">
                    <a:srgbClr val="000000"/>
                  </a:outerShdw>
                </a:effectLst>
                <a:uLnTx/>
                <a:uFillTx/>
                <a:latin typeface="AvantGarde Bk BT" pitchFamily="34" charset="0"/>
                <a:ea typeface="+mn-ea"/>
                <a:cs typeface="Times New Roman" pitchFamily="18" charset="0"/>
              </a:rPr>
              <a:t>tierra</a:t>
            </a:r>
            <a:r>
              <a:rPr kumimoji="0" lang="ca-ES" sz="3200" b="0" i="1" u="none" strike="noStrike" kern="1200" cap="none" spc="0" normalizeH="0" baseline="0" noProof="0" dirty="0">
                <a:ln>
                  <a:noFill/>
                </a:ln>
                <a:solidFill>
                  <a:srgbClr val="FFFF81"/>
                </a:solidFill>
                <a:effectLst>
                  <a:outerShdw blurRad="38100" dist="38100" dir="2700000" algn="tl">
                    <a:srgbClr val="000000"/>
                  </a:outerShdw>
                </a:effectLst>
                <a:uLnTx/>
                <a:uFillTx/>
                <a:latin typeface="AvantGarde Bk BT" pitchFamily="34" charset="0"/>
                <a:ea typeface="+mn-ea"/>
                <a:cs typeface="Times New Roman" pitchFamily="18" charset="0"/>
              </a:rPr>
              <a:t>.</a:t>
            </a:r>
          </a:p>
        </p:txBody>
      </p:sp>
      <p:sp>
        <p:nvSpPr>
          <p:cNvPr id="338949" name="Rectangle 5"/>
          <p:cNvSpPr>
            <a:spLocks noChangeArrowheads="1"/>
          </p:cNvSpPr>
          <p:nvPr/>
        </p:nvSpPr>
        <p:spPr bwMode="auto">
          <a:xfrm>
            <a:off x="853440" y="3313584"/>
            <a:ext cx="7470712" cy="1569660"/>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a-ES" sz="3200" b="0" i="1" u="none" strike="noStrike" kern="1200" cap="none" spc="0" normalizeH="0" baseline="0" noProof="0" dirty="0" err="1">
                <a:ln>
                  <a:noFill/>
                </a:ln>
                <a:solidFill>
                  <a:srgbClr val="FFFFFF"/>
                </a:solidFill>
                <a:effectLst>
                  <a:glow rad="101600">
                    <a:srgbClr val="1A0D00">
                      <a:alpha val="60000"/>
                    </a:srgbClr>
                  </a:glow>
                  <a:outerShdw blurRad="38100" dist="38100" dir="2700000" algn="tl">
                    <a:srgbClr val="000000">
                      <a:alpha val="43137"/>
                    </a:srgbClr>
                  </a:outerShdw>
                </a:effectLst>
                <a:uLnTx/>
                <a:uFillTx/>
                <a:latin typeface="Arial Narrow" pitchFamily="34" charset="0"/>
                <a:ea typeface="+mn-ea"/>
                <a:cs typeface="Times New Roman" pitchFamily="18" charset="0"/>
              </a:rPr>
              <a:t>Dios</a:t>
            </a:r>
            <a:r>
              <a:rPr kumimoji="0" lang="ca-ES" sz="3200" b="0" i="1" u="none" strike="noStrike" kern="1200" cap="none" spc="0" normalizeH="0" baseline="0" noProof="0" dirty="0">
                <a:ln>
                  <a:noFill/>
                </a:ln>
                <a:solidFill>
                  <a:srgbClr val="FFFFFF"/>
                </a:solidFill>
                <a:effectLst>
                  <a:glow rad="101600">
                    <a:srgbClr val="1A0D00">
                      <a:alpha val="60000"/>
                    </a:srgbClr>
                  </a:glow>
                  <a:outerShdw blurRad="38100" dist="38100" dir="2700000" algn="tl">
                    <a:srgbClr val="000000">
                      <a:alpha val="43137"/>
                    </a:srgbClr>
                  </a:outerShdw>
                </a:effectLst>
                <a:uLnTx/>
                <a:uFillTx/>
                <a:latin typeface="Arial Narrow" pitchFamily="34" charset="0"/>
                <a:ea typeface="+mn-ea"/>
                <a:cs typeface="Times New Roman" pitchFamily="18" charset="0"/>
              </a:rPr>
              <a:t> </a:t>
            </a:r>
            <a:r>
              <a:rPr kumimoji="0" lang="ca-ES" sz="3200" b="0" i="1" u="none" strike="noStrike" kern="1200" cap="none" spc="0" normalizeH="0" baseline="0" noProof="0" dirty="0" err="1">
                <a:ln>
                  <a:noFill/>
                </a:ln>
                <a:solidFill>
                  <a:srgbClr val="FFFFFF"/>
                </a:solidFill>
                <a:effectLst>
                  <a:glow rad="101600">
                    <a:srgbClr val="1A0D00">
                      <a:alpha val="60000"/>
                    </a:srgbClr>
                  </a:glow>
                  <a:outerShdw blurRad="38100" dist="38100" dir="2700000" algn="tl">
                    <a:srgbClr val="000000">
                      <a:alpha val="43137"/>
                    </a:srgbClr>
                  </a:outerShdw>
                </a:effectLst>
                <a:uLnTx/>
                <a:uFillTx/>
                <a:latin typeface="Arial Narrow" pitchFamily="34" charset="0"/>
                <a:ea typeface="+mn-ea"/>
                <a:cs typeface="Times New Roman" pitchFamily="18" charset="0"/>
              </a:rPr>
              <a:t>mío</a:t>
            </a:r>
            <a:r>
              <a:rPr kumimoji="0" lang="ca-ES" sz="3200" b="0" i="1" u="none" strike="noStrike" kern="1200" cap="none" spc="0" normalizeH="0" baseline="0" noProof="0" dirty="0">
                <a:ln>
                  <a:noFill/>
                </a:ln>
                <a:solidFill>
                  <a:srgbClr val="FFFFFF"/>
                </a:solidFill>
                <a:effectLst>
                  <a:glow rad="101600">
                    <a:srgbClr val="1A0D00">
                      <a:alpha val="60000"/>
                    </a:srgbClr>
                  </a:glow>
                  <a:outerShdw blurRad="38100" dist="38100" dir="2700000" algn="tl">
                    <a:srgbClr val="000000">
                      <a:alpha val="43137"/>
                    </a:srgbClr>
                  </a:outerShdw>
                </a:effectLst>
                <a:uLnTx/>
                <a:uFillTx/>
                <a:latin typeface="Arial Narrow" pitchFamily="34" charset="0"/>
                <a:ea typeface="+mn-ea"/>
                <a:cs typeface="Times New Roman" pitchFamily="18" charset="0"/>
              </a:rPr>
              <a:t>, confia  tu </a:t>
            </a:r>
            <a:r>
              <a:rPr kumimoji="0" lang="ca-ES" sz="3200" b="0" i="1" u="none" strike="noStrike" kern="1200" cap="none" spc="0" normalizeH="0" baseline="0" noProof="0" dirty="0" err="1">
                <a:ln>
                  <a:noFill/>
                </a:ln>
                <a:solidFill>
                  <a:srgbClr val="FFFFFF"/>
                </a:solidFill>
                <a:effectLst>
                  <a:glow rad="101600">
                    <a:srgbClr val="1A0D00">
                      <a:alpha val="60000"/>
                    </a:srgbClr>
                  </a:glow>
                  <a:outerShdw blurRad="38100" dist="38100" dir="2700000" algn="tl">
                    <a:srgbClr val="000000">
                      <a:alpha val="43137"/>
                    </a:srgbClr>
                  </a:outerShdw>
                </a:effectLst>
                <a:uLnTx/>
                <a:uFillTx/>
                <a:latin typeface="Arial Narrow" pitchFamily="34" charset="0"/>
                <a:ea typeface="+mn-ea"/>
                <a:cs typeface="Times New Roman" pitchFamily="18" charset="0"/>
              </a:rPr>
              <a:t>juicio</a:t>
            </a:r>
            <a:r>
              <a:rPr kumimoji="0" lang="ca-ES" sz="3200" b="0" i="1" u="none" strike="noStrike" kern="1200" cap="none" spc="0" normalizeH="0" baseline="0" noProof="0" dirty="0">
                <a:ln>
                  <a:noFill/>
                </a:ln>
                <a:solidFill>
                  <a:srgbClr val="FFFFFF"/>
                </a:solidFill>
                <a:effectLst>
                  <a:glow rad="101600">
                    <a:srgbClr val="1A0D00">
                      <a:alpha val="60000"/>
                    </a:srgbClr>
                  </a:glow>
                  <a:outerShdw blurRad="38100" dist="38100" dir="2700000" algn="tl">
                    <a:srgbClr val="000000">
                      <a:alpha val="43137"/>
                    </a:srgbClr>
                  </a:outerShdw>
                </a:effectLst>
                <a:uLnTx/>
                <a:uFillTx/>
                <a:latin typeface="Arial Narrow" pitchFamily="34" charset="0"/>
                <a:ea typeface="+mn-ea"/>
                <a:cs typeface="Times New Roman" pitchFamily="18" charset="0"/>
              </a:rPr>
              <a:t> al </a:t>
            </a:r>
            <a:r>
              <a:rPr kumimoji="0" lang="ca-ES" sz="3200" b="0" i="1" u="none" strike="noStrike" kern="1200" cap="none" spc="0" normalizeH="0" baseline="0" noProof="0" dirty="0" err="1">
                <a:ln>
                  <a:noFill/>
                </a:ln>
                <a:solidFill>
                  <a:srgbClr val="FFFFFF"/>
                </a:solidFill>
                <a:effectLst>
                  <a:glow rad="101600">
                    <a:srgbClr val="1A0D00">
                      <a:alpha val="60000"/>
                    </a:srgbClr>
                  </a:glow>
                  <a:outerShdw blurRad="38100" dist="38100" dir="2700000" algn="tl">
                    <a:srgbClr val="000000">
                      <a:alpha val="43137"/>
                    </a:srgbClr>
                  </a:outerShdw>
                </a:effectLst>
                <a:uLnTx/>
                <a:uFillTx/>
                <a:latin typeface="Arial Narrow" pitchFamily="34" charset="0"/>
                <a:ea typeface="+mn-ea"/>
                <a:cs typeface="Times New Roman" pitchFamily="18" charset="0"/>
              </a:rPr>
              <a:t>rey</a:t>
            </a:r>
            <a:r>
              <a:rPr kumimoji="0" lang="ca-ES" sz="3200" b="0" i="1" u="none" strike="noStrike" kern="1200" cap="none" spc="0" normalizeH="0" baseline="0" noProof="0" dirty="0">
                <a:ln>
                  <a:noFill/>
                </a:ln>
                <a:solidFill>
                  <a:srgbClr val="FFFFFF"/>
                </a:solidFill>
                <a:effectLst>
                  <a:glow rad="101600">
                    <a:srgbClr val="1A0D00">
                      <a:alpha val="60000"/>
                    </a:srgbClr>
                  </a:glow>
                  <a:outerShdw blurRad="38100" dist="38100" dir="2700000" algn="tl">
                    <a:srgbClr val="000000">
                      <a:alpha val="43137"/>
                    </a:srgbClr>
                  </a:outerShdw>
                </a:effectLst>
                <a:uLnTx/>
                <a:uFillTx/>
                <a:latin typeface="Arial Narrow" pitchFamily="34" charset="0"/>
                <a:ea typeface="+mn-ea"/>
                <a:cs typeface="Times New Roman" pitchFamily="18" charset="0"/>
              </a:rPr>
              <a:t>, tu </a:t>
            </a:r>
            <a:r>
              <a:rPr kumimoji="0" lang="ca-ES" sz="3200" b="0" i="1" u="none" strike="noStrike" kern="1200" cap="none" spc="0" normalizeH="0" baseline="0" noProof="0" dirty="0" err="1">
                <a:ln>
                  <a:noFill/>
                </a:ln>
                <a:solidFill>
                  <a:srgbClr val="FFFFFF"/>
                </a:solidFill>
                <a:effectLst>
                  <a:glow rad="101600">
                    <a:srgbClr val="1A0D00">
                      <a:alpha val="60000"/>
                    </a:srgbClr>
                  </a:glow>
                  <a:outerShdw blurRad="38100" dist="38100" dir="2700000" algn="tl">
                    <a:srgbClr val="000000">
                      <a:alpha val="43137"/>
                    </a:srgbClr>
                  </a:outerShdw>
                </a:effectLst>
                <a:uLnTx/>
                <a:uFillTx/>
                <a:latin typeface="Arial Narrow" pitchFamily="34" charset="0"/>
                <a:ea typeface="+mn-ea"/>
                <a:cs typeface="Times New Roman" pitchFamily="18" charset="0"/>
              </a:rPr>
              <a:t>justicia</a:t>
            </a:r>
            <a:r>
              <a:rPr kumimoji="0" lang="ca-ES" sz="3200" b="0" i="1" u="none" strike="noStrike" kern="1200" cap="none" spc="0" normalizeH="0" baseline="0" noProof="0" dirty="0">
                <a:ln>
                  <a:noFill/>
                </a:ln>
                <a:solidFill>
                  <a:srgbClr val="FFFFFF"/>
                </a:solidFill>
                <a:effectLst>
                  <a:glow rad="101600">
                    <a:srgbClr val="1A0D00">
                      <a:alpha val="60000"/>
                    </a:srgbClr>
                  </a:glow>
                  <a:outerShdw blurRad="38100" dist="38100" dir="2700000" algn="tl">
                    <a:srgbClr val="000000">
                      <a:alpha val="43137"/>
                    </a:srgbClr>
                  </a:outerShdw>
                </a:effectLst>
                <a:uLnTx/>
                <a:uFillTx/>
                <a:latin typeface="Arial Narrow" pitchFamily="34" charset="0"/>
                <a:ea typeface="+mn-ea"/>
                <a:cs typeface="Times New Roman" pitchFamily="18" charset="0"/>
              </a:rPr>
              <a:t> al </a:t>
            </a:r>
            <a:r>
              <a:rPr kumimoji="0" lang="ca-ES" sz="3200" b="0" i="1" u="none" strike="noStrike" kern="1200" cap="none" spc="0" normalizeH="0" baseline="0" noProof="0" dirty="0" err="1">
                <a:ln>
                  <a:noFill/>
                </a:ln>
                <a:solidFill>
                  <a:srgbClr val="FFFFFF"/>
                </a:solidFill>
                <a:effectLst>
                  <a:glow rad="101600">
                    <a:srgbClr val="1A0D00">
                      <a:alpha val="60000"/>
                    </a:srgbClr>
                  </a:glow>
                  <a:outerShdw blurRad="38100" dist="38100" dir="2700000" algn="tl">
                    <a:srgbClr val="000000">
                      <a:alpha val="43137"/>
                    </a:srgbClr>
                  </a:outerShdw>
                </a:effectLst>
                <a:uLnTx/>
                <a:uFillTx/>
                <a:latin typeface="Arial Narrow" pitchFamily="34" charset="0"/>
                <a:ea typeface="+mn-ea"/>
                <a:cs typeface="Times New Roman" pitchFamily="18" charset="0"/>
              </a:rPr>
              <a:t>hijo</a:t>
            </a:r>
            <a:r>
              <a:rPr kumimoji="0" lang="ca-ES" sz="3200" b="0" i="1" u="none" strike="noStrike" kern="1200" cap="none" spc="0" normalizeH="0" baseline="0" noProof="0" dirty="0">
                <a:ln>
                  <a:noFill/>
                </a:ln>
                <a:solidFill>
                  <a:srgbClr val="FFFFFF"/>
                </a:solidFill>
                <a:effectLst>
                  <a:glow rad="101600">
                    <a:srgbClr val="1A0D00">
                      <a:alpha val="60000"/>
                    </a:srgbClr>
                  </a:glow>
                  <a:outerShdw blurRad="38100" dist="38100" dir="2700000" algn="tl">
                    <a:srgbClr val="000000">
                      <a:alpha val="43137"/>
                    </a:srgbClr>
                  </a:outerShdw>
                </a:effectLst>
                <a:uLnTx/>
                <a:uFillTx/>
                <a:latin typeface="Arial Narrow" pitchFamily="34" charset="0"/>
                <a:ea typeface="+mn-ea"/>
                <a:cs typeface="Times New Roman" pitchFamily="18" charset="0"/>
              </a:rPr>
              <a:t> de </a:t>
            </a:r>
            <a:r>
              <a:rPr kumimoji="0" lang="ca-ES" sz="3200" b="0" i="1" u="none" strike="noStrike" kern="1200" cap="none" spc="0" normalizeH="0" baseline="0" noProof="0" dirty="0" err="1">
                <a:ln>
                  <a:noFill/>
                </a:ln>
                <a:solidFill>
                  <a:srgbClr val="FFFFFF"/>
                </a:solidFill>
                <a:effectLst>
                  <a:glow rad="101600">
                    <a:srgbClr val="1A0D00">
                      <a:alpha val="60000"/>
                    </a:srgbClr>
                  </a:glow>
                  <a:outerShdw blurRad="38100" dist="38100" dir="2700000" algn="tl">
                    <a:srgbClr val="000000">
                      <a:alpha val="43137"/>
                    </a:srgbClr>
                  </a:outerShdw>
                </a:effectLst>
                <a:uLnTx/>
                <a:uFillTx/>
                <a:latin typeface="Arial Narrow" pitchFamily="34" charset="0"/>
                <a:ea typeface="+mn-ea"/>
                <a:cs typeface="Times New Roman" pitchFamily="18" charset="0"/>
              </a:rPr>
              <a:t>reyes</a:t>
            </a:r>
            <a:r>
              <a:rPr kumimoji="0" lang="ca-ES" sz="3200" b="0" i="1" u="none" strike="noStrike" kern="1200" cap="none" spc="0" normalizeH="0" baseline="0" noProof="0" dirty="0">
                <a:ln>
                  <a:noFill/>
                </a:ln>
                <a:solidFill>
                  <a:srgbClr val="FFFFFF"/>
                </a:solidFill>
                <a:effectLst>
                  <a:glow rad="101600">
                    <a:srgbClr val="1A0D00">
                      <a:alpha val="60000"/>
                    </a:srgbClr>
                  </a:glow>
                  <a:outerShdw blurRad="38100" dist="38100" dir="2700000" algn="tl">
                    <a:srgbClr val="000000">
                      <a:alpha val="43137"/>
                    </a:srgbClr>
                  </a:outerShdw>
                </a:effectLst>
                <a:uLnTx/>
                <a:uFillTx/>
                <a:latin typeface="Arial Narrow" pitchFamily="34" charset="0"/>
                <a:ea typeface="+mn-ea"/>
                <a:cs typeface="Times New Roman" pitchFamily="18" charset="0"/>
              </a:rPr>
              <a:t>, para que </a:t>
            </a:r>
            <a:r>
              <a:rPr kumimoji="0" lang="ca-ES" sz="3200" b="0" i="1" u="none" strike="noStrike" kern="1200" cap="none" spc="0" normalizeH="0" baseline="0" noProof="0" dirty="0" err="1">
                <a:ln>
                  <a:noFill/>
                </a:ln>
                <a:solidFill>
                  <a:srgbClr val="FFFFFF"/>
                </a:solidFill>
                <a:effectLst>
                  <a:glow rad="101600">
                    <a:srgbClr val="1A0D00">
                      <a:alpha val="60000"/>
                    </a:srgbClr>
                  </a:glow>
                  <a:outerShdw blurRad="38100" dist="38100" dir="2700000" algn="tl">
                    <a:srgbClr val="000000">
                      <a:alpha val="43137"/>
                    </a:srgbClr>
                  </a:outerShdw>
                </a:effectLst>
                <a:uLnTx/>
                <a:uFillTx/>
                <a:latin typeface="Arial Narrow" pitchFamily="34" charset="0"/>
                <a:ea typeface="+mn-ea"/>
                <a:cs typeface="Times New Roman" pitchFamily="18" charset="0"/>
              </a:rPr>
              <a:t>rija</a:t>
            </a:r>
            <a:r>
              <a:rPr kumimoji="0" lang="ca-ES" sz="3200" b="0" i="1" u="none" strike="noStrike" kern="1200" cap="none" spc="0" normalizeH="0" baseline="0" noProof="0" dirty="0">
                <a:ln>
                  <a:noFill/>
                </a:ln>
                <a:solidFill>
                  <a:srgbClr val="FFFFFF"/>
                </a:solidFill>
                <a:effectLst>
                  <a:glow rad="101600">
                    <a:srgbClr val="1A0D00">
                      <a:alpha val="60000"/>
                    </a:srgbClr>
                  </a:glow>
                  <a:outerShdw blurRad="38100" dist="38100" dir="2700000" algn="tl">
                    <a:srgbClr val="000000">
                      <a:alpha val="43137"/>
                    </a:srgbClr>
                  </a:outerShdw>
                </a:effectLst>
                <a:uLnTx/>
                <a:uFillTx/>
                <a:latin typeface="Arial Narrow" pitchFamily="34" charset="0"/>
                <a:ea typeface="+mn-ea"/>
                <a:cs typeface="Times New Roman" pitchFamily="18" charset="0"/>
              </a:rPr>
              <a:t> a tu </a:t>
            </a:r>
            <a:r>
              <a:rPr kumimoji="0" lang="ca-ES" sz="3200" b="0" i="1" u="none" strike="noStrike" kern="1200" cap="none" spc="0" normalizeH="0" baseline="0" noProof="0" dirty="0" err="1">
                <a:ln>
                  <a:noFill/>
                </a:ln>
                <a:solidFill>
                  <a:srgbClr val="FFFFFF"/>
                </a:solidFill>
                <a:effectLst>
                  <a:glow rad="101600">
                    <a:srgbClr val="1A0D00">
                      <a:alpha val="60000"/>
                    </a:srgbClr>
                  </a:glow>
                  <a:outerShdw blurRad="38100" dist="38100" dir="2700000" algn="tl">
                    <a:srgbClr val="000000">
                      <a:alpha val="43137"/>
                    </a:srgbClr>
                  </a:outerShdw>
                </a:effectLst>
                <a:uLnTx/>
                <a:uFillTx/>
                <a:latin typeface="Arial Narrow" pitchFamily="34" charset="0"/>
                <a:ea typeface="+mn-ea"/>
                <a:cs typeface="Times New Roman" pitchFamily="18" charset="0"/>
              </a:rPr>
              <a:t>pueblo</a:t>
            </a:r>
            <a:r>
              <a:rPr kumimoji="0" lang="ca-ES" sz="3200" b="0" i="1" u="none" strike="noStrike" kern="1200" cap="none" spc="0" normalizeH="0" baseline="0" noProof="0" dirty="0">
                <a:ln>
                  <a:noFill/>
                </a:ln>
                <a:solidFill>
                  <a:srgbClr val="FFFFFF"/>
                </a:solidFill>
                <a:effectLst>
                  <a:glow rad="101600">
                    <a:srgbClr val="1A0D00">
                      <a:alpha val="60000"/>
                    </a:srgbClr>
                  </a:glow>
                  <a:outerShdw blurRad="38100" dist="38100" dir="2700000" algn="tl">
                    <a:srgbClr val="000000">
                      <a:alpha val="43137"/>
                    </a:srgbClr>
                  </a:outerShdw>
                </a:effectLst>
                <a:uLnTx/>
                <a:uFillTx/>
                <a:latin typeface="Arial Narrow" pitchFamily="34" charset="0"/>
                <a:ea typeface="+mn-ea"/>
                <a:cs typeface="Times New Roman" pitchFamily="18" charset="0"/>
              </a:rPr>
              <a:t> con </a:t>
            </a:r>
            <a:r>
              <a:rPr kumimoji="0" lang="ca-ES" sz="3200" b="0" i="1" u="none" strike="noStrike" kern="1200" cap="none" spc="0" normalizeH="0" baseline="0" noProof="0" dirty="0" err="1">
                <a:ln>
                  <a:noFill/>
                </a:ln>
                <a:solidFill>
                  <a:srgbClr val="FFFFFF"/>
                </a:solidFill>
                <a:effectLst>
                  <a:glow rad="101600">
                    <a:srgbClr val="1A0D00">
                      <a:alpha val="60000"/>
                    </a:srgbClr>
                  </a:glow>
                  <a:outerShdw blurRad="38100" dist="38100" dir="2700000" algn="tl">
                    <a:srgbClr val="000000">
                      <a:alpha val="43137"/>
                    </a:srgbClr>
                  </a:outerShdw>
                </a:effectLst>
                <a:uLnTx/>
                <a:uFillTx/>
                <a:latin typeface="Arial Narrow" pitchFamily="34" charset="0"/>
                <a:ea typeface="+mn-ea"/>
                <a:cs typeface="Times New Roman" pitchFamily="18" charset="0"/>
              </a:rPr>
              <a:t>justicia</a:t>
            </a:r>
            <a:r>
              <a:rPr kumimoji="0" lang="ca-ES" sz="3200" b="0" i="1" u="none" strike="noStrike" kern="1200" cap="none" spc="0" normalizeH="0" baseline="0" noProof="0" dirty="0">
                <a:ln>
                  <a:noFill/>
                </a:ln>
                <a:solidFill>
                  <a:srgbClr val="FFFFFF"/>
                </a:solidFill>
                <a:effectLst>
                  <a:glow rad="101600">
                    <a:srgbClr val="1A0D00">
                      <a:alpha val="60000"/>
                    </a:srgbClr>
                  </a:glow>
                  <a:outerShdw blurRad="38100" dist="38100" dir="2700000" algn="tl">
                    <a:srgbClr val="000000">
                      <a:alpha val="43137"/>
                    </a:srgbClr>
                  </a:outerShdw>
                </a:effectLst>
                <a:uLnTx/>
                <a:uFillTx/>
                <a:latin typeface="Arial Narrow" pitchFamily="34" charset="0"/>
                <a:ea typeface="+mn-ea"/>
                <a:cs typeface="Times New Roman" pitchFamily="18" charset="0"/>
              </a:rPr>
              <a:t>, a tus </a:t>
            </a:r>
            <a:r>
              <a:rPr kumimoji="0" lang="ca-ES" sz="3200" b="0" i="1" u="none" strike="noStrike" kern="1200" cap="none" spc="0" normalizeH="0" baseline="0" noProof="0" dirty="0" err="1">
                <a:ln>
                  <a:noFill/>
                </a:ln>
                <a:solidFill>
                  <a:srgbClr val="FFFFFF"/>
                </a:solidFill>
                <a:effectLst>
                  <a:glow rad="101600">
                    <a:srgbClr val="1A0D00">
                      <a:alpha val="60000"/>
                    </a:srgbClr>
                  </a:glow>
                  <a:outerShdw blurRad="38100" dist="38100" dir="2700000" algn="tl">
                    <a:srgbClr val="000000">
                      <a:alpha val="43137"/>
                    </a:srgbClr>
                  </a:outerShdw>
                </a:effectLst>
                <a:uLnTx/>
                <a:uFillTx/>
                <a:latin typeface="Arial Narrow" pitchFamily="34" charset="0"/>
                <a:ea typeface="+mn-ea"/>
                <a:cs typeface="Times New Roman" pitchFamily="18" charset="0"/>
              </a:rPr>
              <a:t>humildes</a:t>
            </a:r>
            <a:r>
              <a:rPr kumimoji="0" lang="ca-ES" sz="3200" b="0" i="1" u="none" strike="noStrike" kern="1200" cap="none" spc="0" normalizeH="0" baseline="0" noProof="0" dirty="0">
                <a:ln>
                  <a:noFill/>
                </a:ln>
                <a:solidFill>
                  <a:srgbClr val="FFFFFF"/>
                </a:solidFill>
                <a:effectLst>
                  <a:glow rad="101600">
                    <a:srgbClr val="1A0D00">
                      <a:alpha val="60000"/>
                    </a:srgbClr>
                  </a:glow>
                  <a:outerShdw blurRad="38100" dist="38100" dir="2700000" algn="tl">
                    <a:srgbClr val="000000">
                      <a:alpha val="43137"/>
                    </a:srgbClr>
                  </a:outerShdw>
                </a:effectLst>
                <a:uLnTx/>
                <a:uFillTx/>
                <a:latin typeface="Arial Narrow" pitchFamily="34" charset="0"/>
                <a:ea typeface="+mn-ea"/>
                <a:cs typeface="Times New Roman" pitchFamily="18" charset="0"/>
              </a:rPr>
              <a:t> con rectitud.</a:t>
            </a:r>
            <a:endParaRPr kumimoji="0" lang="ca-ES" sz="2900" b="0" i="1" u="none" strike="noStrike" kern="1200" cap="none" spc="0" normalizeH="0" baseline="0" noProof="0" dirty="0">
              <a:ln>
                <a:noFill/>
              </a:ln>
              <a:solidFill>
                <a:srgbClr val="FFFFFF"/>
              </a:solidFill>
              <a:effectLst>
                <a:glow rad="101600">
                  <a:srgbClr val="1A0D00">
                    <a:alpha val="60000"/>
                  </a:srgbClr>
                </a:glow>
                <a:outerShdw blurRad="38100" dist="38100" dir="2700000" algn="tl">
                  <a:srgbClr val="000000">
                    <a:alpha val="43137"/>
                  </a:srgbClr>
                </a:outerShdw>
              </a:effectLst>
              <a:uLnTx/>
              <a:uFillTx/>
              <a:latin typeface="Arial Narrow" pitchFamily="34" charset="0"/>
              <a:ea typeface="+mn-ea"/>
              <a:cs typeface="+mn-cs"/>
            </a:endParaRPr>
          </a:p>
        </p:txBody>
      </p:sp>
    </p:spTree>
    <p:extLst>
      <p:ext uri="{BB962C8B-B14F-4D97-AF65-F5344CB8AC3E}">
        <p14:creationId xmlns:p14="http://schemas.microsoft.com/office/powerpoint/2010/main" val="268290819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338949"/>
                                        </p:tgtEl>
                                        <p:attrNameLst>
                                          <p:attrName>style.visibility</p:attrName>
                                        </p:attrNameLst>
                                      </p:cBhvr>
                                      <p:to>
                                        <p:strVal val="visible"/>
                                      </p:to>
                                    </p:set>
                                    <p:anim calcmode="lin" valueType="num">
                                      <p:cBhvr>
                                        <p:cTn id="7" dur="250" fill="hold"/>
                                        <p:tgtEl>
                                          <p:spTgt spid="338949"/>
                                        </p:tgtEl>
                                        <p:attrNameLst>
                                          <p:attrName>ppt_w</p:attrName>
                                        </p:attrNameLst>
                                      </p:cBhvr>
                                      <p:tavLst>
                                        <p:tav tm="0">
                                          <p:val>
                                            <p:strVal val="4/3*#ppt_w"/>
                                          </p:val>
                                        </p:tav>
                                        <p:tav tm="100000">
                                          <p:val>
                                            <p:strVal val="#ppt_w"/>
                                          </p:val>
                                        </p:tav>
                                      </p:tavLst>
                                    </p:anim>
                                    <p:anim calcmode="lin" valueType="num">
                                      <p:cBhvr>
                                        <p:cTn id="8" dur="250" fill="hold"/>
                                        <p:tgtEl>
                                          <p:spTgt spid="338949"/>
                                        </p:tgtEl>
                                        <p:attrNameLst>
                                          <p:attrName>ppt_h</p:attrName>
                                        </p:attrNameLst>
                                      </p:cBhvr>
                                      <p:tavLst>
                                        <p:tav tm="0">
                                          <p:val>
                                            <p:strVal val="4/3*#ppt_h"/>
                                          </p:val>
                                        </p:tav>
                                        <p:tav tm="100000">
                                          <p:val>
                                            <p:strVal val="#ppt_h"/>
                                          </p:val>
                                        </p:tav>
                                      </p:tavLst>
                                    </p:anim>
                                  </p:childTnLst>
                                </p:cTn>
                              </p:par>
                            </p:childTnLst>
                          </p:cTn>
                        </p:par>
                        <p:par>
                          <p:cTn id="9" fill="hold">
                            <p:stCondLst>
                              <p:cond delay="775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338948"/>
                                        </p:tgtEl>
                                        <p:attrNameLst>
                                          <p:attrName>style.visibility</p:attrName>
                                        </p:attrNameLst>
                                      </p:cBhvr>
                                      <p:to>
                                        <p:strVal val="visible"/>
                                      </p:to>
                                    </p:set>
                                    <p:anim calcmode="lin" valueType="num">
                                      <p:cBhvr>
                                        <p:cTn id="12" dur="250" fill="hold"/>
                                        <p:tgtEl>
                                          <p:spTgt spid="338948"/>
                                        </p:tgtEl>
                                        <p:attrNameLst>
                                          <p:attrName>ppt_w</p:attrName>
                                        </p:attrNameLst>
                                      </p:cBhvr>
                                      <p:tavLst>
                                        <p:tav tm="0">
                                          <p:val>
                                            <p:strVal val="4/3*#ppt_w"/>
                                          </p:val>
                                        </p:tav>
                                        <p:tav tm="100000">
                                          <p:val>
                                            <p:strVal val="#ppt_w"/>
                                          </p:val>
                                        </p:tav>
                                      </p:tavLst>
                                    </p:anim>
                                    <p:anim calcmode="lin" valueType="num">
                                      <p:cBhvr>
                                        <p:cTn id="13" dur="250" fill="hold"/>
                                        <p:tgtEl>
                                          <p:spTgt spid="33894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8" grpId="0"/>
      <p:bldP spid="33894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familiacristiana.org.ve/fcd/images/stories/Enero_2013/Pa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294" y="285083"/>
            <a:ext cx="8389820" cy="6255054"/>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39971" name="Rectangle 3"/>
          <p:cNvSpPr>
            <a:spLocks noChangeArrowheads="1"/>
          </p:cNvSpPr>
          <p:nvPr/>
        </p:nvSpPr>
        <p:spPr bwMode="auto">
          <a:xfrm>
            <a:off x="362294" y="285083"/>
            <a:ext cx="6313490" cy="1384995"/>
          </a:xfrm>
          <a:prstGeom prst="rect">
            <a:avLst/>
          </a:prstGeom>
          <a:noFill/>
          <a:ln w="9525">
            <a:noFill/>
            <a:miter lim="800000"/>
            <a:headEnd/>
            <a:tailEnd/>
          </a:ln>
          <a:effectLst>
            <a:outerShdw dist="17961" dir="2700000" algn="ctr" rotWithShape="0">
              <a:schemeClr val="bg1"/>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a-ES" sz="2800" b="1"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pitchFamily="18" charset="0"/>
              </a:rPr>
              <a:t>Que en </a:t>
            </a:r>
            <a:r>
              <a:rPr kumimoji="0" lang="ca-ES" sz="2800" b="1" i="1" u="none" strike="noStrike" kern="1200" cap="none" spc="0" normalizeH="0" baseline="0" noProof="0" dirty="0" err="1">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pitchFamily="18" charset="0"/>
              </a:rPr>
              <a:t>sus</a:t>
            </a:r>
            <a:r>
              <a:rPr kumimoji="0" lang="ca-ES" sz="2800" b="1"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pitchFamily="18" charset="0"/>
              </a:rPr>
              <a:t> </a:t>
            </a:r>
            <a:r>
              <a:rPr kumimoji="0" lang="ca-ES" sz="2800" b="1" i="1" u="none" strike="noStrike" kern="1200" cap="none" spc="0" normalizeH="0" baseline="0" noProof="0" dirty="0" err="1">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pitchFamily="18" charset="0"/>
              </a:rPr>
              <a:t>días</a:t>
            </a:r>
            <a:r>
              <a:rPr kumimoji="0" lang="ca-ES" sz="2800" b="1"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pitchFamily="18" charset="0"/>
              </a:rPr>
              <a:t> </a:t>
            </a:r>
            <a:r>
              <a:rPr kumimoji="0" lang="ca-ES" sz="2800" b="1" i="1" u="none" strike="noStrike" kern="1200" cap="none" spc="0" normalizeH="0" baseline="0" noProof="0" dirty="0" err="1">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pitchFamily="18" charset="0"/>
              </a:rPr>
              <a:t>florezca</a:t>
            </a:r>
            <a:r>
              <a:rPr kumimoji="0" lang="ca-ES" sz="2800" b="1"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pitchFamily="18" charset="0"/>
              </a:rPr>
              <a:t> la </a:t>
            </a:r>
            <a:r>
              <a:rPr kumimoji="0" lang="ca-ES" sz="2800" b="1" i="1" u="none" strike="noStrike" kern="1200" cap="none" spc="0" normalizeH="0" baseline="0" noProof="0" dirty="0" err="1">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pitchFamily="18" charset="0"/>
              </a:rPr>
              <a:t>justicia</a:t>
            </a:r>
            <a:r>
              <a:rPr kumimoji="0" lang="ca-ES" sz="2800" b="1"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pitchFamily="18" charset="0"/>
              </a:rPr>
              <a:t>, y la </a:t>
            </a:r>
            <a:r>
              <a:rPr kumimoji="0" lang="ca-ES" sz="2800" b="1" i="1" u="none" strike="noStrike" kern="1200" cap="none" spc="0" normalizeH="0" baseline="0" noProof="0" dirty="0" err="1">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pitchFamily="18" charset="0"/>
              </a:rPr>
              <a:t>paz</a:t>
            </a:r>
            <a:r>
              <a:rPr kumimoji="0" lang="ca-ES" sz="2800" b="1"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pitchFamily="18" charset="0"/>
              </a:rPr>
              <a:t> </a:t>
            </a:r>
            <a:r>
              <a:rPr kumimoji="0" lang="ca-ES" sz="2800" b="1" i="1" u="none" strike="noStrike" kern="1200" cap="none" spc="0" normalizeH="0" baseline="0" noProof="0" dirty="0" err="1">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pitchFamily="18" charset="0"/>
              </a:rPr>
              <a:t>hasta</a:t>
            </a:r>
            <a:r>
              <a:rPr kumimoji="0" lang="ca-ES" sz="2800" b="1"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pitchFamily="18" charset="0"/>
              </a:rPr>
              <a:t> que </a:t>
            </a:r>
            <a:r>
              <a:rPr kumimoji="0" lang="ca-ES" sz="2800" b="1" i="1" u="none" strike="noStrike" kern="1200" cap="none" spc="0" normalizeH="0" baseline="0" noProof="0" dirty="0" err="1">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pitchFamily="18" charset="0"/>
              </a:rPr>
              <a:t>falte</a:t>
            </a:r>
            <a:r>
              <a:rPr kumimoji="0" lang="ca-ES" sz="2800" b="1"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pitchFamily="18" charset="0"/>
              </a:rPr>
              <a:t> la </a:t>
            </a:r>
            <a:r>
              <a:rPr kumimoji="0" lang="ca-ES" sz="2800" b="1" i="1" u="none" strike="noStrike" kern="1200" cap="none" spc="0" normalizeH="0" baseline="0" noProof="0" dirty="0" err="1">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pitchFamily="18" charset="0"/>
              </a:rPr>
              <a:t>luna</a:t>
            </a:r>
            <a:r>
              <a:rPr kumimoji="0" lang="ca-ES" sz="2800" b="1"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pitchFamily="18" charset="0"/>
              </a:rPr>
              <a:t>; que </a:t>
            </a:r>
            <a:r>
              <a:rPr kumimoji="0" lang="ca-ES" sz="2800" b="1" i="1" u="none" strike="noStrike" kern="1200" cap="none" spc="0" normalizeH="0" baseline="0" noProof="0" dirty="0" err="1">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pitchFamily="18" charset="0"/>
              </a:rPr>
              <a:t>domine</a:t>
            </a:r>
            <a:r>
              <a:rPr kumimoji="0" lang="ca-ES" sz="2800" b="1"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pitchFamily="18" charset="0"/>
              </a:rPr>
              <a:t> de mar a mar, del Gran Río al  </a:t>
            </a:r>
            <a:r>
              <a:rPr kumimoji="0" lang="ca-ES" sz="2800" b="1" i="1" u="none" strike="noStrike" kern="1200" cap="none" spc="0" normalizeH="0" baseline="0" noProof="0" dirty="0" err="1">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pitchFamily="18" charset="0"/>
              </a:rPr>
              <a:t>confin</a:t>
            </a:r>
            <a:r>
              <a:rPr kumimoji="0" lang="ca-ES" sz="2800" b="1"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pitchFamily="18" charset="0"/>
              </a:rPr>
              <a:t> de la </a:t>
            </a:r>
            <a:r>
              <a:rPr kumimoji="0" lang="ca-ES" sz="2800" b="1" i="1" u="none" strike="noStrike" kern="1200" cap="none" spc="0" normalizeH="0" baseline="0" noProof="0" dirty="0" err="1">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pitchFamily="18" charset="0"/>
              </a:rPr>
              <a:t>tierra</a:t>
            </a:r>
            <a:r>
              <a:rPr kumimoji="0" lang="ca-ES" sz="2800" b="1"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pitchFamily="18" charset="0"/>
              </a:rPr>
              <a:t>.</a:t>
            </a:r>
          </a:p>
        </p:txBody>
      </p:sp>
      <p:sp>
        <p:nvSpPr>
          <p:cNvPr id="339972" name="Rectangle 4"/>
          <p:cNvSpPr>
            <a:spLocks noChangeArrowheads="1"/>
          </p:cNvSpPr>
          <p:nvPr/>
        </p:nvSpPr>
        <p:spPr bwMode="auto">
          <a:xfrm>
            <a:off x="2412924" y="4374854"/>
            <a:ext cx="3775968" cy="2062103"/>
          </a:xfrm>
          <a:prstGeom prst="rect">
            <a:avLst/>
          </a:prstGeom>
          <a:noFill/>
          <a:ln w="9525">
            <a:noFill/>
            <a:miter lim="800000"/>
            <a:headEnd/>
            <a:tailEnd/>
          </a:ln>
          <a:effectLst>
            <a:outerShdw dist="53882" dir="2700000" algn="ctr" rotWithShape="0">
              <a:schemeClr val="tx1"/>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a-ES" sz="3200" b="1" i="1" u="none" strike="noStrike" kern="1200" cap="none" spc="0" normalizeH="0" baseline="0" noProof="0" dirty="0">
                <a:ln>
                  <a:noFill/>
                </a:ln>
                <a:solidFill>
                  <a:srgbClr val="FFFFFF"/>
                </a:solidFill>
                <a:effectLst/>
                <a:uLnTx/>
                <a:uFillTx/>
                <a:latin typeface="AvantGarde Bk BT" pitchFamily="34" charset="0"/>
                <a:ea typeface="+mn-ea"/>
                <a:cs typeface="Times New Roman" pitchFamily="18" charset="0"/>
              </a:rPr>
              <a:t>Se </a:t>
            </a:r>
            <a:r>
              <a:rPr kumimoji="0" lang="ca-ES" sz="3200" b="1" i="1" u="none" strike="noStrike" kern="1200" cap="none" spc="0" normalizeH="0" baseline="0" noProof="0" dirty="0" err="1">
                <a:ln>
                  <a:noFill/>
                </a:ln>
                <a:solidFill>
                  <a:srgbClr val="FFFFFF"/>
                </a:solidFill>
                <a:effectLst/>
                <a:uLnTx/>
                <a:uFillTx/>
                <a:latin typeface="AvantGarde Bk BT" pitchFamily="34" charset="0"/>
                <a:ea typeface="+mn-ea"/>
                <a:cs typeface="Times New Roman" pitchFamily="18" charset="0"/>
              </a:rPr>
              <a:t>postrarán</a:t>
            </a:r>
            <a:r>
              <a:rPr kumimoji="0" lang="ca-ES" sz="3200" b="1" i="1" u="none" strike="noStrike" kern="1200" cap="none" spc="0" normalizeH="0" baseline="0" noProof="0" dirty="0">
                <a:ln>
                  <a:noFill/>
                </a:ln>
                <a:solidFill>
                  <a:srgbClr val="FFFFFF"/>
                </a:solidFill>
                <a:effectLst/>
                <a:uLnTx/>
                <a:uFillTx/>
                <a:latin typeface="AvantGarde Bk BT" pitchFamily="34" charset="0"/>
                <a:ea typeface="+mn-ea"/>
                <a:cs typeface="Times New Roman" pitchFamily="18" charset="0"/>
              </a:rPr>
              <a:t> </a:t>
            </a:r>
            <a:r>
              <a:rPr kumimoji="0" lang="ca-ES" sz="3200" b="1" i="1" u="none" strike="noStrike" kern="1200" cap="none" spc="0" normalizeH="0" baseline="0" noProof="0" dirty="0" err="1">
                <a:ln>
                  <a:noFill/>
                </a:ln>
                <a:solidFill>
                  <a:srgbClr val="FFFFFF"/>
                </a:solidFill>
                <a:effectLst/>
                <a:uLnTx/>
                <a:uFillTx/>
                <a:latin typeface="AvantGarde Bk BT" pitchFamily="34" charset="0"/>
                <a:ea typeface="+mn-ea"/>
                <a:cs typeface="Times New Roman" pitchFamily="18" charset="0"/>
              </a:rPr>
              <a:t>anti</a:t>
            </a:r>
            <a:r>
              <a:rPr kumimoji="0" lang="ca-ES" sz="3200" b="1" i="1" u="none" strike="noStrike" kern="1200" cap="none" spc="0" normalizeH="0" baseline="0" noProof="0" dirty="0">
                <a:ln>
                  <a:noFill/>
                </a:ln>
                <a:solidFill>
                  <a:srgbClr val="FFFFFF"/>
                </a:solidFill>
                <a:effectLst/>
                <a:uLnTx/>
                <a:uFillTx/>
                <a:latin typeface="AvantGarde Bk BT" pitchFamily="34" charset="0"/>
                <a:ea typeface="+mn-ea"/>
                <a:cs typeface="Times New Roman" pitchFamily="18" charset="0"/>
              </a:rPr>
              <a:t> </a:t>
            </a:r>
            <a:r>
              <a:rPr kumimoji="0" lang="ca-ES" sz="3200" b="1" i="1" u="none" strike="noStrike" kern="1200" cap="none" spc="0" normalizeH="0" baseline="0" noProof="0" dirty="0" err="1">
                <a:ln>
                  <a:noFill/>
                </a:ln>
                <a:solidFill>
                  <a:srgbClr val="FFFFFF"/>
                </a:solidFill>
                <a:effectLst/>
                <a:uLnTx/>
                <a:uFillTx/>
                <a:latin typeface="AvantGarde Bk BT" pitchFamily="34" charset="0"/>
                <a:ea typeface="+mn-ea"/>
                <a:cs typeface="Times New Roman" pitchFamily="18" charset="0"/>
              </a:rPr>
              <a:t>ti</a:t>
            </a:r>
            <a:r>
              <a:rPr kumimoji="0" lang="ca-ES" sz="3200" b="1" i="1" u="none" strike="noStrike" kern="1200" cap="none" spc="0" normalizeH="0" baseline="0" noProof="0" dirty="0">
                <a:ln>
                  <a:noFill/>
                </a:ln>
                <a:solidFill>
                  <a:srgbClr val="FFFFFF"/>
                </a:solidFill>
                <a:effectLst/>
                <a:uLnTx/>
                <a:uFillTx/>
                <a:latin typeface="AvantGarde Bk BT" pitchFamily="34" charset="0"/>
                <a:ea typeface="+mn-ea"/>
                <a:cs typeface="Times New Roman" pitchFamily="18" charset="0"/>
              </a:rPr>
              <a:t>, </a:t>
            </a:r>
            <a:r>
              <a:rPr kumimoji="0" lang="ca-ES" sz="3200" b="1" i="1" u="none" strike="noStrike" kern="1200" cap="none" spc="0" normalizeH="0" baseline="0" noProof="0" dirty="0" err="1">
                <a:ln>
                  <a:noFill/>
                </a:ln>
                <a:solidFill>
                  <a:srgbClr val="FFFFFF"/>
                </a:solidFill>
                <a:effectLst/>
                <a:uLnTx/>
                <a:uFillTx/>
                <a:latin typeface="AvantGarde Bk BT" pitchFamily="34" charset="0"/>
                <a:ea typeface="+mn-ea"/>
                <a:cs typeface="Times New Roman" pitchFamily="18" charset="0"/>
              </a:rPr>
              <a:t>Señor</a:t>
            </a:r>
            <a:r>
              <a:rPr kumimoji="0" lang="ca-ES" sz="3200" b="1" i="1" u="none" strike="noStrike" kern="1200" cap="none" spc="0" normalizeH="0" baseline="0" noProof="0" dirty="0">
                <a:ln>
                  <a:noFill/>
                </a:ln>
                <a:solidFill>
                  <a:srgbClr val="FFFFFF"/>
                </a:solidFill>
                <a:effectLst/>
                <a:uLnTx/>
                <a:uFillTx/>
                <a:latin typeface="AvantGarde Bk BT" pitchFamily="34" charset="0"/>
                <a:ea typeface="+mn-ea"/>
                <a:cs typeface="Times New Roman" pitchFamily="18" charset="0"/>
              </a:rPr>
              <a:t>, </a:t>
            </a:r>
            <a:r>
              <a:rPr kumimoji="0" lang="ca-ES" sz="3200" b="1" i="1" u="none" strike="noStrike" kern="1200" cap="none" spc="0" normalizeH="0" baseline="0" noProof="0" dirty="0" err="1">
                <a:ln>
                  <a:noFill/>
                </a:ln>
                <a:solidFill>
                  <a:srgbClr val="FFFFFF"/>
                </a:solidFill>
                <a:effectLst/>
                <a:uLnTx/>
                <a:uFillTx/>
                <a:latin typeface="AvantGarde Bk BT" pitchFamily="34" charset="0"/>
                <a:ea typeface="+mn-ea"/>
                <a:cs typeface="Times New Roman" pitchFamily="18" charset="0"/>
              </a:rPr>
              <a:t>todos</a:t>
            </a:r>
            <a:r>
              <a:rPr kumimoji="0" lang="ca-ES" sz="3200" b="1" i="1" u="none" strike="noStrike" kern="1200" cap="none" spc="0" normalizeH="0" baseline="0" noProof="0" dirty="0">
                <a:ln>
                  <a:noFill/>
                </a:ln>
                <a:solidFill>
                  <a:srgbClr val="FFFFFF"/>
                </a:solidFill>
                <a:effectLst/>
                <a:uLnTx/>
                <a:uFillTx/>
                <a:latin typeface="AvantGarde Bk BT" pitchFamily="34" charset="0"/>
                <a:ea typeface="+mn-ea"/>
                <a:cs typeface="Times New Roman" pitchFamily="18" charset="0"/>
              </a:rPr>
              <a:t> los </a:t>
            </a:r>
            <a:r>
              <a:rPr kumimoji="0" lang="ca-ES" sz="3200" b="1" i="1" u="none" strike="noStrike" kern="1200" cap="none" spc="0" normalizeH="0" baseline="0" noProof="0" dirty="0" err="1">
                <a:ln>
                  <a:noFill/>
                </a:ln>
                <a:solidFill>
                  <a:srgbClr val="FFFFFF"/>
                </a:solidFill>
                <a:effectLst/>
                <a:uLnTx/>
                <a:uFillTx/>
                <a:latin typeface="AvantGarde Bk BT" pitchFamily="34" charset="0"/>
                <a:ea typeface="+mn-ea"/>
                <a:cs typeface="Times New Roman" pitchFamily="18" charset="0"/>
              </a:rPr>
              <a:t>pueblos</a:t>
            </a:r>
            <a:r>
              <a:rPr kumimoji="0" lang="ca-ES" sz="3200" b="1" i="1" u="none" strike="noStrike" kern="1200" cap="none" spc="0" normalizeH="0" baseline="0" noProof="0" dirty="0">
                <a:ln>
                  <a:noFill/>
                </a:ln>
                <a:solidFill>
                  <a:srgbClr val="FFFFFF"/>
                </a:solidFill>
                <a:effectLst/>
                <a:uLnTx/>
                <a:uFillTx/>
                <a:latin typeface="AvantGarde Bk BT" pitchFamily="34" charset="0"/>
                <a:ea typeface="+mn-ea"/>
                <a:cs typeface="Times New Roman" pitchFamily="18" charset="0"/>
              </a:rPr>
              <a:t> de la </a:t>
            </a:r>
            <a:r>
              <a:rPr kumimoji="0" lang="ca-ES" sz="3200" b="1" i="1" u="none" strike="noStrike" kern="1200" cap="none" spc="0" normalizeH="0" baseline="0" noProof="0" dirty="0" err="1">
                <a:ln>
                  <a:noFill/>
                </a:ln>
                <a:solidFill>
                  <a:srgbClr val="FFFFFF"/>
                </a:solidFill>
                <a:effectLst/>
                <a:uLnTx/>
                <a:uFillTx/>
                <a:latin typeface="AvantGarde Bk BT" pitchFamily="34" charset="0"/>
                <a:ea typeface="+mn-ea"/>
                <a:cs typeface="Times New Roman" pitchFamily="18" charset="0"/>
              </a:rPr>
              <a:t>tierra</a:t>
            </a:r>
            <a:r>
              <a:rPr kumimoji="0" lang="ca-ES" sz="3200" b="1" i="1" u="none" strike="noStrike" kern="1200" cap="none" spc="0" normalizeH="0" baseline="0" noProof="0" dirty="0">
                <a:ln>
                  <a:noFill/>
                </a:ln>
                <a:solidFill>
                  <a:srgbClr val="FFFFFF"/>
                </a:solidFill>
                <a:effectLst/>
                <a:uLnTx/>
                <a:uFillTx/>
                <a:latin typeface="AvantGarde Bk BT" pitchFamily="34" charset="0"/>
                <a:ea typeface="+mn-ea"/>
                <a:cs typeface="Times New Roman" pitchFamily="18" charset="0"/>
              </a:rPr>
              <a:t>.</a:t>
            </a:r>
          </a:p>
        </p:txBody>
      </p:sp>
    </p:spTree>
    <p:extLst>
      <p:ext uri="{BB962C8B-B14F-4D97-AF65-F5344CB8AC3E}">
        <p14:creationId xmlns:p14="http://schemas.microsoft.com/office/powerpoint/2010/main" val="280129320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grpId="0" nodeType="afterEffect">
                                  <p:stCondLst>
                                    <p:cond delay="0"/>
                                  </p:stCondLst>
                                  <p:childTnLst>
                                    <p:set>
                                      <p:cBhvr>
                                        <p:cTn id="6" dur="1" fill="hold">
                                          <p:stCondLst>
                                            <p:cond delay="0"/>
                                          </p:stCondLst>
                                        </p:cTn>
                                        <p:tgtEl>
                                          <p:spTgt spid="339971"/>
                                        </p:tgtEl>
                                        <p:attrNameLst>
                                          <p:attrName>style.visibility</p:attrName>
                                        </p:attrNameLst>
                                      </p:cBhvr>
                                      <p:to>
                                        <p:strVal val="visible"/>
                                      </p:to>
                                    </p:set>
                                    <p:anim calcmode="lin" valueType="num">
                                      <p:cBhvr additive="base">
                                        <p:cTn id="7" dur="5000" fill="hold"/>
                                        <p:tgtEl>
                                          <p:spTgt spid="339971"/>
                                        </p:tgtEl>
                                        <p:attrNameLst>
                                          <p:attrName>ppt_x</p:attrName>
                                        </p:attrNameLst>
                                      </p:cBhvr>
                                      <p:tavLst>
                                        <p:tav tm="0">
                                          <p:val>
                                            <p:strVal val="1+#ppt_w/2"/>
                                          </p:val>
                                        </p:tav>
                                        <p:tav tm="100000">
                                          <p:val>
                                            <p:strVal val="#ppt_x"/>
                                          </p:val>
                                        </p:tav>
                                      </p:tavLst>
                                    </p:anim>
                                    <p:anim calcmode="lin" valueType="num">
                                      <p:cBhvr additive="base">
                                        <p:cTn id="8" dur="5000" fill="hold"/>
                                        <p:tgtEl>
                                          <p:spTgt spid="339971"/>
                                        </p:tgtEl>
                                        <p:attrNameLst>
                                          <p:attrName>ppt_y</p:attrName>
                                        </p:attrNameLst>
                                      </p:cBhvr>
                                      <p:tavLst>
                                        <p:tav tm="0">
                                          <p:val>
                                            <p:strVal val="#ppt_y"/>
                                          </p:val>
                                        </p:tav>
                                        <p:tav tm="100000">
                                          <p:val>
                                            <p:strVal val="#ppt_y"/>
                                          </p:val>
                                        </p:tav>
                                      </p:tavLst>
                                    </p:anim>
                                  </p:childTnLst>
                                </p:cTn>
                              </p:par>
                            </p:childTnLst>
                          </p:cTn>
                        </p:par>
                        <p:par>
                          <p:cTn id="9" fill="hold">
                            <p:stCondLst>
                              <p:cond delay="5000"/>
                            </p:stCondLst>
                            <p:childTnLst>
                              <p:par>
                                <p:cTn id="10" presetID="23" presetClass="entr" presetSubtype="16" fill="hold" grpId="0" nodeType="afterEffect">
                                  <p:stCondLst>
                                    <p:cond delay="0"/>
                                  </p:stCondLst>
                                  <p:childTnLst>
                                    <p:set>
                                      <p:cBhvr>
                                        <p:cTn id="11" dur="1" fill="hold">
                                          <p:stCondLst>
                                            <p:cond delay="0"/>
                                          </p:stCondLst>
                                        </p:cTn>
                                        <p:tgtEl>
                                          <p:spTgt spid="339972"/>
                                        </p:tgtEl>
                                        <p:attrNameLst>
                                          <p:attrName>style.visibility</p:attrName>
                                        </p:attrNameLst>
                                      </p:cBhvr>
                                      <p:to>
                                        <p:strVal val="visible"/>
                                      </p:to>
                                    </p:set>
                                    <p:anim calcmode="lin" valueType="num">
                                      <p:cBhvr>
                                        <p:cTn id="12" dur="500" fill="hold"/>
                                        <p:tgtEl>
                                          <p:spTgt spid="339972"/>
                                        </p:tgtEl>
                                        <p:attrNameLst>
                                          <p:attrName>ppt_w</p:attrName>
                                        </p:attrNameLst>
                                      </p:cBhvr>
                                      <p:tavLst>
                                        <p:tav tm="0">
                                          <p:val>
                                            <p:fltVal val="0"/>
                                          </p:val>
                                        </p:tav>
                                        <p:tav tm="100000">
                                          <p:val>
                                            <p:strVal val="#ppt_w"/>
                                          </p:val>
                                        </p:tav>
                                      </p:tavLst>
                                    </p:anim>
                                    <p:anim calcmode="lin" valueType="num">
                                      <p:cBhvr>
                                        <p:cTn id="13" dur="500" fill="hold"/>
                                        <p:tgtEl>
                                          <p:spTgt spid="3399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1" grpId="0"/>
      <p:bldP spid="339972"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1.bp.blogspot.com/_5jZpuym9Qw4/TD5YGLMYKZI/AAAAAAAAD7s/wY6w3QyFnNA/s1600/Contrit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78715"/>
            <a:ext cx="8463136" cy="62614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40995" name="Rectangle 3"/>
          <p:cNvSpPr>
            <a:spLocks noChangeArrowheads="1"/>
          </p:cNvSpPr>
          <p:nvPr/>
        </p:nvSpPr>
        <p:spPr bwMode="auto">
          <a:xfrm>
            <a:off x="1584960" y="278715"/>
            <a:ext cx="7201704" cy="1815882"/>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a-ES" sz="2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itchFamily="34" charset="0"/>
                <a:ea typeface="+mn-ea"/>
                <a:cs typeface="Times New Roman" pitchFamily="18" charset="0"/>
              </a:rPr>
              <a:t>Que los </a:t>
            </a:r>
            <a:r>
              <a:rPr kumimoji="0" lang="ca-ES" sz="2800" b="1"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Narrow" pitchFamily="34" charset="0"/>
                <a:ea typeface="+mn-ea"/>
                <a:cs typeface="Times New Roman" pitchFamily="18" charset="0"/>
              </a:rPr>
              <a:t>reyes</a:t>
            </a:r>
            <a:r>
              <a:rPr kumimoji="0" lang="ca-ES" sz="2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itchFamily="34" charset="0"/>
                <a:ea typeface="+mn-ea"/>
                <a:cs typeface="Times New Roman" pitchFamily="18" charset="0"/>
              </a:rPr>
              <a:t> de Tarsis y de las </a:t>
            </a:r>
            <a:r>
              <a:rPr kumimoji="0" lang="ca-ES" sz="2800" b="1"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Narrow" pitchFamily="34" charset="0"/>
                <a:ea typeface="+mn-ea"/>
                <a:cs typeface="Times New Roman" pitchFamily="18" charset="0"/>
              </a:rPr>
              <a:t>islas</a:t>
            </a:r>
            <a:r>
              <a:rPr kumimoji="0" lang="ca-ES" sz="2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itchFamily="34" charset="0"/>
                <a:ea typeface="+mn-ea"/>
                <a:cs typeface="Times New Roman" pitchFamily="18" charset="0"/>
              </a:rPr>
              <a:t> </a:t>
            </a:r>
            <a:r>
              <a:rPr kumimoji="0" lang="ca-ES" sz="2800" b="1"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Narrow" pitchFamily="34" charset="0"/>
                <a:ea typeface="+mn-ea"/>
                <a:cs typeface="Times New Roman" pitchFamily="18" charset="0"/>
              </a:rPr>
              <a:t>le</a:t>
            </a:r>
            <a:r>
              <a:rPr kumimoji="0" lang="ca-ES" sz="2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itchFamily="34" charset="0"/>
                <a:ea typeface="+mn-ea"/>
                <a:cs typeface="Times New Roman" pitchFamily="18" charset="0"/>
              </a:rPr>
              <a:t> paguen tributo. Que los </a:t>
            </a:r>
            <a:r>
              <a:rPr kumimoji="0" lang="ca-ES" sz="2800" b="1"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Narrow" pitchFamily="34" charset="0"/>
                <a:ea typeface="+mn-ea"/>
                <a:cs typeface="Times New Roman" pitchFamily="18" charset="0"/>
              </a:rPr>
              <a:t>reyes</a:t>
            </a:r>
            <a:r>
              <a:rPr kumimoji="0" lang="ca-ES" sz="2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itchFamily="34" charset="0"/>
                <a:ea typeface="+mn-ea"/>
                <a:cs typeface="Times New Roman" pitchFamily="18" charset="0"/>
              </a:rPr>
              <a:t> de Saba y de </a:t>
            </a:r>
            <a:r>
              <a:rPr kumimoji="0" lang="ca-ES" sz="2800" b="1"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Narrow" pitchFamily="34" charset="0"/>
                <a:ea typeface="+mn-ea"/>
                <a:cs typeface="Times New Roman" pitchFamily="18" charset="0"/>
              </a:rPr>
              <a:t>Arabia</a:t>
            </a:r>
            <a:r>
              <a:rPr kumimoji="0" lang="ca-ES" sz="2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itchFamily="34" charset="0"/>
                <a:ea typeface="+mn-ea"/>
                <a:cs typeface="Times New Roman" pitchFamily="18" charset="0"/>
              </a:rPr>
              <a:t> </a:t>
            </a:r>
            <a:r>
              <a:rPr kumimoji="0" lang="ca-ES" sz="2800" b="1"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Narrow" pitchFamily="34" charset="0"/>
                <a:ea typeface="+mn-ea"/>
                <a:cs typeface="Times New Roman" pitchFamily="18" charset="0"/>
              </a:rPr>
              <a:t>le</a:t>
            </a:r>
            <a:r>
              <a:rPr kumimoji="0" lang="ca-ES" sz="2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itchFamily="34" charset="0"/>
                <a:ea typeface="+mn-ea"/>
                <a:cs typeface="Times New Roman" pitchFamily="18" charset="0"/>
              </a:rPr>
              <a:t> </a:t>
            </a:r>
            <a:r>
              <a:rPr kumimoji="0" lang="ca-ES" sz="2800" b="1"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Narrow" pitchFamily="34" charset="0"/>
                <a:ea typeface="+mn-ea"/>
                <a:cs typeface="Times New Roman" pitchFamily="18" charset="0"/>
              </a:rPr>
              <a:t>ofrezcan</a:t>
            </a:r>
            <a:r>
              <a:rPr kumimoji="0" lang="ca-ES" sz="2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itchFamily="34" charset="0"/>
                <a:ea typeface="+mn-ea"/>
                <a:cs typeface="Times New Roman" pitchFamily="18" charset="0"/>
              </a:rPr>
              <a:t> </a:t>
            </a:r>
            <a:r>
              <a:rPr kumimoji="0" lang="ca-ES" sz="2800" b="1"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Narrow" pitchFamily="34" charset="0"/>
                <a:ea typeface="+mn-ea"/>
                <a:cs typeface="Times New Roman" pitchFamily="18" charset="0"/>
              </a:rPr>
              <a:t>sus</a:t>
            </a:r>
            <a:r>
              <a:rPr kumimoji="0" lang="ca-ES" sz="2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itchFamily="34" charset="0"/>
                <a:ea typeface="+mn-ea"/>
                <a:cs typeface="Times New Roman" pitchFamily="18" charset="0"/>
              </a:rPr>
              <a:t> dones; que se postren </a:t>
            </a:r>
            <a:r>
              <a:rPr kumimoji="0" lang="ca-ES" sz="2800" b="1"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Narrow" pitchFamily="34" charset="0"/>
                <a:ea typeface="+mn-ea"/>
                <a:cs typeface="Times New Roman" pitchFamily="18" charset="0"/>
              </a:rPr>
              <a:t>ante</a:t>
            </a:r>
            <a:r>
              <a:rPr kumimoji="0" lang="ca-ES" sz="2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itchFamily="34" charset="0"/>
                <a:ea typeface="+mn-ea"/>
                <a:cs typeface="Times New Roman" pitchFamily="18" charset="0"/>
              </a:rPr>
              <a:t> </a:t>
            </a:r>
            <a:r>
              <a:rPr kumimoji="0" lang="ca-ES" sz="2800" b="1"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Narrow" pitchFamily="34" charset="0"/>
                <a:ea typeface="+mn-ea"/>
                <a:cs typeface="Times New Roman" pitchFamily="18" charset="0"/>
              </a:rPr>
              <a:t>él</a:t>
            </a:r>
            <a:r>
              <a:rPr kumimoji="0" lang="ca-ES" sz="2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itchFamily="34" charset="0"/>
                <a:ea typeface="+mn-ea"/>
                <a:cs typeface="Times New Roman" pitchFamily="18" charset="0"/>
              </a:rPr>
              <a:t> </a:t>
            </a:r>
            <a:r>
              <a:rPr kumimoji="0" lang="ca-ES" sz="2800" b="1"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Narrow" pitchFamily="34" charset="0"/>
                <a:ea typeface="+mn-ea"/>
                <a:cs typeface="Times New Roman" pitchFamily="18" charset="0"/>
              </a:rPr>
              <a:t>todos</a:t>
            </a:r>
            <a:r>
              <a:rPr kumimoji="0" lang="ca-ES" sz="2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itchFamily="34" charset="0"/>
                <a:ea typeface="+mn-ea"/>
                <a:cs typeface="Times New Roman" pitchFamily="18" charset="0"/>
              </a:rPr>
              <a:t> los </a:t>
            </a:r>
            <a:r>
              <a:rPr kumimoji="0" lang="ca-ES" sz="2800" b="1"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Narrow" pitchFamily="34" charset="0"/>
                <a:ea typeface="+mn-ea"/>
                <a:cs typeface="Times New Roman" pitchFamily="18" charset="0"/>
              </a:rPr>
              <a:t>reyes</a:t>
            </a:r>
            <a:r>
              <a:rPr kumimoji="0" lang="ca-ES" sz="2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itchFamily="34" charset="0"/>
                <a:ea typeface="+mn-ea"/>
                <a:cs typeface="Times New Roman" pitchFamily="18" charset="0"/>
              </a:rPr>
              <a:t>, y que </a:t>
            </a:r>
            <a:r>
              <a:rPr kumimoji="0" lang="ca-ES" sz="2800" b="1"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Narrow" pitchFamily="34" charset="0"/>
                <a:ea typeface="+mn-ea"/>
                <a:cs typeface="Times New Roman" pitchFamily="18" charset="0"/>
              </a:rPr>
              <a:t>todos</a:t>
            </a:r>
            <a:r>
              <a:rPr kumimoji="0" lang="ca-ES" sz="2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itchFamily="34" charset="0"/>
                <a:ea typeface="+mn-ea"/>
                <a:cs typeface="Times New Roman" pitchFamily="18" charset="0"/>
              </a:rPr>
              <a:t> los </a:t>
            </a:r>
            <a:r>
              <a:rPr kumimoji="0" lang="ca-ES" sz="2800" b="1"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Narrow" pitchFamily="34" charset="0"/>
                <a:ea typeface="+mn-ea"/>
                <a:cs typeface="Times New Roman" pitchFamily="18" charset="0"/>
              </a:rPr>
              <a:t>pueblos</a:t>
            </a:r>
            <a:r>
              <a:rPr kumimoji="0" lang="ca-ES" sz="2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itchFamily="34" charset="0"/>
                <a:ea typeface="+mn-ea"/>
                <a:cs typeface="Times New Roman" pitchFamily="18" charset="0"/>
              </a:rPr>
              <a:t> </a:t>
            </a:r>
            <a:r>
              <a:rPr kumimoji="0" lang="ca-ES" sz="2800" b="1"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Narrow" pitchFamily="34" charset="0"/>
                <a:ea typeface="+mn-ea"/>
                <a:cs typeface="Times New Roman" pitchFamily="18" charset="0"/>
              </a:rPr>
              <a:t>le</a:t>
            </a:r>
            <a:r>
              <a:rPr kumimoji="0" lang="ca-ES" sz="2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itchFamily="34" charset="0"/>
                <a:ea typeface="+mn-ea"/>
                <a:cs typeface="Times New Roman" pitchFamily="18" charset="0"/>
              </a:rPr>
              <a:t> </a:t>
            </a:r>
            <a:r>
              <a:rPr kumimoji="0" lang="ca-ES" sz="2800" b="1"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Narrow" pitchFamily="34" charset="0"/>
                <a:ea typeface="+mn-ea"/>
                <a:cs typeface="Times New Roman" pitchFamily="18" charset="0"/>
              </a:rPr>
              <a:t>sirvan</a:t>
            </a:r>
            <a:r>
              <a:rPr kumimoji="0" lang="ca-ES" sz="2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itchFamily="34" charset="0"/>
                <a:ea typeface="+mn-ea"/>
                <a:cs typeface="Times New Roman" pitchFamily="18" charset="0"/>
              </a:rPr>
              <a:t>.</a:t>
            </a:r>
          </a:p>
        </p:txBody>
      </p:sp>
      <p:sp>
        <p:nvSpPr>
          <p:cNvPr id="340996" name="Rectangle 4"/>
          <p:cNvSpPr>
            <a:spLocks noChangeArrowheads="1"/>
          </p:cNvSpPr>
          <p:nvPr/>
        </p:nvSpPr>
        <p:spPr bwMode="auto">
          <a:xfrm>
            <a:off x="4898232" y="4083049"/>
            <a:ext cx="3888432" cy="1754326"/>
          </a:xfrm>
          <a:prstGeom prst="rect">
            <a:avLst/>
          </a:prstGeom>
          <a:noFill/>
          <a:ln w="9525">
            <a:noFill/>
            <a:miter lim="800000"/>
            <a:headEnd/>
            <a:tailEnd/>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a-ES" sz="3600" b="0" i="1" u="none" strike="noStrike" kern="1200" cap="none" spc="0" normalizeH="0" baseline="0" noProof="0" dirty="0">
                <a:ln>
                  <a:noFill/>
                </a:ln>
                <a:solidFill>
                  <a:srgbClr val="FFFFFF"/>
                </a:solidFill>
                <a:effectLst>
                  <a:glow rad="101600">
                    <a:srgbClr val="180000"/>
                  </a:glow>
                  <a:outerShdw blurRad="38100" dist="38100" dir="2700000" algn="tl">
                    <a:srgbClr val="C0C0C0"/>
                  </a:outerShdw>
                </a:effectLst>
                <a:uLnTx/>
                <a:uFillTx/>
                <a:latin typeface="Arial Narrow" pitchFamily="34" charset="0"/>
                <a:ea typeface="+mn-ea"/>
                <a:cs typeface="Times New Roman" pitchFamily="18" charset="0"/>
              </a:rPr>
              <a:t>Se </a:t>
            </a:r>
            <a:r>
              <a:rPr kumimoji="0" lang="ca-ES" sz="3600" b="0" i="1" u="none" strike="noStrike" kern="1200" cap="none" spc="0" normalizeH="0" baseline="0" noProof="0" dirty="0" err="1">
                <a:ln>
                  <a:noFill/>
                </a:ln>
                <a:solidFill>
                  <a:srgbClr val="FFFFFF"/>
                </a:solidFill>
                <a:effectLst>
                  <a:glow rad="101600">
                    <a:srgbClr val="180000"/>
                  </a:glow>
                  <a:outerShdw blurRad="38100" dist="38100" dir="2700000" algn="tl">
                    <a:srgbClr val="C0C0C0"/>
                  </a:outerShdw>
                </a:effectLst>
                <a:uLnTx/>
                <a:uFillTx/>
                <a:latin typeface="Arial Narrow" pitchFamily="34" charset="0"/>
                <a:ea typeface="+mn-ea"/>
                <a:cs typeface="Times New Roman" pitchFamily="18" charset="0"/>
              </a:rPr>
              <a:t>postrarán</a:t>
            </a:r>
            <a:r>
              <a:rPr kumimoji="0" lang="ca-ES" sz="3600" b="0" i="1" u="none" strike="noStrike" kern="1200" cap="none" spc="0" normalizeH="0" baseline="0" noProof="0" dirty="0">
                <a:ln>
                  <a:noFill/>
                </a:ln>
                <a:solidFill>
                  <a:srgbClr val="FFFFFF"/>
                </a:solidFill>
                <a:effectLst>
                  <a:glow rad="101600">
                    <a:srgbClr val="180000"/>
                  </a:glow>
                  <a:outerShdw blurRad="38100" dist="38100" dir="2700000" algn="tl">
                    <a:srgbClr val="C0C0C0"/>
                  </a:outerShdw>
                </a:effectLst>
                <a:uLnTx/>
                <a:uFillTx/>
                <a:latin typeface="Arial Narrow" pitchFamily="34" charset="0"/>
                <a:ea typeface="+mn-ea"/>
                <a:cs typeface="Times New Roman" pitchFamily="18" charset="0"/>
              </a:rPr>
              <a:t> </a:t>
            </a:r>
            <a:r>
              <a:rPr kumimoji="0" lang="ca-ES" sz="3600" b="0" i="1" u="none" strike="noStrike" kern="1200" cap="none" spc="0" normalizeH="0" baseline="0" noProof="0" dirty="0" err="1">
                <a:ln>
                  <a:noFill/>
                </a:ln>
                <a:solidFill>
                  <a:srgbClr val="FFFFFF"/>
                </a:solidFill>
                <a:effectLst>
                  <a:glow rad="101600">
                    <a:srgbClr val="180000"/>
                  </a:glow>
                  <a:outerShdw blurRad="38100" dist="38100" dir="2700000" algn="tl">
                    <a:srgbClr val="C0C0C0"/>
                  </a:outerShdw>
                </a:effectLst>
                <a:uLnTx/>
                <a:uFillTx/>
                <a:latin typeface="Arial Narrow" pitchFamily="34" charset="0"/>
                <a:ea typeface="+mn-ea"/>
                <a:cs typeface="Times New Roman" pitchFamily="18" charset="0"/>
              </a:rPr>
              <a:t>anti</a:t>
            </a:r>
            <a:r>
              <a:rPr kumimoji="0" lang="ca-ES" sz="3600" b="0" i="1" u="none" strike="noStrike" kern="1200" cap="none" spc="0" normalizeH="0" baseline="0" noProof="0" dirty="0">
                <a:ln>
                  <a:noFill/>
                </a:ln>
                <a:solidFill>
                  <a:srgbClr val="FFFFFF"/>
                </a:solidFill>
                <a:effectLst>
                  <a:glow rad="101600">
                    <a:srgbClr val="180000"/>
                  </a:glow>
                  <a:outerShdw blurRad="38100" dist="38100" dir="2700000" algn="tl">
                    <a:srgbClr val="C0C0C0"/>
                  </a:outerShdw>
                </a:effectLst>
                <a:uLnTx/>
                <a:uFillTx/>
                <a:latin typeface="Arial Narrow" pitchFamily="34" charset="0"/>
                <a:ea typeface="+mn-ea"/>
                <a:cs typeface="Times New Roman" pitchFamily="18" charset="0"/>
              </a:rPr>
              <a:t> </a:t>
            </a:r>
            <a:r>
              <a:rPr kumimoji="0" lang="ca-ES" sz="3600" b="0" i="1" u="none" strike="noStrike" kern="1200" cap="none" spc="0" normalizeH="0" baseline="0" noProof="0" dirty="0" err="1">
                <a:ln>
                  <a:noFill/>
                </a:ln>
                <a:solidFill>
                  <a:srgbClr val="FFFFFF"/>
                </a:solidFill>
                <a:effectLst>
                  <a:glow rad="101600">
                    <a:srgbClr val="180000"/>
                  </a:glow>
                  <a:outerShdw blurRad="38100" dist="38100" dir="2700000" algn="tl">
                    <a:srgbClr val="C0C0C0"/>
                  </a:outerShdw>
                </a:effectLst>
                <a:uLnTx/>
                <a:uFillTx/>
                <a:latin typeface="Arial Narrow" pitchFamily="34" charset="0"/>
                <a:ea typeface="+mn-ea"/>
                <a:cs typeface="Times New Roman" pitchFamily="18" charset="0"/>
              </a:rPr>
              <a:t>ti</a:t>
            </a:r>
            <a:r>
              <a:rPr kumimoji="0" lang="ca-ES" sz="3600" b="0" i="1" u="none" strike="noStrike" kern="1200" cap="none" spc="0" normalizeH="0" baseline="0" noProof="0" dirty="0">
                <a:ln>
                  <a:noFill/>
                </a:ln>
                <a:solidFill>
                  <a:srgbClr val="FFFFFF"/>
                </a:solidFill>
                <a:effectLst>
                  <a:glow rad="101600">
                    <a:srgbClr val="180000"/>
                  </a:glow>
                  <a:outerShdw blurRad="38100" dist="38100" dir="2700000" algn="tl">
                    <a:srgbClr val="C0C0C0"/>
                  </a:outerShdw>
                </a:effectLst>
                <a:uLnTx/>
                <a:uFillTx/>
                <a:latin typeface="Arial Narrow" pitchFamily="34" charset="0"/>
                <a:ea typeface="+mn-ea"/>
                <a:cs typeface="Times New Roman" pitchFamily="18" charset="0"/>
              </a:rPr>
              <a:t>, </a:t>
            </a:r>
            <a:r>
              <a:rPr kumimoji="0" lang="ca-ES" sz="3600" b="0" i="1" u="none" strike="noStrike" kern="1200" cap="none" spc="0" normalizeH="0" baseline="0" noProof="0" dirty="0" err="1">
                <a:ln>
                  <a:noFill/>
                </a:ln>
                <a:solidFill>
                  <a:srgbClr val="FFFFFF"/>
                </a:solidFill>
                <a:effectLst>
                  <a:glow rad="101600">
                    <a:srgbClr val="180000"/>
                  </a:glow>
                  <a:outerShdw blurRad="38100" dist="38100" dir="2700000" algn="tl">
                    <a:srgbClr val="C0C0C0"/>
                  </a:outerShdw>
                </a:effectLst>
                <a:uLnTx/>
                <a:uFillTx/>
                <a:latin typeface="Arial Narrow" pitchFamily="34" charset="0"/>
                <a:ea typeface="+mn-ea"/>
                <a:cs typeface="Times New Roman" pitchFamily="18" charset="0"/>
              </a:rPr>
              <a:t>Señor</a:t>
            </a:r>
            <a:r>
              <a:rPr kumimoji="0" lang="ca-ES" sz="3600" b="0" i="1" u="none" strike="noStrike" kern="1200" cap="none" spc="0" normalizeH="0" baseline="0" noProof="0" dirty="0">
                <a:ln>
                  <a:noFill/>
                </a:ln>
                <a:solidFill>
                  <a:srgbClr val="FFFFFF"/>
                </a:solidFill>
                <a:effectLst>
                  <a:glow rad="101600">
                    <a:srgbClr val="180000"/>
                  </a:glow>
                  <a:outerShdw blurRad="38100" dist="38100" dir="2700000" algn="tl">
                    <a:srgbClr val="C0C0C0"/>
                  </a:outerShdw>
                </a:effectLst>
                <a:uLnTx/>
                <a:uFillTx/>
                <a:latin typeface="Arial Narrow" pitchFamily="34" charset="0"/>
                <a:ea typeface="+mn-ea"/>
                <a:cs typeface="Times New Roman" pitchFamily="18" charset="0"/>
              </a:rPr>
              <a:t>, </a:t>
            </a:r>
            <a:r>
              <a:rPr kumimoji="0" lang="ca-ES" sz="3600" b="0" i="1" u="none" strike="noStrike" kern="1200" cap="none" spc="0" normalizeH="0" baseline="0" noProof="0" dirty="0" err="1">
                <a:ln>
                  <a:noFill/>
                </a:ln>
                <a:solidFill>
                  <a:srgbClr val="FFFFFF"/>
                </a:solidFill>
                <a:effectLst>
                  <a:glow rad="101600">
                    <a:srgbClr val="180000"/>
                  </a:glow>
                  <a:outerShdw blurRad="38100" dist="38100" dir="2700000" algn="tl">
                    <a:srgbClr val="C0C0C0"/>
                  </a:outerShdw>
                </a:effectLst>
                <a:uLnTx/>
                <a:uFillTx/>
                <a:latin typeface="Arial Narrow" pitchFamily="34" charset="0"/>
                <a:ea typeface="+mn-ea"/>
                <a:cs typeface="Times New Roman" pitchFamily="18" charset="0"/>
              </a:rPr>
              <a:t>todos</a:t>
            </a:r>
            <a:r>
              <a:rPr kumimoji="0" lang="ca-ES" sz="3600" b="0" i="1" u="none" strike="noStrike" kern="1200" cap="none" spc="0" normalizeH="0" baseline="0" noProof="0" dirty="0">
                <a:ln>
                  <a:noFill/>
                </a:ln>
                <a:solidFill>
                  <a:srgbClr val="FFFFFF"/>
                </a:solidFill>
                <a:effectLst>
                  <a:glow rad="101600">
                    <a:srgbClr val="180000"/>
                  </a:glow>
                  <a:outerShdw blurRad="38100" dist="38100" dir="2700000" algn="tl">
                    <a:srgbClr val="C0C0C0"/>
                  </a:outerShdw>
                </a:effectLst>
                <a:uLnTx/>
                <a:uFillTx/>
                <a:latin typeface="Arial Narrow" pitchFamily="34" charset="0"/>
                <a:ea typeface="+mn-ea"/>
                <a:cs typeface="Times New Roman" pitchFamily="18" charset="0"/>
              </a:rPr>
              <a:t> los </a:t>
            </a:r>
            <a:r>
              <a:rPr kumimoji="0" lang="ca-ES" sz="3600" b="0" i="1" u="none" strike="noStrike" kern="1200" cap="none" spc="0" normalizeH="0" baseline="0" noProof="0" dirty="0" err="1">
                <a:ln>
                  <a:noFill/>
                </a:ln>
                <a:solidFill>
                  <a:srgbClr val="FFFFFF"/>
                </a:solidFill>
                <a:effectLst>
                  <a:glow rad="101600">
                    <a:srgbClr val="180000"/>
                  </a:glow>
                  <a:outerShdw blurRad="38100" dist="38100" dir="2700000" algn="tl">
                    <a:srgbClr val="C0C0C0"/>
                  </a:outerShdw>
                </a:effectLst>
                <a:uLnTx/>
                <a:uFillTx/>
                <a:latin typeface="Arial Narrow" pitchFamily="34" charset="0"/>
                <a:ea typeface="+mn-ea"/>
                <a:cs typeface="Times New Roman" pitchFamily="18" charset="0"/>
              </a:rPr>
              <a:t>pueblos</a:t>
            </a:r>
            <a:r>
              <a:rPr kumimoji="0" lang="ca-ES" sz="3600" b="0" i="1" u="none" strike="noStrike" kern="1200" cap="none" spc="0" normalizeH="0" baseline="0" noProof="0" dirty="0">
                <a:ln>
                  <a:noFill/>
                </a:ln>
                <a:solidFill>
                  <a:srgbClr val="FFFFFF"/>
                </a:solidFill>
                <a:effectLst>
                  <a:glow rad="101600">
                    <a:srgbClr val="180000"/>
                  </a:glow>
                  <a:outerShdw blurRad="38100" dist="38100" dir="2700000" algn="tl">
                    <a:srgbClr val="C0C0C0"/>
                  </a:outerShdw>
                </a:effectLst>
                <a:uLnTx/>
                <a:uFillTx/>
                <a:latin typeface="Arial Narrow" pitchFamily="34" charset="0"/>
                <a:ea typeface="+mn-ea"/>
                <a:cs typeface="Times New Roman" pitchFamily="18" charset="0"/>
              </a:rPr>
              <a:t> de la </a:t>
            </a:r>
            <a:r>
              <a:rPr kumimoji="0" lang="ca-ES" sz="3600" b="0" i="1" u="none" strike="noStrike" kern="1200" cap="none" spc="0" normalizeH="0" baseline="0" noProof="0" dirty="0" err="1">
                <a:ln>
                  <a:noFill/>
                </a:ln>
                <a:solidFill>
                  <a:srgbClr val="FFFFFF"/>
                </a:solidFill>
                <a:effectLst>
                  <a:glow rad="101600">
                    <a:srgbClr val="180000"/>
                  </a:glow>
                  <a:outerShdw blurRad="38100" dist="38100" dir="2700000" algn="tl">
                    <a:srgbClr val="C0C0C0"/>
                  </a:outerShdw>
                </a:effectLst>
                <a:uLnTx/>
                <a:uFillTx/>
                <a:latin typeface="Arial Narrow" pitchFamily="34" charset="0"/>
                <a:ea typeface="+mn-ea"/>
                <a:cs typeface="Times New Roman" pitchFamily="18" charset="0"/>
              </a:rPr>
              <a:t>tierra</a:t>
            </a:r>
            <a:r>
              <a:rPr kumimoji="0" lang="ca-ES" sz="3600" b="0" i="1" u="none" strike="noStrike" kern="1200" cap="none" spc="0" normalizeH="0" baseline="0" noProof="0" dirty="0">
                <a:ln>
                  <a:noFill/>
                </a:ln>
                <a:solidFill>
                  <a:srgbClr val="FFFFFF"/>
                </a:solidFill>
                <a:effectLst>
                  <a:glow rad="101600">
                    <a:srgbClr val="180000"/>
                  </a:glow>
                  <a:outerShdw blurRad="38100" dist="38100" dir="2700000" algn="tl">
                    <a:srgbClr val="C0C0C0"/>
                  </a:outerShdw>
                </a:effectLst>
                <a:uLnTx/>
                <a:uFillTx/>
                <a:latin typeface="Arial Narrow" pitchFamily="34" charset="0"/>
                <a:ea typeface="+mn-ea"/>
                <a:cs typeface="Times New Roman" pitchFamily="18" charset="0"/>
              </a:rPr>
              <a:t>.</a:t>
            </a:r>
          </a:p>
        </p:txBody>
      </p:sp>
    </p:spTree>
    <p:extLst>
      <p:ext uri="{BB962C8B-B14F-4D97-AF65-F5344CB8AC3E}">
        <p14:creationId xmlns:p14="http://schemas.microsoft.com/office/powerpoint/2010/main" val="318773876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340995"/>
                                        </p:tgtEl>
                                        <p:attrNameLst>
                                          <p:attrName>style.visibility</p:attrName>
                                        </p:attrNameLst>
                                      </p:cBhvr>
                                      <p:to>
                                        <p:strVal val="visible"/>
                                      </p:to>
                                    </p:set>
                                    <p:anim calcmode="lin" valueType="num">
                                      <p:cBhvr>
                                        <p:cTn id="7" dur="250" fill="hold"/>
                                        <p:tgtEl>
                                          <p:spTgt spid="340995"/>
                                        </p:tgtEl>
                                        <p:attrNameLst>
                                          <p:attrName>ppt_w</p:attrName>
                                        </p:attrNameLst>
                                      </p:cBhvr>
                                      <p:tavLst>
                                        <p:tav tm="0">
                                          <p:val>
                                            <p:strVal val="4/3*#ppt_w"/>
                                          </p:val>
                                        </p:tav>
                                        <p:tav tm="100000">
                                          <p:val>
                                            <p:strVal val="#ppt_w"/>
                                          </p:val>
                                        </p:tav>
                                      </p:tavLst>
                                    </p:anim>
                                    <p:anim calcmode="lin" valueType="num">
                                      <p:cBhvr>
                                        <p:cTn id="8" dur="250" fill="hold"/>
                                        <p:tgtEl>
                                          <p:spTgt spid="340995"/>
                                        </p:tgtEl>
                                        <p:attrNameLst>
                                          <p:attrName>ppt_h</p:attrName>
                                        </p:attrNameLst>
                                      </p:cBhvr>
                                      <p:tavLst>
                                        <p:tav tm="0">
                                          <p:val>
                                            <p:strVal val="4/3*#ppt_h"/>
                                          </p:val>
                                        </p:tav>
                                        <p:tav tm="100000">
                                          <p:val>
                                            <p:strVal val="#ppt_h"/>
                                          </p:val>
                                        </p:tav>
                                      </p:tavLst>
                                    </p:anim>
                                  </p:childTnLst>
                                </p:cTn>
                              </p:par>
                            </p:childTnLst>
                          </p:cTn>
                        </p:par>
                        <p:par>
                          <p:cTn id="9" fill="hold">
                            <p:stCondLst>
                              <p:cond delay="1075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340996"/>
                                        </p:tgtEl>
                                        <p:attrNameLst>
                                          <p:attrName>style.visibility</p:attrName>
                                        </p:attrNameLst>
                                      </p:cBhvr>
                                      <p:to>
                                        <p:strVal val="visible"/>
                                      </p:to>
                                    </p:set>
                                    <p:anim calcmode="lin" valueType="num">
                                      <p:cBhvr>
                                        <p:cTn id="12" dur="250" fill="hold"/>
                                        <p:tgtEl>
                                          <p:spTgt spid="340996"/>
                                        </p:tgtEl>
                                        <p:attrNameLst>
                                          <p:attrName>ppt_w</p:attrName>
                                        </p:attrNameLst>
                                      </p:cBhvr>
                                      <p:tavLst>
                                        <p:tav tm="0">
                                          <p:val>
                                            <p:strVal val="4/3*#ppt_w"/>
                                          </p:val>
                                        </p:tav>
                                        <p:tav tm="100000">
                                          <p:val>
                                            <p:strVal val="#ppt_w"/>
                                          </p:val>
                                        </p:tav>
                                      </p:tavLst>
                                    </p:anim>
                                    <p:anim calcmode="lin" valueType="num">
                                      <p:cBhvr>
                                        <p:cTn id="13" dur="250" fill="hold"/>
                                        <p:tgtEl>
                                          <p:spTgt spid="34099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5" grpId="0"/>
      <p:bldP spid="34099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4.bp.blogspot.com/-wZNKg-U_3no/ULzTVBEOHlI/AAAAAAAAoLY/wnyvwyamZwQ/s640/Jesus+sonr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923" y="226461"/>
            <a:ext cx="8558565" cy="63833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42019" name="Rectangle 3"/>
          <p:cNvSpPr>
            <a:spLocks noChangeArrowheads="1"/>
          </p:cNvSpPr>
          <p:nvPr/>
        </p:nvSpPr>
        <p:spPr bwMode="auto">
          <a:xfrm>
            <a:off x="395535" y="357166"/>
            <a:ext cx="8522041" cy="1384995"/>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a-ES" sz="2800" b="0"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charset="0"/>
                <a:ea typeface="+mn-ea"/>
                <a:cs typeface="Times New Roman" pitchFamily="18" charset="0"/>
              </a:rPr>
              <a:t>Él</a:t>
            </a:r>
            <a:r>
              <a:rPr kumimoji="0" lang="ca-ES" sz="28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Times New Roman" pitchFamily="18" charset="0"/>
              </a:rPr>
              <a:t> </a:t>
            </a:r>
            <a:r>
              <a:rPr kumimoji="0" lang="ca-ES" sz="2800" b="0"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charset="0"/>
                <a:ea typeface="+mn-ea"/>
                <a:cs typeface="Times New Roman" pitchFamily="18" charset="0"/>
              </a:rPr>
              <a:t>librará</a:t>
            </a:r>
            <a:r>
              <a:rPr kumimoji="0" lang="ca-ES" sz="28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Times New Roman" pitchFamily="18" charset="0"/>
              </a:rPr>
              <a:t> al pobre que </a:t>
            </a:r>
            <a:r>
              <a:rPr kumimoji="0" lang="ca-ES" sz="2800" b="0"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charset="0"/>
                <a:ea typeface="+mn-ea"/>
                <a:cs typeface="Times New Roman" pitchFamily="18" charset="0"/>
              </a:rPr>
              <a:t>clamaba</a:t>
            </a:r>
            <a:r>
              <a:rPr kumimoji="0" lang="ca-ES" sz="28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Times New Roman" pitchFamily="18" charset="0"/>
              </a:rPr>
              <a:t>, al </a:t>
            </a:r>
            <a:r>
              <a:rPr kumimoji="0" lang="ca-ES" sz="2800" b="0"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charset="0"/>
                <a:ea typeface="+mn-ea"/>
                <a:cs typeface="Times New Roman" pitchFamily="18" charset="0"/>
              </a:rPr>
              <a:t>afligido</a:t>
            </a:r>
            <a:r>
              <a:rPr kumimoji="0" lang="ca-ES" sz="28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Times New Roman" pitchFamily="18" charset="0"/>
              </a:rPr>
              <a:t> que no </a:t>
            </a:r>
            <a:r>
              <a:rPr kumimoji="0" lang="ca-ES" sz="2800" b="0"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charset="0"/>
                <a:ea typeface="+mn-ea"/>
                <a:cs typeface="Times New Roman" pitchFamily="18" charset="0"/>
              </a:rPr>
              <a:t>tenía</a:t>
            </a:r>
            <a:r>
              <a:rPr kumimoji="0" lang="ca-ES" sz="28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Times New Roman" pitchFamily="18" charset="0"/>
              </a:rPr>
              <a:t> protector; </a:t>
            </a:r>
            <a:r>
              <a:rPr kumimoji="0" lang="ca-ES" sz="2800" b="0"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charset="0"/>
                <a:ea typeface="+mn-ea"/>
                <a:cs typeface="Times New Roman" pitchFamily="18" charset="0"/>
              </a:rPr>
              <a:t>él</a:t>
            </a:r>
            <a:r>
              <a:rPr kumimoji="0" lang="ca-ES" sz="28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Times New Roman" pitchFamily="18" charset="0"/>
              </a:rPr>
              <a:t> se </a:t>
            </a:r>
            <a:r>
              <a:rPr kumimoji="0" lang="ca-ES" sz="2800" b="0"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charset="0"/>
                <a:ea typeface="+mn-ea"/>
                <a:cs typeface="Times New Roman" pitchFamily="18" charset="0"/>
              </a:rPr>
              <a:t>apiadará</a:t>
            </a:r>
            <a:r>
              <a:rPr kumimoji="0" lang="ca-ES" sz="28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Times New Roman" pitchFamily="18" charset="0"/>
              </a:rPr>
              <a:t> del pobre y del </a:t>
            </a:r>
            <a:r>
              <a:rPr kumimoji="0" lang="ca-ES" sz="2800" b="0"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charset="0"/>
                <a:ea typeface="+mn-ea"/>
                <a:cs typeface="Times New Roman" pitchFamily="18" charset="0"/>
              </a:rPr>
              <a:t>indigente</a:t>
            </a:r>
            <a:r>
              <a:rPr kumimoji="0" lang="ca-ES" sz="28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Times New Roman" pitchFamily="18" charset="0"/>
              </a:rPr>
              <a:t>, y </a:t>
            </a:r>
            <a:r>
              <a:rPr kumimoji="0" lang="ca-ES" sz="2800" b="0"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charset="0"/>
                <a:ea typeface="+mn-ea"/>
                <a:cs typeface="Times New Roman" pitchFamily="18" charset="0"/>
              </a:rPr>
              <a:t>salvará</a:t>
            </a:r>
            <a:r>
              <a:rPr kumimoji="0" lang="ca-ES" sz="28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Times New Roman" pitchFamily="18" charset="0"/>
              </a:rPr>
              <a:t> la vida de los pobres.</a:t>
            </a:r>
          </a:p>
        </p:txBody>
      </p:sp>
      <p:sp>
        <p:nvSpPr>
          <p:cNvPr id="342020" name="Rectangle 4"/>
          <p:cNvSpPr>
            <a:spLocks noChangeArrowheads="1"/>
          </p:cNvSpPr>
          <p:nvPr/>
        </p:nvSpPr>
        <p:spPr bwMode="auto">
          <a:xfrm>
            <a:off x="1965028" y="5211990"/>
            <a:ext cx="5172357" cy="1200329"/>
          </a:xfrm>
          <a:prstGeom prst="rect">
            <a:avLst/>
          </a:prstGeom>
          <a:noFill/>
          <a:ln w="9525">
            <a:noFill/>
            <a:miter lim="800000"/>
            <a:headEnd/>
            <a:tailEnd/>
          </a:ln>
          <a:effectLst/>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ca-ES" sz="3600" b="0"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pitchFamily="18" charset="0"/>
              </a:rPr>
              <a:t>Se </a:t>
            </a:r>
            <a:r>
              <a:rPr kumimoji="0" lang="ca-ES" sz="3600" b="0" i="1" u="none" strike="noStrike" kern="1200" cap="none" spc="0" normalizeH="0" baseline="0" noProof="0" dirty="0" err="1">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pitchFamily="18" charset="0"/>
              </a:rPr>
              <a:t>postrarán</a:t>
            </a:r>
            <a:r>
              <a:rPr kumimoji="0" lang="ca-ES" sz="3600" b="0"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pitchFamily="18" charset="0"/>
              </a:rPr>
              <a:t> </a:t>
            </a:r>
            <a:r>
              <a:rPr kumimoji="0" lang="ca-ES" sz="3600" b="0" i="1" u="none" strike="noStrike" kern="1200" cap="none" spc="0" normalizeH="0" baseline="0" noProof="0" dirty="0" err="1">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pitchFamily="18" charset="0"/>
              </a:rPr>
              <a:t>anti</a:t>
            </a:r>
            <a:r>
              <a:rPr kumimoji="0" lang="ca-ES" sz="3600" b="0"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pitchFamily="18" charset="0"/>
              </a:rPr>
              <a:t> </a:t>
            </a:r>
            <a:r>
              <a:rPr kumimoji="0" lang="ca-ES" sz="3600" b="0" i="1" u="none" strike="noStrike" kern="1200" cap="none" spc="0" normalizeH="0" baseline="0" noProof="0" dirty="0" err="1">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pitchFamily="18" charset="0"/>
              </a:rPr>
              <a:t>ti</a:t>
            </a:r>
            <a:r>
              <a:rPr kumimoji="0" lang="ca-ES" sz="3600" b="0"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pitchFamily="18" charset="0"/>
              </a:rPr>
              <a:t>, </a:t>
            </a:r>
            <a:r>
              <a:rPr kumimoji="0" lang="ca-ES" sz="3600" b="0" i="1" u="none" strike="noStrike" kern="1200" cap="none" spc="0" normalizeH="0" baseline="0" noProof="0" dirty="0" err="1">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pitchFamily="18" charset="0"/>
              </a:rPr>
              <a:t>Señor</a:t>
            </a:r>
            <a:r>
              <a:rPr kumimoji="0" lang="ca-ES" sz="3600" b="0"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pitchFamily="18" charset="0"/>
              </a:rPr>
              <a:t>, </a:t>
            </a:r>
            <a:r>
              <a:rPr kumimoji="0" lang="ca-ES" sz="3600" b="0" i="1" u="none" strike="noStrike" kern="1200" cap="none" spc="0" normalizeH="0" baseline="0" noProof="0" dirty="0" err="1">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pitchFamily="18" charset="0"/>
              </a:rPr>
              <a:t>todos</a:t>
            </a:r>
            <a:r>
              <a:rPr kumimoji="0" lang="ca-ES" sz="3600" b="0"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pitchFamily="18" charset="0"/>
              </a:rPr>
              <a:t> los </a:t>
            </a:r>
            <a:r>
              <a:rPr kumimoji="0" lang="ca-ES" sz="3600" b="0" i="1" u="none" strike="noStrike" kern="1200" cap="none" spc="0" normalizeH="0" baseline="0" noProof="0" dirty="0" err="1">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pitchFamily="18" charset="0"/>
              </a:rPr>
              <a:t>pueblos</a:t>
            </a:r>
            <a:r>
              <a:rPr kumimoji="0" lang="ca-ES" sz="3600" b="0"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pitchFamily="18" charset="0"/>
              </a:rPr>
              <a:t> de la </a:t>
            </a:r>
            <a:r>
              <a:rPr kumimoji="0" lang="ca-ES" sz="3600" b="0" i="1" u="none" strike="noStrike" kern="1200" cap="none" spc="0" normalizeH="0" baseline="0" noProof="0" dirty="0" err="1">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pitchFamily="18" charset="0"/>
              </a:rPr>
              <a:t>tierra</a:t>
            </a:r>
            <a:r>
              <a:rPr kumimoji="0" lang="ca-ES" sz="3600" b="0"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pitchFamily="18" charset="0"/>
              </a:rPr>
              <a:t>.</a:t>
            </a:r>
          </a:p>
        </p:txBody>
      </p:sp>
    </p:spTree>
    <p:extLst>
      <p:ext uri="{BB962C8B-B14F-4D97-AF65-F5344CB8AC3E}">
        <p14:creationId xmlns:p14="http://schemas.microsoft.com/office/powerpoint/2010/main" val="375211321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342019"/>
                                        </p:tgtEl>
                                        <p:attrNameLst>
                                          <p:attrName>style.visibility</p:attrName>
                                        </p:attrNameLst>
                                      </p:cBhvr>
                                      <p:to>
                                        <p:strVal val="visible"/>
                                      </p:to>
                                    </p:set>
                                    <p:anim calcmode="lin" valueType="num">
                                      <p:cBhvr>
                                        <p:cTn id="7" dur="250" fill="hold"/>
                                        <p:tgtEl>
                                          <p:spTgt spid="342019"/>
                                        </p:tgtEl>
                                        <p:attrNameLst>
                                          <p:attrName>ppt_w</p:attrName>
                                        </p:attrNameLst>
                                      </p:cBhvr>
                                      <p:tavLst>
                                        <p:tav tm="0">
                                          <p:val>
                                            <p:strVal val="4/3*#ppt_w"/>
                                          </p:val>
                                        </p:tav>
                                        <p:tav tm="100000">
                                          <p:val>
                                            <p:strVal val="#ppt_w"/>
                                          </p:val>
                                        </p:tav>
                                      </p:tavLst>
                                    </p:anim>
                                    <p:anim calcmode="lin" valueType="num">
                                      <p:cBhvr>
                                        <p:cTn id="8" dur="250" fill="hold"/>
                                        <p:tgtEl>
                                          <p:spTgt spid="342019"/>
                                        </p:tgtEl>
                                        <p:attrNameLst>
                                          <p:attrName>ppt_h</p:attrName>
                                        </p:attrNameLst>
                                      </p:cBhvr>
                                      <p:tavLst>
                                        <p:tav tm="0">
                                          <p:val>
                                            <p:strVal val="4/3*#ppt_h"/>
                                          </p:val>
                                        </p:tav>
                                        <p:tav tm="100000">
                                          <p:val>
                                            <p:strVal val="#ppt_h"/>
                                          </p:val>
                                        </p:tav>
                                      </p:tavLst>
                                    </p:anim>
                                  </p:childTnLst>
                                </p:cTn>
                              </p:par>
                            </p:childTnLst>
                          </p:cTn>
                        </p:par>
                        <p:par>
                          <p:cTn id="9" fill="hold">
                            <p:stCondLst>
                              <p:cond delay="775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342020"/>
                                        </p:tgtEl>
                                        <p:attrNameLst>
                                          <p:attrName>style.visibility</p:attrName>
                                        </p:attrNameLst>
                                      </p:cBhvr>
                                      <p:to>
                                        <p:strVal val="visible"/>
                                      </p:to>
                                    </p:set>
                                    <p:anim calcmode="lin" valueType="num">
                                      <p:cBhvr>
                                        <p:cTn id="12" dur="250" fill="hold"/>
                                        <p:tgtEl>
                                          <p:spTgt spid="342020"/>
                                        </p:tgtEl>
                                        <p:attrNameLst>
                                          <p:attrName>ppt_w</p:attrName>
                                        </p:attrNameLst>
                                      </p:cBhvr>
                                      <p:tavLst>
                                        <p:tav tm="0">
                                          <p:val>
                                            <p:strVal val="4/3*#ppt_w"/>
                                          </p:val>
                                        </p:tav>
                                        <p:tav tm="100000">
                                          <p:val>
                                            <p:strVal val="#ppt_w"/>
                                          </p:val>
                                        </p:tav>
                                      </p:tavLst>
                                    </p:anim>
                                    <p:anim calcmode="lin" valueType="num">
                                      <p:cBhvr>
                                        <p:cTn id="13" dur="250" fill="hold"/>
                                        <p:tgtEl>
                                          <p:spTgt spid="342020"/>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p:bldP spid="3420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5760" y="307848"/>
            <a:ext cx="8412480" cy="6242304"/>
          </a:xfrm>
          <a:prstGeom prst="rect">
            <a:avLst/>
          </a:prstGeom>
          <a:scene3d>
            <a:camera prst="orthographicFront"/>
            <a:lightRig rig="threePt" dir="t"/>
          </a:scene3d>
          <a:sp3d>
            <a:bevelT prst="convex"/>
          </a:sp3d>
        </p:spPr>
      </p:pic>
      <p:sp>
        <p:nvSpPr>
          <p:cNvPr id="9" name="Text Box 13"/>
          <p:cNvSpPr txBox="1">
            <a:spLocks noChangeArrowheads="1"/>
          </p:cNvSpPr>
          <p:nvPr/>
        </p:nvSpPr>
        <p:spPr bwMode="auto">
          <a:xfrm>
            <a:off x="4750190" y="2102042"/>
            <a:ext cx="4071593" cy="3748719"/>
          </a:xfrm>
          <a:prstGeom prst="rect">
            <a:avLst/>
          </a:prstGeom>
          <a:noFill/>
          <a:ln w="9525">
            <a:noFill/>
            <a:miter lim="800000"/>
            <a:headEnd/>
            <a:tailEnd/>
          </a:ln>
        </p:spPr>
        <p:txBody>
          <a:bodyPr wrap="square">
            <a:spAutoFit/>
          </a:bodyPr>
          <a:lstStyle/>
          <a:p>
            <a:pPr marL="0" marR="0" lvl="0" indent="0" algn="r" defTabSz="914400" rtl="0" eaLnBrk="1" fontAlgn="base" latinLnBrk="0" hangingPunct="1">
              <a:lnSpc>
                <a:spcPct val="110000"/>
              </a:lnSpc>
              <a:spcBef>
                <a:spcPct val="50000"/>
              </a:spcBef>
              <a:spcAft>
                <a:spcPct val="0"/>
              </a:spcAft>
              <a:buClrTx/>
              <a:buSzTx/>
              <a:buFontTx/>
              <a:buNone/>
              <a:tabLst/>
              <a:defRPr/>
            </a:pPr>
            <a:r>
              <a:rPr kumimoji="0" lang="es-PE" sz="2000" b="0" i="0" u="none" strike="noStrike" kern="1200" cap="none" spc="0" normalizeH="0" baseline="0" noProof="0" dirty="0" smtClean="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Arial Narrow" pitchFamily="34" charset="0"/>
                <a:ea typeface="Times New Roman" pitchFamily="18" charset="0"/>
                <a:cs typeface="Arial" charset="0"/>
              </a:rPr>
              <a:t>“Por tanto, un gran motivo que tenemos es la grandeza de nuestra tarea: dar a conocer a Dios a los pobres, anunciarles a Jesucristo, decirles que está cerca el Reino de los cielos y que ese reino es para los pobres. ¡Qué grande es esto! Y el que hayamos sido llamados para ser compañeros y para participar en los planes del Hijo de Dios, es algo que supera nuestro entendimiento”.                          </a:t>
            </a:r>
            <a:r>
              <a:rPr kumimoji="0" lang="es-PE" sz="1600" b="0" i="0" u="none" strike="noStrike" kern="1200" cap="none" spc="0" normalizeH="0" baseline="0" noProof="0" dirty="0" smtClean="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Arial Narrow" pitchFamily="34" charset="0"/>
                <a:ea typeface="Times New Roman" pitchFamily="18" charset="0"/>
                <a:cs typeface="Arial" charset="0"/>
              </a:rPr>
              <a:t>(San Vicente XI, 387)</a:t>
            </a:r>
            <a:endParaRPr kumimoji="0" lang="es-ES" sz="2000" b="0" i="0" u="none" strike="noStrike" kern="1200" cap="none" spc="0" normalizeH="0" baseline="0" noProof="0" dirty="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Arial Narrow" pitchFamily="34" charset="0"/>
              <a:ea typeface="Times New Roman" pitchFamily="18" charset="0"/>
              <a:cs typeface="Arial" charset="0"/>
            </a:endParaRPr>
          </a:p>
        </p:txBody>
      </p:sp>
      <p:sp>
        <p:nvSpPr>
          <p:cNvPr id="8" name="Text Box 13"/>
          <p:cNvSpPr txBox="1">
            <a:spLocks noChangeArrowheads="1"/>
          </p:cNvSpPr>
          <p:nvPr/>
        </p:nvSpPr>
        <p:spPr bwMode="auto">
          <a:xfrm>
            <a:off x="2696206" y="308361"/>
            <a:ext cx="6111578" cy="1631216"/>
          </a:xfrm>
          <a:prstGeom prst="rect">
            <a:avLst/>
          </a:prstGeom>
          <a:noFill/>
          <a:ln w="9525">
            <a:noFill/>
            <a:miter lim="800000"/>
            <a:headEnd/>
            <a:tailEnd/>
          </a:ln>
        </p:spPr>
        <p:txBody>
          <a:bodyPr wrap="square">
            <a:spAutoFit/>
          </a:bodyPr>
          <a:lstStyle/>
          <a:p>
            <a:pPr marL="0" marR="0" lvl="0" indent="0" algn="r" defTabSz="914400" rtl="0" eaLnBrk="1" fontAlgn="base" latinLnBrk="0" hangingPunct="1">
              <a:lnSpc>
                <a:spcPct val="100000"/>
              </a:lnSpc>
              <a:spcBef>
                <a:spcPts val="0"/>
              </a:spcBef>
              <a:spcAft>
                <a:spcPct val="0"/>
              </a:spcAft>
              <a:buClrTx/>
              <a:buSzTx/>
              <a:buFontTx/>
              <a:buNone/>
              <a:tabLst/>
              <a:defRPr/>
            </a:pPr>
            <a:r>
              <a:rPr kumimoji="0" lang="es-PE" sz="2000" b="0" i="0" u="none" strike="noStrike" kern="1200" cap="none" spc="0" normalizeH="0" baseline="0" noProof="0" dirty="0" smtClean="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Arial Narrow" pitchFamily="34" charset="0"/>
                <a:ea typeface="Times New Roman" pitchFamily="18" charset="0"/>
                <a:cs typeface="Arial" charset="0"/>
              </a:rPr>
              <a:t>Motivación: En la fiesta de la Epifanía contemplamos a Cristo como luz de las naciones. Como seguidores de Cristo, evangelizador de los pobres, hemos de ser luz                      para los pobres al transmitir la buena </a:t>
            </a:r>
          </a:p>
          <a:p>
            <a:pPr marL="0" marR="0" lvl="0" indent="0" algn="r" defTabSz="914400" rtl="0" eaLnBrk="1" fontAlgn="base" latinLnBrk="0" hangingPunct="1">
              <a:lnSpc>
                <a:spcPct val="100000"/>
              </a:lnSpc>
              <a:spcBef>
                <a:spcPts val="0"/>
              </a:spcBef>
              <a:spcAft>
                <a:spcPct val="0"/>
              </a:spcAft>
              <a:buClrTx/>
              <a:buSzTx/>
              <a:buFontTx/>
              <a:buNone/>
              <a:tabLst/>
              <a:defRPr/>
            </a:pPr>
            <a:r>
              <a:rPr kumimoji="0" lang="es-PE" sz="2000" b="0" i="0" u="none" strike="noStrike" kern="1200" cap="none" spc="0" normalizeH="0" baseline="0" noProof="0" dirty="0" smtClean="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Arial Narrow" pitchFamily="34" charset="0"/>
                <a:ea typeface="Times New Roman" pitchFamily="18" charset="0"/>
                <a:cs typeface="Arial" charset="0"/>
              </a:rPr>
              <a:t>nueva del Evangelio.</a:t>
            </a:r>
          </a:p>
        </p:txBody>
      </p:sp>
      <p:sp>
        <p:nvSpPr>
          <p:cNvPr id="2" name="AutoShape 2"/>
          <p:cNvSpPr>
            <a:spLocks noChangeArrowheads="1"/>
          </p:cNvSpPr>
          <p:nvPr/>
        </p:nvSpPr>
        <p:spPr bwMode="auto">
          <a:xfrm>
            <a:off x="448381" y="387405"/>
            <a:ext cx="2289822" cy="771525"/>
          </a:xfrm>
          <a:prstGeom prst="roundRect">
            <a:avLst>
              <a:gd name="adj" fmla="val 16667"/>
            </a:avLst>
          </a:prstGeom>
          <a:solidFill>
            <a:srgbClr val="E0CCA0"/>
          </a:solidFill>
          <a:ln w="12700">
            <a:solidFill>
              <a:srgbClr val="FFC0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s-PE" sz="1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CONTEMPLATIO</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s-PE" sz="1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¿Qué me lleva a hacer el texto?</a:t>
            </a:r>
            <a:endParaRPr kumimoji="0" lang="es-PE"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Times New Roman"/>
            </a:endParaRPr>
          </a:p>
        </p:txBody>
      </p:sp>
    </p:spTree>
    <p:extLst>
      <p:ext uri="{BB962C8B-B14F-4D97-AF65-F5344CB8AC3E}">
        <p14:creationId xmlns:p14="http://schemas.microsoft.com/office/powerpoint/2010/main" val="4210614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par>
                          <p:cTn id="10" fill="hold">
                            <p:stCondLst>
                              <p:cond delay="74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9"/>
                                        </p:tgtEl>
                                        <p:attrNameLst>
                                          <p:attrName>style.visibility</p:attrName>
                                        </p:attrNameLst>
                                      </p:cBhvr>
                                      <p:to>
                                        <p:strVal val="visible"/>
                                      </p:to>
                                    </p:set>
                                    <p:anim calcmode="discrete" valueType="clr">
                                      <p:cBhvr override="childStyle">
                                        <p:cTn id="13"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9"/>
                                        </p:tgtEl>
                                        <p:attrNameLst>
                                          <p:attrName>fillcolor</p:attrName>
                                        </p:attrNameLst>
                                      </p:cBhvr>
                                      <p:tavLst>
                                        <p:tav tm="0">
                                          <p:val>
                                            <p:clrVal>
                                              <a:schemeClr val="accent2"/>
                                            </p:clrVal>
                                          </p:val>
                                        </p:tav>
                                        <p:tav tm="50000">
                                          <p:val>
                                            <p:clrVal>
                                              <a:schemeClr val="hlink"/>
                                            </p:clrVal>
                                          </p:val>
                                        </p:tav>
                                      </p:tavLst>
                                    </p:anim>
                                    <p:set>
                                      <p:cBhvr>
                                        <p:cTn id="15"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6165" y="271124"/>
            <a:ext cx="8429898" cy="6317935"/>
          </a:xfrm>
          <a:prstGeom prst="rect">
            <a:avLst/>
          </a:prstGeom>
          <a:scene3d>
            <a:camera prst="orthographicFront"/>
            <a:lightRig rig="threePt" dir="t"/>
          </a:scene3d>
          <a:sp3d>
            <a:bevelT prst="convex"/>
          </a:sp3d>
        </p:spPr>
      </p:pic>
      <p:sp>
        <p:nvSpPr>
          <p:cNvPr id="6" name="Rectangle 5"/>
          <p:cNvSpPr>
            <a:spLocks noChangeArrowheads="1"/>
          </p:cNvSpPr>
          <p:nvPr/>
        </p:nvSpPr>
        <p:spPr bwMode="auto">
          <a:xfrm>
            <a:off x="121019" y="235264"/>
            <a:ext cx="8578844" cy="1414242"/>
          </a:xfrm>
          <a:prstGeom prst="rect">
            <a:avLst/>
          </a:prstGeom>
          <a:noFill/>
          <a:ln w="9525">
            <a:noFill/>
            <a:miter lim="800000"/>
            <a:headEnd/>
            <a:tailEnd/>
          </a:ln>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PE" sz="2800" b="1" i="1" u="none" strike="noStrike" kern="1200" cap="none" spc="0" normalizeH="0" baseline="0" noProof="0" dirty="0">
                <a:ln w="13462">
                  <a:solidFill>
                    <a:srgbClr val="000099"/>
                  </a:solidFill>
                  <a:prstDash val="solid"/>
                </a:ln>
                <a:solidFill>
                  <a:srgbClr val="FFFF81"/>
                </a:solidFill>
                <a:effectLst>
                  <a:glow rad="101600">
                    <a:srgbClr val="8AB9E7">
                      <a:satMod val="175000"/>
                      <a:alpha val="40000"/>
                    </a:srgbClr>
                  </a:glow>
                  <a:outerShdw blurRad="50800" dist="38100" algn="l" rotWithShape="0">
                    <a:prstClr val="black"/>
                  </a:outerShdw>
                </a:effectLst>
                <a:uLnTx/>
                <a:uFillTx/>
                <a:latin typeface="Tekton Pro"/>
                <a:ea typeface="+mn-ea"/>
                <a:cs typeface="+mn-cs"/>
              </a:rPr>
              <a:t>   •	</a:t>
            </a:r>
            <a:r>
              <a:rPr kumimoji="0" lang="es-PE" sz="2800" b="0" i="1" u="none" strike="noStrike" kern="1200" cap="none" spc="0" normalizeH="0" baseline="0" noProof="0" dirty="0">
                <a:ln>
                  <a:noFill/>
                </a:ln>
                <a:solidFill>
                  <a:srgbClr val="FFFFFF"/>
                </a:solidFill>
                <a:effectLst>
                  <a:outerShdw blurRad="50800" dist="38100" algn="l" rotWithShape="0">
                    <a:prstClr val="black"/>
                  </a:outerShdw>
                </a:effectLst>
                <a:uLnTx/>
                <a:uFillTx/>
                <a:latin typeface="Tekton Pro"/>
                <a:ea typeface="+mn-ea"/>
                <a:cs typeface="+mn-cs"/>
              </a:rPr>
              <a:t>Sabiendo que el Señor no quiere cosas, sino que quiere nuestra vida, ¿cuál podría ser el regalo que hoy le ofrezco al Señor?, </a:t>
            </a:r>
            <a:endParaRPr kumimoji="0" lang="es-ES" sz="2800" b="0" i="1" u="none" strike="noStrike" kern="1200" cap="none" spc="0" normalizeH="0" baseline="0" noProof="0" dirty="0">
              <a:ln>
                <a:noFill/>
              </a:ln>
              <a:solidFill>
                <a:srgbClr val="FFFFFF"/>
              </a:solidFill>
              <a:effectLst>
                <a:outerShdw blurRad="50800" dist="38100" algn="l" rotWithShape="0">
                  <a:prstClr val="black"/>
                </a:outerShdw>
              </a:effectLst>
              <a:uLnTx/>
              <a:uFillTx/>
              <a:latin typeface="Tekton Pro"/>
              <a:ea typeface="+mn-ea"/>
              <a:cs typeface="+mn-cs"/>
            </a:endParaRPr>
          </a:p>
        </p:txBody>
      </p:sp>
      <p:sp>
        <p:nvSpPr>
          <p:cNvPr id="13" name="Rectangle 5"/>
          <p:cNvSpPr>
            <a:spLocks noChangeArrowheads="1"/>
          </p:cNvSpPr>
          <p:nvPr/>
        </p:nvSpPr>
        <p:spPr bwMode="auto">
          <a:xfrm>
            <a:off x="1945342" y="4852087"/>
            <a:ext cx="5226424" cy="1351489"/>
          </a:xfrm>
          <a:prstGeom prst="rect">
            <a:avLst/>
          </a:prstGeom>
          <a:noFill/>
          <a:ln w="9525">
            <a:noFill/>
            <a:miter lim="800000"/>
            <a:headEnd/>
            <a:tailEnd/>
          </a:ln>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PE" sz="3200" b="0" i="1" u="none" strike="noStrike" kern="1200" cap="none" spc="0" normalizeH="0" baseline="0" noProof="0" dirty="0" smtClean="0">
                <a:ln>
                  <a:noFill/>
                </a:ln>
                <a:solidFill>
                  <a:srgbClr val="FFFFFF"/>
                </a:solidFill>
                <a:effectLst>
                  <a:glow rad="101600">
                    <a:srgbClr val="DADADA">
                      <a:lumMod val="10000"/>
                      <a:alpha val="40000"/>
                    </a:srgbClr>
                  </a:glow>
                  <a:outerShdw blurRad="50800" dist="38100" algn="l" rotWithShape="0">
                    <a:prstClr val="black"/>
                  </a:outerShdw>
                </a:effectLst>
                <a:uLnTx/>
                <a:uFillTx/>
                <a:latin typeface="Tekton Pro"/>
                <a:ea typeface="+mn-ea"/>
                <a:cs typeface="+mn-cs"/>
              </a:rPr>
              <a:t>¿</a:t>
            </a:r>
            <a:r>
              <a:rPr kumimoji="0" lang="es-PE" sz="3200" b="0" i="1" u="none" strike="noStrike" kern="1200" cap="none" spc="0" normalizeH="0" baseline="0" noProof="0" dirty="0">
                <a:ln>
                  <a:noFill/>
                </a:ln>
                <a:solidFill>
                  <a:srgbClr val="FFFFFF"/>
                </a:solidFill>
                <a:effectLst>
                  <a:glow rad="101600">
                    <a:srgbClr val="DADADA">
                      <a:lumMod val="10000"/>
                      <a:alpha val="40000"/>
                    </a:srgbClr>
                  </a:glow>
                  <a:outerShdw blurRad="50800" dist="38100" algn="l" rotWithShape="0">
                    <a:prstClr val="black"/>
                  </a:outerShdw>
                </a:effectLst>
                <a:uLnTx/>
                <a:uFillTx/>
                <a:latin typeface="Tekton Pro"/>
                <a:ea typeface="+mn-ea"/>
                <a:cs typeface="+mn-cs"/>
              </a:rPr>
              <a:t>qué es lo que me gustaría </a:t>
            </a:r>
            <a:r>
              <a:rPr kumimoji="0" lang="es-PE" sz="3200" b="0" i="1" u="none" strike="noStrike" kern="1200" cap="none" spc="0" normalizeH="0" baseline="0" noProof="0" dirty="0" smtClean="0">
                <a:ln>
                  <a:noFill/>
                </a:ln>
                <a:solidFill>
                  <a:srgbClr val="FFFFFF"/>
                </a:solidFill>
                <a:effectLst>
                  <a:glow rad="101600">
                    <a:srgbClr val="DADADA">
                      <a:lumMod val="10000"/>
                      <a:alpha val="40000"/>
                    </a:srgbClr>
                  </a:glow>
                  <a:outerShdw blurRad="50800" dist="38100" algn="l" rotWithShape="0">
                    <a:prstClr val="black"/>
                  </a:outerShdw>
                </a:effectLst>
                <a:uLnTx/>
                <a:uFillTx/>
                <a:latin typeface="Tekton Pro"/>
                <a:ea typeface="+mn-ea"/>
                <a:cs typeface="+mn-cs"/>
              </a:rPr>
              <a:t>darle </a:t>
            </a:r>
            <a:r>
              <a:rPr kumimoji="0" lang="es-PE" sz="3200" b="0" i="1" u="none" strike="noStrike" kern="1200" cap="none" spc="0" normalizeH="0" baseline="0" noProof="0" dirty="0">
                <a:ln>
                  <a:noFill/>
                </a:ln>
                <a:solidFill>
                  <a:srgbClr val="FFFFFF"/>
                </a:solidFill>
                <a:effectLst>
                  <a:glow rad="101600">
                    <a:srgbClr val="DADADA">
                      <a:lumMod val="10000"/>
                      <a:alpha val="40000"/>
                    </a:srgbClr>
                  </a:glow>
                  <a:outerShdw blurRad="50800" dist="38100" algn="l" rotWithShape="0">
                    <a:prstClr val="black"/>
                  </a:outerShdw>
                </a:effectLst>
                <a:uLnTx/>
                <a:uFillTx/>
                <a:latin typeface="Tekton Pro"/>
                <a:ea typeface="+mn-ea"/>
                <a:cs typeface="+mn-cs"/>
              </a:rPr>
              <a:t>para expresar </a:t>
            </a:r>
            <a:r>
              <a:rPr kumimoji="0" lang="es-PE" sz="3200" b="0" i="1" u="none" strike="noStrike" kern="1200" cap="none" spc="0" normalizeH="0" baseline="0" noProof="0" dirty="0" smtClean="0">
                <a:ln>
                  <a:noFill/>
                </a:ln>
                <a:solidFill>
                  <a:srgbClr val="FFFFFF"/>
                </a:solidFill>
                <a:effectLst>
                  <a:glow rad="101600">
                    <a:srgbClr val="DADADA">
                      <a:lumMod val="10000"/>
                      <a:alpha val="40000"/>
                    </a:srgbClr>
                  </a:glow>
                  <a:outerShdw blurRad="50800" dist="38100" algn="l" rotWithShape="0">
                    <a:prstClr val="black"/>
                  </a:outerShdw>
                </a:effectLst>
                <a:uLnTx/>
                <a:uFillTx/>
                <a:latin typeface="Tekton Pro"/>
                <a:ea typeface="+mn-ea"/>
                <a:cs typeface="+mn-cs"/>
              </a:rPr>
              <a:t>                 mi </a:t>
            </a:r>
            <a:r>
              <a:rPr kumimoji="0" lang="es-PE" sz="3200" b="0" i="1" u="none" strike="noStrike" kern="1200" cap="none" spc="0" normalizeH="0" baseline="0" noProof="0" dirty="0">
                <a:ln>
                  <a:noFill/>
                </a:ln>
                <a:solidFill>
                  <a:srgbClr val="FFFFFF"/>
                </a:solidFill>
                <a:effectLst>
                  <a:glow rad="101600">
                    <a:srgbClr val="DADADA">
                      <a:lumMod val="10000"/>
                      <a:alpha val="40000"/>
                    </a:srgbClr>
                  </a:glow>
                  <a:outerShdw blurRad="50800" dist="38100" algn="l" rotWithShape="0">
                    <a:prstClr val="black"/>
                  </a:outerShdw>
                </a:effectLst>
                <a:uLnTx/>
                <a:uFillTx/>
                <a:latin typeface="Tekton Pro"/>
                <a:ea typeface="+mn-ea"/>
                <a:cs typeface="+mn-cs"/>
              </a:rPr>
              <a:t>fe en Él?</a:t>
            </a:r>
            <a:endParaRPr kumimoji="0" lang="es-ES" sz="3200" b="0" i="1" u="none" strike="noStrike" kern="1200" cap="none" spc="0" normalizeH="0" baseline="0" noProof="0" dirty="0">
              <a:ln>
                <a:noFill/>
              </a:ln>
              <a:solidFill>
                <a:srgbClr val="FFFFFF"/>
              </a:solidFill>
              <a:effectLst>
                <a:glow rad="101600">
                  <a:srgbClr val="DADADA">
                    <a:lumMod val="10000"/>
                    <a:alpha val="40000"/>
                  </a:srgbClr>
                </a:glow>
                <a:outerShdw blurRad="50800" dist="38100" algn="l" rotWithShape="0">
                  <a:prstClr val="black"/>
                </a:outerShdw>
              </a:effectLst>
              <a:uLnTx/>
              <a:uFillTx/>
              <a:latin typeface="Tekton Pro"/>
              <a:ea typeface="+mn-ea"/>
              <a:cs typeface="+mn-cs"/>
            </a:endParaRPr>
          </a:p>
        </p:txBody>
      </p:sp>
    </p:spTree>
    <p:extLst>
      <p:ext uri="{BB962C8B-B14F-4D97-AF65-F5344CB8AC3E}">
        <p14:creationId xmlns:p14="http://schemas.microsoft.com/office/powerpoint/2010/main" val="41760306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1"/>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childTnLst>
                                </p:cTn>
                              </p:par>
                            </p:childTnLst>
                          </p:cTn>
                        </p:par>
                        <p:par>
                          <p:cTn id="10" fill="hold">
                            <p:stCondLst>
                              <p:cond delay="113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1"/>
                                          </p:val>
                                        </p:tav>
                                        <p:tav tm="100000">
                                          <p:val>
                                            <p:strVal val="#ppt_x"/>
                                          </p:val>
                                        </p:tav>
                                      </p:tavLst>
                                    </p:anim>
                                    <p:anim calcmode="lin" valueType="num">
                                      <p:cBhvr>
                                        <p:cTn id="15"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reyes mag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926" y="262981"/>
            <a:ext cx="8436882" cy="6285865"/>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51238" name="Rectangle 6"/>
          <p:cNvSpPr>
            <a:spLocks noChangeArrowheads="1"/>
          </p:cNvSpPr>
          <p:nvPr/>
        </p:nvSpPr>
        <p:spPr bwMode="auto">
          <a:xfrm>
            <a:off x="330926" y="1123410"/>
            <a:ext cx="8347236" cy="5259972"/>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Por la estrella que has revelado a los </a:t>
            </a:r>
            <a:r>
              <a:rPr kumimoji="0" lang="es-ES" sz="2400" b="1" i="0" u="none" strike="noStrike" kern="1200" cap="none" spc="0" normalizeH="0" baseline="0" noProof="0" dirty="0">
                <a:ln>
                  <a:noFill/>
                </a:ln>
                <a:solidFill>
                  <a:srgbClr val="FFFF00"/>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Magos, </a:t>
            </a:r>
            <a:endParaRPr kumimoji="0" lang="es-PE" sz="2400" b="1" i="0" u="none" strike="noStrike" kern="1200" cap="none" spc="0" normalizeH="0" baseline="0" noProof="0" dirty="0">
              <a:ln>
                <a:noFill/>
              </a:ln>
              <a:solidFill>
                <a:srgbClr val="FFFF00"/>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y por la luz de la fe que has reavivado en nuestro corazón,</a:t>
            </a:r>
            <a:endParaRPr kumimoji="0" lang="es-PE" sz="24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400" b="1" i="1" u="none" strike="noStrike" kern="1200" cap="none" spc="0" normalizeH="0" baseline="0" noProof="0" dirty="0">
                <a:ln>
                  <a:noFill/>
                </a:ln>
                <a:solidFill>
                  <a:srgbClr val="FFFF00"/>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¡Bendeciré al Señor, eternamente!</a:t>
            </a:r>
            <a:endParaRPr kumimoji="0" lang="es-PE" sz="2400" b="1" i="0" u="none" strike="noStrike" kern="1200" cap="none" spc="0" normalizeH="0" baseline="0" noProof="0" dirty="0">
              <a:ln>
                <a:noFill/>
              </a:ln>
              <a:solidFill>
                <a:srgbClr val="FFFF00"/>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Por la alegría con que nos has colmado</a:t>
            </a:r>
            <a:endParaRPr kumimoji="0" lang="es-PE" sz="24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de encontrar al Niño con María su Madre, </a:t>
            </a:r>
            <a:endParaRPr kumimoji="0" lang="es-PE" sz="24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y por la alegría que nos das</a:t>
            </a:r>
            <a:endParaRPr kumimoji="0" lang="es-PE" sz="24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de encontrarte en medio de nuestros hermanos,</a:t>
            </a:r>
            <a:endParaRPr kumimoji="0" lang="es-PE" sz="24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400" b="1" i="1" u="none" strike="noStrike" kern="1200" cap="none" spc="0" normalizeH="0" baseline="0" noProof="0" dirty="0">
                <a:ln>
                  <a:noFill/>
                </a:ln>
                <a:solidFill>
                  <a:srgbClr val="FFFF00"/>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¡Bendeciré al Señor, eternamente!</a:t>
            </a:r>
            <a:endParaRPr kumimoji="0" lang="es-PE" sz="2400" b="1" i="0" u="none" strike="noStrike" kern="1200" cap="none" spc="0" normalizeH="0" baseline="0" noProof="0" dirty="0">
              <a:ln>
                <a:noFill/>
              </a:ln>
              <a:solidFill>
                <a:srgbClr val="FFFF00"/>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Por sus ofrendas que tu bondad ha aceptado,</a:t>
            </a:r>
            <a:endParaRPr kumimoji="0" lang="es-PE" sz="24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400" b="1"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400" b="1"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y </a:t>
            </a:r>
            <a:r>
              <a:rPr kumimoji="0" lang="es-ES" sz="24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por la ofrenda de nuestro amor que </a:t>
            </a:r>
            <a:r>
              <a:rPr kumimoji="0" lang="es-ES" sz="2400" b="1"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aceptas</a:t>
            </a:r>
            <a:r>
              <a:rPr kumimoji="0" lang="es-ES" sz="24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 </a:t>
            </a:r>
            <a:r>
              <a:rPr kumimoji="0" lang="es-ES" sz="2400" b="1"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                                                a </a:t>
            </a:r>
            <a:r>
              <a:rPr kumimoji="0" lang="es-ES" sz="24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pesar de ser inútil para tu gloria, </a:t>
            </a:r>
            <a:endParaRPr kumimoji="0" lang="es-PE" sz="24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400" b="1" i="1" u="none" strike="noStrike" kern="1200" cap="none" spc="0" normalizeH="0" baseline="0" noProof="0" dirty="0">
                <a:ln>
                  <a:noFill/>
                </a:ln>
                <a:solidFill>
                  <a:srgbClr val="FFFF00"/>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¡Bendeciré al Señor, eternamente!</a:t>
            </a:r>
            <a:endParaRPr kumimoji="0" lang="es-PE" sz="2400" b="1" i="0" u="none" strike="noStrike" kern="1200" cap="none" spc="0" normalizeH="0" baseline="0" noProof="0" dirty="0">
              <a:ln>
                <a:noFill/>
              </a:ln>
              <a:solidFill>
                <a:srgbClr val="FFFF00"/>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s-ES_tradnl" sz="24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endParaRPr>
          </a:p>
        </p:txBody>
      </p:sp>
      <p:sp>
        <p:nvSpPr>
          <p:cNvPr id="59398" name="WordArt 7"/>
          <p:cNvSpPr>
            <a:spLocks noChangeArrowheads="1" noChangeShapeType="1" noTextEdit="1"/>
          </p:cNvSpPr>
          <p:nvPr/>
        </p:nvSpPr>
        <p:spPr bwMode="auto">
          <a:xfrm>
            <a:off x="3378050" y="405253"/>
            <a:ext cx="2342634" cy="552694"/>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1800" b="1" i="0" u="none" strike="noStrike" kern="1200" cap="none" spc="0" normalizeH="0" baseline="0" noProof="0" dirty="0">
                <a:ln>
                  <a:noFill/>
                </a:ln>
                <a:solidFill>
                  <a:srgbClr val="FFFF00"/>
                </a:solidFill>
                <a:effectLst/>
                <a:uLnTx/>
                <a:uFillTx/>
                <a:latin typeface="Times New Roman" pitchFamily="18" charset="0"/>
                <a:ea typeface="+mn-ea"/>
                <a:cs typeface="+mn-cs"/>
              </a:rPr>
              <a:t>Oración final </a:t>
            </a:r>
            <a:endParaRPr kumimoji="0" lang="es-PE" sz="1800" b="0" i="0" u="none" strike="noStrike" kern="1200" cap="none" spc="0" normalizeH="0" baseline="0" noProof="0" dirty="0">
              <a:ln>
                <a:noFill/>
              </a:ln>
              <a:solidFill>
                <a:srgbClr val="FFFF00"/>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0" cap="none" spc="0" normalizeH="0" baseline="0" noProof="0" dirty="0">
              <a:ln w="9525">
                <a:solidFill>
                  <a:srgbClr val="000000"/>
                </a:solidFill>
                <a:round/>
                <a:headEnd/>
                <a:tailEnd/>
              </a:ln>
              <a:solidFill>
                <a:srgbClr val="FFFF00"/>
              </a:solidFill>
              <a:effectLst>
                <a:outerShdw blurRad="38100" dist="38100" dir="2700000" algn="tl">
                  <a:srgbClr val="000000">
                    <a:alpha val="43137"/>
                  </a:srgbClr>
                </a:outerShdw>
              </a:effectLst>
              <a:uLnTx/>
              <a:uFillTx/>
              <a:latin typeface="Arial Black"/>
              <a:ea typeface="+mn-ea"/>
              <a:cs typeface="+mn-cs"/>
            </a:endParaRPr>
          </a:p>
        </p:txBody>
      </p:sp>
    </p:spTree>
    <p:extLst>
      <p:ext uri="{BB962C8B-B14F-4D97-AF65-F5344CB8AC3E}">
        <p14:creationId xmlns:p14="http://schemas.microsoft.com/office/powerpoint/2010/main" val="9644430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51238"/>
                                        </p:tgtEl>
                                        <p:attrNameLst>
                                          <p:attrName>style.visibility</p:attrName>
                                        </p:attrNameLst>
                                      </p:cBhvr>
                                      <p:to>
                                        <p:strVal val="visible"/>
                                      </p:to>
                                    </p:set>
                                    <p:animEffect transition="in" filter="fade">
                                      <p:cBhvr>
                                        <p:cTn id="7" dur="500"/>
                                        <p:tgtEl>
                                          <p:spTgt spid="351238"/>
                                        </p:tgtEl>
                                      </p:cBhvr>
                                    </p:animEffect>
                                    <p:anim calcmode="lin" valueType="num">
                                      <p:cBhvr>
                                        <p:cTn id="8" dur="500" fill="hold"/>
                                        <p:tgtEl>
                                          <p:spTgt spid="351238"/>
                                        </p:tgtEl>
                                        <p:attrNameLst>
                                          <p:attrName>ppt_x</p:attrName>
                                        </p:attrNameLst>
                                      </p:cBhvr>
                                      <p:tavLst>
                                        <p:tav tm="0">
                                          <p:val>
                                            <p:strVal val="#ppt_x-.1"/>
                                          </p:val>
                                        </p:tav>
                                        <p:tav tm="100000">
                                          <p:val>
                                            <p:strVal val="#ppt_x"/>
                                          </p:val>
                                        </p:tav>
                                      </p:tavLst>
                                    </p:anim>
                                    <p:anim calcmode="lin" valueType="num">
                                      <p:cBhvr>
                                        <p:cTn id="9" dur="500" fill="hold"/>
                                        <p:tgtEl>
                                          <p:spTgt spid="3512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455" y="269193"/>
            <a:ext cx="8457202" cy="627094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Text Box 7"/>
          <p:cNvSpPr txBox="1">
            <a:spLocks noChangeArrowheads="1"/>
          </p:cNvSpPr>
          <p:nvPr/>
        </p:nvSpPr>
        <p:spPr bwMode="auto">
          <a:xfrm>
            <a:off x="2144377" y="6427113"/>
            <a:ext cx="4987943" cy="430887"/>
          </a:xfrm>
          <a:prstGeom prst="rect">
            <a:avLst/>
          </a:prstGeom>
          <a:solidFill>
            <a:srgbClr val="5C0000"/>
          </a:solidFill>
          <a:ln w="9525">
            <a:noFill/>
            <a:miter lim="800000"/>
            <a:headEnd/>
            <a:tailEnd/>
          </a:ln>
          <a:scene3d>
            <a:camera prst="orthographicFront"/>
            <a:lightRig rig="threePt" dir="t"/>
          </a:scene3d>
          <a:sp3d>
            <a:bevelT w="152400" h="50800" prst="softRound"/>
          </a:sp3d>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05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Texto de </a:t>
            </a:r>
            <a:r>
              <a:rPr kumimoji="0" lang="es-PE" sz="105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Lectio</a:t>
            </a:r>
            <a:r>
              <a:rPr kumimoji="0" lang="es-PE" sz="105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Divina:  Padre César Chávez  </a:t>
            </a:r>
            <a:r>
              <a:rPr kumimoji="0" lang="es-PE" sz="105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Alva</a:t>
            </a:r>
            <a:r>
              <a:rPr kumimoji="0" lang="es-PE" sz="105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(Chuno) </a:t>
            </a:r>
            <a:r>
              <a:rPr kumimoji="0" lang="es-PE" sz="105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C.ongregación</a:t>
            </a:r>
            <a:r>
              <a:rPr kumimoji="0" lang="es-PE" sz="105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de la Misión.</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05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a:t>
            </a:r>
            <a:r>
              <a:rPr kumimoji="0" lang="es-PE" sz="105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Power</a:t>
            </a:r>
            <a:r>
              <a:rPr kumimoji="0" lang="es-PE" sz="105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Point :  Sor Pilar </a:t>
            </a:r>
            <a:r>
              <a:rPr kumimoji="0" lang="es-PE" sz="105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Caycho</a:t>
            </a:r>
            <a:r>
              <a:rPr kumimoji="0" lang="es-PE" sz="105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Vela  - Hija de la Caridad de San Vicente de </a:t>
            </a:r>
            <a:r>
              <a:rPr kumimoji="0" lang="es-PE" sz="105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Paúl</a:t>
            </a:r>
            <a:endParaRPr kumimoji="0" lang="es-PE" sz="105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endParaRPr>
          </a:p>
        </p:txBody>
      </p:sp>
    </p:spTree>
    <p:extLst>
      <p:ext uri="{BB962C8B-B14F-4D97-AF65-F5344CB8AC3E}">
        <p14:creationId xmlns:p14="http://schemas.microsoft.com/office/powerpoint/2010/main" val="283599915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imagenes de reyes magos adorando al niño Je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539" y="310558"/>
            <a:ext cx="8417284" cy="6238287"/>
          </a:xfrm>
          <a:prstGeom prst="rect">
            <a:avLst/>
          </a:prstGeom>
          <a:noFill/>
          <a:extLst>
            <a:ext uri="{909E8E84-426E-40DD-AFC4-6F175D3DCCD1}">
              <a14:hiddenFill xmlns:a14="http://schemas.microsoft.com/office/drawing/2010/main">
                <a:solidFill>
                  <a:srgbClr val="FFFFFF"/>
                </a:solidFill>
              </a14:hiddenFill>
            </a:ext>
          </a:extLst>
        </p:spPr>
      </p:pic>
      <p:sp>
        <p:nvSpPr>
          <p:cNvPr id="305155" name="Text Box 3"/>
          <p:cNvSpPr txBox="1">
            <a:spLocks noChangeArrowheads="1"/>
          </p:cNvSpPr>
          <p:nvPr/>
        </p:nvSpPr>
        <p:spPr bwMode="auto">
          <a:xfrm>
            <a:off x="4075611" y="3975643"/>
            <a:ext cx="4778272" cy="2308324"/>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_tradnl" sz="2400" b="0" i="1" u="none" strike="noStrike" kern="1200" cap="none" spc="0" normalizeH="0" baseline="0" noProof="0" dirty="0" smtClean="0">
                <a:ln>
                  <a:noFill/>
                </a:ln>
                <a:solidFill>
                  <a:srgbClr val="FFFFFF"/>
                </a:solidFill>
                <a:effectLst>
                  <a:glow rad="228600">
                    <a:srgbClr val="000000">
                      <a:satMod val="175000"/>
                      <a:alpha val="40000"/>
                    </a:srgbClr>
                  </a:glow>
                  <a:outerShdw blurRad="38100" dist="38100" dir="2700000" algn="tl">
                    <a:srgbClr val="000000"/>
                  </a:outerShdw>
                </a:effectLst>
                <a:uLnTx/>
                <a:uFillTx/>
                <a:latin typeface="Arial Narrow" panose="020B0606020202030204" pitchFamily="34" charset="0"/>
                <a:ea typeface="Times New Roman" pitchFamily="18" charset="0"/>
                <a:cs typeface="Arial" charset="0"/>
              </a:rPr>
              <a:t>En </a:t>
            </a:r>
            <a:r>
              <a:rPr kumimoji="0" lang="es-ES_tradnl" sz="2400" b="0" i="1" u="none" strike="noStrike" kern="1200" cap="none" spc="0" normalizeH="0" baseline="0" noProof="0" dirty="0">
                <a:ln>
                  <a:noFill/>
                </a:ln>
                <a:solidFill>
                  <a:srgbClr val="FFFFFF"/>
                </a:solidFill>
                <a:effectLst>
                  <a:glow rad="228600">
                    <a:srgbClr val="000000">
                      <a:satMod val="175000"/>
                      <a:alpha val="40000"/>
                    </a:srgbClr>
                  </a:glow>
                  <a:outerShdw blurRad="38100" dist="38100" dir="2700000" algn="tl">
                    <a:srgbClr val="000000"/>
                  </a:outerShdw>
                </a:effectLst>
                <a:uLnTx/>
                <a:uFillTx/>
                <a:latin typeface="Arial Narrow" panose="020B0606020202030204" pitchFamily="34" charset="0"/>
                <a:ea typeface="Times New Roman" pitchFamily="18" charset="0"/>
                <a:cs typeface="Arial" charset="0"/>
              </a:rPr>
              <a:t>la fiesta de la Epifanía celebramos que el nacimiento de Jesús en Belén es buena noticia para todo el universo. Acerquémonos al pesebre para contemplar la misericordia de Dios hecha niño para la salvación del mundo.</a:t>
            </a:r>
            <a:endParaRPr kumimoji="0" lang="es-ES" sz="2400" b="0" i="1" u="none" strike="noStrike" kern="1200" cap="none" spc="0" normalizeH="0" baseline="0" noProof="0" dirty="0">
              <a:ln>
                <a:noFill/>
              </a:ln>
              <a:solidFill>
                <a:srgbClr val="FFFFFF"/>
              </a:solidFill>
              <a:effectLst>
                <a:glow rad="228600">
                  <a:srgbClr val="000000">
                    <a:satMod val="175000"/>
                    <a:alpha val="40000"/>
                  </a:srgbClr>
                </a:glow>
                <a:outerShdw blurRad="38100" dist="38100" dir="2700000" algn="tl">
                  <a:srgbClr val="000000"/>
                </a:outerShdw>
              </a:effectLst>
              <a:uLnTx/>
              <a:uFillTx/>
              <a:latin typeface="Arial Narrow" panose="020B0606020202030204" pitchFamily="34" charset="0"/>
              <a:ea typeface="Times New Roman" pitchFamily="18" charset="0"/>
              <a:cs typeface="Arial" charset="0"/>
            </a:endParaRPr>
          </a:p>
        </p:txBody>
      </p:sp>
      <p:pic>
        <p:nvPicPr>
          <p:cNvPr id="3" name="Imagen 2"/>
          <p:cNvPicPr>
            <a:picLocks noChangeAspect="1"/>
          </p:cNvPicPr>
          <p:nvPr/>
        </p:nvPicPr>
        <p:blipFill>
          <a:blip r:embed="rId3"/>
          <a:stretch>
            <a:fillRect/>
          </a:stretch>
        </p:blipFill>
        <p:spPr>
          <a:xfrm>
            <a:off x="2482700" y="310558"/>
            <a:ext cx="2645893" cy="896190"/>
          </a:xfrm>
          <a:prstGeom prst="rect">
            <a:avLst/>
          </a:prstGeom>
        </p:spPr>
      </p:pic>
    </p:spTree>
    <p:extLst>
      <p:ext uri="{BB962C8B-B14F-4D97-AF65-F5344CB8AC3E}">
        <p14:creationId xmlns:p14="http://schemas.microsoft.com/office/powerpoint/2010/main" val="6767626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05155"/>
                                        </p:tgtEl>
                                        <p:attrNameLst>
                                          <p:attrName>style.visibility</p:attrName>
                                        </p:attrNameLst>
                                      </p:cBhvr>
                                      <p:to>
                                        <p:strVal val="visible"/>
                                      </p:to>
                                    </p:set>
                                    <p:animEffect transition="in" filter="strips(downLeft)">
                                      <p:cBhvr>
                                        <p:cTn id="7" dur="500"/>
                                        <p:tgtEl>
                                          <p:spTgt spid="305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n relacionad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0903" y="266357"/>
            <a:ext cx="8483553" cy="626507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13349" name="Text Box 5"/>
          <p:cNvSpPr txBox="1">
            <a:spLocks noChangeArrowheads="1"/>
          </p:cNvSpPr>
          <p:nvPr/>
        </p:nvSpPr>
        <p:spPr bwMode="auto">
          <a:xfrm>
            <a:off x="366215" y="4438548"/>
            <a:ext cx="8352927" cy="2092881"/>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600" i="1" u="none" strike="noStrike" kern="1200" cap="none" spc="300" normalizeH="0" baseline="0" noProof="0" dirty="0">
                <a:ln>
                  <a:noFill/>
                </a:ln>
                <a:solidFill>
                  <a:srgbClr val="FFFFFF"/>
                </a:solidFill>
                <a:effectLst>
                  <a:glow rad="228600">
                    <a:srgbClr val="000000">
                      <a:satMod val="175000"/>
                      <a:alpha val="40000"/>
                    </a:srgbClr>
                  </a:glow>
                  <a:outerShdw blurRad="38100" dist="38100" dir="2700000" algn="tl">
                    <a:srgbClr val="000000"/>
                  </a:outerShdw>
                </a:effectLst>
                <a:uLnTx/>
                <a:uFillTx/>
                <a:latin typeface="Arial Narrow" pitchFamily="34" charset="0"/>
                <a:ea typeface="+mn-ea"/>
                <a:cs typeface="Arial" pitchFamily="34" charset="0"/>
              </a:rPr>
              <a:t>Niño Dios, Tú que siendo Dios te hiciste hombre, y que has venido a mostrarnos el amor del Padre, </a:t>
            </a:r>
            <a:r>
              <a:rPr kumimoji="0" lang="es-PE" sz="2600" i="1" u="none" strike="noStrike" kern="1200" cap="none" spc="300" normalizeH="0" baseline="0" noProof="0" dirty="0">
                <a:ln>
                  <a:noFill/>
                </a:ln>
                <a:solidFill>
                  <a:srgbClr val="FFFFFF"/>
                </a:solidFill>
                <a:effectLst>
                  <a:glow rad="228600">
                    <a:srgbClr val="000000">
                      <a:satMod val="175000"/>
                      <a:alpha val="40000"/>
                    </a:srgbClr>
                  </a:glow>
                  <a:outerShdw blurRad="38100" dist="38100" dir="2700000" algn="tl">
                    <a:srgbClr val="000000"/>
                  </a:outerShdw>
                </a:effectLst>
                <a:uLnTx/>
                <a:uFillTx/>
                <a:latin typeface="Arial Narrow" pitchFamily="34" charset="0"/>
                <a:ea typeface="+mn-ea"/>
              </a:rPr>
              <a:t>para que vivamos con alegría nuestra fe en ti, sabiendo que Tú has venido para darnos vida y vida en abundancia, </a:t>
            </a:r>
            <a:endParaRPr kumimoji="0" lang="es-ES" sz="2600" i="1" u="none" strike="noStrike" kern="1200" cap="none" spc="300" normalizeH="0" baseline="0" noProof="0" dirty="0">
              <a:ln>
                <a:noFill/>
              </a:ln>
              <a:solidFill>
                <a:srgbClr val="FFFFFF"/>
              </a:solidFill>
              <a:effectLst>
                <a:glow rad="228600">
                  <a:srgbClr val="000000">
                    <a:satMod val="175000"/>
                    <a:alpha val="40000"/>
                  </a:srgbClr>
                </a:glow>
                <a:outerShdw blurRad="38100" dist="38100" dir="2700000" algn="tl">
                  <a:srgbClr val="000000"/>
                </a:outerShdw>
              </a:effectLst>
              <a:uLnTx/>
              <a:uFillTx/>
              <a:latin typeface="Arial Narrow" pitchFamily="34" charset="0"/>
              <a:ea typeface="+mn-ea"/>
              <a:cs typeface="Arial" pitchFamily="34" charset="0"/>
            </a:endParaRPr>
          </a:p>
        </p:txBody>
      </p:sp>
      <p:sp>
        <p:nvSpPr>
          <p:cNvPr id="11270" name="WordArt 6"/>
          <p:cNvSpPr>
            <a:spLocks noChangeArrowheads="1" noChangeShapeType="1" noTextEdit="1"/>
          </p:cNvSpPr>
          <p:nvPr/>
        </p:nvSpPr>
        <p:spPr bwMode="auto">
          <a:xfrm>
            <a:off x="2952841" y="360678"/>
            <a:ext cx="3671888" cy="254022"/>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600" b="0" i="0" u="none" strike="noStrike" kern="10" cap="none" spc="0" normalizeH="0" baseline="0" noProof="0" dirty="0">
                <a:ln w="9525">
                  <a:solidFill>
                    <a:srgbClr val="C64B14"/>
                  </a:solidFill>
                  <a:round/>
                  <a:headEnd/>
                  <a:tailEnd/>
                </a:ln>
                <a:solidFill>
                  <a:srgbClr val="FFFF00"/>
                </a:solidFill>
                <a:effectLst>
                  <a:outerShdw dist="35921" dir="2700000" algn="ctr" rotWithShape="0">
                    <a:srgbClr val="C0C0C0">
                      <a:alpha val="79999"/>
                    </a:srgbClr>
                  </a:outerShdw>
                </a:effectLst>
                <a:uLnTx/>
                <a:uFillTx/>
                <a:latin typeface="HP Simplified" panose="020B0604020204020204" pitchFamily="34" charset="0"/>
                <a:ea typeface="+mn-ea"/>
                <a:cs typeface="+mn-cs"/>
              </a:rPr>
              <a:t>Oración inicial</a:t>
            </a:r>
          </a:p>
        </p:txBody>
      </p:sp>
    </p:spTree>
    <p:extLst>
      <p:ext uri="{BB962C8B-B14F-4D97-AF65-F5344CB8AC3E}">
        <p14:creationId xmlns:p14="http://schemas.microsoft.com/office/powerpoint/2010/main" val="5123899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13349"/>
                                        </p:tgtEl>
                                        <p:attrNameLst>
                                          <p:attrName>style.visibility</p:attrName>
                                        </p:attrNameLst>
                                      </p:cBhvr>
                                      <p:to>
                                        <p:strVal val="visible"/>
                                      </p:to>
                                    </p:set>
                                    <p:anim calcmode="lin" valueType="num">
                                      <p:cBhvr>
                                        <p:cTn id="7" dur="1750" fill="hold"/>
                                        <p:tgtEl>
                                          <p:spTgt spid="313349"/>
                                        </p:tgtEl>
                                        <p:attrNameLst>
                                          <p:attrName>ppt_w</p:attrName>
                                        </p:attrNameLst>
                                      </p:cBhvr>
                                      <p:tavLst>
                                        <p:tav tm="0">
                                          <p:val>
                                            <p:fltVal val="0"/>
                                          </p:val>
                                        </p:tav>
                                        <p:tav tm="100000">
                                          <p:val>
                                            <p:strVal val="#ppt_w"/>
                                          </p:val>
                                        </p:tav>
                                      </p:tavLst>
                                    </p:anim>
                                    <p:anim calcmode="lin" valueType="num">
                                      <p:cBhvr>
                                        <p:cTn id="8" dur="1750" fill="hold"/>
                                        <p:tgtEl>
                                          <p:spTgt spid="3133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39636" y="296093"/>
            <a:ext cx="8438604" cy="6261462"/>
          </a:xfrm>
          <a:prstGeom prst="rect">
            <a:avLst/>
          </a:prstGeom>
        </p:spPr>
      </p:pic>
      <p:sp>
        <p:nvSpPr>
          <p:cNvPr id="319492" name="Text Box 4"/>
          <p:cNvSpPr txBox="1">
            <a:spLocks noChangeArrowheads="1"/>
          </p:cNvSpPr>
          <p:nvPr/>
        </p:nvSpPr>
        <p:spPr bwMode="auto">
          <a:xfrm>
            <a:off x="412565" y="296093"/>
            <a:ext cx="8292746" cy="6093976"/>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600" b="0"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a:rPr>
              <a:t>te pedimos que nos ayudes, a buscarte sin cansarnos,  </a:t>
            </a:r>
            <a:r>
              <a:rPr kumimoji="0" lang="es-PE" sz="2600" b="0"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a:rPr>
              <a:t>                                       a </a:t>
            </a:r>
            <a:r>
              <a:rPr kumimoji="0" lang="es-PE" sz="2600" b="0"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a:rPr>
              <a:t>desinstalarnos para encontrarte, a seguirte sin desanimarnos</a:t>
            </a:r>
            <a:r>
              <a:rPr kumimoji="0" lang="es-PE" sz="2600" b="0"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a:rPr>
              <a:t>,</a:t>
            </a:r>
            <a:endParaRPr kumimoji="0" lang="es-PE" sz="2600" b="0"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600" b="0"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600" b="0"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600" b="0"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600" b="0"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600" b="0"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600" b="0"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600" b="0"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600" b="0"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600" b="0"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600" b="0"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a:rPr>
              <a:t>superando </a:t>
            </a:r>
            <a:r>
              <a:rPr kumimoji="0" lang="es-PE" sz="2600" b="0"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a:rPr>
              <a:t>dificultades, hasta que nos postremos ante ti para adorarte y reconocerte como nuestro Dios y Señor, como el Hijo de Dios vivo y verdadero, en quien y de quien recibimos vida y salvación. Que así sea</a:t>
            </a:r>
            <a:r>
              <a:rPr kumimoji="0" lang="es-PE" sz="2600" b="0"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a:rPr>
              <a:t>.</a:t>
            </a:r>
            <a:endParaRPr kumimoji="0" lang="es-ES_tradnl" sz="2600" b="0"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a:endParaRPr>
          </a:p>
        </p:txBody>
      </p:sp>
    </p:spTree>
    <p:extLst>
      <p:ext uri="{BB962C8B-B14F-4D97-AF65-F5344CB8AC3E}">
        <p14:creationId xmlns:p14="http://schemas.microsoft.com/office/powerpoint/2010/main" val="36969510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19492"/>
                                        </p:tgtEl>
                                        <p:attrNameLst>
                                          <p:attrName>style.visibility</p:attrName>
                                        </p:attrNameLst>
                                      </p:cBhvr>
                                      <p:to>
                                        <p:strVal val="visible"/>
                                      </p:to>
                                    </p:set>
                                    <p:anim calcmode="lin" valueType="num">
                                      <p:cBhvr>
                                        <p:cTn id="7" dur="1750" fill="hold"/>
                                        <p:tgtEl>
                                          <p:spTgt spid="319492"/>
                                        </p:tgtEl>
                                        <p:attrNameLst>
                                          <p:attrName>ppt_w</p:attrName>
                                        </p:attrNameLst>
                                      </p:cBhvr>
                                      <p:tavLst>
                                        <p:tav tm="0">
                                          <p:val>
                                            <p:fltVal val="0"/>
                                          </p:val>
                                        </p:tav>
                                        <p:tav tm="100000">
                                          <p:val>
                                            <p:strVal val="#ppt_w"/>
                                          </p:val>
                                        </p:tav>
                                      </p:tavLst>
                                    </p:anim>
                                    <p:anim calcmode="lin" valueType="num">
                                      <p:cBhvr>
                                        <p:cTn id="8" dur="1750" fill="hold"/>
                                        <p:tgtEl>
                                          <p:spTgt spid="3194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0896" y="298704"/>
            <a:ext cx="8522208" cy="6260592"/>
          </a:xfrm>
          <a:prstGeom prst="rect">
            <a:avLst/>
          </a:prstGeom>
        </p:spPr>
      </p:pic>
      <p:sp>
        <p:nvSpPr>
          <p:cNvPr id="10" name="AutoShape 2"/>
          <p:cNvSpPr>
            <a:spLocks noChangeArrowheads="1"/>
          </p:cNvSpPr>
          <p:nvPr/>
        </p:nvSpPr>
        <p:spPr bwMode="auto">
          <a:xfrm>
            <a:off x="442955" y="297834"/>
            <a:ext cx="2587628" cy="956199"/>
          </a:xfrm>
          <a:prstGeom prst="roundRect">
            <a:avLst>
              <a:gd name="adj" fmla="val 16667"/>
            </a:avLst>
          </a:prstGeom>
          <a:solidFill>
            <a:srgbClr val="D4B97B"/>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800" b="1"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LECTIO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800" b="1"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¿Qué dice el texto?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800" b="1"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    Mateo 2, 1-12</a:t>
            </a:r>
            <a:endParaRPr kumimoji="0" lang="es-PE" sz="3200" b="0"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320521" name="Text Box 9"/>
          <p:cNvSpPr txBox="1">
            <a:spLocks noChangeArrowheads="1"/>
          </p:cNvSpPr>
          <p:nvPr/>
        </p:nvSpPr>
        <p:spPr bwMode="auto">
          <a:xfrm>
            <a:off x="426130" y="4886386"/>
            <a:ext cx="8269651" cy="1569660"/>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ES_tradnl" sz="2400" b="0" i="1" u="none" strike="noStrike" kern="1200" cap="none" spc="0" normalizeH="0" baseline="0" noProof="0" dirty="0" smtClean="0">
                <a:ln>
                  <a:noFill/>
                </a:ln>
                <a:solidFill>
                  <a:srgbClr val="FFFFFF"/>
                </a:solidFill>
                <a:effectLst>
                  <a:glow rad="165100">
                    <a:srgbClr val="C00000">
                      <a:alpha val="40000"/>
                    </a:srgbClr>
                  </a:glow>
                  <a:outerShdw blurRad="50800" dist="38100" algn="l" rotWithShape="0">
                    <a:prstClr val="black"/>
                  </a:outerShdw>
                </a:effectLst>
                <a:uLnTx/>
                <a:uFillTx/>
                <a:latin typeface="Arial Narrow" pitchFamily="34" charset="0"/>
                <a:ea typeface="+mn-ea"/>
                <a:cs typeface="+mn-cs"/>
              </a:rPr>
              <a:t>Motivación: Jesús </a:t>
            </a:r>
            <a:r>
              <a:rPr kumimoji="0" lang="es-ES_tradnl" sz="2400" b="0" i="1" u="none" strike="noStrike" kern="1200" cap="none" spc="0" normalizeH="0" baseline="0" noProof="0" dirty="0">
                <a:ln>
                  <a:noFill/>
                </a:ln>
                <a:solidFill>
                  <a:srgbClr val="FFFFFF"/>
                </a:solidFill>
                <a:effectLst>
                  <a:glow rad="165100">
                    <a:srgbClr val="C00000">
                      <a:alpha val="40000"/>
                    </a:srgbClr>
                  </a:glow>
                  <a:outerShdw blurRad="50800" dist="38100" algn="l" rotWithShape="0">
                    <a:prstClr val="black"/>
                  </a:outerShdw>
                </a:effectLst>
                <a:uLnTx/>
                <a:uFillTx/>
                <a:latin typeface="Arial Narrow" pitchFamily="34" charset="0"/>
                <a:ea typeface="+mn-ea"/>
                <a:cs typeface="+mn-cs"/>
              </a:rPr>
              <a:t>salva a toda persona, de cualquier raza o nación; los que buscan, los sencillos, incluso los alejados, descubren y aceptan a Cristo.</a:t>
            </a:r>
            <a:r>
              <a:rPr kumimoji="0" lang="es-PE" sz="2400" b="0" i="1" u="none" strike="noStrike" kern="1200" cap="none" spc="0" normalizeH="0" baseline="0" noProof="0" dirty="0">
                <a:ln>
                  <a:noFill/>
                </a:ln>
                <a:solidFill>
                  <a:srgbClr val="FFFFFF"/>
                </a:solidFill>
                <a:effectLst>
                  <a:glow rad="165100">
                    <a:srgbClr val="C00000">
                      <a:alpha val="40000"/>
                    </a:srgbClr>
                  </a:glow>
                  <a:outerShdw blurRad="50800" dist="38100" algn="l" rotWithShape="0">
                    <a:prstClr val="black"/>
                  </a:outerShdw>
                </a:effectLst>
                <a:uLnTx/>
                <a:uFillTx/>
                <a:latin typeface="Arial Narrow" pitchFamily="34" charset="0"/>
                <a:ea typeface="+mn-ea"/>
                <a:cs typeface="+mn-cs"/>
              </a:rPr>
              <a:t> Los instalados, no. La luz de Dios, como la estrella, brilla  para todos, pero hay que saber interpretarla y seguirla.   Escuchemos:</a:t>
            </a:r>
            <a:r>
              <a:rPr kumimoji="0" lang="es-ES_tradnl" sz="2400" b="0" i="1" u="none" strike="noStrike" kern="1200" cap="none" spc="0" normalizeH="0" baseline="0" noProof="0" dirty="0">
                <a:ln>
                  <a:noFill/>
                </a:ln>
                <a:solidFill>
                  <a:srgbClr val="FFFFFF"/>
                </a:solidFill>
                <a:effectLst>
                  <a:glow rad="165100">
                    <a:srgbClr val="C00000">
                      <a:alpha val="40000"/>
                    </a:srgbClr>
                  </a:glow>
                  <a:outerShdw blurRad="50800" dist="38100" algn="l" rotWithShape="0">
                    <a:prstClr val="black"/>
                  </a:outerShdw>
                </a:effectLst>
                <a:uLnTx/>
                <a:uFillTx/>
                <a:latin typeface="Arial Narrow" pitchFamily="34" charset="0"/>
                <a:ea typeface="+mn-ea"/>
                <a:cs typeface="+mn-cs"/>
              </a:rPr>
              <a:t> </a:t>
            </a:r>
          </a:p>
        </p:txBody>
      </p:sp>
    </p:spTree>
    <p:extLst>
      <p:ext uri="{BB962C8B-B14F-4D97-AF65-F5344CB8AC3E}">
        <p14:creationId xmlns:p14="http://schemas.microsoft.com/office/powerpoint/2010/main" val="4148574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20521"/>
                                        </p:tgtEl>
                                        <p:attrNameLst>
                                          <p:attrName>style.visibility</p:attrName>
                                        </p:attrNameLst>
                                      </p:cBhvr>
                                      <p:to>
                                        <p:strVal val="visible"/>
                                      </p:to>
                                    </p:set>
                                    <p:anim calcmode="discrete" valueType="clr">
                                      <p:cBhvr override="childStyle">
                                        <p:cTn id="7" dur="80"/>
                                        <p:tgtEl>
                                          <p:spTgt spid="32052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20521"/>
                                        </p:tgtEl>
                                        <p:attrNameLst>
                                          <p:attrName>fillcolor</p:attrName>
                                        </p:attrNameLst>
                                      </p:cBhvr>
                                      <p:tavLst>
                                        <p:tav tm="0">
                                          <p:val>
                                            <p:clrVal>
                                              <a:schemeClr val="accent2"/>
                                            </p:clrVal>
                                          </p:val>
                                        </p:tav>
                                        <p:tav tm="50000">
                                          <p:val>
                                            <p:clrVal>
                                              <a:schemeClr val="hlink"/>
                                            </p:clrVal>
                                          </p:val>
                                        </p:tav>
                                      </p:tavLst>
                                    </p:anim>
                                    <p:set>
                                      <p:cBhvr>
                                        <p:cTn id="9" dur="80"/>
                                        <p:tgtEl>
                                          <p:spTgt spid="3205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30926" y="296092"/>
            <a:ext cx="8438605" cy="6261462"/>
          </a:xfrm>
          <a:prstGeom prst="rect">
            <a:avLst/>
          </a:prstGeom>
          <a:scene3d>
            <a:camera prst="orthographicFront"/>
            <a:lightRig rig="threePt" dir="t"/>
          </a:scene3d>
          <a:sp3d>
            <a:bevelT prst="convex"/>
          </a:sp3d>
        </p:spPr>
      </p:pic>
      <p:sp>
        <p:nvSpPr>
          <p:cNvPr id="6" name="5 Rectángulo"/>
          <p:cNvSpPr/>
          <p:nvPr/>
        </p:nvSpPr>
        <p:spPr>
          <a:xfrm>
            <a:off x="477020" y="304800"/>
            <a:ext cx="2292197" cy="523220"/>
          </a:xfrm>
          <a:prstGeom prst="rect">
            <a:avLst/>
          </a:prstGeom>
          <a:noFill/>
        </p:spPr>
        <p:txBody>
          <a:bodyPr wrap="square" lIns="91440" tIns="45720" rIns="91440" bIns="4572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smtClean="0">
                <a:ln>
                  <a:noFill/>
                </a:ln>
                <a:solidFill>
                  <a:srgbClr val="FFFF81"/>
                </a:solidFill>
                <a:effectLst>
                  <a:glow rad="228600">
                    <a:srgbClr val="321900"/>
                  </a:glow>
                </a:effectLst>
                <a:uLnTx/>
                <a:uFillTx/>
                <a:latin typeface="Arial Narrow" pitchFamily="34" charset="0"/>
                <a:ea typeface="Arial Unicode MS" pitchFamily="34" charset="-128"/>
                <a:cs typeface="Arial Unicode MS" pitchFamily="34" charset="-128"/>
              </a:rPr>
              <a:t> </a:t>
            </a:r>
            <a:r>
              <a:rPr kumimoji="0" lang="es-ES" sz="2800" b="1" i="0" u="none" strike="noStrike" kern="1200" cap="none" spc="0" normalizeH="0" baseline="0" noProof="0" dirty="0">
                <a:ln>
                  <a:noFill/>
                </a:ln>
                <a:solidFill>
                  <a:srgbClr val="FFFF81"/>
                </a:solidFill>
                <a:effectLst>
                  <a:glow rad="228600">
                    <a:srgbClr val="321900"/>
                  </a:glow>
                </a:effectLst>
                <a:uLnTx/>
                <a:uFillTx/>
                <a:latin typeface="Arial Narrow" pitchFamily="34" charset="0"/>
                <a:ea typeface="Arial Unicode MS" pitchFamily="34" charset="-128"/>
                <a:cs typeface="Arial Unicode MS" pitchFamily="34" charset="-128"/>
              </a:rPr>
              <a:t>Mateo 2,1-12 </a:t>
            </a:r>
            <a:endParaRPr kumimoji="0" lang="es-PE" sz="2400" b="1" i="0" u="none" strike="noStrike" kern="1200" cap="none" spc="0" normalizeH="0" baseline="0" noProof="0" dirty="0">
              <a:ln>
                <a:noFill/>
              </a:ln>
              <a:solidFill>
                <a:srgbClr val="FFFF81"/>
              </a:solidFill>
              <a:effectLst>
                <a:glow rad="228600">
                  <a:srgbClr val="321900"/>
                </a:glow>
              </a:effectLst>
              <a:uLnTx/>
              <a:uFillTx/>
              <a:latin typeface="Arial Narrow" pitchFamily="34" charset="0"/>
            </a:endParaRPr>
          </a:p>
        </p:txBody>
      </p:sp>
      <p:sp>
        <p:nvSpPr>
          <p:cNvPr id="7" name="Rectangle 6"/>
          <p:cNvSpPr>
            <a:spLocks noChangeArrowheads="1"/>
          </p:cNvSpPr>
          <p:nvPr/>
        </p:nvSpPr>
        <p:spPr bwMode="auto">
          <a:xfrm>
            <a:off x="477020" y="828726"/>
            <a:ext cx="4591369" cy="95410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smtClean="0">
                <a:ln>
                  <a:noFill/>
                </a:ln>
                <a:solidFill>
                  <a:srgbClr val="FFFFFF"/>
                </a:solidFill>
                <a:effectLst>
                  <a:glow rad="101600">
                    <a:srgbClr val="000000">
                      <a:satMod val="175000"/>
                      <a:alpha val="40000"/>
                    </a:srgbClr>
                  </a:glow>
                  <a:outerShdw blurRad="38100" dist="38100" dir="2700000" algn="tl">
                    <a:srgbClr val="000000"/>
                  </a:outerShdw>
                </a:effectLst>
                <a:uLnTx/>
                <a:uFillTx/>
                <a:latin typeface="Arial Narrow" pitchFamily="34" charset="0"/>
                <a:ea typeface="+mn-ea"/>
                <a:cs typeface="+mn-cs"/>
              </a:rPr>
              <a:t>Jesús </a:t>
            </a:r>
            <a:r>
              <a:rPr kumimoji="0" lang="es-ES" sz="2800" b="1" i="0" u="none" strike="noStrike" kern="1200" cap="none" spc="0" normalizeH="0" baseline="0" noProof="0" dirty="0">
                <a:ln>
                  <a:noFill/>
                </a:ln>
                <a:solidFill>
                  <a:srgbClr val="FFFFFF"/>
                </a:solidFill>
                <a:effectLst>
                  <a:glow rad="101600">
                    <a:srgbClr val="000000">
                      <a:satMod val="175000"/>
                      <a:alpha val="40000"/>
                    </a:srgbClr>
                  </a:glow>
                  <a:outerShdw blurRad="38100" dist="38100" dir="2700000" algn="tl">
                    <a:srgbClr val="000000"/>
                  </a:outerShdw>
                </a:effectLst>
                <a:uLnTx/>
                <a:uFillTx/>
                <a:latin typeface="Arial Narrow" pitchFamily="34" charset="0"/>
                <a:ea typeface="+mn-ea"/>
                <a:cs typeface="+mn-cs"/>
              </a:rPr>
              <a:t>nació en Belén de </a:t>
            </a:r>
            <a:r>
              <a:rPr kumimoji="0" lang="es-ES" sz="2800" b="1" i="0" u="none" strike="noStrike" kern="1200" cap="none" spc="0" normalizeH="0" baseline="0" noProof="0" dirty="0" smtClean="0">
                <a:ln>
                  <a:noFill/>
                </a:ln>
                <a:solidFill>
                  <a:srgbClr val="FFFFFF"/>
                </a:solidFill>
                <a:effectLst>
                  <a:glow rad="101600">
                    <a:srgbClr val="000000">
                      <a:satMod val="175000"/>
                      <a:alpha val="40000"/>
                    </a:srgbClr>
                  </a:glow>
                  <a:outerShdw blurRad="38100" dist="38100" dir="2700000" algn="tl">
                    <a:srgbClr val="000000"/>
                  </a:outerShdw>
                </a:effectLst>
                <a:uLnTx/>
                <a:uFillTx/>
                <a:latin typeface="Arial Narrow" pitchFamily="34" charset="0"/>
                <a:ea typeface="+mn-ea"/>
                <a:cs typeface="+mn-cs"/>
              </a:rPr>
              <a:t>Judea          </a:t>
            </a:r>
            <a:r>
              <a:rPr kumimoji="0" lang="es-ES" sz="2800" b="1" i="0" u="none" strike="noStrike" kern="1200" cap="none" spc="0" normalizeH="0" baseline="0" noProof="0" dirty="0">
                <a:ln>
                  <a:noFill/>
                </a:ln>
                <a:solidFill>
                  <a:srgbClr val="FFFFFF"/>
                </a:solidFill>
                <a:effectLst>
                  <a:glow rad="101600">
                    <a:srgbClr val="000000">
                      <a:satMod val="175000"/>
                      <a:alpha val="40000"/>
                    </a:srgbClr>
                  </a:glow>
                  <a:outerShdw blurRad="38100" dist="38100" dir="2700000" algn="tl">
                    <a:srgbClr val="000000"/>
                  </a:outerShdw>
                </a:effectLst>
                <a:uLnTx/>
                <a:uFillTx/>
                <a:latin typeface="Arial Narrow" pitchFamily="34" charset="0"/>
                <a:ea typeface="+mn-ea"/>
                <a:cs typeface="+mn-cs"/>
              </a:rPr>
              <a:t>en tiempo del rey Herodes.</a:t>
            </a:r>
          </a:p>
        </p:txBody>
      </p:sp>
    </p:spTree>
    <p:extLst>
      <p:ext uri="{BB962C8B-B14F-4D97-AF65-F5344CB8AC3E}">
        <p14:creationId xmlns:p14="http://schemas.microsoft.com/office/powerpoint/2010/main" val="8992888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7051" y="313508"/>
            <a:ext cx="8429898" cy="6235338"/>
          </a:xfrm>
          <a:prstGeom prst="rect">
            <a:avLst/>
          </a:prstGeom>
          <a:scene3d>
            <a:camera prst="orthographicFront"/>
            <a:lightRig rig="threePt" dir="t"/>
          </a:scene3d>
          <a:sp3d>
            <a:bevelT prst="convex"/>
          </a:sp3d>
        </p:spPr>
      </p:pic>
      <p:sp>
        <p:nvSpPr>
          <p:cNvPr id="4" name="Rectangle 6"/>
          <p:cNvSpPr>
            <a:spLocks noChangeArrowheads="1"/>
          </p:cNvSpPr>
          <p:nvPr/>
        </p:nvSpPr>
        <p:spPr bwMode="auto">
          <a:xfrm>
            <a:off x="4327132" y="330926"/>
            <a:ext cx="4459817" cy="2062103"/>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a:ln>
                  <a:noFill/>
                </a:ln>
                <a:solidFill>
                  <a:srgbClr val="FFFF81"/>
                </a:solidFill>
                <a:effectLst>
                  <a:glow rad="139700">
                    <a:srgbClr val="000000">
                      <a:satMod val="175000"/>
                      <a:alpha val="40000"/>
                    </a:srgbClr>
                  </a:glow>
                  <a:outerShdw blurRad="38100" dist="38100" dir="2700000" algn="tl">
                    <a:srgbClr val="000000"/>
                  </a:outerShdw>
                </a:effectLst>
                <a:uLnTx/>
                <a:uFillTx/>
                <a:latin typeface="Arial Narrow" pitchFamily="34" charset="0"/>
                <a:ea typeface="+mn-ea"/>
                <a:cs typeface="Times New Roman"/>
              </a:rPr>
              <a:t> </a:t>
            </a:r>
            <a:r>
              <a:rPr kumimoji="0" lang="es-ES" sz="3200" b="1" i="0" u="none" strike="noStrike" kern="1200" cap="none" spc="0" normalizeH="0" baseline="0" noProof="0" dirty="0">
                <a:ln>
                  <a:noFill/>
                </a:ln>
                <a:solidFill>
                  <a:schemeClr val="bg1"/>
                </a:solidFill>
                <a:effectLst>
                  <a:glow rad="139700">
                    <a:srgbClr val="000000">
                      <a:satMod val="175000"/>
                      <a:alpha val="40000"/>
                    </a:srgbClr>
                  </a:glow>
                  <a:outerShdw blurRad="38100" dist="38100" dir="2700000" algn="tl">
                    <a:srgbClr val="000000"/>
                  </a:outerShdw>
                </a:effectLst>
                <a:uLnTx/>
                <a:uFillTx/>
                <a:latin typeface="Arial Narrow" pitchFamily="34" charset="0"/>
                <a:ea typeface="+mn-ea"/>
                <a:cs typeface="Times New Roman"/>
              </a:rPr>
              <a:t>Entonces,  unos magos de Oriente se presentaron en </a:t>
            </a:r>
            <a:r>
              <a:rPr kumimoji="0" lang="es-ES" sz="3200" b="1" i="0" u="none" strike="noStrike" kern="1200" cap="none" spc="0" normalizeH="0" baseline="0" noProof="0" dirty="0" smtClean="0">
                <a:ln>
                  <a:noFill/>
                </a:ln>
                <a:solidFill>
                  <a:schemeClr val="bg1"/>
                </a:solidFill>
                <a:effectLst>
                  <a:glow rad="139700">
                    <a:srgbClr val="000000">
                      <a:satMod val="175000"/>
                      <a:alpha val="40000"/>
                    </a:srgbClr>
                  </a:glow>
                  <a:outerShdw blurRad="38100" dist="38100" dir="2700000" algn="tl">
                    <a:srgbClr val="000000"/>
                  </a:outerShdw>
                </a:effectLst>
                <a:uLnTx/>
                <a:uFillTx/>
                <a:latin typeface="Arial Narrow" pitchFamily="34" charset="0"/>
                <a:ea typeface="+mn-ea"/>
                <a:cs typeface="Times New Roman"/>
              </a:rPr>
              <a:t>Jerusalén, preguntando</a:t>
            </a:r>
            <a:r>
              <a:rPr kumimoji="0" lang="es-ES" sz="3200" b="1" i="0" u="none" strike="noStrike" kern="1200" cap="none" spc="0" normalizeH="0" baseline="0" noProof="0" dirty="0">
                <a:ln>
                  <a:noFill/>
                </a:ln>
                <a:solidFill>
                  <a:schemeClr val="bg1"/>
                </a:solidFill>
                <a:effectLst>
                  <a:glow rad="139700">
                    <a:srgbClr val="000000">
                      <a:satMod val="175000"/>
                      <a:alpha val="40000"/>
                    </a:srgbClr>
                  </a:glow>
                  <a:outerShdw blurRad="38100" dist="38100" dir="2700000" algn="tl">
                    <a:srgbClr val="000000"/>
                  </a:outerShdw>
                </a:effectLst>
                <a:uLnTx/>
                <a:uFillTx/>
                <a:latin typeface="Arial Narrow" pitchFamily="34" charset="0"/>
                <a:ea typeface="+mn-ea"/>
                <a:cs typeface="Times New Roman"/>
              </a:rPr>
              <a:t>: </a:t>
            </a:r>
          </a:p>
        </p:txBody>
      </p:sp>
    </p:spTree>
    <p:extLst>
      <p:ext uri="{BB962C8B-B14F-4D97-AF65-F5344CB8AC3E}">
        <p14:creationId xmlns:p14="http://schemas.microsoft.com/office/powerpoint/2010/main" val="22091024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21.6|18.7|17.7|4"/>
</p:tagLst>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iseño predeterminado">
  <a:themeElements>
    <a:clrScheme name="1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1_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colormaster">
  <a:themeElements>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TotalTime>
  <Words>1645</Words>
  <Application>Microsoft Office PowerPoint</Application>
  <PresentationFormat>Presentación en pantalla (4:3)</PresentationFormat>
  <Paragraphs>117</Paragraphs>
  <Slides>37</Slides>
  <Notes>6</Notes>
  <HiddenSlides>0</HiddenSlides>
  <MMClips>0</MMClips>
  <ScaleCrop>false</ScaleCrop>
  <HeadingPairs>
    <vt:vector size="6" baseType="variant">
      <vt:variant>
        <vt:lpstr>Fuentes usadas</vt:lpstr>
      </vt:variant>
      <vt:variant>
        <vt:i4>16</vt:i4>
      </vt:variant>
      <vt:variant>
        <vt:lpstr>Tema</vt:lpstr>
      </vt:variant>
      <vt:variant>
        <vt:i4>6</vt:i4>
      </vt:variant>
      <vt:variant>
        <vt:lpstr>Títulos de diapositiva</vt:lpstr>
      </vt:variant>
      <vt:variant>
        <vt:i4>37</vt:i4>
      </vt:variant>
    </vt:vector>
  </HeadingPairs>
  <TitlesOfParts>
    <vt:vector size="59" baseType="lpstr">
      <vt:lpstr>Arial</vt:lpstr>
      <vt:lpstr>Arial Black</vt:lpstr>
      <vt:lpstr>Arial Narrow</vt:lpstr>
      <vt:lpstr>Arial Unicode MS</vt:lpstr>
      <vt:lpstr>AvantGarde Bk BT</vt:lpstr>
      <vt:lpstr>Calibri</vt:lpstr>
      <vt:lpstr>Comic Sans MS</vt:lpstr>
      <vt:lpstr>HP Simplified</vt:lpstr>
      <vt:lpstr>Impact</vt:lpstr>
      <vt:lpstr>Poor Richard</vt:lpstr>
      <vt:lpstr>Stencil</vt:lpstr>
      <vt:lpstr>Symbol</vt:lpstr>
      <vt:lpstr>Tekton Pro</vt:lpstr>
      <vt:lpstr>Times</vt:lpstr>
      <vt:lpstr>Times New Roman</vt:lpstr>
      <vt:lpstr>Wingdings</vt:lpstr>
      <vt:lpstr>Diseño predeterminado</vt:lpstr>
      <vt:lpstr>3_Diseño predeterminado</vt:lpstr>
      <vt:lpstr>En blanco</vt:lpstr>
      <vt:lpstr>1_Diseño predeterminado</vt:lpstr>
      <vt:lpstr>1_En blanco</vt:lpstr>
      <vt:lpstr>1_colormaster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10</cp:revision>
  <dcterms:created xsi:type="dcterms:W3CDTF">2019-12-30T15:19:41Z</dcterms:created>
  <dcterms:modified xsi:type="dcterms:W3CDTF">2019-12-30T16:20:48Z</dcterms:modified>
</cp:coreProperties>
</file>