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A8E99-489A-4F3D-9132-376A3336113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AEF0B-D852-440A-90F4-D43EDC2AC6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7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AB52C-0406-47B5-AEC4-7BE617CE888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PE" smtClean="0"/>
          </a:p>
        </p:txBody>
      </p:sp>
    </p:spTree>
    <p:extLst>
      <p:ext uri="{BB962C8B-B14F-4D97-AF65-F5344CB8AC3E}">
        <p14:creationId xmlns:p14="http://schemas.microsoft.com/office/powerpoint/2010/main" val="344271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06D8-70FD-424F-AD70-776C04EEFFD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44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C9D16-28EB-4144-B7BA-A9FF79D5370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38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5165D2-4509-4F81-815E-EF9B829C2E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1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5E774-FB28-418A-88B4-2DA0722BF82A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80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48B8E-B87A-4816-BC33-55780499D350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957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C76B6-1405-4F8D-A364-9CADDBE44B3A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801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B59E1-6661-45C7-82BA-628DECE5F015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287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35035-8C0B-41AA-99D0-24C3309E3485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735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60622-84D7-4120-99D3-A511AB1E5EDB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077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86ADB-2326-4257-BB28-8CB887FEAE96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227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7B0AC-9C44-4854-9AE6-ADACABB57F2B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93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077B-562E-4CBE-8521-DEA6969CEF5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814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9A603-EA31-4B5E-B648-76F411F84454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89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E6FDC-C6DC-4B8F-AB76-1C8CCBE8A106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280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A776C-623B-4614-AB67-0AD49803B886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99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3931C-031C-40A3-892C-CF2F0CB6E0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29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886FD-35BD-40CB-B975-BE9A7FA67FB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53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43AF1-CA2B-469A-9F59-E3B68CFEDB2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37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8C974-7D11-45A3-87E4-1BBA988AD80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29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7750-3516-49C5-82A5-083329119F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46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A8214-5594-4772-9E22-68A539D2125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65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8D356-591C-4CF6-B221-3BE2E9C06AD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56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80687E-D691-4A4A-9BE9-6D75210BD2F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65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/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78CF1-9DDD-4993-92FF-42A5671DBF01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33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170149"/>
            <a:ext cx="8743406" cy="646578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03115" y="6309751"/>
            <a:ext cx="1045479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Imagen Portada: </a:t>
            </a:r>
            <a:r>
              <a:rPr kumimoji="0" lang="es-ES_tradnl" sz="500" b="0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P. Erick Félix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02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Adeste Fideles Track No13.wav"/>
          </p:stSnd>
        </p:sndAc>
      </p:transition>
    </mc:Choice>
    <mc:Fallback xmlns="">
      <p:transition spd="slow">
        <p:fade/>
        <p:sndAc>
          <p:stSnd loop="1">
            <p:snd r:embed="rId4" name="Adeste Fideles Track No13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0" y="4365104"/>
            <a:ext cx="66462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73060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 mundo vino, y en el mundo estaba; el mundo se hizo por medio de ella y el mundo no la conoció. Vino a su casa, y los suyos no la recibieron.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73060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Pero a cuantos la recibieron, les da poder para ser hijos de Dios, si creen en su nombre.  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302959"/>
            <a:ext cx="5736411" cy="3713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6" descr="http://labibliaeterna.org/imagenes/biblia-abier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03" y="3140968"/>
            <a:ext cx="2736304" cy="129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9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08296"/>
            <a:ext cx="8712968" cy="659443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3568" y="404664"/>
            <a:ext cx="61781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Éstos no han nacido de sangre,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ni de amor carnal,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ni de amor humano,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sino de Dios. Y la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Palabra se hizo carne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y habitó entre nosotros,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y hemos contemplado su gloria,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gloria propia del Hijo único 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del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Padre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lleno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de gracia y 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de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verdad.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4539630" y="5589240"/>
            <a:ext cx="3905250" cy="39977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0" cap="all" spc="0" normalizeH="0" baseline="0" noProof="0" dirty="0">
                <a:ln w="0"/>
                <a:solidFill>
                  <a:srgbClr val="FFFF5D"/>
                </a:solidFill>
                <a:effectLst>
                  <a:glow rad="101600">
                    <a:srgbClr val="C000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Arial Black"/>
                <a:ea typeface="+mn-ea"/>
                <a:cs typeface="+mn-cs"/>
              </a:rPr>
              <a:t>Palabra de Dios</a:t>
            </a:r>
          </a:p>
        </p:txBody>
      </p:sp>
    </p:spTree>
    <p:extLst>
      <p:ext uri="{BB962C8B-B14F-4D97-AF65-F5344CB8AC3E}">
        <p14:creationId xmlns:p14="http://schemas.microsoft.com/office/powerpoint/2010/main" val="267353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9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04664"/>
            <a:ext cx="8064896" cy="6080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91150" y="1124744"/>
            <a:ext cx="3503992" cy="449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1" u="none" strike="noStrike" kern="1200" cap="none" spc="0" normalizeH="0" baseline="0" noProof="0" dirty="0">
                <a:ln>
                  <a:noFill/>
                </a:ln>
                <a:solidFill>
                  <a:srgbClr val="7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Juan 1, 1-5.  9-14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1" u="none" strike="noStrike" kern="1200" cap="none" spc="0" normalizeH="0" baseline="0" noProof="0" dirty="0">
                <a:ln>
                  <a:noFill/>
                </a:ln>
                <a:solidFill>
                  <a:srgbClr val="7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En el principio ya existía la palabra, y la Palabra estaba junto a Dios, y la Palabra era Dios. La Palabra en el principio estaba junto a Dios. Por medio de la Palabra se hizo todo, y sin ella no se hizo nada de todo lo que se ha hecho. En la Palabra había vida, y la vida era la luz de los hombres. La luz brilla en la tiniebla, y la tiniebla no la recibió. La palabra era la luz verdadera, que alumbra a todo hombre.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90461" y="185736"/>
            <a:ext cx="7661866" cy="369332"/>
          </a:xfrm>
          <a:prstGeom prst="rect">
            <a:avLst/>
          </a:prstGeom>
          <a:solidFill>
            <a:srgbClr val="700404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Cada uno puede leer en voz alta el versículo que más le llamó la atención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95142" y="929384"/>
            <a:ext cx="3485058" cy="507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1" u="none" strike="noStrike" kern="1200" cap="none" spc="0" normalizeH="0" baseline="0" noProof="0" dirty="0">
                <a:ln>
                  <a:noFill/>
                </a:ln>
                <a:solidFill>
                  <a:srgbClr val="7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Al mundo vino, y en el mundo estaba; el mundo se hizo por medio de ella, y el mundo no la conoció. Vino a su casa,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1" u="none" strike="noStrike" kern="1200" cap="none" spc="0" normalizeH="0" baseline="0" noProof="0" dirty="0">
                <a:ln>
                  <a:noFill/>
                </a:ln>
                <a:solidFill>
                  <a:srgbClr val="7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y los suyos no la recibieron.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1" u="none" strike="noStrike" kern="1200" cap="none" spc="0" normalizeH="0" baseline="0" noProof="0" dirty="0">
                <a:ln>
                  <a:noFill/>
                </a:ln>
                <a:solidFill>
                  <a:srgbClr val="7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Pero a cuantos la recibieron.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1" u="none" strike="noStrike" kern="1200" cap="none" spc="0" normalizeH="0" baseline="0" noProof="0" dirty="0">
                <a:ln>
                  <a:noFill/>
                </a:ln>
                <a:solidFill>
                  <a:srgbClr val="7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les da poder para ser hijos de Dios, si creen en su nombre. Éstos no han nacido de sangre, ni de amor carnal, ni de amor humano, sino de Dios. Y la Palabra se hizo carne y habitó entre nosotros, y hemos contemplado su gloria,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1" u="none" strike="noStrike" kern="1200" cap="none" spc="0" normalizeH="0" baseline="0" noProof="0" dirty="0">
                <a:ln>
                  <a:noFill/>
                </a:ln>
                <a:solidFill>
                  <a:srgbClr val="7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gloria propia del Hijo único del Padre, lleno de gracia y de verdad.</a:t>
            </a:r>
            <a:endParaRPr kumimoji="0" lang="ca-ES" sz="1600" b="1" i="1" u="none" strike="noStrike" kern="1200" cap="none" spc="0" normalizeH="0" baseline="0" noProof="0" dirty="0">
              <a:ln>
                <a:noFill/>
              </a:ln>
              <a:solidFill>
                <a:srgbClr val="700404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2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3" y="116632"/>
            <a:ext cx="8773815" cy="6624736"/>
          </a:xfrm>
          <a:prstGeom prst="rect">
            <a:avLst/>
          </a:prstGeom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4216575" y="2506218"/>
            <a:ext cx="2917557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¿A quién se refiere el texto con el término </a:t>
            </a:r>
            <a:r>
              <a:rPr kumimoji="0" lang="es-ES_tradnl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    “</a:t>
            </a:r>
            <a:r>
              <a:rPr kumimoji="0" lang="es-ES_tradnl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La Palabra, la Vida y la Luz</a:t>
            </a:r>
            <a:r>
              <a:rPr kumimoji="0" lang="es-ES_tradnl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”?</a:t>
            </a:r>
            <a:endParaRPr kumimoji="0" lang="es-ES" sz="32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7544" y="311255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Preguntas para la lectura:</a:t>
            </a:r>
            <a:endParaRPr kumimoji="0" lang="es-PE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3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686" y="142758"/>
            <a:ext cx="8640960" cy="6480720"/>
          </a:xfrm>
          <a:prstGeom prst="rect">
            <a:avLst/>
          </a:prstGeom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362392" y="3085214"/>
            <a:ext cx="48192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¿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Quién envió esta Luz?</a:t>
            </a: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0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52728"/>
          </a:xfrm>
          <a:prstGeom prst="rect">
            <a:avLst/>
          </a:prstGeom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683568" y="1723711"/>
            <a:ext cx="25922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¿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Para qué fue enviada esta Luz?</a:t>
            </a: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52728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5392973"/>
            <a:ext cx="6912768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¿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Qué versículo te llamó más la atención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endParaRPr kumimoji="0" lang="es-ES_tradnl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rgbClr val="8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9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" y="10265"/>
            <a:ext cx="9124001" cy="6847735"/>
          </a:xfrm>
          <a:prstGeom prst="rect">
            <a:avLst/>
          </a:prstGeom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65760" y="278575"/>
            <a:ext cx="2381285" cy="775162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¿Qué ME dice el texto?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70653" y="4422684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Motivación: Jesús se hizo hombre tomando la carne virginal de María. Hoy también llega a nuestros días a través de hechos concretos: la miseria, los pobres, la sonrisa de los niños.</a:t>
            </a:r>
          </a:p>
        </p:txBody>
      </p:sp>
    </p:spTree>
    <p:extLst>
      <p:ext uri="{BB962C8B-B14F-4D97-AF65-F5344CB8AC3E}">
        <p14:creationId xmlns:p14="http://schemas.microsoft.com/office/powerpoint/2010/main" val="3737392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552728"/>
          </a:xfrm>
          <a:prstGeom prst="rect">
            <a:avLst/>
          </a:prstGeom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67544" y="4725144"/>
            <a:ext cx="662473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* Su </a:t>
            </a: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venida ilumina a todo hombre ¿qué zonas de mí, qué zonas de la comunidad o sociedad faltan aun iluminar?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4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156"/>
            <a:ext cx="8784976" cy="6565212"/>
          </a:xfrm>
          <a:prstGeom prst="rect">
            <a:avLst/>
          </a:prstGeom>
        </p:spPr>
      </p:pic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1115616" y="764704"/>
            <a:ext cx="5040560" cy="18158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* ¿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Hasta qué punto soy consciente de que Jesús viene a nuestro encuentro?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8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7279" cy="68580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27974" y="447055"/>
            <a:ext cx="7128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10000"/>
                    <a:lumOff val="9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NATIVIDAD DEL SEÑOR</a:t>
            </a:r>
          </a:p>
        </p:txBody>
      </p:sp>
      <p:sp>
        <p:nvSpPr>
          <p:cNvPr id="4" name="WordArt 24" descr="5FM"/>
          <p:cNvSpPr>
            <a:spLocks noChangeArrowheads="1" noChangeShapeType="1" noTextEdit="1"/>
          </p:cNvSpPr>
          <p:nvPr/>
        </p:nvSpPr>
        <p:spPr bwMode="auto">
          <a:xfrm>
            <a:off x="2021024" y="1355775"/>
            <a:ext cx="3942692" cy="12961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fromWordArt="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1" i="0" u="none" strike="noStrike" kern="10" cap="none" spc="0" normalizeH="0" baseline="0" noProof="0" dirty="0">
                <a:ln w="50800"/>
                <a:solidFill>
                  <a:srgbClr val="FFFF5D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Algerian" pitchFamily="82" charset="0"/>
                <a:ea typeface="+mn-ea"/>
                <a:cs typeface="Arial"/>
              </a:rPr>
              <a:t>NACIÓ EL AMOR…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44413" y="5930116"/>
            <a:ext cx="24714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Juan 1, 1-18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36096" y="6057739"/>
            <a:ext cx="338437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25 de Diciembre 2019 </a:t>
            </a:r>
            <a:endParaRPr kumimoji="0" lang="es-ES" sz="24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8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6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88640"/>
            <a:ext cx="8710247" cy="6546960"/>
          </a:xfrm>
          <a:prstGeom prst="rect">
            <a:avLst/>
          </a:prstGeom>
        </p:spPr>
      </p:pic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467544" y="4725144"/>
            <a:ext cx="43196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800000">
                      <a:alpha val="6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* ¿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800000">
                      <a:alpha val="6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Cómo acoges a Jesús en los rostros concretos, los pobres?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800000">
                    <a:alpha val="60000"/>
                  </a:srgbClr>
                </a:glo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2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52728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752161" y="3013792"/>
            <a:ext cx="295232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¿Cómo testificamos que La Palabra vive en nosotros, en un mundo tan globalizado?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3960155" y="332656"/>
            <a:ext cx="334814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* La </a:t>
            </a: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palabra se hizo carne y habitó entre nosotros, 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7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84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59523"/>
          </a:xfrm>
          <a:prstGeom prst="rect">
            <a:avLst/>
          </a:prstGeom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39552" y="1666868"/>
            <a:ext cx="3240360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Motivación: Hoy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, con alegría nos acercamos a adorar a Jesús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 recién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nacido, </a:t>
            </a:r>
            <a:endParaRPr kumimoji="0" lang="es-E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/>
              <a:ea typeface="+mn-ea"/>
              <a:cs typeface="+mn-cs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683568" y="616348"/>
            <a:ext cx="2512478" cy="86410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ORATIO                                ¿Qué </a:t>
            </a: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 digo al Señor motivado por su Palabra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09221" y="4789093"/>
            <a:ext cx="6696744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él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ha venido al mundo a salvarnos, para así dar cumplimiento a la promesa hecha por el Padre, que no quiere que sus hijos se pierdan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.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 </a:t>
            </a:r>
            <a:endParaRPr kumimoji="0" lang="es-E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95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7544" y="446248"/>
            <a:ext cx="554461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Después de la meditación se invita a los participantes a expresar su oración o lo que le ha suscitado Dios, a través del texto bíblico meditado. Por eso pueden expresarlo de la siguiente manera: 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67544" y="4692798"/>
            <a:ext cx="6624736" cy="119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 través de una frase, expresándola  en voz alta.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Escribiéndola en un papel que lo colocará junto a la imagen del Niño  Jesús, que se encuentra en un pequeño pesebre.  También puede compartir lo que ha escrito en el papel.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pic>
        <p:nvPicPr>
          <p:cNvPr id="15362" name="Picture 2" descr="http://3.bp.blogspot.com/-fDKBGGGIQgY/VJvSCrGMZaI/AAAAAAABEK8/DNw4XEoGB8I/s1600/Nacimiento-Jesucristo-1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8" y="2151012"/>
            <a:ext cx="5761283" cy="2508069"/>
          </a:xfrm>
          <a:prstGeom prst="wave">
            <a:avLst>
              <a:gd name="adj1" fmla="val 7647"/>
              <a:gd name="adj2" fmla="val -2906"/>
            </a:avLst>
          </a:prstGeom>
          <a:noFill/>
          <a:ln w="57150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0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603551" y="1281953"/>
            <a:ext cx="635997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San Vicente considera que toda la misión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de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Cristo ha sido adherirse al proyecto del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Padre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El Verbo Encarnado, que vive en la intimidad del Padre. Ese designio de amor es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la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obra para la que ha sido enviado.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“Miremos al Hijo de Dios: ¡qué corazón tan caritativo! ¡Qué llama de amor ¡Jesús mío dinos, por favor, qué es lo que te ha sacado del cielo para venir  a su sufrir la maldición de la tierra y todas las persecuciones y tormentos que has recibido. ¡Oh Salvador! </a:t>
            </a: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¡Fuente de amor humillado hasta nosotros y hasta un suplicio infame! ¿Quién ha amado al prójimo más que tú?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33883" y="409530"/>
            <a:ext cx="2729270" cy="8724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¿Qué me lleva a hacer el texto?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7318" y="2746040"/>
            <a:ext cx="2366681" cy="398525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910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575120" y="1943844"/>
            <a:ext cx="6103585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Viniste </a:t>
            </a: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exponerte a todas nuestras miserias, </a:t>
            </a:r>
            <a:r>
              <a:rPr kumimoji="0" lang="es-ES_tradnl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a </a:t>
            </a: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tomar la forma del pecador, a llevar una vida de sufrimiento y a padecer por nosotros una muerte ignominiosa; ¿hay amor semejante? ¿Quién podría amar de una forma supereminente?  Sólo nuestro Señor ha podido dejarse arrastrar por el amor a las criaturas, hasta dejar el trono de su Padre para venir a tomar un cuerpo sujeto a las debilidades. ¿Y para qué? Para establecer entre nosotros por su ejemplo y su palabra, la caridad con el prójimo. </a:t>
            </a:r>
            <a:r>
              <a:rPr kumimoji="0" lang="es-ES_tradnl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(XI, 555)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5255" y="143435"/>
            <a:ext cx="2195709" cy="204813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13622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480720"/>
          </a:xfrm>
          <a:prstGeom prst="rect">
            <a:avLst/>
          </a:prstGeom>
        </p:spPr>
      </p:pic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539552" y="548680"/>
            <a:ext cx="640871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¿Qué podemos hacer para vivir mejor el misterio de la Encarnación?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• 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Reflexionar con tu comunidad, familia, grupo… sobre el “regalo” que le pueden hacer al Niño Dios en esta Navidad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2019.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94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" y="0"/>
            <a:ext cx="9142242" cy="688031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78642" y="497622"/>
            <a:ext cx="2613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46758" y="451366"/>
            <a:ext cx="5600623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Señora de Belén.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Señora de la Noche y la Mañana.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Señora de los campos que despiertan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porque Jesús ha nacido en la comarca.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Señora de los que peregrinan,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 Tú, sin hallar tampoco una posada.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Enséñanos a ser pobres y pequeños.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no tener ambición por nada.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desprendernos y entregarnos.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ser Mensajeros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la Paz y la Esperanza.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esta Noche la Luz que tú nos diste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sea el comienzo de una claridad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no se acaba. AMÉN.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2195736" y="1297717"/>
            <a:ext cx="5784808" cy="50163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3366FF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1600" y="2564904"/>
            <a:ext cx="5075470" cy="18362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99CCFF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97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9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2037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9215"/>
            <a:ext cx="8784976" cy="6624736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83724" y="6137880"/>
            <a:ext cx="5576552" cy="461665"/>
          </a:xfrm>
          <a:prstGeom prst="rect">
            <a:avLst/>
          </a:prstGeom>
          <a:solidFill>
            <a:srgbClr val="A62D00"/>
          </a:solidFill>
          <a:ln w="57150">
            <a:solidFill>
              <a:srgbClr val="FEE578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Texto de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Lectio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Divina:     Padre César Chávez  Alva (Chuno)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C.ongregación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Power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Point :  Sor Pilar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Caycho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Vela  - Hija de la Caridad de San Vicente de 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Paúl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24439" y="209133"/>
            <a:ext cx="76688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Feliz Navidad y un Año </a:t>
            </a: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2020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pleno de Bendiciones</a:t>
            </a:r>
          </a:p>
        </p:txBody>
      </p:sp>
    </p:spTree>
    <p:extLst>
      <p:ext uri="{BB962C8B-B14F-4D97-AF65-F5344CB8AC3E}">
        <p14:creationId xmlns:p14="http://schemas.microsoft.com/office/powerpoint/2010/main" val="96838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barsw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9063"/>
            <a:ext cx="52101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 descr="barsw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383338"/>
            <a:ext cx="52101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2 Marcador de contenido"/>
          <p:cNvSpPr txBox="1">
            <a:spLocks/>
          </p:cNvSpPr>
          <p:nvPr/>
        </p:nvSpPr>
        <p:spPr>
          <a:xfrm>
            <a:off x="592017" y="449048"/>
            <a:ext cx="5420143" cy="261930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3060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Ambientación: E</a:t>
            </a:r>
            <a:r>
              <a:rPr kumimoji="0" lang="es-P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stando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 sala a oscuras,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ingresa uno de los participantes llevando en sus manos un cirio encendido que representa llegada de Cristo al mundo que se encuentra en tinieblas y lo coloca en un pedestal. Otro participante ingresa con la Biblia abierta representando la presencia de Dios a lo largo de la historia del hombre y lo coloca junto al cirio. Imagen del Niño Dios.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3060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3" name="4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71392"/>
            <a:ext cx="2876550" cy="3297696"/>
          </a:xfrm>
          <a:prstGeom prst="rect">
            <a:avLst/>
          </a:prstGeom>
        </p:spPr>
      </p:pic>
      <p:pic>
        <p:nvPicPr>
          <p:cNvPr id="44" name="Picture 16" descr="http://labibliaeterna.org/imagenes/biblia-abier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100">
            <a:off x="541346" y="3924509"/>
            <a:ext cx="2554777" cy="132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44 CuadroTexto"/>
          <p:cNvSpPr txBox="1"/>
          <p:nvPr/>
        </p:nvSpPr>
        <p:spPr>
          <a:xfrm>
            <a:off x="489902" y="5661248"/>
            <a:ext cx="5018202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73060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Cantos sugeridos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solidFill>
                  <a:srgbClr val="73060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73060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Vamos pastores vamos; Todos los días nace el Señor</a:t>
            </a:r>
            <a:endParaRPr kumimoji="0" lang="es-ES_tradnl" sz="2000" b="0" i="0" u="none" strike="noStrike" kern="0" cap="none" spc="0" normalizeH="0" baseline="0" noProof="0" dirty="0">
              <a:ln>
                <a:noFill/>
              </a:ln>
              <a:solidFill>
                <a:srgbClr val="73060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28" y="3645023"/>
            <a:ext cx="1537792" cy="213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3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9" name="WordArt 7"/>
          <p:cNvSpPr>
            <a:spLocks noChangeArrowheads="1" noChangeShapeType="1" noTextEdit="1"/>
          </p:cNvSpPr>
          <p:nvPr/>
        </p:nvSpPr>
        <p:spPr bwMode="auto">
          <a:xfrm>
            <a:off x="2123728" y="675836"/>
            <a:ext cx="3658697" cy="304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AMBIENTACIÓN: 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339752" y="1955442"/>
            <a:ext cx="4184443" cy="43499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CCFF">
                      <a:lumMod val="50000"/>
                      <a:alpha val="6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El mundo vive en las tinieblas del odio, envidia y desesperanza y en medio de esta realidad nace una gran luz que es capaz de transformar el corazón del hombre  en un hermoso manantial que irradie esperanza, paz y amor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s-PE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99CCFF">
                    <a:lumMod val="50000"/>
                    <a:alpha val="60000"/>
                  </a:srgbClr>
                </a:glo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Como receptores de esta gran luz, ayudemos  a todos nuestros hermanos a vivir la alegría de la salvación.</a:t>
            </a:r>
            <a:endParaRPr kumimoji="0" lang="pt-B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99CCFF">
                    <a:lumMod val="50000"/>
                    <a:alpha val="60000"/>
                  </a:srgbClr>
                </a:glo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00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6" y="129511"/>
            <a:ext cx="8712968" cy="6624736"/>
          </a:xfrm>
          <a:prstGeom prst="rect">
            <a:avLst/>
          </a:prstGeom>
        </p:spPr>
      </p:pic>
      <p:sp>
        <p:nvSpPr>
          <p:cNvPr id="12293" name="WordArt 11"/>
          <p:cNvSpPr>
            <a:spLocks noChangeArrowheads="1" noChangeShapeType="1" noTextEdit="1"/>
          </p:cNvSpPr>
          <p:nvPr/>
        </p:nvSpPr>
        <p:spPr bwMode="auto">
          <a:xfrm>
            <a:off x="1872060" y="484236"/>
            <a:ext cx="3095625" cy="2800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0" cap="none" spc="50" normalizeH="0" baseline="0" noProof="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Oración inicial</a:t>
            </a:r>
          </a:p>
        </p:txBody>
      </p:sp>
      <p:sp>
        <p:nvSpPr>
          <p:cNvPr id="98314" name="WordArt 10"/>
          <p:cNvSpPr>
            <a:spLocks noChangeArrowheads="1" noChangeShapeType="1" noTextEdit="1"/>
          </p:cNvSpPr>
          <p:nvPr/>
        </p:nvSpPr>
        <p:spPr bwMode="auto">
          <a:xfrm>
            <a:off x="611560" y="1194804"/>
            <a:ext cx="5887016" cy="5023766"/>
          </a:xfrm>
          <a:prstGeom prst="rect">
            <a:avLst/>
          </a:prstGeom>
        </p:spPr>
        <p:txBody>
          <a:bodyPr wrap="none" fromWordArt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Quiero abrir las puertas y las ventanas de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mi corazón, para que entre el aire fresco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de tu buena noticia, y la luz de tu presencia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que ilumine mi presente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y mi futuro.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Que, como el sol, el calor de tu palabra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y de tu amor, acaricien mis entrañas,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y hagan despertar, como una nueva primavera,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los brotes esperanzados, de mi vida haciéndose,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abriéndose, a un nuevo amanecer.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98316" name="WordArt 12"/>
          <p:cNvSpPr>
            <a:spLocks noChangeArrowheads="1" noChangeShapeType="1" noTextEdit="1"/>
          </p:cNvSpPr>
          <p:nvPr/>
        </p:nvSpPr>
        <p:spPr bwMode="auto">
          <a:xfrm>
            <a:off x="1295637" y="3999111"/>
            <a:ext cx="4248473" cy="259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68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/>
      <p:bldP spid="983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48" y="177770"/>
            <a:ext cx="8640960" cy="6552728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95536" y="476672"/>
            <a:ext cx="5975527" cy="1440160"/>
          </a:xfrm>
          <a:prstGeom prst="rect">
            <a:avLst/>
          </a:prstGeom>
        </p:spPr>
        <p:txBody>
          <a:bodyPr wrap="none" fromWordArt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 medio de nuestras sombras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 oscuridades, de nuestros fríos de dolor,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incertidumbre y vacío, vienes a poner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sentido, a ilusionar nuestro camino,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 iluminar nuestros horizontes,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283968" y="3356992"/>
            <a:ext cx="2664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 decirnos que Dios está,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 Dios es, que el amor, la verdad y la esperanza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están vivos, vivos por ti, para nosotros.</a:t>
            </a:r>
          </a:p>
        </p:txBody>
      </p:sp>
    </p:spTree>
    <p:extLst>
      <p:ext uri="{BB962C8B-B14F-4D97-AF65-F5344CB8AC3E}">
        <p14:creationId xmlns:p14="http://schemas.microsoft.com/office/powerpoint/2010/main" val="2135794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6840760" cy="604867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32814" y="404664"/>
            <a:ext cx="1042842" cy="288032"/>
          </a:xfrm>
          <a:prstGeom prst="rect">
            <a:avLst/>
          </a:prstGeom>
          <a:solidFill>
            <a:srgbClr val="594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4000" b="0" i="0" u="none" strike="noStrike" kern="1200" cap="none" spc="0" normalizeH="0" baseline="0" noProof="0">
              <a:ln>
                <a:noFill/>
              </a:ln>
              <a:solidFill>
                <a:srgbClr val="99C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698"/>
            <a:ext cx="8639944" cy="6488603"/>
          </a:xfrm>
          <a:prstGeom prst="rect">
            <a:avLst/>
          </a:prstGeom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251521" y="476672"/>
            <a:ext cx="612068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Motivación: La Palabra eterna ya fue pronunciada y habita en nosotros. Ella nos ilumina y nos acompaña en medio de este mundo de tinieblas. Seamos transmisores de esa gran luz que inunda nuestro corazón. Escuchemos: </a:t>
            </a: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(forma breve)</a:t>
            </a:r>
            <a:endParaRPr kumimoji="0" lang="pt-BR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6804248" y="246035"/>
            <a:ext cx="1835064" cy="80335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dice el texto?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   Juan 1, 1- 15. 9-14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4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341"/>
            <a:ext cx="8715575" cy="657171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61579" y="461446"/>
            <a:ext cx="6526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CC0066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ugalSans-Bold" charset="0"/>
                <a:ea typeface="+mn-ea"/>
                <a:cs typeface="+mn-cs"/>
              </a:rPr>
              <a:t>Lectura del Evangelio de Juan 1, 1-5. 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CC0066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ugalSans-Bold" charset="0"/>
                <a:ea typeface="+mn-ea"/>
                <a:cs typeface="+mn-cs"/>
              </a:rPr>
              <a:t>9-14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CC0066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9308" y="4509120"/>
            <a:ext cx="680708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70040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 el principio ya existía la Palabra, y la Palabra estaba junto a Dios, y la Palabra era Dios. La Palabra en el principio estaba junto a Dios. 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70040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70040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Por medio de la Palabra se hizo todo, y sin Ella no se hizo nada de todo lo que se ha hecho.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700404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42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752" y="-31858"/>
            <a:ext cx="8714736" cy="6773225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75333" y="462244"/>
            <a:ext cx="52565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En la Palabra había vida, y  la vida era la luz de los hombres. La luz brilla en la tiniebla, y la tiniebla no la recibió. La palabra era la luz verdadera, que alumbra a todo hombre.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2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3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4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4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1558</Words>
  <Application>Microsoft Office PowerPoint</Application>
  <PresentationFormat>Presentación en pantalla (4:3)</PresentationFormat>
  <Paragraphs>118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5" baseType="lpstr">
      <vt:lpstr>Algerian</vt:lpstr>
      <vt:lpstr>Arial</vt:lpstr>
      <vt:lpstr>Arial Black</vt:lpstr>
      <vt:lpstr>Arial Narrow</vt:lpstr>
      <vt:lpstr>Calibri</vt:lpstr>
      <vt:lpstr>Comic Sans MS</vt:lpstr>
      <vt:lpstr>FrugalSans-Bold</vt:lpstr>
      <vt:lpstr>Impact</vt:lpstr>
      <vt:lpstr>Kristen ITC</vt:lpstr>
      <vt:lpstr>Matura MT Script Capitals</vt:lpstr>
      <vt:lpstr>Poor Richard</vt:lpstr>
      <vt:lpstr>Rockwell Extra Bold</vt:lpstr>
      <vt:lpstr>Tekton Pro</vt:lpstr>
      <vt:lpstr>Times</vt:lpstr>
      <vt:lpstr>Times New Roman</vt:lpstr>
      <vt:lpstr>3_colormaster</vt:lpstr>
      <vt:lpstr>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</cp:revision>
  <dcterms:created xsi:type="dcterms:W3CDTF">2019-12-24T02:52:09Z</dcterms:created>
  <dcterms:modified xsi:type="dcterms:W3CDTF">2019-12-24T02:53:00Z</dcterms:modified>
</cp:coreProperties>
</file>