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 id="2147483720" r:id="rId5"/>
    <p:sldMasterId id="2147483732" r:id="rId6"/>
    <p:sldMasterId id="2147483744" r:id="rId7"/>
    <p:sldMasterId id="2147483756" r:id="rId8"/>
  </p:sldMasterIdLst>
  <p:notesMasterIdLst>
    <p:notesMasterId r:id="rId48"/>
  </p:notesMasterIdLst>
  <p:sldIdLst>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133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0" Type="http://schemas.openxmlformats.org/officeDocument/2006/relationships/slide" Target="slides/slide12.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5D259B-32F4-4851-A0A6-7A06850B787B}" type="datetimeFigureOut">
              <a:rPr lang="en-US" smtClean="0"/>
              <a:t>10/28/2019</a:t>
            </a:fld>
            <a:endParaRPr lang="en-U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CCC08F-2E72-4E60-8EEA-123D85656184}" type="slidenum">
              <a:rPr lang="en-US" smtClean="0"/>
              <a:t>‹Nº›</a:t>
            </a:fld>
            <a:endParaRPr lang="en-US"/>
          </a:p>
        </p:txBody>
      </p:sp>
    </p:spTree>
    <p:extLst>
      <p:ext uri="{BB962C8B-B14F-4D97-AF65-F5344CB8AC3E}">
        <p14:creationId xmlns:p14="http://schemas.microsoft.com/office/powerpoint/2010/main" val="522997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7"/>
          <p:cNvSpPr>
            <a:spLocks noGrp="1" noChangeArrowheads="1"/>
          </p:cNvSpPr>
          <p:nvPr>
            <p:ph type="sldNum" sz="quarter"/>
          </p:nvPr>
        </p:nvSpPr>
        <p:spPr>
          <a:noFill/>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Microsoft YaHei" pitchFamily="34"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Microsoft YaHei" pitchFamily="34"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Microsoft YaHei" pitchFamily="34"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Microsoft YaHei" pitchFamily="34"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Microsoft YaHei" pitchFamily="34"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FFA7B9FD-DB2F-4005-B5A9-C40F38A45F2D}" type="slidenum">
              <a:rPr kumimoji="0" lang="pt-BR" sz="1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pitchFamily="34" charset="0"/>
                <a:ea typeface="Arial Unicode MS" pitchFamily="34" charset="-128"/>
                <a:cs typeface="Arial Unicode MS" pitchFamily="34" charset="-128"/>
              </a:rPr>
              <a:pPr marL="0" marR="0" lvl="0" indent="0" algn="r" defTabSz="914400" rtl="0" eaLnBrk="1" fontAlgn="base" latinLnBrk="0" hangingPunct="1">
                <a:lnSpc>
                  <a:spcPct val="100000"/>
                </a:lnSpc>
                <a:spcBef>
                  <a:spcPct val="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a:t>
            </a:fld>
            <a:endParaRPr kumimoji="0" lang="pt-BR" sz="1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pitchFamily="34" charset="0"/>
              <a:ea typeface="Arial Unicode MS" pitchFamily="34" charset="-128"/>
              <a:cs typeface="Arial Unicode MS" pitchFamily="34" charset="-128"/>
            </a:endParaRPr>
          </a:p>
        </p:txBody>
      </p:sp>
      <p:sp>
        <p:nvSpPr>
          <p:cNvPr id="22531"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Microsoft YaHei" pitchFamily="34"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Microsoft YaHei" pitchFamily="34"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Microsoft YaHei" pitchFamily="34"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Microsoft YaHei" pitchFamily="34"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Microsoft YaHei" pitchFamily="34"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C001AA3C-4E01-4E27-B965-630AD4A70036}" type="slidenum">
              <a:rPr kumimoji="0" lang="pt-BR" sz="1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pitchFamily="34" charset="0"/>
                <a:ea typeface="Microsoft YaHei" pitchFamily="34" charset="-122"/>
                <a:cs typeface="+mn-cs"/>
              </a:rPr>
              <a:pPr marL="0" marR="0" lvl="0" indent="0" algn="r" defTabSz="914400" rtl="0" eaLnBrk="1" fontAlgn="base" latinLnBrk="0" hangingPunct="1">
                <a:lnSpc>
                  <a:spcPct val="100000"/>
                </a:lnSpc>
                <a:spcBef>
                  <a:spcPct val="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a:t>
            </a:fld>
            <a:endParaRPr kumimoji="0" lang="pt-BR" sz="1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pitchFamily="34" charset="0"/>
              <a:ea typeface="Microsoft YaHei" pitchFamily="34" charset="-122"/>
              <a:cs typeface="+mn-cs"/>
            </a:endParaRPr>
          </a:p>
        </p:txBody>
      </p:sp>
      <p:sp>
        <p:nvSpPr>
          <p:cNvPr id="22532" name="Rectangle 2"/>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33" name="Rectangle 3"/>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9pPr>
          </a:lstStyle>
          <a:p>
            <a:pPr eaLnBrk="1" hangingPunct="1">
              <a:spcBef>
                <a:spcPts val="450"/>
              </a:spcBef>
              <a:buClrTx/>
              <a:buFontTx/>
              <a:buNone/>
            </a:pPr>
            <a:endParaRPr lang="es-ES" smtClean="0">
              <a:latin typeface="Arial" pitchFamily="34" charset="0"/>
              <a:ea typeface="Microsoft YaHei" pitchFamily="34" charset="-122"/>
            </a:endParaRPr>
          </a:p>
        </p:txBody>
      </p:sp>
    </p:spTree>
    <p:extLst>
      <p:ext uri="{BB962C8B-B14F-4D97-AF65-F5344CB8AC3E}">
        <p14:creationId xmlns:p14="http://schemas.microsoft.com/office/powerpoint/2010/main" val="2911588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D31F026-3CDE-4BCD-9FA4-7EA64FEE266D}" type="slidenum">
              <a:rPr kumimoji="0" lang="es-PE" sz="1200" b="0" i="0" u="none" strike="noStrike" kern="1200" cap="none" spc="0" normalizeH="0" baseline="0" noProof="0" smtClean="0">
                <a:ln>
                  <a:noFill/>
                </a:ln>
                <a:solidFill>
                  <a:prstClr val="black"/>
                </a:solidFill>
                <a:effectLst>
                  <a:outerShdw blurRad="38100" dist="38100" dir="2700000" algn="tl">
                    <a:srgbClr val="000000">
                      <a:alpha val="43137"/>
                    </a:srgb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s-PE" sz="12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Times New Roman" pitchFamily="18" charset="0"/>
              <a:ea typeface="+mn-ea"/>
              <a:cs typeface="+mn-cs"/>
            </a:endParaRPr>
          </a:p>
        </p:txBody>
      </p:sp>
    </p:spTree>
    <p:extLst>
      <p:ext uri="{BB962C8B-B14F-4D97-AF65-F5344CB8AC3E}">
        <p14:creationId xmlns:p14="http://schemas.microsoft.com/office/powerpoint/2010/main" val="4203802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048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PE" smtClean="0"/>
          </a:p>
        </p:txBody>
      </p:sp>
      <p:sp>
        <p:nvSpPr>
          <p:cNvPr id="4" name="3 Marcador de número de diapositiva"/>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5706CE6-A3C7-4CD9-BB51-FD8F5D86BC0C}" type="slidenum">
              <a:rPr kumimoji="0" lang="es-ES" sz="12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s-ES" sz="12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Times New Roman" pitchFamily="18" charset="0"/>
              <a:ea typeface="+mn-ea"/>
              <a:cs typeface="+mn-cs"/>
            </a:endParaRPr>
          </a:p>
        </p:txBody>
      </p:sp>
    </p:spTree>
    <p:extLst>
      <p:ext uri="{BB962C8B-B14F-4D97-AF65-F5344CB8AC3E}">
        <p14:creationId xmlns:p14="http://schemas.microsoft.com/office/powerpoint/2010/main" val="2002518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E"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D31F026-3CDE-4BCD-9FA4-7EA64FEE266D}" type="slidenum">
              <a:rPr kumimoji="0" lang="es-PE" sz="1200" b="0" i="0" u="none" strike="noStrike" kern="1200" cap="none" spc="0" normalizeH="0" baseline="0" noProof="0" smtClean="0">
                <a:ln>
                  <a:noFill/>
                </a:ln>
                <a:solidFill>
                  <a:prstClr val="black"/>
                </a:solidFill>
                <a:effectLst>
                  <a:outerShdw blurRad="38100" dist="38100" dir="2700000" algn="tl">
                    <a:srgbClr val="000000">
                      <a:alpha val="43137"/>
                    </a:srgb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s-PE" sz="12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Times New Roman" pitchFamily="18" charset="0"/>
              <a:ea typeface="+mn-ea"/>
              <a:cs typeface="+mn-cs"/>
            </a:endParaRPr>
          </a:p>
        </p:txBody>
      </p:sp>
    </p:spTree>
    <p:extLst>
      <p:ext uri="{BB962C8B-B14F-4D97-AF65-F5344CB8AC3E}">
        <p14:creationId xmlns:p14="http://schemas.microsoft.com/office/powerpoint/2010/main" val="1832664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E"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D31F026-3CDE-4BCD-9FA4-7EA64FEE266D}" type="slidenum">
              <a:rPr kumimoji="0" lang="es-PE" sz="1200" b="0" i="0" u="none" strike="noStrike" kern="1200" cap="none" spc="0" normalizeH="0" baseline="0" noProof="0" smtClean="0">
                <a:ln>
                  <a:noFill/>
                </a:ln>
                <a:solidFill>
                  <a:prstClr val="black"/>
                </a:solidFill>
                <a:effectLst>
                  <a:outerShdw blurRad="38100" dist="38100" dir="2700000" algn="tl">
                    <a:srgbClr val="000000">
                      <a:alpha val="43137"/>
                    </a:srgb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s-PE" sz="12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Times New Roman" pitchFamily="18" charset="0"/>
              <a:ea typeface="+mn-ea"/>
              <a:cs typeface="+mn-cs"/>
            </a:endParaRPr>
          </a:p>
        </p:txBody>
      </p:sp>
    </p:spTree>
    <p:extLst>
      <p:ext uri="{BB962C8B-B14F-4D97-AF65-F5344CB8AC3E}">
        <p14:creationId xmlns:p14="http://schemas.microsoft.com/office/powerpoint/2010/main" val="2423610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E"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D31F026-3CDE-4BCD-9FA4-7EA64FEE266D}" type="slidenum">
              <a:rPr kumimoji="0" lang="es-PE" sz="1200" b="0" i="0" u="none" strike="noStrike" kern="1200" cap="none" spc="0" normalizeH="0" baseline="0" noProof="0" smtClean="0">
                <a:ln>
                  <a:noFill/>
                </a:ln>
                <a:solidFill>
                  <a:prstClr val="black"/>
                </a:solidFill>
                <a:effectLst>
                  <a:outerShdw blurRad="38100" dist="38100" dir="2700000" algn="tl">
                    <a:srgbClr val="000000">
                      <a:alpha val="43137"/>
                    </a:srgb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s-PE" sz="12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Times New Roman" pitchFamily="18" charset="0"/>
              <a:ea typeface="+mn-ea"/>
              <a:cs typeface="+mn-cs"/>
            </a:endParaRPr>
          </a:p>
        </p:txBody>
      </p:sp>
    </p:spTree>
    <p:extLst>
      <p:ext uri="{BB962C8B-B14F-4D97-AF65-F5344CB8AC3E}">
        <p14:creationId xmlns:p14="http://schemas.microsoft.com/office/powerpoint/2010/main" val="2240254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73BA510-27C1-48FE-AB49-7433E3A35705}" type="slidenum">
              <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endParaRPr>
          </a:p>
        </p:txBody>
      </p:sp>
    </p:spTree>
    <p:extLst>
      <p:ext uri="{BB962C8B-B14F-4D97-AF65-F5344CB8AC3E}">
        <p14:creationId xmlns:p14="http://schemas.microsoft.com/office/powerpoint/2010/main" val="3637146841"/>
      </p:ext>
    </p:extLst>
  </p:cSld>
  <p:clrMapOvr>
    <a:masterClrMapping/>
  </p:clrMapOvr>
  <p:transition spd="med">
    <p:diamon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C355003-747C-4061-8CFC-36890CFC1612}" type="slidenum">
              <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endParaRPr>
          </a:p>
        </p:txBody>
      </p:sp>
    </p:spTree>
    <p:extLst>
      <p:ext uri="{BB962C8B-B14F-4D97-AF65-F5344CB8AC3E}">
        <p14:creationId xmlns:p14="http://schemas.microsoft.com/office/powerpoint/2010/main" val="822366054"/>
      </p:ext>
    </p:extLst>
  </p:cSld>
  <p:clrMapOvr>
    <a:masterClrMapping/>
  </p:clrMapOvr>
  <p:transition spd="med">
    <p:diamon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249BDAA-7090-4110-86DD-EB3683EDFEEF}" type="slidenum">
              <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endParaRPr>
          </a:p>
        </p:txBody>
      </p:sp>
    </p:spTree>
    <p:extLst>
      <p:ext uri="{BB962C8B-B14F-4D97-AF65-F5344CB8AC3E}">
        <p14:creationId xmlns:p14="http://schemas.microsoft.com/office/powerpoint/2010/main" val="3616978581"/>
      </p:ext>
    </p:extLst>
  </p:cSld>
  <p:clrMapOvr>
    <a:masterClrMapping/>
  </p:clrMapOvr>
  <p:transition spd="med">
    <p:diamon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9A8A753-4177-47D3-B60A-DCDDF4E6C3EE}" type="slidenum">
              <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Tree>
    <p:extLst>
      <p:ext uri="{BB962C8B-B14F-4D97-AF65-F5344CB8AC3E}">
        <p14:creationId xmlns:p14="http://schemas.microsoft.com/office/powerpoint/2010/main" val="1456124512"/>
      </p:ext>
    </p:extLst>
  </p:cSld>
  <p:clrMapOvr>
    <a:masterClrMapping/>
  </p:clrMapOvr>
  <p:transition spd="med">
    <p:diamon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B164F64-1510-4D64-81D0-5923DB7B884A}" type="slidenum">
              <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Tree>
    <p:extLst>
      <p:ext uri="{BB962C8B-B14F-4D97-AF65-F5344CB8AC3E}">
        <p14:creationId xmlns:p14="http://schemas.microsoft.com/office/powerpoint/2010/main" val="3340802787"/>
      </p:ext>
    </p:extLst>
  </p:cSld>
  <p:clrMapOvr>
    <a:masterClrMapping/>
  </p:clrMapOvr>
  <p:transition spd="med">
    <p:diamon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39DABAF-E1AB-446A-B19C-EC39F2244D4C}" type="slidenum">
              <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Tree>
    <p:extLst>
      <p:ext uri="{BB962C8B-B14F-4D97-AF65-F5344CB8AC3E}">
        <p14:creationId xmlns:p14="http://schemas.microsoft.com/office/powerpoint/2010/main" val="2189805303"/>
      </p:ext>
    </p:extLst>
  </p:cSld>
  <p:clrMapOvr>
    <a:masterClrMapping/>
  </p:clrMapOvr>
  <p:transition spd="med">
    <p:diamon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067B62B-F045-408F-BD68-C9F0E27974DB}" type="slidenum">
              <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Tree>
    <p:extLst>
      <p:ext uri="{BB962C8B-B14F-4D97-AF65-F5344CB8AC3E}">
        <p14:creationId xmlns:p14="http://schemas.microsoft.com/office/powerpoint/2010/main" val="2587471942"/>
      </p:ext>
    </p:extLst>
  </p:cSld>
  <p:clrMapOvr>
    <a:masterClrMapping/>
  </p:clrMapOvr>
  <p:transition spd="med">
    <p:diamon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8" name="7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9" name="8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36FF472-B243-4C11-990B-E6D0C23B064B}" type="slidenum">
              <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Tree>
    <p:extLst>
      <p:ext uri="{BB962C8B-B14F-4D97-AF65-F5344CB8AC3E}">
        <p14:creationId xmlns:p14="http://schemas.microsoft.com/office/powerpoint/2010/main" val="3760836471"/>
      </p:ext>
    </p:extLst>
  </p:cSld>
  <p:clrMapOvr>
    <a:masterClrMapping/>
  </p:clrMapOvr>
  <p:transition spd="med">
    <p:diamon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4" name="3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5" name="4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D2A8558-227E-4116-876B-4B6EB57A0702}" type="slidenum">
              <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Tree>
    <p:extLst>
      <p:ext uri="{BB962C8B-B14F-4D97-AF65-F5344CB8AC3E}">
        <p14:creationId xmlns:p14="http://schemas.microsoft.com/office/powerpoint/2010/main" val="3419113877"/>
      </p:ext>
    </p:extLst>
  </p:cSld>
  <p:clrMapOvr>
    <a:masterClrMapping/>
  </p:clrMapOvr>
  <p:transition spd="med">
    <p:diamon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3" name="2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4" name="3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BCD8C39-803F-4528-ABAA-F5000067EB24}" type="slidenum">
              <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Tree>
    <p:extLst>
      <p:ext uri="{BB962C8B-B14F-4D97-AF65-F5344CB8AC3E}">
        <p14:creationId xmlns:p14="http://schemas.microsoft.com/office/powerpoint/2010/main" val="611928163"/>
      </p:ext>
    </p:extLst>
  </p:cSld>
  <p:clrMapOvr>
    <a:masterClrMapping/>
  </p:clrMapOvr>
  <p:transition spd="med">
    <p:diamon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8F62C9E-37F2-4421-A89A-0FD4070E3026}" type="slidenum">
              <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Tree>
    <p:extLst>
      <p:ext uri="{BB962C8B-B14F-4D97-AF65-F5344CB8AC3E}">
        <p14:creationId xmlns:p14="http://schemas.microsoft.com/office/powerpoint/2010/main" val="1934508279"/>
      </p:ext>
    </p:extLst>
  </p:cSld>
  <p:clrMapOvr>
    <a:masterClrMapping/>
  </p:clrMapOvr>
  <p:transition spd="med">
    <p:diamon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5788E32-5E5B-4A2A-88D3-7B513A538EE6}" type="slidenum">
              <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endParaRPr>
          </a:p>
        </p:txBody>
      </p:sp>
    </p:spTree>
    <p:extLst>
      <p:ext uri="{BB962C8B-B14F-4D97-AF65-F5344CB8AC3E}">
        <p14:creationId xmlns:p14="http://schemas.microsoft.com/office/powerpoint/2010/main" val="1721182952"/>
      </p:ext>
    </p:extLst>
  </p:cSld>
  <p:clrMapOvr>
    <a:masterClrMapping/>
  </p:clrMapOvr>
  <p:transition spd="med">
    <p:diamon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592DEA9-9653-4F7B-B590-987CE96C7B87}" type="slidenum">
              <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Tree>
    <p:extLst>
      <p:ext uri="{BB962C8B-B14F-4D97-AF65-F5344CB8AC3E}">
        <p14:creationId xmlns:p14="http://schemas.microsoft.com/office/powerpoint/2010/main" val="4024295813"/>
      </p:ext>
    </p:extLst>
  </p:cSld>
  <p:clrMapOvr>
    <a:masterClrMapping/>
  </p:clrMapOvr>
  <p:transition spd="med">
    <p:diamon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8FE1F42-D394-425A-B41F-13F35C2FD81C}" type="slidenum">
              <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Tree>
    <p:extLst>
      <p:ext uri="{BB962C8B-B14F-4D97-AF65-F5344CB8AC3E}">
        <p14:creationId xmlns:p14="http://schemas.microsoft.com/office/powerpoint/2010/main" val="1336710587"/>
      </p:ext>
    </p:extLst>
  </p:cSld>
  <p:clrMapOvr>
    <a:masterClrMapping/>
  </p:clrMapOvr>
  <p:transition spd="med">
    <p:diamon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422243D-72FD-4537-A3E7-6B6FDC1D69A0}" type="slidenum">
              <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Tree>
    <p:extLst>
      <p:ext uri="{BB962C8B-B14F-4D97-AF65-F5344CB8AC3E}">
        <p14:creationId xmlns:p14="http://schemas.microsoft.com/office/powerpoint/2010/main" val="4227624665"/>
      </p:ext>
    </p:extLst>
  </p:cSld>
  <p:clrMapOvr>
    <a:masterClrMapping/>
  </p:clrMapOvr>
  <p:transition spd="med">
    <p:diamon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2F73A9E-433C-4BB3-9029-DDC329E016BD}" type="slidenum">
              <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Tree>
    <p:extLst>
      <p:ext uri="{BB962C8B-B14F-4D97-AF65-F5344CB8AC3E}">
        <p14:creationId xmlns:p14="http://schemas.microsoft.com/office/powerpoint/2010/main" val="2498331701"/>
      </p:ext>
    </p:extLst>
  </p:cSld>
  <p:clrMapOvr>
    <a:masterClrMapping/>
  </p:clrMapOvr>
  <p:transition spd="med">
    <p:diamon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C892082-D80F-4C82-B208-64200045BBB1}" type="slidenum">
              <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Tree>
    <p:extLst>
      <p:ext uri="{BB962C8B-B14F-4D97-AF65-F5344CB8AC3E}">
        <p14:creationId xmlns:p14="http://schemas.microsoft.com/office/powerpoint/2010/main" val="387713761"/>
      </p:ext>
    </p:extLst>
  </p:cSld>
  <p:clrMapOvr>
    <a:masterClrMapping/>
  </p:clrMapOvr>
  <p:transition spd="med">
    <p:diamon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D3D12FA-5123-4647-A1A9-29B64B9E96EC}" type="slidenum">
              <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Tree>
    <p:extLst>
      <p:ext uri="{BB962C8B-B14F-4D97-AF65-F5344CB8AC3E}">
        <p14:creationId xmlns:p14="http://schemas.microsoft.com/office/powerpoint/2010/main" val="898615628"/>
      </p:ext>
    </p:extLst>
  </p:cSld>
  <p:clrMapOvr>
    <a:masterClrMapping/>
  </p:clrMapOvr>
  <p:transition spd="med">
    <p:diamon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C75DEB2-6769-4787-850C-7179F4870FEE}" type="slidenum">
              <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Tree>
    <p:extLst>
      <p:ext uri="{BB962C8B-B14F-4D97-AF65-F5344CB8AC3E}">
        <p14:creationId xmlns:p14="http://schemas.microsoft.com/office/powerpoint/2010/main" val="1031247121"/>
      </p:ext>
    </p:extLst>
  </p:cSld>
  <p:clrMapOvr>
    <a:masterClrMapping/>
  </p:clrMapOvr>
  <p:transition spd="med">
    <p:diamon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2CEA9F7-7B37-4BD5-BD46-44D7649BAB47}" type="slidenum">
              <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Tree>
    <p:extLst>
      <p:ext uri="{BB962C8B-B14F-4D97-AF65-F5344CB8AC3E}">
        <p14:creationId xmlns:p14="http://schemas.microsoft.com/office/powerpoint/2010/main" val="1237504259"/>
      </p:ext>
    </p:extLst>
  </p:cSld>
  <p:clrMapOvr>
    <a:masterClrMapping/>
  </p:clrMapOvr>
  <p:transition spd="med">
    <p:diamond/>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CBAAB3D-19AA-4578-B523-BBD4B969F2AC}" type="slidenum">
              <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Tree>
    <p:extLst>
      <p:ext uri="{BB962C8B-B14F-4D97-AF65-F5344CB8AC3E}">
        <p14:creationId xmlns:p14="http://schemas.microsoft.com/office/powerpoint/2010/main" val="3126792614"/>
      </p:ext>
    </p:extLst>
  </p:cSld>
  <p:clrMapOvr>
    <a:masterClrMapping/>
  </p:clrMapOvr>
  <p:transition spd="med">
    <p:diamond/>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7ABFD50-CC08-469B-896E-E1C3FC441DDB}" type="slidenum">
              <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Tree>
    <p:extLst>
      <p:ext uri="{BB962C8B-B14F-4D97-AF65-F5344CB8AC3E}">
        <p14:creationId xmlns:p14="http://schemas.microsoft.com/office/powerpoint/2010/main" val="1540388832"/>
      </p:ext>
    </p:extLst>
  </p:cSld>
  <p:clrMapOvr>
    <a:masterClrMapping/>
  </p:clrMapOvr>
  <p:transition spd="med">
    <p:diamon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E7981EF-B576-4B14-95DC-0B7A69DC3322}" type="slidenum">
              <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endParaRPr>
          </a:p>
        </p:txBody>
      </p:sp>
    </p:spTree>
    <p:extLst>
      <p:ext uri="{BB962C8B-B14F-4D97-AF65-F5344CB8AC3E}">
        <p14:creationId xmlns:p14="http://schemas.microsoft.com/office/powerpoint/2010/main" val="4129256642"/>
      </p:ext>
    </p:extLst>
  </p:cSld>
  <p:clrMapOvr>
    <a:masterClrMapping/>
  </p:clrMapOvr>
  <p:transition spd="med">
    <p:diamond/>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A86CB20-1ABF-4BF0-9F82-F9997D775E98}" type="slidenum">
              <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Tree>
    <p:extLst>
      <p:ext uri="{BB962C8B-B14F-4D97-AF65-F5344CB8AC3E}">
        <p14:creationId xmlns:p14="http://schemas.microsoft.com/office/powerpoint/2010/main" val="2314399558"/>
      </p:ext>
    </p:extLst>
  </p:cSld>
  <p:clrMapOvr>
    <a:masterClrMapping/>
  </p:clrMapOvr>
  <p:transition spd="med">
    <p:diamond/>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60CF629-282D-44E4-8590-B5EEB9341D65}" type="slidenum">
              <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Tree>
    <p:extLst>
      <p:ext uri="{BB962C8B-B14F-4D97-AF65-F5344CB8AC3E}">
        <p14:creationId xmlns:p14="http://schemas.microsoft.com/office/powerpoint/2010/main" val="3207975136"/>
      </p:ext>
    </p:extLst>
  </p:cSld>
  <p:clrMapOvr>
    <a:masterClrMapping/>
  </p:clrMapOvr>
  <p:transition spd="med">
    <p:diamond/>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998BFAA-2820-4CF2-A691-33612DFCFFA0}" type="slidenum">
              <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Tree>
    <p:extLst>
      <p:ext uri="{BB962C8B-B14F-4D97-AF65-F5344CB8AC3E}">
        <p14:creationId xmlns:p14="http://schemas.microsoft.com/office/powerpoint/2010/main" val="3771839723"/>
      </p:ext>
    </p:extLst>
  </p:cSld>
  <p:clrMapOvr>
    <a:masterClrMapping/>
  </p:clrMapOvr>
  <p:transition spd="med">
    <p:diamond/>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6A72A4F-B7EC-4F49-BC9E-744BE14E103C}" type="slidenum">
              <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Tree>
    <p:extLst>
      <p:ext uri="{BB962C8B-B14F-4D97-AF65-F5344CB8AC3E}">
        <p14:creationId xmlns:p14="http://schemas.microsoft.com/office/powerpoint/2010/main" val="849239941"/>
      </p:ext>
    </p:extLst>
  </p:cSld>
  <p:clrMapOvr>
    <a:masterClrMapping/>
  </p:clrMapOvr>
  <p:transition spd="med">
    <p:diamond/>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7472858-800A-44EF-AE5A-55CE760C4223}" type="slidenum">
              <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a:ea typeface="+mn-ea"/>
              <a:cs typeface="+mn-cs"/>
            </a:endParaRPr>
          </a:p>
        </p:txBody>
      </p:sp>
    </p:spTree>
    <p:extLst>
      <p:ext uri="{BB962C8B-B14F-4D97-AF65-F5344CB8AC3E}">
        <p14:creationId xmlns:p14="http://schemas.microsoft.com/office/powerpoint/2010/main" val="1893266550"/>
      </p:ext>
    </p:extLst>
  </p:cSld>
  <p:clrMapOvr>
    <a:masterClrMapping/>
  </p:clrMapOvr>
  <p:transition spd="med">
    <p:diamond/>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A749058-EB6D-40E9-8423-0F3FDA23BD2E}" type="slidenum">
              <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a:ea typeface="+mn-ea"/>
              <a:cs typeface="+mn-cs"/>
            </a:endParaRPr>
          </a:p>
        </p:txBody>
      </p:sp>
    </p:spTree>
    <p:extLst>
      <p:ext uri="{BB962C8B-B14F-4D97-AF65-F5344CB8AC3E}">
        <p14:creationId xmlns:p14="http://schemas.microsoft.com/office/powerpoint/2010/main" val="2768168044"/>
      </p:ext>
    </p:extLst>
  </p:cSld>
  <p:clrMapOvr>
    <a:masterClrMapping/>
  </p:clrMapOvr>
  <p:transition spd="med">
    <p:diamond/>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03F9C13-87A8-4BB1-9F4C-3FA9FDC2406B}" type="slidenum">
              <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a:ea typeface="+mn-ea"/>
              <a:cs typeface="+mn-cs"/>
            </a:endParaRPr>
          </a:p>
        </p:txBody>
      </p:sp>
    </p:spTree>
    <p:extLst>
      <p:ext uri="{BB962C8B-B14F-4D97-AF65-F5344CB8AC3E}">
        <p14:creationId xmlns:p14="http://schemas.microsoft.com/office/powerpoint/2010/main" val="4094056132"/>
      </p:ext>
    </p:extLst>
  </p:cSld>
  <p:clrMapOvr>
    <a:masterClrMapping/>
  </p:clrMapOvr>
  <p:transition spd="med">
    <p:diamond/>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E0314C1-B108-4C65-A8EE-A87014AD8FD3}" type="slidenum">
              <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a:ea typeface="+mn-ea"/>
              <a:cs typeface="+mn-cs"/>
            </a:endParaRPr>
          </a:p>
        </p:txBody>
      </p:sp>
    </p:spTree>
    <p:extLst>
      <p:ext uri="{BB962C8B-B14F-4D97-AF65-F5344CB8AC3E}">
        <p14:creationId xmlns:p14="http://schemas.microsoft.com/office/powerpoint/2010/main" val="4232568187"/>
      </p:ext>
    </p:extLst>
  </p:cSld>
  <p:clrMapOvr>
    <a:masterClrMapping/>
  </p:clrMapOvr>
  <p:transition spd="med">
    <p:diamond/>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AA0D7E8-54A8-47FA-BE8E-1065E68DC1C1}" type="slidenum">
              <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a:ea typeface="+mn-ea"/>
              <a:cs typeface="+mn-cs"/>
            </a:endParaRPr>
          </a:p>
        </p:txBody>
      </p:sp>
    </p:spTree>
    <p:extLst>
      <p:ext uri="{BB962C8B-B14F-4D97-AF65-F5344CB8AC3E}">
        <p14:creationId xmlns:p14="http://schemas.microsoft.com/office/powerpoint/2010/main" val="4065320226"/>
      </p:ext>
    </p:extLst>
  </p:cSld>
  <p:clrMapOvr>
    <a:masterClrMapping/>
  </p:clrMapOvr>
  <p:transition spd="med">
    <p:diamond/>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3A60B0B-025F-48D7-8B64-F4FD965E6725}" type="slidenum">
              <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a:ea typeface="+mn-ea"/>
              <a:cs typeface="+mn-cs"/>
            </a:endParaRPr>
          </a:p>
        </p:txBody>
      </p:sp>
    </p:spTree>
    <p:extLst>
      <p:ext uri="{BB962C8B-B14F-4D97-AF65-F5344CB8AC3E}">
        <p14:creationId xmlns:p14="http://schemas.microsoft.com/office/powerpoint/2010/main" val="586389471"/>
      </p:ext>
    </p:extLst>
  </p:cSld>
  <p:clrMapOvr>
    <a:masterClrMapping/>
  </p:clrMapOvr>
  <p:transition spd="med">
    <p:diamon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6668064-44C8-4BDF-8B42-4D70D500ED9C}" type="slidenum">
              <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endParaRPr>
          </a:p>
        </p:txBody>
      </p:sp>
    </p:spTree>
    <p:extLst>
      <p:ext uri="{BB962C8B-B14F-4D97-AF65-F5344CB8AC3E}">
        <p14:creationId xmlns:p14="http://schemas.microsoft.com/office/powerpoint/2010/main" val="2065214502"/>
      </p:ext>
    </p:extLst>
  </p:cSld>
  <p:clrMapOvr>
    <a:masterClrMapping/>
  </p:clrMapOvr>
  <p:transition spd="med">
    <p:diamond/>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1388653-E553-44CE-A292-13EEB7F4C413}" type="slidenum">
              <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a:ea typeface="+mn-ea"/>
              <a:cs typeface="+mn-cs"/>
            </a:endParaRPr>
          </a:p>
        </p:txBody>
      </p:sp>
    </p:spTree>
    <p:extLst>
      <p:ext uri="{BB962C8B-B14F-4D97-AF65-F5344CB8AC3E}">
        <p14:creationId xmlns:p14="http://schemas.microsoft.com/office/powerpoint/2010/main" val="87441760"/>
      </p:ext>
    </p:extLst>
  </p:cSld>
  <p:clrMapOvr>
    <a:masterClrMapping/>
  </p:clrMapOvr>
  <p:transition spd="med">
    <p:diamond/>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1DE2377-5267-4AF2-B350-E1AF5F440822}" type="slidenum">
              <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a:ea typeface="+mn-ea"/>
              <a:cs typeface="+mn-cs"/>
            </a:endParaRPr>
          </a:p>
        </p:txBody>
      </p:sp>
    </p:spTree>
    <p:extLst>
      <p:ext uri="{BB962C8B-B14F-4D97-AF65-F5344CB8AC3E}">
        <p14:creationId xmlns:p14="http://schemas.microsoft.com/office/powerpoint/2010/main" val="2252542501"/>
      </p:ext>
    </p:extLst>
  </p:cSld>
  <p:clrMapOvr>
    <a:masterClrMapping/>
  </p:clrMapOvr>
  <p:transition spd="med">
    <p:diamond/>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F5BBC5C-77AD-41E1-88BF-509109C7A790}" type="slidenum">
              <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a:ea typeface="+mn-ea"/>
              <a:cs typeface="+mn-cs"/>
            </a:endParaRPr>
          </a:p>
        </p:txBody>
      </p:sp>
    </p:spTree>
    <p:extLst>
      <p:ext uri="{BB962C8B-B14F-4D97-AF65-F5344CB8AC3E}">
        <p14:creationId xmlns:p14="http://schemas.microsoft.com/office/powerpoint/2010/main" val="4256406015"/>
      </p:ext>
    </p:extLst>
  </p:cSld>
  <p:clrMapOvr>
    <a:masterClrMapping/>
  </p:clrMapOvr>
  <p:transition spd="med">
    <p:diamond/>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CC5AB28-5B8C-42B0-992A-FA0F6FE2A56E}" type="slidenum">
              <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a:ea typeface="+mn-ea"/>
              <a:cs typeface="+mn-cs"/>
            </a:endParaRPr>
          </a:p>
        </p:txBody>
      </p:sp>
    </p:spTree>
    <p:extLst>
      <p:ext uri="{BB962C8B-B14F-4D97-AF65-F5344CB8AC3E}">
        <p14:creationId xmlns:p14="http://schemas.microsoft.com/office/powerpoint/2010/main" val="503081367"/>
      </p:ext>
    </p:extLst>
  </p:cSld>
  <p:clrMapOvr>
    <a:masterClrMapping/>
  </p:clrMapOvr>
  <p:transition spd="med">
    <p:diamond/>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5B309E3-863E-482B-882C-B22508E1EF8B}" type="slidenum">
              <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a:ea typeface="+mn-ea"/>
              <a:cs typeface="+mn-cs"/>
            </a:endParaRPr>
          </a:p>
        </p:txBody>
      </p:sp>
    </p:spTree>
    <p:extLst>
      <p:ext uri="{BB962C8B-B14F-4D97-AF65-F5344CB8AC3E}">
        <p14:creationId xmlns:p14="http://schemas.microsoft.com/office/powerpoint/2010/main" val="1144557359"/>
      </p:ext>
    </p:extLst>
  </p:cSld>
  <p:clrMapOvr>
    <a:masterClrMapping/>
  </p:clrMapOvr>
  <p:transition spd="med">
    <p:diamond/>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80DD2C0-CD22-42D6-9640-ED4AF267E725}" type="slidenum">
              <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Tree>
    <p:extLst>
      <p:ext uri="{BB962C8B-B14F-4D97-AF65-F5344CB8AC3E}">
        <p14:creationId xmlns:p14="http://schemas.microsoft.com/office/powerpoint/2010/main" val="21363563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FF8013C-1A8E-4935-B334-2B97C7460C62}" type="slidenum">
              <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Tree>
    <p:extLst>
      <p:ext uri="{BB962C8B-B14F-4D97-AF65-F5344CB8AC3E}">
        <p14:creationId xmlns:p14="http://schemas.microsoft.com/office/powerpoint/2010/main" val="19787706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3AB7A95-C185-4769-8EB1-BBDCABFF787D}" type="slidenum">
              <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Tree>
    <p:extLst>
      <p:ext uri="{BB962C8B-B14F-4D97-AF65-F5344CB8AC3E}">
        <p14:creationId xmlns:p14="http://schemas.microsoft.com/office/powerpoint/2010/main" val="10969449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D9184FA-02E0-44CE-8B60-A948489326F5}" type="slidenum">
              <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Tree>
    <p:extLst>
      <p:ext uri="{BB962C8B-B14F-4D97-AF65-F5344CB8AC3E}">
        <p14:creationId xmlns:p14="http://schemas.microsoft.com/office/powerpoint/2010/main" val="10770147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55FB25D-FB09-4B32-BC68-F5F6CD6A2ABB}" type="slidenum">
              <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Tree>
    <p:extLst>
      <p:ext uri="{BB962C8B-B14F-4D97-AF65-F5344CB8AC3E}">
        <p14:creationId xmlns:p14="http://schemas.microsoft.com/office/powerpoint/2010/main" val="1376151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4EA85AC-2EE0-4293-97E5-014D14DFBF32}" type="slidenum">
              <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endParaRPr>
          </a:p>
        </p:txBody>
      </p:sp>
    </p:spTree>
    <p:extLst>
      <p:ext uri="{BB962C8B-B14F-4D97-AF65-F5344CB8AC3E}">
        <p14:creationId xmlns:p14="http://schemas.microsoft.com/office/powerpoint/2010/main" val="2819008235"/>
      </p:ext>
    </p:extLst>
  </p:cSld>
  <p:clrMapOvr>
    <a:masterClrMapping/>
  </p:clrMapOvr>
  <p:transition spd="med">
    <p:diamond/>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D747591-756B-4404-AFC1-CCF91A816F93}" type="slidenum">
              <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Tree>
    <p:extLst>
      <p:ext uri="{BB962C8B-B14F-4D97-AF65-F5344CB8AC3E}">
        <p14:creationId xmlns:p14="http://schemas.microsoft.com/office/powerpoint/2010/main" val="23401129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8735836-F48B-488B-913F-38D13ACC25F8}" type="slidenum">
              <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Tree>
    <p:extLst>
      <p:ext uri="{BB962C8B-B14F-4D97-AF65-F5344CB8AC3E}">
        <p14:creationId xmlns:p14="http://schemas.microsoft.com/office/powerpoint/2010/main" val="37860695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CD11295-713F-4513-9E98-37786C934F8F}" type="slidenum">
              <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Tree>
    <p:extLst>
      <p:ext uri="{BB962C8B-B14F-4D97-AF65-F5344CB8AC3E}">
        <p14:creationId xmlns:p14="http://schemas.microsoft.com/office/powerpoint/2010/main" val="6664733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714F455-5049-42FD-9E85-B2A66E0A6E01}" type="slidenum">
              <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Tree>
    <p:extLst>
      <p:ext uri="{BB962C8B-B14F-4D97-AF65-F5344CB8AC3E}">
        <p14:creationId xmlns:p14="http://schemas.microsoft.com/office/powerpoint/2010/main" val="3324065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CAE1EAA-85E6-4D60-81EC-8BB49CF2B654}" type="slidenum">
              <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Tree>
    <p:extLst>
      <p:ext uri="{BB962C8B-B14F-4D97-AF65-F5344CB8AC3E}">
        <p14:creationId xmlns:p14="http://schemas.microsoft.com/office/powerpoint/2010/main" val="36876999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C268C75-9561-4566-AEA9-96815945BAD4}" type="slidenum">
              <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Tree>
    <p:extLst>
      <p:ext uri="{BB962C8B-B14F-4D97-AF65-F5344CB8AC3E}">
        <p14:creationId xmlns:p14="http://schemas.microsoft.com/office/powerpoint/2010/main" val="7977724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157B8022-BE22-4FF3-B140-DBB8576E9E8C}" type="datetime10">
              <a:rPr kumimoji="0" lang="ca-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18:14</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F1858E0-8BAD-4FD4-B322-3F95DD3D7B3F}" type="slidenum">
              <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233913007"/>
      </p:ext>
    </p:extLst>
  </p:cSld>
  <p:clrMapOvr>
    <a:masterClrMapping/>
  </p:clrMapOvr>
  <p:transition spd="med">
    <p:diamond/>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10326AD-922D-4065-BBD9-A056179A9FED}" type="datetime10">
              <a:rPr kumimoji="0" lang="ca-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18:14</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EC73105-52FD-4A5F-A4C0-29456D714877}" type="slidenum">
              <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772944417"/>
      </p:ext>
    </p:extLst>
  </p:cSld>
  <p:clrMapOvr>
    <a:masterClrMapping/>
  </p:clrMapOvr>
  <p:transition spd="med">
    <p:diamond/>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09E0BA2-5E69-406D-BC32-7E7464F1ED46}" type="datetime10">
              <a:rPr kumimoji="0" lang="ca-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18:14</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B631852-E600-4057-B70C-9175BFDED40F}" type="slidenum">
              <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015619613"/>
      </p:ext>
    </p:extLst>
  </p:cSld>
  <p:clrMapOvr>
    <a:masterClrMapping/>
  </p:clrMapOvr>
  <p:transition spd="med">
    <p:diamond/>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01B2801C-8267-4402-8550-B4A2722AC00E}" type="datetime10">
              <a:rPr kumimoji="0" lang="ca-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18:14</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9E45F20-0662-4C0C-80AE-D3F0008338FD}" type="slidenum">
              <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110520305"/>
      </p:ext>
    </p:extLst>
  </p:cSld>
  <p:clrMapOvr>
    <a:masterClrMapping/>
  </p:clrMapOvr>
  <p:transition spd="med">
    <p:diamon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7DC11BA-EA08-402D-9702-0F3E0933AD6C}" type="slidenum">
              <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endParaRPr>
          </a:p>
        </p:txBody>
      </p:sp>
    </p:spTree>
    <p:extLst>
      <p:ext uri="{BB962C8B-B14F-4D97-AF65-F5344CB8AC3E}">
        <p14:creationId xmlns:p14="http://schemas.microsoft.com/office/powerpoint/2010/main" val="2658110295"/>
      </p:ext>
    </p:extLst>
  </p:cSld>
  <p:clrMapOvr>
    <a:masterClrMapping/>
  </p:clrMapOvr>
  <p:transition spd="med">
    <p:diamond/>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81ED4086-F4A4-4E94-B11F-B787A4D3746B}" type="datetime10">
              <a:rPr kumimoji="0" lang="ca-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18:14</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723188E-2032-4869-93BD-515494ADA179}" type="slidenum">
              <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071345250"/>
      </p:ext>
    </p:extLst>
  </p:cSld>
  <p:clrMapOvr>
    <a:masterClrMapping/>
  </p:clrMapOvr>
  <p:transition spd="med">
    <p:diamond/>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5F6D845F-C3C1-4F09-B3CC-944C2C81E666}" type="datetime10">
              <a:rPr kumimoji="0" lang="ca-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18:14</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1A9417C-70A5-4BE9-AADA-20664C6958BB}" type="slidenum">
              <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407285603"/>
      </p:ext>
    </p:extLst>
  </p:cSld>
  <p:clrMapOvr>
    <a:masterClrMapping/>
  </p:clrMapOvr>
  <p:transition spd="med">
    <p:diamond/>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9DC851A-D717-4E7C-B521-DE7F6CF1438B}" type="datetime10">
              <a:rPr kumimoji="0" lang="ca-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18:14</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9880746-BAA8-4870-81DE-0C1DFD0E99EF}" type="slidenum">
              <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603365402"/>
      </p:ext>
    </p:extLst>
  </p:cSld>
  <p:clrMapOvr>
    <a:masterClrMapping/>
  </p:clrMapOvr>
  <p:transition spd="med">
    <p:diamond/>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5645485-38EF-4023-8F42-5144C5E1A229}" type="datetime10">
              <a:rPr kumimoji="0" lang="ca-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18:14</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A132999-B7C0-4C51-820F-FAD68906CECD}" type="slidenum">
              <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559192783"/>
      </p:ext>
    </p:extLst>
  </p:cSld>
  <p:clrMapOvr>
    <a:masterClrMapping/>
  </p:clrMapOvr>
  <p:transition spd="med">
    <p:diamond/>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06F972E-14F9-43D8-A6C7-E0D55CB3BF95}" type="datetime10">
              <a:rPr kumimoji="0" lang="ca-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18:14</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C108D59-BD53-4A12-B105-6B574CC2E09B}" type="slidenum">
              <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520521963"/>
      </p:ext>
    </p:extLst>
  </p:cSld>
  <p:clrMapOvr>
    <a:masterClrMapping/>
  </p:clrMapOvr>
  <p:transition spd="med">
    <p:diamond/>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3865A0E-946E-4E3C-8D54-6E55FCF5D9BB}" type="datetime10">
              <a:rPr kumimoji="0" lang="ca-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18:14</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BA941BE-5536-4540-B144-C402C9831EBD}" type="slidenum">
              <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675464711"/>
      </p:ext>
    </p:extLst>
  </p:cSld>
  <p:clrMapOvr>
    <a:masterClrMapping/>
  </p:clrMapOvr>
  <p:transition spd="med">
    <p:diamond/>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DC72DDE-74DC-48D5-A7CA-546BD66A518A}" type="datetime10">
              <a:rPr kumimoji="0" lang="ca-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18:14</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D889733-0D59-4A54-984B-0748502F7764}" type="slidenum">
              <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791015309"/>
      </p:ext>
    </p:extLst>
  </p:cSld>
  <p:clrMapOvr>
    <a:masterClrMapping/>
  </p:clrMapOvr>
  <p:transition spd="med">
    <p:diamond/>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7B10935-1E8B-460F-9A0B-E31BD30092E6}" type="datetime10">
              <a:rPr kumimoji="0" lang="ca-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18:14</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591C018-4FA0-4DBF-BC1E-873092AB56E1}" type="slidenum">
              <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018917778"/>
      </p:ext>
    </p:extLst>
  </p:cSld>
  <p:clrMapOvr>
    <a:masterClrMapping/>
  </p:clrMapOvr>
  <p:transition spd="med">
    <p:diamond/>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BFDC1E0-F87F-4160-A162-3535E6D81C14}" type="datetime10">
              <a:rPr kumimoji="0" lang="ca-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18:14</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FD728EE-1A3E-4B13-9457-D44CE8228A6E}" type="slidenum">
              <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106947648"/>
      </p:ext>
    </p:extLst>
  </p:cSld>
  <p:clrMapOvr>
    <a:masterClrMapping/>
  </p:clrMapOvr>
  <p:transition spd="med">
    <p:diamond/>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878099DA-8BF3-471D-A4E2-B385256C9EA2}" type="datetime10">
              <a:rPr kumimoji="0" lang="ca-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18:14</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3411CC2-0468-441B-8EAA-FA8EF99B5738}" type="slidenum">
              <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714804408"/>
      </p:ext>
    </p:extLst>
  </p:cSld>
  <p:clrMapOvr>
    <a:masterClrMapping/>
  </p:clrMapOvr>
  <p:transition spd="med">
    <p:diamon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0681886-4E7E-4EFD-A272-6DCAE678EC55}" type="slidenum">
              <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endParaRPr>
          </a:p>
        </p:txBody>
      </p:sp>
    </p:spTree>
    <p:extLst>
      <p:ext uri="{BB962C8B-B14F-4D97-AF65-F5344CB8AC3E}">
        <p14:creationId xmlns:p14="http://schemas.microsoft.com/office/powerpoint/2010/main" val="2915803545"/>
      </p:ext>
    </p:extLst>
  </p:cSld>
  <p:clrMapOvr>
    <a:masterClrMapping/>
  </p:clrMapOvr>
  <p:transition spd="med">
    <p:diamond/>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CAFA878-CB01-4BB8-921E-1A2CF44495D7}" type="datetime10">
              <a:rPr kumimoji="0" lang="ca-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18:14</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30D1FBD-58CE-42CD-8C73-7EEEAC385B72}" type="slidenum">
              <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024704743"/>
      </p:ext>
    </p:extLst>
  </p:cSld>
  <p:clrMapOvr>
    <a:masterClrMapping/>
  </p:clrMapOvr>
  <p:transition spd="med">
    <p:diamond/>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FC8B363-17E0-433B-9D6C-0F57607D7E08}" type="datetime10">
              <a:rPr kumimoji="0" lang="ca-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18:14</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0769583-4B52-41F0-A93D-99EB7B278446}" type="slidenum">
              <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854090343"/>
      </p:ext>
    </p:extLst>
  </p:cSld>
  <p:clrMapOvr>
    <a:masterClrMapping/>
  </p:clrMapOvr>
  <p:transition spd="med">
    <p:diamond/>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0380F6D7-60A2-4541-901A-EBA6E0933E89}" type="datetime10">
              <a:rPr kumimoji="0" lang="ca-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18:14</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163D6B2-4FD8-4F0D-8372-8F3564ABD6F3}" type="slidenum">
              <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980757449"/>
      </p:ext>
    </p:extLst>
  </p:cSld>
  <p:clrMapOvr>
    <a:masterClrMapping/>
  </p:clrMapOvr>
  <p:transition spd="med">
    <p:diamond/>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3B3A732-C2C7-4446-9F48-85BAE408CAEB}" type="datetime10">
              <a:rPr kumimoji="0" lang="ca-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18:14</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C0ED1DC-CAA7-481C-ACCC-2D36D8D9F202}" type="slidenum">
              <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49147808"/>
      </p:ext>
    </p:extLst>
  </p:cSld>
  <p:clrMapOvr>
    <a:masterClrMapping/>
  </p:clrMapOvr>
  <p:transition spd="med">
    <p:diamond/>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1DCCF252-C738-4A95-986D-54C1E61EC08F}" type="datetime10">
              <a:rPr kumimoji="0" lang="ca-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18:14</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3506C7F-80F8-485E-BBDE-97FCF70E4228}" type="slidenum">
              <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730485451"/>
      </p:ext>
    </p:extLst>
  </p:cSld>
  <p:clrMapOvr>
    <a:masterClrMapping/>
  </p:clrMapOvr>
  <p:transition spd="med">
    <p:diamond/>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CB33DBF-12B1-4CE2-BA4B-6827B245E96F}" type="datetime10">
              <a:rPr kumimoji="0" lang="ca-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18:14</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4377264-3514-4FF0-8CD0-99D39F4B7E3A}" type="slidenum">
              <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50232976"/>
      </p:ext>
    </p:extLst>
  </p:cSld>
  <p:clrMapOvr>
    <a:masterClrMapping/>
  </p:clrMapOvr>
  <p:transition spd="med">
    <p:diamond/>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9609D41D-289B-43E5-B393-CA10835D0575}" type="datetime10">
              <a:rPr kumimoji="0" lang="ca-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18:14</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367C278-CBBA-4947-98EC-BD1DE6320F21}" type="slidenum">
              <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551087621"/>
      </p:ext>
    </p:extLst>
  </p:cSld>
  <p:clrMapOvr>
    <a:masterClrMapping/>
  </p:clrMapOvr>
  <p:transition spd="med">
    <p:diamond/>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7956067-5863-4CA0-A87A-71B12A1D4D98}" type="datetime10">
              <a:rPr kumimoji="0" lang="ca-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18:14</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6AD3080-34DA-4240-8E35-8430C2F18A72}" type="slidenum">
              <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790854236"/>
      </p:ext>
    </p:extLst>
  </p:cSld>
  <p:clrMapOvr>
    <a:masterClrMapping/>
  </p:clrMapOvr>
  <p:transition spd="med">
    <p:diamond/>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461EBAC-A433-46D8-B17B-48AA8FD6C72A}" type="slidenum">
              <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Tree>
    <p:extLst>
      <p:ext uri="{BB962C8B-B14F-4D97-AF65-F5344CB8AC3E}">
        <p14:creationId xmlns:p14="http://schemas.microsoft.com/office/powerpoint/2010/main" val="820078442"/>
      </p:ext>
    </p:extLst>
  </p:cSld>
  <p:clrMapOvr>
    <a:masterClrMapping/>
  </p:clrMapOvr>
  <p:transition spd="med">
    <p:diamond/>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711B831-80E6-4EE2-B357-ABF97E31553D}" type="slidenum">
              <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Tree>
    <p:extLst>
      <p:ext uri="{BB962C8B-B14F-4D97-AF65-F5344CB8AC3E}">
        <p14:creationId xmlns:p14="http://schemas.microsoft.com/office/powerpoint/2010/main" val="1477476661"/>
      </p:ext>
    </p:extLst>
  </p:cSld>
  <p:clrMapOvr>
    <a:masterClrMapping/>
  </p:clrMapOvr>
  <p:transition spd="med">
    <p:diamon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A5BB2E7-ED8F-41AA-8C40-70D1F66BFD64}" type="slidenum">
              <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endParaRPr>
          </a:p>
        </p:txBody>
      </p:sp>
    </p:spTree>
    <p:extLst>
      <p:ext uri="{BB962C8B-B14F-4D97-AF65-F5344CB8AC3E}">
        <p14:creationId xmlns:p14="http://schemas.microsoft.com/office/powerpoint/2010/main" val="3028742545"/>
      </p:ext>
    </p:extLst>
  </p:cSld>
  <p:clrMapOvr>
    <a:masterClrMapping/>
  </p:clrMapOvr>
  <p:transition spd="med">
    <p:diamond/>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F050508-1DB6-44C1-B31E-8F508E11B448}" type="slidenum">
              <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Tree>
    <p:extLst>
      <p:ext uri="{BB962C8B-B14F-4D97-AF65-F5344CB8AC3E}">
        <p14:creationId xmlns:p14="http://schemas.microsoft.com/office/powerpoint/2010/main" val="2397746593"/>
      </p:ext>
    </p:extLst>
  </p:cSld>
  <p:clrMapOvr>
    <a:masterClrMapping/>
  </p:clrMapOvr>
  <p:transition spd="med">
    <p:diamond/>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6C9A991-D07A-40F2-ABA5-059359FC0FA1}" type="slidenum">
              <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Tree>
    <p:extLst>
      <p:ext uri="{BB962C8B-B14F-4D97-AF65-F5344CB8AC3E}">
        <p14:creationId xmlns:p14="http://schemas.microsoft.com/office/powerpoint/2010/main" val="388223397"/>
      </p:ext>
    </p:extLst>
  </p:cSld>
  <p:clrMapOvr>
    <a:masterClrMapping/>
  </p:clrMapOvr>
  <p:transition spd="med">
    <p:diamond/>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8" name="7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9" name="8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BBBFFEF-5FE0-4969-8C1F-4C02DC29DA63}" type="slidenum">
              <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Tree>
    <p:extLst>
      <p:ext uri="{BB962C8B-B14F-4D97-AF65-F5344CB8AC3E}">
        <p14:creationId xmlns:p14="http://schemas.microsoft.com/office/powerpoint/2010/main" val="960539911"/>
      </p:ext>
    </p:extLst>
  </p:cSld>
  <p:clrMapOvr>
    <a:masterClrMapping/>
  </p:clrMapOvr>
  <p:transition spd="med">
    <p:diamond/>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4" name="3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5" name="4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6A3330B-44D0-4384-A9C9-086356FF139D}" type="slidenum">
              <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Tree>
    <p:extLst>
      <p:ext uri="{BB962C8B-B14F-4D97-AF65-F5344CB8AC3E}">
        <p14:creationId xmlns:p14="http://schemas.microsoft.com/office/powerpoint/2010/main" val="2031827570"/>
      </p:ext>
    </p:extLst>
  </p:cSld>
  <p:clrMapOvr>
    <a:masterClrMapping/>
  </p:clrMapOvr>
  <p:transition spd="med">
    <p:diamond/>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3" name="2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4" name="3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DE6AB25-D3E1-48BF-8AAE-7497FC860627}" type="slidenum">
              <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Tree>
    <p:extLst>
      <p:ext uri="{BB962C8B-B14F-4D97-AF65-F5344CB8AC3E}">
        <p14:creationId xmlns:p14="http://schemas.microsoft.com/office/powerpoint/2010/main" val="1204116481"/>
      </p:ext>
    </p:extLst>
  </p:cSld>
  <p:clrMapOvr>
    <a:masterClrMapping/>
  </p:clrMapOvr>
  <p:transition spd="med">
    <p:diamond/>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19EB4BA-16B4-448E-BCFE-28B3D03E64D8}" type="slidenum">
              <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Tree>
    <p:extLst>
      <p:ext uri="{BB962C8B-B14F-4D97-AF65-F5344CB8AC3E}">
        <p14:creationId xmlns:p14="http://schemas.microsoft.com/office/powerpoint/2010/main" val="166680281"/>
      </p:ext>
    </p:extLst>
  </p:cSld>
  <p:clrMapOvr>
    <a:masterClrMapping/>
  </p:clrMapOvr>
  <p:transition spd="med">
    <p:diamond/>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4D152F4-4A2E-470F-8F2E-B4BAF96EA510}" type="slidenum">
              <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Tree>
    <p:extLst>
      <p:ext uri="{BB962C8B-B14F-4D97-AF65-F5344CB8AC3E}">
        <p14:creationId xmlns:p14="http://schemas.microsoft.com/office/powerpoint/2010/main" val="489091173"/>
      </p:ext>
    </p:extLst>
  </p:cSld>
  <p:clrMapOvr>
    <a:masterClrMapping/>
  </p:clrMapOvr>
  <p:transition spd="med">
    <p:diamond/>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AF60504-6AA8-4B80-8C79-078AF23FCEA2}" type="slidenum">
              <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Tree>
    <p:extLst>
      <p:ext uri="{BB962C8B-B14F-4D97-AF65-F5344CB8AC3E}">
        <p14:creationId xmlns:p14="http://schemas.microsoft.com/office/powerpoint/2010/main" val="2213842454"/>
      </p:ext>
    </p:extLst>
  </p:cSld>
  <p:clrMapOvr>
    <a:masterClrMapping/>
  </p:clrMapOvr>
  <p:transition spd="med">
    <p:diamond/>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97F4FB2-0B1E-4761-9E14-68D3F888E4C4}" type="slidenum">
              <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Tree>
    <p:extLst>
      <p:ext uri="{BB962C8B-B14F-4D97-AF65-F5344CB8AC3E}">
        <p14:creationId xmlns:p14="http://schemas.microsoft.com/office/powerpoint/2010/main" val="3926503821"/>
      </p:ext>
    </p:extLst>
  </p:cSld>
  <p:clrMapOvr>
    <a:masterClrMapping/>
  </p:clrMapOvr>
  <p:transition spd="med">
    <p:diamon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PE"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A8EC770-7C5A-48C4-B2A8-7BC2683DC094}" type="slidenum">
              <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endParaRPr>
          </a:p>
        </p:txBody>
      </p:sp>
    </p:spTree>
    <p:extLst>
      <p:ext uri="{BB962C8B-B14F-4D97-AF65-F5344CB8AC3E}">
        <p14:creationId xmlns:p14="http://schemas.microsoft.com/office/powerpoint/2010/main" val="4075790762"/>
      </p:ext>
    </p:extLst>
  </p:cSld>
  <p:clrMapOvr>
    <a:masterClrMapping/>
  </p:clrMapOvr>
  <p:transition spd="med">
    <p:diamon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CAD402F-CE3B-4817-A124-AD556C9B219A}" type="slidenum">
              <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endParaRPr>
          </a:p>
        </p:txBody>
      </p:sp>
    </p:spTree>
    <p:extLst>
      <p:ext uri="{BB962C8B-B14F-4D97-AF65-F5344CB8AC3E}">
        <p14:creationId xmlns:p14="http://schemas.microsoft.com/office/powerpoint/2010/main" val="7574479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diamond/>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339D808-8841-4D8D-8F87-832FC9B9C138}" type="slidenum">
              <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Tree>
    <p:extLst>
      <p:ext uri="{BB962C8B-B14F-4D97-AF65-F5344CB8AC3E}">
        <p14:creationId xmlns:p14="http://schemas.microsoft.com/office/powerpoint/2010/main" val="391087603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med">
    <p:diamond/>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FD449A6-22B5-4EB0-8167-81F62D36EE5B}" type="slidenum">
              <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Tree>
    <p:extLst>
      <p:ext uri="{BB962C8B-B14F-4D97-AF65-F5344CB8AC3E}">
        <p14:creationId xmlns:p14="http://schemas.microsoft.com/office/powerpoint/2010/main" val="43234616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med">
    <p:diamond/>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a-ES" smtClean="0"/>
              <a:t>Clic para editar estilo título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a-ES" smtClean="0"/>
              <a:t>Haga clic para modificar el estilo de texto del patrón</a:t>
            </a:r>
          </a:p>
          <a:p>
            <a:pPr lvl="1"/>
            <a:r>
              <a:rPr lang="ca-ES" smtClean="0"/>
              <a:t>Segundo nivel</a:t>
            </a:r>
          </a:p>
          <a:p>
            <a:pPr lvl="2"/>
            <a:r>
              <a:rPr lang="ca-ES" smtClean="0"/>
              <a:t>Tercer nivel</a:t>
            </a:r>
          </a:p>
          <a:p>
            <a:pPr lvl="3"/>
            <a:r>
              <a:rPr lang="ca-ES" smtClean="0"/>
              <a:t>Cuarto nivel</a:t>
            </a:r>
          </a:p>
          <a:p>
            <a:pPr lvl="4"/>
            <a:r>
              <a:rPr lang="ca-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a:ea typeface="+mn-ea"/>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a:ea typeface="+mn-ea"/>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346A39E-8013-482B-9FE2-BFD92DB9D17C}" type="slidenum">
              <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a:ea typeface="+mn-ea"/>
              <a:cs typeface="+mn-cs"/>
            </a:endParaRPr>
          </a:p>
        </p:txBody>
      </p:sp>
    </p:spTree>
    <p:extLst>
      <p:ext uri="{BB962C8B-B14F-4D97-AF65-F5344CB8AC3E}">
        <p14:creationId xmlns:p14="http://schemas.microsoft.com/office/powerpoint/2010/main" val="128626544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med">
    <p:diamond/>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a-ES" smtClean="0"/>
              <a:t>Clic para editar estilo título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a-ES" smtClean="0"/>
              <a:t>Haga clic para modificar el estilo de texto del patrón</a:t>
            </a:r>
          </a:p>
          <a:p>
            <a:pPr lvl="1"/>
            <a:r>
              <a:rPr lang="ca-ES" smtClean="0"/>
              <a:t>Segundo nivel</a:t>
            </a:r>
          </a:p>
          <a:p>
            <a:pPr lvl="2"/>
            <a:r>
              <a:rPr lang="ca-ES" smtClean="0"/>
              <a:t>Tercer nivel</a:t>
            </a:r>
          </a:p>
          <a:p>
            <a:pPr lvl="3"/>
            <a:r>
              <a:rPr lang="ca-ES" smtClean="0"/>
              <a:t>Cuarto nivel</a:t>
            </a:r>
          </a:p>
          <a:p>
            <a:pPr lvl="4"/>
            <a:r>
              <a:rPr lang="ca-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DF53994-25BC-492B-9843-7DD1C4BBEBFF}" type="slidenum">
              <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ca-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Tree>
    <p:extLst>
      <p:ext uri="{BB962C8B-B14F-4D97-AF65-F5344CB8AC3E}">
        <p14:creationId xmlns:p14="http://schemas.microsoft.com/office/powerpoint/2010/main" val="320087411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814B153-6107-4DBD-990C-4B9FCD45333B}" type="datetime10">
              <a:rPr kumimoji="0" lang="ca-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18:14</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FC5C119-6592-4F7E-9EF2-33A5C22EAD07}" type="slidenum">
              <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84250626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spd="med">
    <p:diamond/>
  </p:transition>
  <p:hf sldNum="0"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95218BFD-B4DE-4D4C-81DD-C8D9A2D0034C}" type="datetime10">
              <a:rPr kumimoji="0" lang="ca-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18:14</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1B21445-F4D9-4127-916C-0AE7056CE60F}" type="slidenum">
              <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30813707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spd="med">
    <p:diamond/>
  </p:transition>
  <p:hf sldNum="0"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7825CA5-4073-4BB1-AB09-F52F5ABDE92A}" type="slidenum">
              <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Tree>
    <p:extLst>
      <p:ext uri="{BB962C8B-B14F-4D97-AF65-F5344CB8AC3E}">
        <p14:creationId xmlns:p14="http://schemas.microsoft.com/office/powerpoint/2010/main" val="308882711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spd="med">
    <p:diamond/>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6.png"/><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6.png"/><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6.png"/><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6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xml"/><Relationship Id="rId1" Type="http://schemas.openxmlformats.org/officeDocument/2006/relationships/slideLayout" Target="../slideLayouts/slideLayout35.xml"/><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8.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51.xml"/></Relationships>
</file>

<file path=ppt/slides/_rels/slide3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51.xml"/></Relationships>
</file>

<file path=ppt/slides/_rels/slide3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51.xml"/></Relationships>
</file>

<file path=ppt/slides/_rels/slide3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51.xml"/></Relationships>
</file>

<file path=ppt/slides/_rels/slide3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8.xml"/></Relationships>
</file>

<file path=ppt/slides/_rels/slide3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51.xml"/></Relationships>
</file>

<file path=ppt/slides/_rels/slide3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40.xml"/></Relationships>
</file>

<file path=ppt/slides/_rels/slide3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com.pe/url?sa=i&amp;rct=j&amp;q=&amp;esrc=s&amp;frm=1&amp;source=images&amp;cd=&amp;cad=rja&amp;docid=a12ps53dUh0MLM&amp;tbnid=xYRYoT54JJmGxM:&amp;ved=0CAUQjRw&amp;url=http://evangelizando.fullblog.com.ar/tag/jesus/&amp;ei=zvFuUqTdIdSw4APFooHoDw&amp;psig=AFQjCNF8yZGJ3SR0WuSFeEVMYij4SkxAPg&amp;ust=1383088568112804" TargetMode="External"/><Relationship Id="rId1" Type="http://schemas.openxmlformats.org/officeDocument/2006/relationships/slideLayout" Target="../slideLayouts/slideLayout35.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6.png"/><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40568" y="548680"/>
            <a:ext cx="8135888" cy="5760640"/>
          </a:xfrm>
          <a:prstGeom prst="rect">
            <a:avLst/>
          </a:prstGeom>
          <a:scene3d>
            <a:camera prst="orthographicFront"/>
            <a:lightRig rig="threePt" dir="t"/>
          </a:scene3d>
          <a:sp3d>
            <a:bevelT prst="convex"/>
          </a:sp3d>
        </p:spPr>
      </p:pic>
      <p:sp>
        <p:nvSpPr>
          <p:cNvPr id="3" name="Rectángulo 2"/>
          <p:cNvSpPr/>
          <p:nvPr/>
        </p:nvSpPr>
        <p:spPr>
          <a:xfrm>
            <a:off x="683568" y="5877272"/>
            <a:ext cx="1064091"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800" b="1" i="1" u="none" strike="noStrike" kern="1200" cap="none" spc="0" normalizeH="0" baseline="0" noProof="0" dirty="0" smtClean="0">
                <a:ln>
                  <a:noFill/>
                </a:ln>
                <a:solidFill>
                  <a:srgbClr val="808080">
                    <a:lumMod val="40000"/>
                    <a:lumOff val="60000"/>
                  </a:srgbClr>
                </a:solidFill>
                <a:effectLst/>
                <a:uLnTx/>
                <a:uFillTx/>
                <a:latin typeface="Arial" panose="020B0604020202020204" pitchFamily="34" charset="0"/>
                <a:ea typeface="+mn-ea"/>
                <a:cs typeface="Times New Roman"/>
              </a:rPr>
              <a:t>Imagen   portada </a:t>
            </a:r>
            <a:r>
              <a:rPr kumimoji="0" lang="es-ES_tradnl" sz="800" b="1" i="1" u="none" strike="noStrike" kern="1200" cap="none" spc="0" normalizeH="0" baseline="0" noProof="0" dirty="0">
                <a:ln>
                  <a:noFill/>
                </a:ln>
                <a:solidFill>
                  <a:srgbClr val="808080">
                    <a:lumMod val="40000"/>
                    <a:lumOff val="60000"/>
                  </a:srgbClr>
                </a:solidFill>
                <a:effectLst/>
                <a:uLnTx/>
                <a:uFillTx/>
                <a:latin typeface="Arial" panose="020B0604020202020204" pitchFamily="34" charset="0"/>
                <a:ea typeface="+mn-ea"/>
                <a:cs typeface="Times New Roman"/>
              </a:rPr>
              <a:t>P. Erick.</a:t>
            </a:r>
            <a:endParaRPr kumimoji="0" lang="en-US" sz="800" b="1" i="0" u="none" strike="noStrike" kern="1200" cap="none" spc="0" normalizeH="0" baseline="0" noProof="0" dirty="0">
              <a:ln>
                <a:noFill/>
              </a:ln>
              <a:solidFill>
                <a:srgbClr val="808080">
                  <a:lumMod val="40000"/>
                  <a:lumOff val="60000"/>
                </a:srgbClr>
              </a:solidFill>
              <a:effectLst/>
              <a:uLnTx/>
              <a:uFillTx/>
              <a:latin typeface="Times New Roman"/>
              <a:ea typeface="+mn-ea"/>
              <a:cs typeface="Times New Roman"/>
            </a:endParaRPr>
          </a:p>
        </p:txBody>
      </p:sp>
    </p:spTree>
    <p:extLst>
      <p:ext uri="{BB962C8B-B14F-4D97-AF65-F5344CB8AC3E}">
        <p14:creationId xmlns:p14="http://schemas.microsoft.com/office/powerpoint/2010/main" val="36734591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sndAc>
          <p:stSnd loop="1">
            <p:snd r:embed="rId3" name="ernesto%20cortazar%20-%20tears_editada3.wav"/>
          </p:stSnd>
        </p:sndAc>
      </p:transition>
    </mc:Choice>
    <mc:Fallback xmlns="">
      <p:transition spd="slow">
        <p:fade/>
        <p:sndAc>
          <p:stSnd loop="1">
            <p:snd r:embed="rId5" name="ernesto%20cortazar%20-%20tears_editada3.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179512" y="112411"/>
            <a:ext cx="8784630" cy="6552728"/>
          </a:xfrm>
          <a:prstGeom prst="rect">
            <a:avLst/>
          </a:prstGeom>
        </p:spPr>
      </p:pic>
      <p:pic>
        <p:nvPicPr>
          <p:cNvPr id="7170" name="Picture 2" descr="https://domingocosenza.files.wordpress.com/2014/10/640x36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1" y="692696"/>
            <a:ext cx="7133354" cy="4608512"/>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52227" name="Rectangle 3"/>
          <p:cNvSpPr>
            <a:spLocks noChangeArrowheads="1"/>
          </p:cNvSpPr>
          <p:nvPr/>
        </p:nvSpPr>
        <p:spPr bwMode="auto">
          <a:xfrm>
            <a:off x="899592" y="5581689"/>
            <a:ext cx="7776864" cy="1015663"/>
          </a:xfrm>
          <a:prstGeom prst="rect">
            <a:avLst/>
          </a:prstGeom>
          <a:noFill/>
          <a:ln w="9525">
            <a:noFill/>
            <a:miter lim="800000"/>
            <a:headEnd/>
            <a:tailEnd/>
          </a:ln>
          <a:effectLst>
            <a:softEdge rad="127000"/>
          </a:effectLst>
        </p:spPr>
        <p:txBody>
          <a:bodyPr wrap="square">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ES" sz="3000" b="1" i="0" u="none" strike="noStrike" kern="1200" cap="none" spc="0" normalizeH="0" baseline="0" noProof="0" dirty="0" smtClean="0">
                <a:ln>
                  <a:noFill/>
                </a:ln>
                <a:solidFill>
                  <a:srgbClr val="FFFFFF"/>
                </a:solidFill>
                <a:effectLst>
                  <a:glow rad="139700">
                    <a:srgbClr val="000000">
                      <a:satMod val="175000"/>
                      <a:alpha val="40000"/>
                    </a:srgbClr>
                  </a:glow>
                  <a:outerShdw blurRad="50800" dist="50800" algn="l" rotWithShape="0">
                    <a:prstClr val="black"/>
                  </a:outerShdw>
                </a:effectLst>
                <a:uLnTx/>
                <a:uFillTx/>
                <a:latin typeface="Arial Unicode MS" pitchFamily="34" charset="-128"/>
                <a:ea typeface="Arial Unicode MS" pitchFamily="34" charset="-128"/>
                <a:cs typeface="Arial Unicode MS" pitchFamily="34" charset="-128"/>
              </a:rPr>
              <a:t>Corrió más adelante y se subió a una higuera, para verlo, porque tenía que pasar por allí, </a:t>
            </a:r>
            <a:endParaRPr kumimoji="0" lang="es-ES" sz="3000" b="1" i="0" u="none" strike="noStrike" kern="1200" cap="none" spc="0" normalizeH="0" baseline="0" noProof="0" dirty="0">
              <a:ln>
                <a:noFill/>
              </a:ln>
              <a:solidFill>
                <a:srgbClr val="FFFFFF"/>
              </a:solidFill>
              <a:effectLst>
                <a:glow rad="139700">
                  <a:srgbClr val="000000">
                    <a:satMod val="175000"/>
                    <a:alpha val="40000"/>
                  </a:srgbClr>
                </a:glow>
                <a:outerShdw blurRad="50800" dist="50800" algn="l" rotWithShape="0">
                  <a:prstClr val="black"/>
                </a:outerShdw>
              </a:effectLst>
              <a:uLnTx/>
              <a:uFillTx/>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34122229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iterate type="lt">
                                    <p:tmPct val="10000"/>
                                  </p:iterate>
                                  <p:childTnLst>
                                    <p:set>
                                      <p:cBhvr>
                                        <p:cTn id="6" dur="1" fill="hold">
                                          <p:stCondLst>
                                            <p:cond delay="0"/>
                                          </p:stCondLst>
                                        </p:cTn>
                                        <p:tgtEl>
                                          <p:spTgt spid="52227"/>
                                        </p:tgtEl>
                                        <p:attrNameLst>
                                          <p:attrName>style.visibility</p:attrName>
                                        </p:attrNameLst>
                                      </p:cBhvr>
                                      <p:to>
                                        <p:strVal val="visible"/>
                                      </p:to>
                                    </p:set>
                                    <p:anim calcmode="lin" valueType="num">
                                      <p:cBhvr>
                                        <p:cTn id="7" dur="1000" fill="hold"/>
                                        <p:tgtEl>
                                          <p:spTgt spid="52227"/>
                                        </p:tgtEl>
                                        <p:attrNameLst>
                                          <p:attrName>ppt_w</p:attrName>
                                        </p:attrNameLst>
                                      </p:cBhvr>
                                      <p:tavLst>
                                        <p:tav tm="0">
                                          <p:val>
                                            <p:fltVal val="0"/>
                                          </p:val>
                                        </p:tav>
                                        <p:tav tm="100000">
                                          <p:val>
                                            <p:strVal val="#ppt_w"/>
                                          </p:val>
                                        </p:tav>
                                      </p:tavLst>
                                    </p:anim>
                                    <p:anim calcmode="lin" valueType="num">
                                      <p:cBhvr>
                                        <p:cTn id="8" dur="1000" fill="hold"/>
                                        <p:tgtEl>
                                          <p:spTgt spid="52227"/>
                                        </p:tgtEl>
                                        <p:attrNameLst>
                                          <p:attrName>ppt_h</p:attrName>
                                        </p:attrNameLst>
                                      </p:cBhvr>
                                      <p:tavLst>
                                        <p:tav tm="0">
                                          <p:val>
                                            <p:fltVal val="0"/>
                                          </p:val>
                                        </p:tav>
                                        <p:tav tm="100000">
                                          <p:val>
                                            <p:strVal val="#ppt_h"/>
                                          </p:val>
                                        </p:tav>
                                      </p:tavLst>
                                    </p:anim>
                                    <p:anim calcmode="lin" valueType="num">
                                      <p:cBhvr>
                                        <p:cTn id="9" dur="1000" fill="hold"/>
                                        <p:tgtEl>
                                          <p:spTgt spid="52227"/>
                                        </p:tgtEl>
                                        <p:attrNameLst>
                                          <p:attrName>style.rotation</p:attrName>
                                        </p:attrNameLst>
                                      </p:cBhvr>
                                      <p:tavLst>
                                        <p:tav tm="0">
                                          <p:val>
                                            <p:fltVal val="360"/>
                                          </p:val>
                                        </p:tav>
                                        <p:tav tm="100000">
                                          <p:val>
                                            <p:fltVal val="0"/>
                                          </p:val>
                                        </p:tav>
                                      </p:tavLst>
                                    </p:anim>
                                    <p:animEffect transition="in" filter="fade">
                                      <p:cBhvr>
                                        <p:cTn id="10" dur="1000"/>
                                        <p:tgtEl>
                                          <p:spTgt spid="52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stretch>
            <a:fillRect/>
          </a:stretch>
        </p:blipFill>
        <p:spPr>
          <a:xfrm>
            <a:off x="179512" y="112411"/>
            <a:ext cx="8784630" cy="6552728"/>
          </a:xfrm>
          <a:prstGeom prst="rect">
            <a:avLst/>
          </a:prstGeom>
        </p:spPr>
      </p:pic>
      <p:pic>
        <p:nvPicPr>
          <p:cNvPr id="5122" name="Picture 2"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3805" y="692696"/>
            <a:ext cx="7146628" cy="4608512"/>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591293" y="5204649"/>
            <a:ext cx="8301187" cy="1477328"/>
          </a:xfrm>
          <a:prstGeom prst="rect">
            <a:avLst/>
          </a:prstGeom>
          <a:noFill/>
          <a:ln w="9525">
            <a:noFill/>
            <a:miter lim="800000"/>
            <a:headEnd/>
            <a:tailEnd/>
          </a:ln>
          <a:effectLst>
            <a:softEdge rad="317500"/>
          </a:effec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s-ES" sz="3000" b="1" i="0" u="none" strike="noStrike" kern="1200" cap="none" spc="0" normalizeH="0" baseline="0" noProof="0" dirty="0">
                <a:ln>
                  <a:noFill/>
                </a:ln>
                <a:solidFill>
                  <a:srgbClr val="FFFFFF"/>
                </a:solidFill>
                <a:effectLst>
                  <a:glow rad="139700">
                    <a:srgbClr val="000000">
                      <a:satMod val="175000"/>
                      <a:alpha val="40000"/>
                    </a:srgbClr>
                  </a:glow>
                  <a:outerShdw blurRad="50800" dist="38100" algn="l" rotWithShape="0">
                    <a:prstClr val="black"/>
                  </a:outerShdw>
                </a:effectLst>
                <a:uLnTx/>
                <a:uFillTx/>
                <a:latin typeface="Arial Unicode MS" pitchFamily="34" charset="-128"/>
                <a:ea typeface="Arial Unicode MS" pitchFamily="34" charset="-128"/>
                <a:cs typeface="Arial Unicode MS" pitchFamily="34" charset="-128"/>
              </a:rPr>
              <a:t>Jesús, al llegar a aquel sitio, levantó los ojos y dijo</a:t>
            </a:r>
            <a:r>
              <a:rPr kumimoji="0" lang="es-ES" sz="3000" b="1" i="0" u="none" strike="noStrike" kern="1200" cap="none" spc="0" normalizeH="0" baseline="0" noProof="0" dirty="0" smtClean="0">
                <a:ln>
                  <a:noFill/>
                </a:ln>
                <a:solidFill>
                  <a:srgbClr val="FFFFFF"/>
                </a:solidFill>
                <a:effectLst>
                  <a:glow rad="139700">
                    <a:srgbClr val="000000">
                      <a:satMod val="175000"/>
                      <a:alpha val="40000"/>
                    </a:srgbClr>
                  </a:glow>
                  <a:outerShdw blurRad="50800" dist="38100" algn="l" rotWithShape="0">
                    <a:prstClr val="black"/>
                  </a:outerShdw>
                </a:effectLst>
                <a:uLnTx/>
                <a:uFillTx/>
                <a:latin typeface="Arial Unicode MS" pitchFamily="34" charset="-128"/>
                <a:ea typeface="Arial Unicode MS" pitchFamily="34" charset="-128"/>
                <a:cs typeface="Arial Unicode MS" pitchFamily="34" charset="-128"/>
              </a:rPr>
              <a:t>: </a:t>
            </a:r>
            <a:r>
              <a:rPr kumimoji="0" lang="es-ES" sz="3000" b="1" i="1" u="none" strike="noStrike" kern="1200" cap="none" spc="0" normalizeH="0" baseline="0" noProof="0" dirty="0">
                <a:ln>
                  <a:noFill/>
                </a:ln>
                <a:solidFill>
                  <a:srgbClr val="FFFFFF"/>
                </a:solidFill>
                <a:effectLst>
                  <a:glow rad="139700">
                    <a:srgbClr val="000000">
                      <a:satMod val="175000"/>
                      <a:alpha val="40000"/>
                    </a:srgbClr>
                  </a:glow>
                  <a:outerShdw blurRad="50800" dist="38100" algn="l" rotWithShape="0">
                    <a:prstClr val="black"/>
                  </a:outerShdw>
                </a:effectLst>
                <a:uLnTx/>
                <a:uFillTx/>
                <a:latin typeface="Arial Unicode MS" pitchFamily="34" charset="-128"/>
                <a:ea typeface="Arial Unicode MS" pitchFamily="34" charset="-128"/>
                <a:cs typeface="Arial Unicode MS" pitchFamily="34" charset="-128"/>
              </a:rPr>
              <a:t>"Zaqueo, baja en seguida, porque hoy tengo que alojarme en tu casa." </a:t>
            </a:r>
          </a:p>
        </p:txBody>
      </p:sp>
    </p:spTree>
    <p:extLst>
      <p:ext uri="{BB962C8B-B14F-4D97-AF65-F5344CB8AC3E}">
        <p14:creationId xmlns:p14="http://schemas.microsoft.com/office/powerpoint/2010/main" val="20559787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36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179512" y="112411"/>
            <a:ext cx="8784630" cy="6552728"/>
          </a:xfrm>
          <a:prstGeom prst="rect">
            <a:avLst/>
          </a:prstGeom>
        </p:spPr>
      </p:pic>
      <p:pic>
        <p:nvPicPr>
          <p:cNvPr id="2" name="Imagen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331640" y="692696"/>
            <a:ext cx="7128793" cy="4608512"/>
          </a:xfrm>
          <a:prstGeom prst="rect">
            <a:avLst/>
          </a:prstGeom>
          <a:scene3d>
            <a:camera prst="orthographicFront"/>
            <a:lightRig rig="threePt" dir="t"/>
          </a:scene3d>
          <a:sp3d>
            <a:bevelT w="152400" h="50800" prst="softRound"/>
          </a:sp3d>
        </p:spPr>
      </p:pic>
      <p:sp>
        <p:nvSpPr>
          <p:cNvPr id="4" name="Rectangle 3"/>
          <p:cNvSpPr>
            <a:spLocks noChangeArrowheads="1"/>
          </p:cNvSpPr>
          <p:nvPr/>
        </p:nvSpPr>
        <p:spPr bwMode="auto">
          <a:xfrm>
            <a:off x="611560" y="5589240"/>
            <a:ext cx="8208566" cy="584775"/>
          </a:xfrm>
          <a:prstGeom prst="rect">
            <a:avLst/>
          </a:prstGeom>
          <a:noFill/>
          <a:ln w="9525">
            <a:noFill/>
            <a:miter lim="800000"/>
            <a:headEnd/>
            <a:tailEnd/>
          </a:ln>
          <a:effectLst>
            <a:softEdge rad="127000"/>
          </a:effec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s-ES" sz="3200" b="1" i="0" u="none" strike="noStrike" kern="1200" cap="none" spc="0" normalizeH="0" baseline="0" noProof="0" dirty="0">
                <a:ln>
                  <a:noFill/>
                </a:ln>
                <a:solidFill>
                  <a:srgbClr val="FFFFFF"/>
                </a:solidFill>
                <a:effectLst>
                  <a:glow rad="139700">
                    <a:srgbClr val="000000">
                      <a:satMod val="175000"/>
                      <a:alpha val="40000"/>
                    </a:srgbClr>
                  </a:glow>
                  <a:outerShdw blurRad="50800" dist="50800" algn="l" rotWithShape="0">
                    <a:prstClr val="black"/>
                  </a:outerShdw>
                </a:effectLst>
                <a:uLnTx/>
                <a:uFillTx/>
                <a:latin typeface="Arial Unicode MS" pitchFamily="34" charset="-128"/>
                <a:ea typeface="Arial Unicode MS" pitchFamily="34" charset="-128"/>
                <a:cs typeface="Arial Unicode MS" pitchFamily="34" charset="-128"/>
              </a:rPr>
              <a:t>Él bajo en seguida y lo recibió muy contento. </a:t>
            </a:r>
          </a:p>
        </p:txBody>
      </p:sp>
    </p:spTree>
    <p:extLst>
      <p:ext uri="{BB962C8B-B14F-4D97-AF65-F5344CB8AC3E}">
        <p14:creationId xmlns:p14="http://schemas.microsoft.com/office/powerpoint/2010/main" val="24738296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36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a:off x="179512" y="112411"/>
            <a:ext cx="8784630" cy="6552728"/>
          </a:xfrm>
          <a:prstGeom prst="rect">
            <a:avLst/>
          </a:prstGeom>
        </p:spPr>
      </p:pic>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640" y="664400"/>
            <a:ext cx="7128792" cy="4636808"/>
          </a:xfrm>
          <a:prstGeom prst="rect">
            <a:avLst/>
          </a:prstGeom>
          <a:scene3d>
            <a:camera prst="orthographicFront"/>
            <a:lightRig rig="threePt" dir="t"/>
          </a:scene3d>
          <a:sp3d>
            <a:bevelT w="152400" h="50800" prst="softRound"/>
          </a:sp3d>
        </p:spPr>
      </p:pic>
      <p:sp>
        <p:nvSpPr>
          <p:cNvPr id="62467" name="Rectangle 3"/>
          <p:cNvSpPr>
            <a:spLocks noChangeArrowheads="1"/>
          </p:cNvSpPr>
          <p:nvPr/>
        </p:nvSpPr>
        <p:spPr bwMode="auto">
          <a:xfrm>
            <a:off x="251174" y="5597951"/>
            <a:ext cx="8712968" cy="1015663"/>
          </a:xfrm>
          <a:prstGeom prst="rect">
            <a:avLst/>
          </a:prstGeom>
          <a:noFill/>
          <a:ln w="9525">
            <a:noFill/>
            <a:miter lim="800000"/>
            <a:headEnd/>
            <a:tailEnd/>
          </a:ln>
          <a:effectLst>
            <a:softEdge rad="127000"/>
          </a:effectLst>
        </p:spPr>
        <p:txBody>
          <a:bodyPr wrap="square">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ES" sz="3000" b="1" i="0" u="none" strike="noStrike" kern="1200" cap="none" spc="0" normalizeH="0" baseline="0" noProof="0" dirty="0" smtClean="0">
                <a:ln>
                  <a:noFill/>
                </a:ln>
                <a:solidFill>
                  <a:srgbClr val="FFFFFF"/>
                </a:solidFill>
                <a:effectLst>
                  <a:glow rad="139700">
                    <a:srgbClr val="000000">
                      <a:satMod val="175000"/>
                      <a:alpha val="40000"/>
                    </a:srgbClr>
                  </a:glow>
                  <a:outerShdw blurRad="50800" dist="38100" algn="l" rotWithShape="0">
                    <a:prstClr val="black"/>
                  </a:outerShdw>
                </a:effectLst>
                <a:uLnTx/>
                <a:uFillTx/>
                <a:latin typeface="Arial Unicode MS" pitchFamily="34" charset="-128"/>
                <a:ea typeface="Arial Unicode MS" pitchFamily="34" charset="-128"/>
                <a:cs typeface="Arial Unicode MS" pitchFamily="34" charset="-128"/>
              </a:rPr>
              <a:t>Al </a:t>
            </a:r>
            <a:r>
              <a:rPr kumimoji="0" lang="es-ES" sz="3000" b="1" i="0" u="none" strike="noStrike" kern="1200" cap="none" spc="0" normalizeH="0" baseline="0" noProof="0" dirty="0">
                <a:ln>
                  <a:noFill/>
                </a:ln>
                <a:solidFill>
                  <a:srgbClr val="FFFFFF"/>
                </a:solidFill>
                <a:effectLst>
                  <a:glow rad="139700">
                    <a:srgbClr val="000000">
                      <a:satMod val="175000"/>
                      <a:alpha val="40000"/>
                    </a:srgbClr>
                  </a:glow>
                  <a:outerShdw blurRad="50800" dist="38100" algn="l" rotWithShape="0">
                    <a:prstClr val="black"/>
                  </a:outerShdw>
                </a:effectLst>
                <a:uLnTx/>
                <a:uFillTx/>
                <a:latin typeface="Arial Unicode MS" pitchFamily="34" charset="-128"/>
                <a:ea typeface="Arial Unicode MS" pitchFamily="34" charset="-128"/>
                <a:cs typeface="Arial Unicode MS" pitchFamily="34" charset="-128"/>
              </a:rPr>
              <a:t>ver esto, todos murmuraban, diciendo</a:t>
            </a:r>
            <a:r>
              <a:rPr kumimoji="0" lang="es-ES" sz="3000" b="1" i="0" u="none" strike="noStrike" kern="1200" cap="none" spc="0" normalizeH="0" baseline="0" noProof="0" dirty="0" smtClean="0">
                <a:ln>
                  <a:noFill/>
                </a:ln>
                <a:solidFill>
                  <a:srgbClr val="FFFFFF"/>
                </a:solidFill>
                <a:effectLst>
                  <a:glow rad="139700">
                    <a:srgbClr val="000000">
                      <a:satMod val="175000"/>
                      <a:alpha val="40000"/>
                    </a:srgbClr>
                  </a:glow>
                  <a:outerShdw blurRad="50800" dist="38100" algn="l" rotWithShape="0">
                    <a:prstClr val="black"/>
                  </a:outerShdw>
                </a:effectLst>
                <a:uLnTx/>
                <a:uFillTx/>
                <a:latin typeface="Arial Unicode MS" pitchFamily="34" charset="-128"/>
                <a:ea typeface="Arial Unicode MS" pitchFamily="34" charset="-128"/>
                <a:cs typeface="Arial Unicode MS" pitchFamily="34" charset="-128"/>
              </a:rPr>
              <a:t>: </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ES" sz="3000" b="1" i="1" u="none" strike="noStrike" kern="1200" cap="none" spc="0" normalizeH="0" baseline="0" noProof="0" dirty="0">
                <a:ln>
                  <a:noFill/>
                </a:ln>
                <a:solidFill>
                  <a:srgbClr val="FFFFFF"/>
                </a:solidFill>
                <a:effectLst>
                  <a:glow rad="139700">
                    <a:srgbClr val="000000">
                      <a:satMod val="175000"/>
                      <a:alpha val="40000"/>
                    </a:srgbClr>
                  </a:glow>
                  <a:outerShdw blurRad="50800" dist="38100" algn="l" rotWithShape="0">
                    <a:prstClr val="black"/>
                  </a:outerShdw>
                </a:effectLst>
                <a:uLnTx/>
                <a:uFillTx/>
                <a:latin typeface="Arial Unicode MS" pitchFamily="34" charset="-128"/>
                <a:ea typeface="Arial Unicode MS" pitchFamily="34" charset="-128"/>
                <a:cs typeface="Arial Unicode MS" pitchFamily="34" charset="-128"/>
              </a:rPr>
              <a:t>"Ha entrado a hospedarse en casa de un pecador</a:t>
            </a:r>
            <a:r>
              <a:rPr kumimoji="0" lang="es-ES" sz="3000" b="1" i="1" u="none" strike="noStrike" kern="1200" cap="none" spc="0" normalizeH="0" baseline="0" noProof="0" dirty="0" smtClean="0">
                <a:ln>
                  <a:noFill/>
                </a:ln>
                <a:solidFill>
                  <a:srgbClr val="FFFFFF"/>
                </a:solidFill>
                <a:effectLst>
                  <a:glow rad="139700">
                    <a:srgbClr val="000000">
                      <a:satMod val="175000"/>
                      <a:alpha val="40000"/>
                    </a:srgbClr>
                  </a:glow>
                  <a:outerShdw blurRad="50800" dist="38100" algn="l" rotWithShape="0">
                    <a:prstClr val="black"/>
                  </a:outerShdw>
                </a:effectLst>
                <a:uLnTx/>
                <a:uFillTx/>
                <a:latin typeface="Arial Unicode MS" pitchFamily="34" charset="-128"/>
                <a:ea typeface="Arial Unicode MS" pitchFamily="34" charset="-128"/>
                <a:cs typeface="Arial Unicode MS" pitchFamily="34" charset="-128"/>
              </a:rPr>
              <a:t>."</a:t>
            </a:r>
            <a:endParaRPr kumimoji="0" lang="es-ES" sz="3000" b="1" i="0" u="none" strike="noStrike" kern="1200" cap="none" spc="0" normalizeH="0" baseline="0" noProof="0" dirty="0">
              <a:ln>
                <a:noFill/>
              </a:ln>
              <a:solidFill>
                <a:srgbClr val="FFFFFF"/>
              </a:solidFill>
              <a:effectLst>
                <a:glow rad="139700">
                  <a:srgbClr val="000000">
                    <a:satMod val="175000"/>
                    <a:alpha val="40000"/>
                  </a:srgbClr>
                </a:glow>
                <a:outerShdw blurRad="50800" dist="38100" algn="l" rotWithShape="0">
                  <a:prstClr val="black"/>
                </a:outerShdw>
              </a:effectLst>
              <a:uLnTx/>
              <a:uFillTx/>
              <a:latin typeface="Arial Unicode MS" pitchFamily="34" charset="-128"/>
              <a:ea typeface="Arial Unicode MS" pitchFamily="34" charset="-128"/>
              <a:cs typeface="Arial Unicode MS" pitchFamily="34" charset="-128"/>
            </a:endParaRPr>
          </a:p>
        </p:txBody>
      </p:sp>
      <p:sp>
        <p:nvSpPr>
          <p:cNvPr id="4" name="Rectangle 3"/>
          <p:cNvSpPr>
            <a:spLocks noChangeArrowheads="1"/>
          </p:cNvSpPr>
          <p:nvPr/>
        </p:nvSpPr>
        <p:spPr bwMode="auto">
          <a:xfrm>
            <a:off x="2771800" y="5013176"/>
            <a:ext cx="5286412" cy="584775"/>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s-ES" sz="3200" b="1" i="1"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687471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iterate type="lt">
                                    <p:tmPct val="10000"/>
                                  </p:iterate>
                                  <p:childTnLst>
                                    <p:set>
                                      <p:cBhvr>
                                        <p:cTn id="6" dur="1" fill="hold">
                                          <p:stCondLst>
                                            <p:cond delay="0"/>
                                          </p:stCondLst>
                                        </p:cTn>
                                        <p:tgtEl>
                                          <p:spTgt spid="62467"/>
                                        </p:tgtEl>
                                        <p:attrNameLst>
                                          <p:attrName>style.visibility</p:attrName>
                                        </p:attrNameLst>
                                      </p:cBhvr>
                                      <p:to>
                                        <p:strVal val="visible"/>
                                      </p:to>
                                    </p:set>
                                    <p:anim calcmode="lin" valueType="num">
                                      <p:cBhvr>
                                        <p:cTn id="7" dur="1000" fill="hold"/>
                                        <p:tgtEl>
                                          <p:spTgt spid="62467"/>
                                        </p:tgtEl>
                                        <p:attrNameLst>
                                          <p:attrName>ppt_w</p:attrName>
                                        </p:attrNameLst>
                                      </p:cBhvr>
                                      <p:tavLst>
                                        <p:tav tm="0">
                                          <p:val>
                                            <p:fltVal val="0"/>
                                          </p:val>
                                        </p:tav>
                                        <p:tav tm="100000">
                                          <p:val>
                                            <p:strVal val="#ppt_w"/>
                                          </p:val>
                                        </p:tav>
                                      </p:tavLst>
                                    </p:anim>
                                    <p:anim calcmode="lin" valueType="num">
                                      <p:cBhvr>
                                        <p:cTn id="8" dur="1000" fill="hold"/>
                                        <p:tgtEl>
                                          <p:spTgt spid="62467"/>
                                        </p:tgtEl>
                                        <p:attrNameLst>
                                          <p:attrName>ppt_h</p:attrName>
                                        </p:attrNameLst>
                                      </p:cBhvr>
                                      <p:tavLst>
                                        <p:tav tm="0">
                                          <p:val>
                                            <p:fltVal val="0"/>
                                          </p:val>
                                        </p:tav>
                                        <p:tav tm="100000">
                                          <p:val>
                                            <p:strVal val="#ppt_h"/>
                                          </p:val>
                                        </p:tav>
                                      </p:tavLst>
                                    </p:anim>
                                    <p:anim calcmode="lin" valueType="num">
                                      <p:cBhvr>
                                        <p:cTn id="9" dur="1000" fill="hold"/>
                                        <p:tgtEl>
                                          <p:spTgt spid="62467"/>
                                        </p:tgtEl>
                                        <p:attrNameLst>
                                          <p:attrName>style.rotation</p:attrName>
                                        </p:attrNameLst>
                                      </p:cBhvr>
                                      <p:tavLst>
                                        <p:tav tm="0">
                                          <p:val>
                                            <p:fltVal val="360"/>
                                          </p:val>
                                        </p:tav>
                                        <p:tav tm="100000">
                                          <p:val>
                                            <p:fltVal val="0"/>
                                          </p:val>
                                        </p:tav>
                                      </p:tavLst>
                                    </p:anim>
                                    <p:animEffect transition="in" filter="fade">
                                      <p:cBhvr>
                                        <p:cTn id="10" dur="1000"/>
                                        <p:tgtEl>
                                          <p:spTgt spid="62467"/>
                                        </p:tgtEl>
                                      </p:cBhvr>
                                    </p:animEffect>
                                  </p:childTnLst>
                                </p:cTn>
                              </p:par>
                            </p:childTnLst>
                          </p:cTn>
                        </p:par>
                        <p:par>
                          <p:cTn id="11" fill="hold">
                            <p:stCondLst>
                              <p:cond delay="8400"/>
                            </p:stCondLst>
                            <p:childTnLst>
                              <p:par>
                                <p:cTn id="12" presetID="49" presetClass="entr" presetSubtype="0" decel="100000" fill="hold" grpId="0" nodeType="afterEffect" nodePh="1">
                                  <p:stCondLst>
                                    <p:cond delay="0"/>
                                  </p:stCondLst>
                                  <p:endCondLst>
                                    <p:cond evt="begin" delay="0">
                                      <p:tn val="12"/>
                                    </p:cond>
                                  </p:endCondLst>
                                  <p:iterate type="lt">
                                    <p:tmPct val="10000"/>
                                  </p:iterate>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360"/>
                                          </p:val>
                                        </p:tav>
                                        <p:tav tm="100000">
                                          <p:val>
                                            <p:fltVal val="0"/>
                                          </p:val>
                                        </p:tav>
                                      </p:tavLst>
                                    </p:anim>
                                    <p:animEffect transition="in" filter="fade">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stretch>
            <a:fillRect/>
          </a:stretch>
        </p:blipFill>
        <p:spPr>
          <a:xfrm>
            <a:off x="179512" y="112411"/>
            <a:ext cx="8784630" cy="6552728"/>
          </a:xfrm>
          <a:prstGeom prst="rect">
            <a:avLst/>
          </a:prstGeom>
        </p:spPr>
      </p:pic>
      <p:pic>
        <p:nvPicPr>
          <p:cNvPr id="9" name="Imagen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331640" y="692696"/>
            <a:ext cx="7128792" cy="4608512"/>
          </a:xfrm>
          <a:prstGeom prst="rect">
            <a:avLst/>
          </a:prstGeom>
          <a:scene3d>
            <a:camera prst="orthographicFront"/>
            <a:lightRig rig="threePt" dir="t"/>
          </a:scene3d>
          <a:sp3d>
            <a:bevelT prst="convex"/>
          </a:sp3d>
        </p:spPr>
      </p:pic>
      <p:sp>
        <p:nvSpPr>
          <p:cNvPr id="62467" name="Rectangle 3"/>
          <p:cNvSpPr>
            <a:spLocks noChangeArrowheads="1"/>
          </p:cNvSpPr>
          <p:nvPr/>
        </p:nvSpPr>
        <p:spPr bwMode="auto">
          <a:xfrm>
            <a:off x="1259632" y="2420888"/>
            <a:ext cx="2309516" cy="1819945"/>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s-E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Unicode MS" pitchFamily="34" charset="-128"/>
                <a:ea typeface="Arial Unicode MS" pitchFamily="34" charset="-128"/>
                <a:cs typeface="Arial Unicode MS" pitchFamily="34" charset="-128"/>
              </a:rPr>
              <a:t>Pero Zaqueo se puso en pie y dijo al Señor</a:t>
            </a:r>
            <a:r>
              <a:rPr kumimoji="0" lang="es-ES" sz="2800" b="1" i="0" u="none" strike="noStrike" kern="1200" cap="none" spc="0" normalizeH="0" baseline="0" noProof="0" dirty="0" smtClean="0">
                <a:ln>
                  <a:noFill/>
                </a:ln>
                <a:solidFill>
                  <a:srgbClr val="FFFFFF"/>
                </a:solidFill>
                <a:effectLst>
                  <a:outerShdw blurRad="38100" dist="38100" dir="2700000" algn="tl">
                    <a:srgbClr val="000000"/>
                  </a:outerShdw>
                </a:effectLst>
                <a:uLnTx/>
                <a:uFillTx/>
                <a:latin typeface="Arial Unicode MS" pitchFamily="34" charset="-128"/>
                <a:ea typeface="Arial Unicode MS" pitchFamily="34" charset="-128"/>
                <a:cs typeface="Arial Unicode MS" pitchFamily="34" charset="-128"/>
              </a:rPr>
              <a:t>:</a:t>
            </a:r>
            <a:endParaRPr kumimoji="0" lang="es-E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Unicode MS" pitchFamily="34" charset="-128"/>
              <a:ea typeface="Arial Unicode MS" pitchFamily="34" charset="-128"/>
              <a:cs typeface="Arial Unicode MS" pitchFamily="34" charset="-128"/>
            </a:endParaRPr>
          </a:p>
        </p:txBody>
      </p:sp>
      <p:sp>
        <p:nvSpPr>
          <p:cNvPr id="4" name="Rectangle 3"/>
          <p:cNvSpPr>
            <a:spLocks noChangeArrowheads="1"/>
          </p:cNvSpPr>
          <p:nvPr/>
        </p:nvSpPr>
        <p:spPr bwMode="auto">
          <a:xfrm>
            <a:off x="755576" y="5301208"/>
            <a:ext cx="7921053" cy="1384995"/>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s-ES" sz="2800" b="1" i="0" u="none" strike="noStrike" kern="1200" cap="none" spc="0" normalizeH="0" baseline="0" noProof="0" dirty="0" smtClean="0">
                <a:ln>
                  <a:noFill/>
                </a:ln>
                <a:solidFill>
                  <a:srgbClr val="FFFFFF"/>
                </a:solidFill>
                <a:effectLst>
                  <a:glow rad="139700">
                    <a:srgbClr val="000000">
                      <a:satMod val="175000"/>
                      <a:alpha val="40000"/>
                    </a:srgbClr>
                  </a:glow>
                  <a:outerShdw blurRad="50800" dist="63500" algn="l" rotWithShape="0">
                    <a:prstClr val="black"/>
                  </a:outerShdw>
                </a:effectLst>
                <a:uLnTx/>
                <a:uFillTx/>
                <a:latin typeface="Arial Unicode MS" pitchFamily="34" charset="-128"/>
                <a:ea typeface="Arial Unicode MS" pitchFamily="34" charset="-128"/>
                <a:cs typeface="Arial Unicode MS" pitchFamily="34" charset="-128"/>
              </a:rPr>
              <a:t>"</a:t>
            </a:r>
            <a:r>
              <a:rPr kumimoji="0" lang="es-ES" sz="2800" b="1" i="1" u="none" strike="noStrike" kern="1200" cap="none" spc="0" normalizeH="0" baseline="0" noProof="0" dirty="0">
                <a:ln>
                  <a:noFill/>
                </a:ln>
                <a:solidFill>
                  <a:srgbClr val="FFFFFF"/>
                </a:solidFill>
                <a:effectLst>
                  <a:glow rad="139700">
                    <a:srgbClr val="000000">
                      <a:satMod val="175000"/>
                      <a:alpha val="40000"/>
                    </a:srgbClr>
                  </a:glow>
                  <a:outerShdw blurRad="50800" dist="63500" algn="l" rotWithShape="0">
                    <a:prstClr val="black"/>
                  </a:outerShdw>
                </a:effectLst>
                <a:uLnTx/>
                <a:uFillTx/>
                <a:latin typeface="Arial Unicode MS" pitchFamily="34" charset="-128"/>
                <a:ea typeface="Arial Unicode MS" pitchFamily="34" charset="-128"/>
                <a:cs typeface="Arial Unicode MS" pitchFamily="34" charset="-128"/>
              </a:rPr>
              <a:t>Mira, la mitad de mis bienes, Señor, se la doy a los pobres; y si de alguno me he aprovechado, le restituiré cuatro veces más</a:t>
            </a:r>
            <a:r>
              <a:rPr kumimoji="0" lang="es-ES" sz="2800" b="1" i="0" u="none" strike="noStrike" kern="1200" cap="none" spc="0" normalizeH="0" baseline="0" noProof="0" dirty="0">
                <a:ln>
                  <a:noFill/>
                </a:ln>
                <a:solidFill>
                  <a:srgbClr val="FFFFFF"/>
                </a:solidFill>
                <a:effectLst>
                  <a:glow rad="139700">
                    <a:srgbClr val="000000">
                      <a:satMod val="175000"/>
                      <a:alpha val="40000"/>
                    </a:srgbClr>
                  </a:glow>
                  <a:outerShdw blurRad="50800" dist="63500" algn="l" rotWithShape="0">
                    <a:prstClr val="black"/>
                  </a:outerShdw>
                </a:effectLst>
                <a:uLnTx/>
                <a:uFillTx/>
                <a:latin typeface="Arial Unicode MS" pitchFamily="34" charset="-128"/>
                <a:ea typeface="Arial Unicode MS" pitchFamily="34" charset="-128"/>
                <a:cs typeface="Arial Unicode MS" pitchFamily="34" charset="-128"/>
              </a:rPr>
              <a:t>." </a:t>
            </a:r>
          </a:p>
        </p:txBody>
      </p:sp>
    </p:spTree>
    <p:extLst>
      <p:ext uri="{BB962C8B-B14F-4D97-AF65-F5344CB8AC3E}">
        <p14:creationId xmlns:p14="http://schemas.microsoft.com/office/powerpoint/2010/main" val="16115877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iterate type="lt">
                                    <p:tmPct val="10000"/>
                                  </p:iterate>
                                  <p:childTnLst>
                                    <p:set>
                                      <p:cBhvr>
                                        <p:cTn id="6" dur="1" fill="hold">
                                          <p:stCondLst>
                                            <p:cond delay="0"/>
                                          </p:stCondLst>
                                        </p:cTn>
                                        <p:tgtEl>
                                          <p:spTgt spid="62467"/>
                                        </p:tgtEl>
                                        <p:attrNameLst>
                                          <p:attrName>style.visibility</p:attrName>
                                        </p:attrNameLst>
                                      </p:cBhvr>
                                      <p:to>
                                        <p:strVal val="visible"/>
                                      </p:to>
                                    </p:set>
                                    <p:anim calcmode="lin" valueType="num">
                                      <p:cBhvr>
                                        <p:cTn id="7" dur="1000" fill="hold"/>
                                        <p:tgtEl>
                                          <p:spTgt spid="62467"/>
                                        </p:tgtEl>
                                        <p:attrNameLst>
                                          <p:attrName>ppt_w</p:attrName>
                                        </p:attrNameLst>
                                      </p:cBhvr>
                                      <p:tavLst>
                                        <p:tav tm="0">
                                          <p:val>
                                            <p:fltVal val="0"/>
                                          </p:val>
                                        </p:tav>
                                        <p:tav tm="100000">
                                          <p:val>
                                            <p:strVal val="#ppt_w"/>
                                          </p:val>
                                        </p:tav>
                                      </p:tavLst>
                                    </p:anim>
                                    <p:anim calcmode="lin" valueType="num">
                                      <p:cBhvr>
                                        <p:cTn id="8" dur="1000" fill="hold"/>
                                        <p:tgtEl>
                                          <p:spTgt spid="62467"/>
                                        </p:tgtEl>
                                        <p:attrNameLst>
                                          <p:attrName>ppt_h</p:attrName>
                                        </p:attrNameLst>
                                      </p:cBhvr>
                                      <p:tavLst>
                                        <p:tav tm="0">
                                          <p:val>
                                            <p:fltVal val="0"/>
                                          </p:val>
                                        </p:tav>
                                        <p:tav tm="100000">
                                          <p:val>
                                            <p:strVal val="#ppt_h"/>
                                          </p:val>
                                        </p:tav>
                                      </p:tavLst>
                                    </p:anim>
                                    <p:anim calcmode="lin" valueType="num">
                                      <p:cBhvr>
                                        <p:cTn id="9" dur="1000" fill="hold"/>
                                        <p:tgtEl>
                                          <p:spTgt spid="62467"/>
                                        </p:tgtEl>
                                        <p:attrNameLst>
                                          <p:attrName>style.rotation</p:attrName>
                                        </p:attrNameLst>
                                      </p:cBhvr>
                                      <p:tavLst>
                                        <p:tav tm="0">
                                          <p:val>
                                            <p:fltVal val="360"/>
                                          </p:val>
                                        </p:tav>
                                        <p:tav tm="100000">
                                          <p:val>
                                            <p:fltVal val="0"/>
                                          </p:val>
                                        </p:tav>
                                      </p:tavLst>
                                    </p:anim>
                                    <p:animEffect transition="in" filter="fade">
                                      <p:cBhvr>
                                        <p:cTn id="10" dur="1000"/>
                                        <p:tgtEl>
                                          <p:spTgt spid="62467"/>
                                        </p:tgtEl>
                                      </p:cBhvr>
                                    </p:animEffect>
                                  </p:childTnLst>
                                </p:cTn>
                              </p:par>
                            </p:childTnLst>
                          </p:cTn>
                        </p:par>
                        <p:par>
                          <p:cTn id="11" fill="hold">
                            <p:stCondLst>
                              <p:cond delay="4300"/>
                            </p:stCondLst>
                            <p:childTnLst>
                              <p:par>
                                <p:cTn id="12" presetID="49" presetClass="entr" presetSubtype="0" decel="100000" fill="hold" grpId="0" nodeType="afterEffect">
                                  <p:stCondLst>
                                    <p:cond delay="0"/>
                                  </p:stCondLst>
                                  <p:iterate type="lt">
                                    <p:tmPct val="10000"/>
                                  </p:iterate>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360"/>
                                          </p:val>
                                        </p:tav>
                                        <p:tav tm="100000">
                                          <p:val>
                                            <p:fltVal val="0"/>
                                          </p:val>
                                        </p:tav>
                                      </p:tavLst>
                                    </p:anim>
                                    <p:animEffect transition="in" filter="fade">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179512" y="112411"/>
            <a:ext cx="8784630" cy="6552728"/>
          </a:xfrm>
          <a:prstGeom prst="rect">
            <a:avLst/>
          </a:prstGeom>
          <a:scene3d>
            <a:camera prst="orthographicFront"/>
            <a:lightRig rig="threePt" dir="t"/>
          </a:scene3d>
          <a:sp3d>
            <a:bevelT prst="convex"/>
          </a:sp3d>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5364" y="692696"/>
            <a:ext cx="7095068" cy="4536504"/>
          </a:xfrm>
          <a:prstGeom prst="rect">
            <a:avLst/>
          </a:prstGeom>
          <a:scene3d>
            <a:camera prst="orthographicFront"/>
            <a:lightRig rig="threePt" dir="t"/>
          </a:scene3d>
          <a:sp3d>
            <a:bevelT w="152400" h="50800" prst="softRound"/>
          </a:sp3d>
        </p:spPr>
      </p:pic>
      <p:sp>
        <p:nvSpPr>
          <p:cNvPr id="62467" name="Rectangle 3"/>
          <p:cNvSpPr>
            <a:spLocks noChangeArrowheads="1"/>
          </p:cNvSpPr>
          <p:nvPr/>
        </p:nvSpPr>
        <p:spPr bwMode="auto">
          <a:xfrm>
            <a:off x="1437055" y="692696"/>
            <a:ext cx="4143374" cy="523220"/>
          </a:xfrm>
          <a:prstGeom prst="rect">
            <a:avLst/>
          </a:prstGeom>
          <a:noFill/>
          <a:ln w="9525">
            <a:noFill/>
            <a:miter lim="800000"/>
            <a:headEnd/>
            <a:tailEnd/>
          </a:ln>
          <a:effectLst/>
          <a:scene3d>
            <a:camera prst="orthographicFront"/>
            <a:lightRig rig="threePt" dir="t"/>
          </a:scene3d>
          <a:sp3d>
            <a:bevelT w="152400" h="50800" prst="softRound"/>
          </a:sp3d>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s-ES" sz="2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Unicode MS" pitchFamily="34" charset="-128"/>
                <a:ea typeface="Arial Unicode MS" pitchFamily="34" charset="-128"/>
                <a:cs typeface="Arial Unicode MS" pitchFamily="34" charset="-128"/>
              </a:rPr>
              <a:t>Jesús le contestó</a:t>
            </a:r>
            <a:r>
              <a:rPr kumimoji="0" lang="es-ES" sz="2800" b="1" i="0" u="none" strike="noStrike" kern="1200" cap="none" spc="0" normalizeH="0" baseline="0" noProof="0" dirty="0" smtClean="0">
                <a:ln>
                  <a:noFill/>
                </a:ln>
                <a:solidFill>
                  <a:srgbClr val="FFFF00"/>
                </a:solidFill>
                <a:effectLst>
                  <a:outerShdw blurRad="38100" dist="38100" dir="2700000" algn="tl">
                    <a:srgbClr val="000000"/>
                  </a:outerShdw>
                </a:effectLst>
                <a:uLnTx/>
                <a:uFillTx/>
                <a:latin typeface="Arial Unicode MS" pitchFamily="34" charset="-128"/>
                <a:ea typeface="Arial Unicode MS" pitchFamily="34" charset="-128"/>
                <a:cs typeface="Arial Unicode MS" pitchFamily="34" charset="-128"/>
              </a:rPr>
              <a:t>:</a:t>
            </a:r>
            <a:endParaRPr kumimoji="0" lang="es-ES" sz="2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Unicode MS" pitchFamily="34" charset="-128"/>
              <a:ea typeface="Arial Unicode MS" pitchFamily="34" charset="-128"/>
              <a:cs typeface="Arial Unicode MS" pitchFamily="34" charset="-128"/>
            </a:endParaRPr>
          </a:p>
        </p:txBody>
      </p:sp>
      <p:sp>
        <p:nvSpPr>
          <p:cNvPr id="6" name="Rectangle 3"/>
          <p:cNvSpPr>
            <a:spLocks noChangeArrowheads="1"/>
          </p:cNvSpPr>
          <p:nvPr/>
        </p:nvSpPr>
        <p:spPr bwMode="auto">
          <a:xfrm>
            <a:off x="359532" y="5348749"/>
            <a:ext cx="8424590" cy="1246495"/>
          </a:xfrm>
          <a:prstGeom prst="rect">
            <a:avLst/>
          </a:prstGeom>
          <a:noFill/>
          <a:ln w="9525">
            <a:noFill/>
            <a:miter lim="800000"/>
            <a:headEnd/>
            <a:tailEnd/>
          </a:ln>
          <a:effectLst>
            <a:softEdge rad="317500"/>
          </a:effec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s-ES" sz="2500" b="1" i="1" u="none" strike="noStrike" kern="1200" cap="none" spc="0" normalizeH="0" baseline="0" noProof="0" dirty="0" smtClean="0">
                <a:ln>
                  <a:noFill/>
                </a:ln>
                <a:solidFill>
                  <a:srgbClr val="FFFFFF"/>
                </a:solidFill>
                <a:effectLst>
                  <a:glow rad="139700">
                    <a:srgbClr val="000000">
                      <a:satMod val="175000"/>
                      <a:alpha val="40000"/>
                    </a:srgbClr>
                  </a:glow>
                  <a:outerShdw blurRad="50800" dist="50800" algn="l" rotWithShape="0">
                    <a:prstClr val="black"/>
                  </a:outerShdw>
                </a:effectLst>
                <a:uLnTx/>
                <a:uFillTx/>
                <a:latin typeface="Calibri Light" panose="020F0302020204030204" pitchFamily="34" charset="0"/>
                <a:ea typeface="Arial Unicode MS" pitchFamily="34" charset="-128"/>
                <a:cs typeface="Arial Unicode MS" pitchFamily="34" charset="-128"/>
              </a:rPr>
              <a:t>"</a:t>
            </a:r>
            <a:r>
              <a:rPr kumimoji="0" lang="es-ES" sz="2500" b="1" i="1" u="none" strike="noStrike" kern="1200" cap="none" spc="0" normalizeH="0" baseline="0" noProof="0" dirty="0">
                <a:ln>
                  <a:noFill/>
                </a:ln>
                <a:solidFill>
                  <a:srgbClr val="FFFFFF"/>
                </a:solidFill>
                <a:effectLst>
                  <a:glow rad="139700">
                    <a:srgbClr val="000000">
                      <a:satMod val="175000"/>
                      <a:alpha val="40000"/>
                    </a:srgbClr>
                  </a:glow>
                  <a:outerShdw blurRad="50800" dist="50800" algn="l" rotWithShape="0">
                    <a:prstClr val="black"/>
                  </a:outerShdw>
                </a:effectLst>
                <a:uLnTx/>
                <a:uFillTx/>
                <a:latin typeface="Calibri Light" panose="020F0302020204030204" pitchFamily="34" charset="0"/>
                <a:ea typeface="Arial Unicode MS" pitchFamily="34" charset="-128"/>
                <a:cs typeface="Arial Unicode MS" pitchFamily="34" charset="-128"/>
              </a:rPr>
              <a:t>Hoy ha </a:t>
            </a:r>
            <a:r>
              <a:rPr kumimoji="0" lang="es-ES" sz="2500" b="1" i="1" u="none" strike="noStrike" kern="1200" cap="none" spc="0" normalizeH="0" baseline="0" noProof="0" dirty="0" smtClean="0">
                <a:ln>
                  <a:noFill/>
                </a:ln>
                <a:solidFill>
                  <a:srgbClr val="FFFFFF"/>
                </a:solidFill>
                <a:effectLst>
                  <a:glow rad="139700">
                    <a:srgbClr val="000000">
                      <a:satMod val="175000"/>
                      <a:alpha val="40000"/>
                    </a:srgbClr>
                  </a:glow>
                  <a:outerShdw blurRad="50800" dist="50800" algn="l" rotWithShape="0">
                    <a:prstClr val="black"/>
                  </a:outerShdw>
                </a:effectLst>
                <a:uLnTx/>
                <a:uFillTx/>
                <a:latin typeface="Calibri Light" panose="020F0302020204030204" pitchFamily="34" charset="0"/>
                <a:ea typeface="Arial Unicode MS" pitchFamily="34" charset="-128"/>
                <a:cs typeface="Arial Unicode MS" pitchFamily="34" charset="-128"/>
              </a:rPr>
              <a:t>llegado </a:t>
            </a:r>
            <a:r>
              <a:rPr kumimoji="0" lang="es-ES" sz="2500" b="1" i="1" u="none" strike="noStrike" kern="1200" cap="none" spc="0" normalizeH="0" baseline="0" noProof="0" dirty="0">
                <a:ln>
                  <a:noFill/>
                </a:ln>
                <a:solidFill>
                  <a:srgbClr val="FFFFFF"/>
                </a:solidFill>
                <a:effectLst>
                  <a:glow rad="139700">
                    <a:srgbClr val="000000">
                      <a:satMod val="175000"/>
                      <a:alpha val="40000"/>
                    </a:srgbClr>
                  </a:glow>
                  <a:outerShdw blurRad="50800" dist="50800" algn="l" rotWithShape="0">
                    <a:prstClr val="black"/>
                  </a:outerShdw>
                </a:effectLst>
                <a:uLnTx/>
                <a:uFillTx/>
                <a:latin typeface="Calibri Light" panose="020F0302020204030204" pitchFamily="34" charset="0"/>
                <a:ea typeface="Arial Unicode MS" pitchFamily="34" charset="-128"/>
                <a:cs typeface="Arial Unicode MS" pitchFamily="34" charset="-128"/>
              </a:rPr>
              <a:t>la salvación </a:t>
            </a:r>
            <a:r>
              <a:rPr kumimoji="0" lang="es-ES" sz="2500" b="1" i="1" u="none" strike="noStrike" kern="1200" cap="none" spc="0" normalizeH="0" baseline="0" noProof="0" dirty="0" smtClean="0">
                <a:ln>
                  <a:noFill/>
                </a:ln>
                <a:solidFill>
                  <a:srgbClr val="FFFFFF"/>
                </a:solidFill>
                <a:effectLst>
                  <a:glow rad="139700">
                    <a:srgbClr val="000000">
                      <a:satMod val="175000"/>
                      <a:alpha val="40000"/>
                    </a:srgbClr>
                  </a:glow>
                  <a:outerShdw blurRad="50800" dist="50800" algn="l" rotWithShape="0">
                    <a:prstClr val="black"/>
                  </a:outerShdw>
                </a:effectLst>
                <a:uLnTx/>
                <a:uFillTx/>
                <a:latin typeface="Calibri Light" panose="020F0302020204030204" pitchFamily="34" charset="0"/>
                <a:ea typeface="Arial Unicode MS" pitchFamily="34" charset="-128"/>
                <a:cs typeface="Arial Unicode MS" pitchFamily="34" charset="-128"/>
              </a:rPr>
              <a:t>a </a:t>
            </a:r>
            <a:r>
              <a:rPr kumimoji="0" lang="es-ES" sz="2500" b="1" i="1" u="none" strike="noStrike" kern="1200" cap="none" spc="0" normalizeH="0" baseline="0" noProof="0" dirty="0">
                <a:ln>
                  <a:noFill/>
                </a:ln>
                <a:solidFill>
                  <a:srgbClr val="FFFFFF"/>
                </a:solidFill>
                <a:effectLst>
                  <a:glow rad="139700">
                    <a:srgbClr val="000000">
                      <a:satMod val="175000"/>
                      <a:alpha val="40000"/>
                    </a:srgbClr>
                  </a:glow>
                  <a:outerShdw blurRad="50800" dist="50800" algn="l" rotWithShape="0">
                    <a:prstClr val="black"/>
                  </a:outerShdw>
                </a:effectLst>
                <a:uLnTx/>
                <a:uFillTx/>
                <a:latin typeface="Calibri Light" panose="020F0302020204030204" pitchFamily="34" charset="0"/>
                <a:ea typeface="Arial Unicode MS" pitchFamily="34" charset="-128"/>
                <a:cs typeface="Arial Unicode MS" pitchFamily="34" charset="-128"/>
              </a:rPr>
              <a:t>esta </a:t>
            </a:r>
            <a:r>
              <a:rPr kumimoji="0" lang="es-ES" sz="2500" b="1" i="1" u="none" strike="noStrike" kern="1200" cap="none" spc="0" normalizeH="0" baseline="0" noProof="0" dirty="0" smtClean="0">
                <a:ln>
                  <a:noFill/>
                </a:ln>
                <a:solidFill>
                  <a:srgbClr val="FFFFFF"/>
                </a:solidFill>
                <a:effectLst>
                  <a:glow rad="139700">
                    <a:srgbClr val="000000">
                      <a:satMod val="175000"/>
                      <a:alpha val="40000"/>
                    </a:srgbClr>
                  </a:glow>
                  <a:outerShdw blurRad="50800" dist="50800" algn="l" rotWithShape="0">
                    <a:prstClr val="black"/>
                  </a:outerShdw>
                </a:effectLst>
                <a:uLnTx/>
                <a:uFillTx/>
                <a:latin typeface="Calibri Light" panose="020F0302020204030204" pitchFamily="34" charset="0"/>
                <a:ea typeface="Arial Unicode MS" pitchFamily="34" charset="-128"/>
                <a:cs typeface="Arial Unicode MS" pitchFamily="34" charset="-128"/>
              </a:rPr>
              <a:t>casa ya que </a:t>
            </a:r>
            <a:r>
              <a:rPr kumimoji="0" lang="es-ES" sz="2500" b="1" i="1" u="none" strike="noStrike" kern="1200" cap="none" spc="0" normalizeH="0" baseline="0" noProof="0" dirty="0">
                <a:ln>
                  <a:noFill/>
                </a:ln>
                <a:solidFill>
                  <a:srgbClr val="FFFFFF"/>
                </a:solidFill>
                <a:effectLst>
                  <a:glow rad="139700">
                    <a:srgbClr val="000000">
                      <a:satMod val="175000"/>
                      <a:alpha val="40000"/>
                    </a:srgbClr>
                  </a:glow>
                  <a:outerShdw blurRad="50800" dist="50800" algn="l" rotWithShape="0">
                    <a:prstClr val="black"/>
                  </a:outerShdw>
                </a:effectLst>
                <a:uLnTx/>
                <a:uFillTx/>
                <a:latin typeface="Calibri Light" panose="020F0302020204030204" pitchFamily="34" charset="0"/>
                <a:ea typeface="Arial Unicode MS" pitchFamily="34" charset="-128"/>
                <a:cs typeface="Arial Unicode MS" pitchFamily="34" charset="-128"/>
              </a:rPr>
              <a:t>también </a:t>
            </a:r>
            <a:r>
              <a:rPr kumimoji="0" lang="es-ES" sz="2500" b="1" i="1" u="none" strike="noStrike" kern="1200" cap="none" spc="0" normalizeH="0" baseline="0" noProof="0" dirty="0" smtClean="0">
                <a:ln>
                  <a:noFill/>
                </a:ln>
                <a:solidFill>
                  <a:srgbClr val="FFFFFF"/>
                </a:solidFill>
                <a:effectLst>
                  <a:glow rad="139700">
                    <a:srgbClr val="000000">
                      <a:satMod val="175000"/>
                      <a:alpha val="40000"/>
                    </a:srgbClr>
                  </a:glow>
                  <a:outerShdw blurRad="50800" dist="50800" algn="l" rotWithShape="0">
                    <a:prstClr val="black"/>
                  </a:outerShdw>
                </a:effectLst>
                <a:uLnTx/>
                <a:uFillTx/>
                <a:latin typeface="Calibri Light" panose="020F0302020204030204" pitchFamily="34" charset="0"/>
                <a:ea typeface="Arial Unicode MS" pitchFamily="34" charset="-128"/>
                <a:cs typeface="Arial Unicode MS" pitchFamily="34" charset="-128"/>
              </a:rPr>
              <a:t>éste </a:t>
            </a:r>
            <a:r>
              <a:rPr kumimoji="0" lang="es-ES" sz="2500" b="1" i="1" u="none" strike="noStrike" kern="1200" cap="none" spc="0" normalizeH="0" baseline="0" noProof="0" dirty="0">
                <a:ln>
                  <a:noFill/>
                </a:ln>
                <a:solidFill>
                  <a:srgbClr val="FFFFFF"/>
                </a:solidFill>
                <a:effectLst>
                  <a:glow rad="139700">
                    <a:srgbClr val="000000">
                      <a:satMod val="175000"/>
                      <a:alpha val="40000"/>
                    </a:srgbClr>
                  </a:glow>
                  <a:outerShdw blurRad="50800" dist="50800" algn="l" rotWithShape="0">
                    <a:prstClr val="black"/>
                  </a:outerShdw>
                </a:effectLst>
                <a:uLnTx/>
                <a:uFillTx/>
                <a:latin typeface="Calibri Light" panose="020F0302020204030204" pitchFamily="34" charset="0"/>
                <a:ea typeface="Arial Unicode MS" pitchFamily="34" charset="-128"/>
                <a:cs typeface="Arial Unicode MS" pitchFamily="34" charset="-128"/>
              </a:rPr>
              <a:t>es hijo de </a:t>
            </a:r>
            <a:r>
              <a:rPr kumimoji="0" lang="es-ES" sz="2500" b="1" i="1" u="none" strike="noStrike" kern="1200" cap="none" spc="0" normalizeH="0" baseline="0" noProof="0" dirty="0" smtClean="0">
                <a:ln>
                  <a:noFill/>
                </a:ln>
                <a:solidFill>
                  <a:srgbClr val="FFFFFF"/>
                </a:solidFill>
                <a:effectLst>
                  <a:glow rad="139700">
                    <a:srgbClr val="000000">
                      <a:satMod val="175000"/>
                      <a:alpha val="40000"/>
                    </a:srgbClr>
                  </a:glow>
                  <a:outerShdw blurRad="50800" dist="50800" algn="l" rotWithShape="0">
                    <a:prstClr val="black"/>
                  </a:outerShdw>
                </a:effectLst>
                <a:uLnTx/>
                <a:uFillTx/>
                <a:latin typeface="Calibri Light" panose="020F0302020204030204" pitchFamily="34" charset="0"/>
                <a:ea typeface="Arial Unicode MS" pitchFamily="34" charset="-128"/>
                <a:cs typeface="Arial Unicode MS" pitchFamily="34" charset="-128"/>
              </a:rPr>
              <a:t>Abraham.  </a:t>
            </a:r>
            <a:r>
              <a:rPr kumimoji="0" lang="es-ES" sz="2500" b="1" i="1" u="none" strike="noStrike" kern="1200" cap="none" spc="0" normalizeH="0" baseline="0" noProof="0" dirty="0">
                <a:ln>
                  <a:noFill/>
                </a:ln>
                <a:solidFill>
                  <a:srgbClr val="FFFFFF"/>
                </a:solidFill>
                <a:effectLst>
                  <a:glow rad="139700">
                    <a:srgbClr val="000000">
                      <a:satMod val="175000"/>
                      <a:alpha val="40000"/>
                    </a:srgbClr>
                  </a:glow>
                  <a:outerShdw blurRad="50800" dist="50800" algn="l" rotWithShape="0">
                    <a:prstClr val="black"/>
                  </a:outerShdw>
                </a:effectLst>
                <a:uLnTx/>
                <a:uFillTx/>
                <a:latin typeface="Calibri Light" panose="020F0302020204030204" pitchFamily="34" charset="0"/>
                <a:ea typeface="Arial Unicode MS" pitchFamily="34" charset="-128"/>
                <a:cs typeface="Arial Unicode MS" pitchFamily="34" charset="-128"/>
              </a:rPr>
              <a:t>Porque el Hijo del hombre ha venido a buscar y a salvar lo que estaba perdido</a:t>
            </a:r>
            <a:r>
              <a:rPr kumimoji="0" lang="es-ES" sz="2500" b="1" i="1" u="none" strike="noStrike" kern="1200" cap="none" spc="0" normalizeH="0" baseline="0" noProof="0" dirty="0" smtClean="0">
                <a:ln>
                  <a:noFill/>
                </a:ln>
                <a:solidFill>
                  <a:srgbClr val="FFFFFF"/>
                </a:solidFill>
                <a:effectLst>
                  <a:glow rad="139700">
                    <a:srgbClr val="000000">
                      <a:satMod val="175000"/>
                      <a:alpha val="40000"/>
                    </a:srgbClr>
                  </a:glow>
                  <a:outerShdw blurRad="50800" dist="50800" algn="l" rotWithShape="0">
                    <a:prstClr val="black"/>
                  </a:outerShdw>
                </a:effectLst>
                <a:uLnTx/>
                <a:uFillTx/>
                <a:latin typeface="Calibri Light" panose="020F0302020204030204" pitchFamily="34" charset="0"/>
                <a:ea typeface="Arial Unicode MS" pitchFamily="34" charset="-128"/>
                <a:cs typeface="Arial Unicode MS" pitchFamily="34" charset="-128"/>
              </a:rPr>
              <a:t>.“         </a:t>
            </a:r>
            <a:r>
              <a:rPr kumimoji="0" lang="es-ES" sz="2500" b="1" i="0" u="none" strike="noStrike" kern="1200" cap="none" spc="0" normalizeH="0" baseline="0" noProof="0" dirty="0" smtClean="0">
                <a:ln>
                  <a:noFill/>
                </a:ln>
                <a:solidFill>
                  <a:srgbClr val="FFFF00"/>
                </a:solidFill>
                <a:effectLst>
                  <a:glow rad="139700">
                    <a:srgbClr val="000000">
                      <a:satMod val="175000"/>
                      <a:alpha val="40000"/>
                    </a:srgbClr>
                  </a:glow>
                  <a:outerShdw blurRad="50800" dist="50800" algn="l" rotWithShape="0">
                    <a:prstClr val="black"/>
                  </a:outerShdw>
                </a:effectLst>
                <a:uLnTx/>
                <a:uFillTx/>
                <a:latin typeface="Calibri Light" panose="020F0302020204030204" pitchFamily="34" charset="0"/>
                <a:ea typeface="Arial Unicode MS" pitchFamily="34" charset="-128"/>
                <a:cs typeface="Arial Unicode MS" pitchFamily="34" charset="-128"/>
              </a:rPr>
              <a:t>PALABRA DE L SEÑOR</a:t>
            </a:r>
            <a:endParaRPr kumimoji="0" lang="es-ES" sz="2500" b="1" i="0" u="none" strike="noStrike" kern="1200" cap="none" spc="0" normalizeH="0" baseline="0" noProof="0" dirty="0">
              <a:ln>
                <a:noFill/>
              </a:ln>
              <a:solidFill>
                <a:srgbClr val="FFFF00"/>
              </a:solidFill>
              <a:effectLst>
                <a:glow rad="139700">
                  <a:srgbClr val="000000">
                    <a:satMod val="175000"/>
                    <a:alpha val="40000"/>
                  </a:srgbClr>
                </a:glow>
                <a:outerShdw blurRad="50800" dist="50800" algn="l" rotWithShape="0">
                  <a:prstClr val="black"/>
                </a:outerShdw>
              </a:effectLst>
              <a:uLnTx/>
              <a:uFillTx/>
              <a:latin typeface="Calibri Light" panose="020F0302020204030204"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6845770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iterate type="lt">
                                    <p:tmPct val="10000"/>
                                  </p:iterate>
                                  <p:childTnLst>
                                    <p:set>
                                      <p:cBhvr>
                                        <p:cTn id="6" dur="1" fill="hold">
                                          <p:stCondLst>
                                            <p:cond delay="0"/>
                                          </p:stCondLst>
                                        </p:cTn>
                                        <p:tgtEl>
                                          <p:spTgt spid="62467"/>
                                        </p:tgtEl>
                                        <p:attrNameLst>
                                          <p:attrName>style.visibility</p:attrName>
                                        </p:attrNameLst>
                                      </p:cBhvr>
                                      <p:to>
                                        <p:strVal val="visible"/>
                                      </p:to>
                                    </p:set>
                                    <p:anim calcmode="lin" valueType="num">
                                      <p:cBhvr>
                                        <p:cTn id="7" dur="1000" fill="hold"/>
                                        <p:tgtEl>
                                          <p:spTgt spid="62467"/>
                                        </p:tgtEl>
                                        <p:attrNameLst>
                                          <p:attrName>ppt_w</p:attrName>
                                        </p:attrNameLst>
                                      </p:cBhvr>
                                      <p:tavLst>
                                        <p:tav tm="0">
                                          <p:val>
                                            <p:fltVal val="0"/>
                                          </p:val>
                                        </p:tav>
                                        <p:tav tm="100000">
                                          <p:val>
                                            <p:strVal val="#ppt_w"/>
                                          </p:val>
                                        </p:tav>
                                      </p:tavLst>
                                    </p:anim>
                                    <p:anim calcmode="lin" valueType="num">
                                      <p:cBhvr>
                                        <p:cTn id="8" dur="1000" fill="hold"/>
                                        <p:tgtEl>
                                          <p:spTgt spid="62467"/>
                                        </p:tgtEl>
                                        <p:attrNameLst>
                                          <p:attrName>ppt_h</p:attrName>
                                        </p:attrNameLst>
                                      </p:cBhvr>
                                      <p:tavLst>
                                        <p:tav tm="0">
                                          <p:val>
                                            <p:fltVal val="0"/>
                                          </p:val>
                                        </p:tav>
                                        <p:tav tm="100000">
                                          <p:val>
                                            <p:strVal val="#ppt_h"/>
                                          </p:val>
                                        </p:tav>
                                      </p:tavLst>
                                    </p:anim>
                                    <p:anim calcmode="lin" valueType="num">
                                      <p:cBhvr>
                                        <p:cTn id="9" dur="1000" fill="hold"/>
                                        <p:tgtEl>
                                          <p:spTgt spid="62467"/>
                                        </p:tgtEl>
                                        <p:attrNameLst>
                                          <p:attrName>style.rotation</p:attrName>
                                        </p:attrNameLst>
                                      </p:cBhvr>
                                      <p:tavLst>
                                        <p:tav tm="0">
                                          <p:val>
                                            <p:fltVal val="360"/>
                                          </p:val>
                                        </p:tav>
                                        <p:tav tm="100000">
                                          <p:val>
                                            <p:fltVal val="0"/>
                                          </p:val>
                                        </p:tav>
                                      </p:tavLst>
                                    </p:anim>
                                    <p:animEffect transition="in" filter="fade">
                                      <p:cBhvr>
                                        <p:cTn id="10" dur="1000"/>
                                        <p:tgtEl>
                                          <p:spTgt spid="62467"/>
                                        </p:tgtEl>
                                      </p:cBhvr>
                                    </p:animEffect>
                                  </p:childTnLst>
                                </p:cTn>
                              </p:par>
                            </p:childTnLst>
                          </p:cTn>
                        </p:par>
                        <p:par>
                          <p:cTn id="11" fill="hold">
                            <p:stCondLst>
                              <p:cond delay="2500"/>
                            </p:stCondLst>
                            <p:childTnLst>
                              <p:par>
                                <p:cTn id="12" presetID="49" presetClass="entr" presetSubtype="0" decel="100000" fill="hold" grpId="0" nodeType="after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style.rotation</p:attrName>
                                        </p:attrNameLst>
                                      </p:cBhvr>
                                      <p:tavLst>
                                        <p:tav tm="0">
                                          <p:val>
                                            <p:fltVal val="360"/>
                                          </p:val>
                                        </p:tav>
                                        <p:tav tm="100000">
                                          <p:val>
                                            <p:fltVal val="0"/>
                                          </p:val>
                                        </p:tav>
                                      </p:tavLst>
                                    </p:anim>
                                    <p:animEffect transition="in" filter="fade">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a:off x="143681" y="116632"/>
            <a:ext cx="8784630" cy="6552728"/>
          </a:xfrm>
          <a:prstGeom prst="rect">
            <a:avLst/>
          </a:prstGeom>
          <a:scene3d>
            <a:camera prst="orthographicFront"/>
            <a:lightRig rig="threePt" dir="t"/>
          </a:scene3d>
          <a:sp3d>
            <a:bevelT prst="convex"/>
          </a:sp3d>
        </p:spPr>
      </p:pic>
      <p:sp>
        <p:nvSpPr>
          <p:cNvPr id="10244" name="Rectangle 4"/>
          <p:cNvSpPr>
            <a:spLocks noChangeArrowheads="1"/>
          </p:cNvSpPr>
          <p:nvPr/>
        </p:nvSpPr>
        <p:spPr bwMode="auto">
          <a:xfrm>
            <a:off x="1259632" y="644467"/>
            <a:ext cx="7327114" cy="4708981"/>
          </a:xfrm>
          <a:prstGeom prst="rect">
            <a:avLst/>
          </a:prstGeom>
          <a:noFill/>
          <a:ln w="9525">
            <a:noFill/>
            <a:miter lim="800000"/>
            <a:headEnd/>
            <a:tailEnd/>
          </a:ln>
          <a:scene3d>
            <a:camera prst="orthographicFront"/>
            <a:lightRig rig="threePt" dir="t"/>
          </a:scene3d>
          <a:sp3d>
            <a:bevelT prst="convex"/>
          </a:sp3d>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a-ES" sz="2000" b="1" i="1" u="none" strike="noStrike" kern="1200" cap="none" spc="0" normalizeH="0" baseline="0" noProof="0" dirty="0">
                <a:ln>
                  <a:noFill/>
                </a:ln>
                <a:solidFill>
                  <a:srgbClr val="8F0714"/>
                </a:solidFill>
                <a:effectLst>
                  <a:outerShdw blurRad="38100" dist="38100" dir="2700000" algn="tl">
                    <a:srgbClr val="000000">
                      <a:alpha val="43137"/>
                    </a:srgbClr>
                  </a:outerShdw>
                </a:effectLst>
                <a:uLnTx/>
                <a:uFillTx/>
                <a:latin typeface="Comic Sans MS" pitchFamily="66" charset="0"/>
                <a:ea typeface="+mn-ea"/>
                <a:cs typeface="+mn-cs"/>
              </a:rPr>
              <a:t>Lucas 19: </a:t>
            </a:r>
            <a:r>
              <a:rPr kumimoji="0" lang="ca-ES" sz="2000" b="1" i="1" u="none" strike="noStrike" kern="1200" cap="none" spc="0" normalizeH="0" baseline="0" noProof="0" dirty="0" smtClean="0">
                <a:ln>
                  <a:noFill/>
                </a:ln>
                <a:solidFill>
                  <a:srgbClr val="8F0714"/>
                </a:solidFill>
                <a:effectLst>
                  <a:outerShdw blurRad="38100" dist="38100" dir="2700000" algn="tl">
                    <a:srgbClr val="000000">
                      <a:alpha val="43137"/>
                    </a:srgbClr>
                  </a:outerShdw>
                </a:effectLst>
                <a:uLnTx/>
                <a:uFillTx/>
                <a:latin typeface="Comic Sans MS" pitchFamily="66" charset="0"/>
                <a:ea typeface="+mn-ea"/>
                <a:cs typeface="+mn-cs"/>
              </a:rPr>
              <a:t>1-10 </a:t>
            </a:r>
            <a:r>
              <a:rPr kumimoji="0" lang="es-ES" sz="1750" b="0" i="0" u="none" strike="noStrike" kern="120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Verdana" pitchFamily="34" charset="0"/>
                <a:ea typeface="+mn-ea"/>
                <a:cs typeface="Times New Roman" pitchFamily="18" charset="0"/>
              </a:rPr>
              <a:t>En aquel tiempo, entró Jesús en Jericó y atravesaba la ciudad. Vivía allí un hombre muy rico llamado Zaqueo, jefe de los publicanos. Trataba de distinguir quién era Jesús, pero la gente se lo impedía, porque era bajo de estatura. Corrió más adelante y se subió a una higuera, para verlo, porque tenía que pasar por allí. Jesús al llegar a aquel sitio, levantó los ojos y dijo: –”</a:t>
            </a:r>
            <a:r>
              <a:rPr kumimoji="0" lang="es-ES" sz="1750" b="0" i="1" u="none" strike="noStrike" kern="120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Verdana" pitchFamily="34" charset="0"/>
                <a:ea typeface="+mn-ea"/>
                <a:cs typeface="Times New Roman" pitchFamily="18" charset="0"/>
              </a:rPr>
              <a:t>Zaqueo, baja en seguida, porque hoy tengo que alojarme en tu casa”. </a:t>
            </a:r>
            <a:r>
              <a:rPr kumimoji="0" lang="es-ES" sz="175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Verdana" pitchFamily="34" charset="0"/>
                <a:ea typeface="+mn-ea"/>
                <a:cs typeface="Times New Roman" pitchFamily="18" charset="0"/>
              </a:rPr>
              <a:t>Él bajó en </a:t>
            </a:r>
            <a:r>
              <a:rPr kumimoji="0" lang="es-ES" sz="1750" b="0" i="0" u="none" strike="noStrike" kern="120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Verdana" pitchFamily="34" charset="0"/>
                <a:ea typeface="+mn-ea"/>
                <a:cs typeface="Times New Roman" pitchFamily="18" charset="0"/>
              </a:rPr>
              <a:t> seguida </a:t>
            </a:r>
            <a:r>
              <a:rPr kumimoji="0" lang="es-ES" sz="175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Verdana" pitchFamily="34" charset="0"/>
                <a:ea typeface="+mn-ea"/>
                <a:cs typeface="Times New Roman" pitchFamily="18" charset="0"/>
              </a:rPr>
              <a:t>y lo recibió muy contento. Al ver esto, todos murmuraban y diciendo</a:t>
            </a:r>
            <a:r>
              <a:rPr kumimoji="0" lang="es-ES" sz="1750" b="0" i="0" u="none" strike="noStrike" kern="120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Verdana" pitchFamily="34" charset="0"/>
                <a:ea typeface="+mn-ea"/>
                <a:cs typeface="Times New Roman" pitchFamily="18" charset="0"/>
              </a:rPr>
              <a:t>:–”</a:t>
            </a:r>
            <a:r>
              <a:rPr kumimoji="0" lang="es-ES" sz="175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Verdana" pitchFamily="34" charset="0"/>
                <a:ea typeface="+mn-ea"/>
                <a:cs typeface="Times New Roman" pitchFamily="18" charset="0"/>
              </a:rPr>
              <a:t>Ha entrado a hospedarse en </a:t>
            </a:r>
            <a:r>
              <a:rPr kumimoji="0" lang="es-ES" sz="1750" b="0" i="0" u="none" strike="noStrike" kern="120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Verdana" pitchFamily="34" charset="0"/>
                <a:ea typeface="+mn-ea"/>
                <a:cs typeface="Times New Roman" pitchFamily="18" charset="0"/>
              </a:rPr>
              <a:t>casa  de </a:t>
            </a:r>
            <a:r>
              <a:rPr kumimoji="0" lang="es-ES" sz="175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Verdana" pitchFamily="34" charset="0"/>
                <a:ea typeface="+mn-ea"/>
                <a:cs typeface="Times New Roman" pitchFamily="18" charset="0"/>
              </a:rPr>
              <a:t>un pecador”. Pero Zaqueo se puso en pie y dijo al Señor:  </a:t>
            </a:r>
            <a:r>
              <a:rPr kumimoji="0" lang="es-ES" sz="1750" b="0" i="0" u="none" strike="noStrike" kern="120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Verdana" pitchFamily="34" charset="0"/>
                <a:ea typeface="+mn-ea"/>
                <a:cs typeface="Times New Roman" pitchFamily="18" charset="0"/>
              </a:rPr>
              <a:t>”</a:t>
            </a:r>
            <a:r>
              <a:rPr kumimoji="0" lang="es-ES" sz="175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Verdana" pitchFamily="34" charset="0"/>
                <a:ea typeface="+mn-ea"/>
                <a:cs typeface="Times New Roman" pitchFamily="18" charset="0"/>
              </a:rPr>
              <a:t>Mira, la mitad de mis bienes, Señor, se la doy a los pobres, y si de alguno me he aprovechado, lo restituiré cuatro veces más”. Jesús le contestó: –”Hoy ha llegado la salvación a esta casa ya que también éste es hijo de Abraham. Porque el Hijo del hombre ha venido a buscar y a salvar lo que estaba perdido</a:t>
            </a:r>
            <a:r>
              <a:rPr kumimoji="0" lang="es-ES" sz="1750" b="0" i="0" u="none" strike="noStrike" kern="120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Verdana" pitchFamily="34" charset="0"/>
                <a:ea typeface="+mn-ea"/>
                <a:cs typeface="Times New Roman" pitchFamily="18" charset="0"/>
              </a:rPr>
              <a:t>”.</a:t>
            </a:r>
            <a:endParaRPr kumimoji="0" lang="es-ES" sz="1750" b="0" i="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Verdana" pitchFamily="34" charset="0"/>
              <a:ea typeface="+mn-ea"/>
              <a:cs typeface="Times New Roman" pitchFamily="18" charset="0"/>
            </a:endParaRPr>
          </a:p>
        </p:txBody>
      </p:sp>
      <p:sp>
        <p:nvSpPr>
          <p:cNvPr id="5" name="4 CuadroTexto"/>
          <p:cNvSpPr txBox="1"/>
          <p:nvPr/>
        </p:nvSpPr>
        <p:spPr>
          <a:xfrm>
            <a:off x="944447" y="132601"/>
            <a:ext cx="7957484" cy="400110"/>
          </a:xfrm>
          <a:prstGeom prst="rect">
            <a:avLst/>
          </a:prstGeom>
          <a:solidFill>
            <a:srgbClr val="E0BB60"/>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_tradnl" sz="2000" b="0" i="0" u="none" strike="noStrike" kern="1200" cap="none" spc="0" normalizeH="0" baseline="0" noProof="0" dirty="0" smtClean="0">
                <a:ln>
                  <a:noFill/>
                </a:ln>
                <a:solidFill>
                  <a:srgbClr val="FFFFFF"/>
                </a:solidFill>
                <a:effectLst>
                  <a:glow rad="101600">
                    <a:srgbClr val="000000">
                      <a:satMod val="175000"/>
                      <a:alpha val="40000"/>
                    </a:srgbClr>
                  </a:glow>
                  <a:outerShdw blurRad="50800" dist="38100" algn="l" rotWithShape="0">
                    <a:prstClr val="black"/>
                  </a:outerShdw>
                </a:effectLst>
                <a:uLnTx/>
                <a:uFillTx/>
                <a:latin typeface="Times New Roman" pitchFamily="18" charset="0"/>
                <a:ea typeface="+mn-ea"/>
                <a:cs typeface="+mn-cs"/>
              </a:rPr>
              <a:t>Cada uno puede leer en voz alta el versículo que más le llamó la atención </a:t>
            </a:r>
            <a:endParaRPr kumimoji="0" lang="es-PE" sz="2000" b="0" i="0" u="none" strike="noStrike" kern="120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Times New Roman" pitchFamily="18" charset="0"/>
              <a:ea typeface="+mn-ea"/>
              <a:cs typeface="+mn-cs"/>
            </a:endParaRPr>
          </a:p>
        </p:txBody>
      </p:sp>
    </p:spTree>
    <p:extLst>
      <p:ext uri="{BB962C8B-B14F-4D97-AF65-F5344CB8AC3E}">
        <p14:creationId xmlns:p14="http://schemas.microsoft.com/office/powerpoint/2010/main" val="37556040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10244"/>
                                        </p:tgtEl>
                                        <p:attrNameLst>
                                          <p:attrName>style.visibility</p:attrName>
                                        </p:attrNameLst>
                                      </p:cBhvr>
                                      <p:to>
                                        <p:strVal val="visible"/>
                                      </p:to>
                                    </p:set>
                                    <p:anim calcmode="lin" valueType="num">
                                      <p:cBhvr>
                                        <p:cTn id="7" dur="750" fill="hold"/>
                                        <p:tgtEl>
                                          <p:spTgt spid="10244"/>
                                        </p:tgtEl>
                                        <p:attrNameLst>
                                          <p:attrName>ppt_w</p:attrName>
                                        </p:attrNameLst>
                                      </p:cBhvr>
                                      <p:tavLst>
                                        <p:tav tm="0">
                                          <p:val>
                                            <p:fltVal val="0"/>
                                          </p:val>
                                        </p:tav>
                                        <p:tav tm="100000">
                                          <p:val>
                                            <p:strVal val="#ppt_w"/>
                                          </p:val>
                                        </p:tav>
                                      </p:tavLst>
                                    </p:anim>
                                    <p:anim calcmode="lin" valueType="num">
                                      <p:cBhvr>
                                        <p:cTn id="8" dur="750" fill="hold"/>
                                        <p:tgtEl>
                                          <p:spTgt spid="10244"/>
                                        </p:tgtEl>
                                        <p:attrNameLst>
                                          <p:attrName>ppt_h</p:attrName>
                                        </p:attrNameLst>
                                      </p:cBhvr>
                                      <p:tavLst>
                                        <p:tav tm="0">
                                          <p:val>
                                            <p:fltVal val="0"/>
                                          </p:val>
                                        </p:tav>
                                        <p:tav tm="100000">
                                          <p:val>
                                            <p:strVal val="#ppt_h"/>
                                          </p:val>
                                        </p:tav>
                                      </p:tavLst>
                                    </p:anim>
                                    <p:anim calcmode="lin" valueType="num">
                                      <p:cBhvr>
                                        <p:cTn id="9" dur="750" fill="hold"/>
                                        <p:tgtEl>
                                          <p:spTgt spid="10244"/>
                                        </p:tgtEl>
                                        <p:attrNameLst>
                                          <p:attrName>ppt_x</p:attrName>
                                        </p:attrNameLst>
                                      </p:cBhvr>
                                      <p:tavLst>
                                        <p:tav tm="0" fmla="#ppt_x+(cos(-2*pi*(1-$))*-#ppt_x-sin(-2*pi*(1-$))*(1-#ppt_y))*(1-$)">
                                          <p:val>
                                            <p:fltVal val="0"/>
                                          </p:val>
                                        </p:tav>
                                        <p:tav tm="100000">
                                          <p:val>
                                            <p:fltVal val="1"/>
                                          </p:val>
                                        </p:tav>
                                      </p:tavLst>
                                    </p:anim>
                                    <p:anim calcmode="lin" valueType="num">
                                      <p:cBhvr>
                                        <p:cTn id="10" dur="750" fill="hold"/>
                                        <p:tgtEl>
                                          <p:spTgt spid="1024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a:stretch>
            <a:fillRect/>
          </a:stretch>
        </p:blipFill>
        <p:spPr>
          <a:xfrm>
            <a:off x="539552" y="548680"/>
            <a:ext cx="8064896" cy="5760640"/>
          </a:xfrm>
          <a:prstGeom prst="rect">
            <a:avLst/>
          </a:prstGeom>
          <a:scene3d>
            <a:camera prst="orthographicFront"/>
            <a:lightRig rig="threePt" dir="t"/>
          </a:scene3d>
          <a:sp3d>
            <a:bevelT prst="convex"/>
          </a:sp3d>
        </p:spPr>
      </p:pic>
      <p:sp>
        <p:nvSpPr>
          <p:cNvPr id="2" name="1 Rectángulo"/>
          <p:cNvSpPr/>
          <p:nvPr/>
        </p:nvSpPr>
        <p:spPr>
          <a:xfrm>
            <a:off x="2719234" y="282757"/>
            <a:ext cx="5918928" cy="53184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sz="4000" b="1" i="0" u="none" strike="noStrike" kern="1200" cap="none" spc="0" normalizeH="0" baseline="0" noProof="0" dirty="0" smtClean="0">
                <a:ln w="6600">
                  <a:solidFill>
                    <a:srgbClr val="FF0000"/>
                  </a:solidFill>
                  <a:prstDash val="solid"/>
                </a:ln>
                <a:solidFill>
                  <a:srgbClr val="FFFFFF"/>
                </a:solidFill>
                <a:effectLst>
                  <a:outerShdw dist="38100" dir="2700000" algn="tl" rotWithShape="0">
                    <a:srgbClr val="3333CC"/>
                  </a:outerShdw>
                </a:effectLst>
                <a:uLnTx/>
                <a:uFillTx/>
                <a:latin typeface="Times New Roman" pitchFamily="18" charset="0"/>
                <a:ea typeface="+mn-ea"/>
                <a:cs typeface="+mn-cs"/>
              </a:rPr>
              <a:t>Preguntas para la lectura:</a:t>
            </a:r>
          </a:p>
        </p:txBody>
      </p:sp>
      <p:sp>
        <p:nvSpPr>
          <p:cNvPr id="4" name="2 Marcador de contenido"/>
          <p:cNvSpPr txBox="1">
            <a:spLocks/>
          </p:cNvSpPr>
          <p:nvPr/>
        </p:nvSpPr>
        <p:spPr bwMode="auto">
          <a:xfrm>
            <a:off x="801188" y="4941169"/>
            <a:ext cx="7587235" cy="1152128"/>
          </a:xfrm>
          <a:prstGeom prst="rect">
            <a:avLst/>
          </a:prstGeom>
          <a:noFill/>
          <a:ln w="9525">
            <a:noFill/>
            <a:miter lim="800000"/>
            <a:headEnd/>
            <a:tailEnd/>
          </a:ln>
          <a:effectLst>
            <a:softEdge rad="127000"/>
          </a:effectLst>
          <a:scene3d>
            <a:camera prst="orthographicFront"/>
            <a:lightRig rig="threePt" dir="t"/>
          </a:scene3d>
          <a:sp3d>
            <a:bevelT prst="angle"/>
          </a:sp3d>
        </p:spPr>
        <p:txBody>
          <a:bodyPr vert="horz" wrap="square" lIns="91440" tIns="45720" rIns="91440" bIns="45720" numCol="1" anchor="t" anchorCtr="0" compatLnSpc="1"/>
          <a:lstStyle/>
          <a:p>
            <a:pPr marL="571500" marR="0" lvl="0" indent="-571500" algn="ctr" defTabSz="914400" rtl="0" eaLnBrk="0" fontAlgn="base" latinLnBrk="0" hangingPunct="0">
              <a:lnSpc>
                <a:spcPct val="100000"/>
              </a:lnSpc>
              <a:spcBef>
                <a:spcPct val="20000"/>
              </a:spcBef>
              <a:spcAft>
                <a:spcPct val="0"/>
              </a:spcAft>
              <a:buClrTx/>
              <a:buSzTx/>
              <a:buFont typeface="Wingdings" panose="05000000000000000000" pitchFamily="2" charset="2"/>
              <a:buChar char="v"/>
              <a:tabLst/>
              <a:defRPr/>
            </a:pPr>
            <a:r>
              <a:rPr kumimoji="0" lang="es-PE" sz="3600" b="1" i="0" u="none" strike="noStrike" kern="0" cap="none" spc="0" normalizeH="0" baseline="0" noProof="0" dirty="0">
                <a:ln>
                  <a:noFill/>
                </a:ln>
                <a:solidFill>
                  <a:srgbClr val="FFFFFF"/>
                </a:solidFill>
                <a:effectLst>
                  <a:glow rad="63500">
                    <a:schemeClr val="accent4">
                      <a:satMod val="175000"/>
                      <a:alpha val="40000"/>
                    </a:schemeClr>
                  </a:glow>
                  <a:outerShdw blurRad="50800" dist="50800" algn="l" rotWithShape="0">
                    <a:prstClr val="black"/>
                  </a:outerShdw>
                </a:effectLst>
                <a:uLnTx/>
                <a:uFillTx/>
                <a:latin typeface="Square721 Cn BT" panose="020B0406020202050204" pitchFamily="34" charset="0"/>
                <a:ea typeface="+mn-ea"/>
                <a:cs typeface="+mn-cs"/>
              </a:rPr>
              <a:t>¿Quién es Zaqueo?, ¿Cómo aparece caracterizado?</a:t>
            </a:r>
          </a:p>
          <a:p>
            <a:pPr marL="571500" marR="0" lvl="0" indent="-571500" algn="ctr" defTabSz="914400" rtl="0" eaLnBrk="0" fontAlgn="base" latinLnBrk="0" hangingPunct="0">
              <a:lnSpc>
                <a:spcPct val="100000"/>
              </a:lnSpc>
              <a:spcBef>
                <a:spcPct val="20000"/>
              </a:spcBef>
              <a:spcAft>
                <a:spcPct val="0"/>
              </a:spcAft>
              <a:buClrTx/>
              <a:buSzTx/>
              <a:buFont typeface="Wingdings" panose="05000000000000000000" pitchFamily="2" charset="2"/>
              <a:buChar char="v"/>
              <a:tabLst/>
              <a:defRPr/>
            </a:pPr>
            <a:endParaRPr kumimoji="0" lang="es-PE" sz="3600" b="1" i="0" u="none" strike="noStrike" kern="0" cap="none" spc="0" normalizeH="0" baseline="0" noProof="0" dirty="0">
              <a:ln>
                <a:noFill/>
              </a:ln>
              <a:solidFill>
                <a:srgbClr val="FFFFFF"/>
              </a:solidFill>
              <a:effectLst>
                <a:glow rad="63500">
                  <a:schemeClr val="accent4">
                    <a:satMod val="175000"/>
                    <a:alpha val="40000"/>
                  </a:schemeClr>
                </a:glow>
                <a:outerShdw blurRad="50800" dist="50800" algn="l" rotWithShape="0">
                  <a:prstClr val="black"/>
                </a:outerShdw>
              </a:effectLst>
              <a:uLnTx/>
              <a:uFillTx/>
              <a:latin typeface="Square721 Cn BT" panose="020B0406020202050204" pitchFamily="34" charset="0"/>
              <a:ea typeface="+mn-ea"/>
              <a:cs typeface="+mn-cs"/>
            </a:endParaRPr>
          </a:p>
        </p:txBody>
      </p:sp>
      <p:sp>
        <p:nvSpPr>
          <p:cNvPr id="6" name="2 Marcador de contenido"/>
          <p:cNvSpPr txBox="1">
            <a:spLocks/>
          </p:cNvSpPr>
          <p:nvPr/>
        </p:nvSpPr>
        <p:spPr bwMode="auto">
          <a:xfrm>
            <a:off x="928662" y="5599373"/>
            <a:ext cx="7643866" cy="493923"/>
          </a:xfrm>
          <a:prstGeom prst="rect">
            <a:avLst/>
          </a:prstGeom>
          <a:noFill/>
          <a:ln w="9525">
            <a:noFill/>
            <a:miter lim="800000"/>
            <a:headEnd/>
            <a:tailEnd/>
          </a:ln>
          <a:effectLst>
            <a:softEdge rad="127000"/>
          </a:effectLst>
          <a:scene3d>
            <a:camera prst="orthographicFront"/>
            <a:lightRig rig="threePt" dir="t"/>
          </a:scene3d>
          <a:sp3d>
            <a:bevelT prst="angle"/>
          </a:sp3d>
        </p:spPr>
        <p:txBody>
          <a:bodyPr vert="horz" wrap="square" lIns="91440" tIns="45720" rIns="91440" bIns="45720" numCol="1" anchor="t"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endParaRPr kumimoji="0" lang="es-PE" sz="3600" b="1" i="0" u="none" strike="noStrike" kern="0" cap="none" spc="50" normalizeH="0" baseline="0" noProof="0" dirty="0">
              <a:ln w="11430"/>
              <a:gradFill>
                <a:gsLst>
                  <a:gs pos="25000">
                    <a:srgbClr val="3333CC">
                      <a:satMod val="155000"/>
                    </a:srgbClr>
                  </a:gs>
                  <a:gs pos="100000">
                    <a:srgbClr val="3333CC">
                      <a:shade val="45000"/>
                      <a:satMod val="165000"/>
                    </a:srgbClr>
                  </a:gs>
                </a:gsLst>
                <a:lin ang="5400000"/>
              </a:gradFill>
              <a:effectLst>
                <a:glow rad="228600">
                  <a:srgbClr val="FFFFFF">
                    <a:alpha val="40000"/>
                  </a:srgbClr>
                </a:glow>
                <a:outerShdw blurRad="76200" dist="50800" dir="5400000" algn="tl" rotWithShape="0">
                  <a:srgbClr val="000000">
                    <a:alpha val="65000"/>
                  </a:srgbClr>
                </a:outerShdw>
              </a:effectLst>
              <a:uLnTx/>
              <a:uFillTx/>
              <a:latin typeface="Square721 Cn BT" panose="020B0406020202050204" pitchFamily="34" charset="0"/>
              <a:ea typeface="+mn-ea"/>
              <a:cs typeface="+mn-cs"/>
            </a:endParaRPr>
          </a:p>
        </p:txBody>
      </p:sp>
    </p:spTree>
    <p:extLst>
      <p:ext uri="{BB962C8B-B14F-4D97-AF65-F5344CB8AC3E}">
        <p14:creationId xmlns:p14="http://schemas.microsoft.com/office/powerpoint/2010/main" val="10811795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childTnLst>
                          </p:cTn>
                        </p:par>
                        <p:par>
                          <p:cTn id="10" fill="hold">
                            <p:stCondLst>
                              <p:cond delay="1000"/>
                            </p:stCondLst>
                            <p:childTnLst>
                              <p:par>
                                <p:cTn id="11" presetID="55" presetClass="entr" presetSubtype="0" fill="hold" grpId="0" nodeType="afterEffect" nodePh="1">
                                  <p:stCondLst>
                                    <p:cond delay="0"/>
                                  </p:stCondLst>
                                  <p:endCondLst>
                                    <p:cond evt="begin" delay="0">
                                      <p:tn val="11"/>
                                    </p:cond>
                                  </p:end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p:cTn id="13"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12201" r="15107"/>
          <a:stretch/>
        </p:blipFill>
        <p:spPr>
          <a:xfrm>
            <a:off x="478384" y="498166"/>
            <a:ext cx="8126064" cy="5901993"/>
          </a:xfrm>
          <a:prstGeom prst="rect">
            <a:avLst/>
          </a:prstGeom>
          <a:scene3d>
            <a:camera prst="orthographicFront"/>
            <a:lightRig rig="threePt" dir="t"/>
          </a:scene3d>
          <a:sp3d>
            <a:bevelT prst="convex"/>
          </a:sp3d>
        </p:spPr>
      </p:pic>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9631" y="980728"/>
            <a:ext cx="6769671" cy="4824536"/>
          </a:xfrm>
          <a:prstGeom prst="rect">
            <a:avLst/>
          </a:prstGeom>
          <a:ln>
            <a:noFill/>
          </a:ln>
          <a:effectLst>
            <a:softEdge rad="112500"/>
          </a:effectLst>
          <a:scene3d>
            <a:camera prst="orthographicFront"/>
            <a:lightRig rig="threePt" dir="t"/>
          </a:scene3d>
          <a:sp3d>
            <a:bevelT w="152400" h="50800" prst="softRound"/>
          </a:sp3d>
        </p:spPr>
      </p:pic>
      <p:sp>
        <p:nvSpPr>
          <p:cNvPr id="9" name="2 Marcador de contenido"/>
          <p:cNvSpPr txBox="1">
            <a:spLocks/>
          </p:cNvSpPr>
          <p:nvPr/>
        </p:nvSpPr>
        <p:spPr bwMode="auto">
          <a:xfrm>
            <a:off x="4853825" y="3158385"/>
            <a:ext cx="3175477" cy="2467352"/>
          </a:xfrm>
          <a:prstGeom prst="rect">
            <a:avLst/>
          </a:prstGeom>
          <a:noFill/>
          <a:ln w="9525">
            <a:noFill/>
            <a:miter lim="800000"/>
            <a:headEnd/>
            <a:tailEnd/>
          </a:ln>
        </p:spPr>
        <p:txBody>
          <a:bodyPr vert="horz" wrap="square" lIns="91440" tIns="45720" rIns="91440" bIns="45720" numCol="1" anchor="t" anchorCtr="0" compatLnSpc="1">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457200" marR="0" lvl="0" indent="-457200" algn="r" defTabSz="914400" rtl="0" eaLnBrk="0" fontAlgn="base" latinLnBrk="0" hangingPunct="0">
              <a:lnSpc>
                <a:spcPct val="100000"/>
              </a:lnSpc>
              <a:spcAft>
                <a:spcPct val="0"/>
              </a:spcAft>
              <a:buClrTx/>
              <a:buSzTx/>
              <a:buFont typeface="Wingdings" panose="05000000000000000000" pitchFamily="2" charset="2"/>
              <a:buChar char="v"/>
              <a:tabLst/>
              <a:defRPr/>
            </a:pPr>
            <a:r>
              <a:rPr kumimoji="0" lang="es-PE" sz="3200" b="1" i="0" u="none" strike="noStrike" kern="0" cap="none" spc="50" normalizeH="0" baseline="0" noProof="0" dirty="0" smtClean="0">
                <a:ln w="11430"/>
                <a:solidFill>
                  <a:srgbClr val="FFFFFF"/>
                </a:solidFill>
                <a:effectLst>
                  <a:glow rad="63500">
                    <a:schemeClr val="accent4">
                      <a:satMod val="175000"/>
                      <a:alpha val="40000"/>
                    </a:schemeClr>
                  </a:glow>
                  <a:outerShdw blurRad="50800" dist="38100" algn="l" rotWithShape="0">
                    <a:prstClr val="black"/>
                  </a:outerShdw>
                </a:effectLst>
                <a:uLnTx/>
                <a:uFillTx/>
                <a:latin typeface="Times"/>
                <a:ea typeface="+mn-ea"/>
                <a:cs typeface="+mn-cs"/>
              </a:rPr>
              <a:t>¿Qué impide              a Zaqueo </a:t>
            </a:r>
          </a:p>
          <a:p>
            <a:pPr marR="0" lvl="0" algn="r" defTabSz="914400" rtl="0" eaLnBrk="0" fontAlgn="base" latinLnBrk="0" hangingPunct="0">
              <a:lnSpc>
                <a:spcPct val="100000"/>
              </a:lnSpc>
              <a:spcAft>
                <a:spcPct val="0"/>
              </a:spcAft>
              <a:buClrTx/>
              <a:buSzTx/>
              <a:buFontTx/>
              <a:buNone/>
              <a:tabLst/>
              <a:defRPr/>
            </a:pPr>
            <a:r>
              <a:rPr kumimoji="0" lang="es-PE" sz="3200" b="1" i="0" u="none" strike="noStrike" kern="0" cap="none" spc="50" normalizeH="0" baseline="0" noProof="0" dirty="0" smtClean="0">
                <a:ln w="11430"/>
                <a:solidFill>
                  <a:srgbClr val="FFFFFF"/>
                </a:solidFill>
                <a:effectLst>
                  <a:glow rad="63500">
                    <a:schemeClr val="accent4">
                      <a:satMod val="175000"/>
                      <a:alpha val="40000"/>
                    </a:schemeClr>
                  </a:glow>
                  <a:outerShdw blurRad="50800" dist="38100" algn="l" rotWithShape="0">
                    <a:prstClr val="black"/>
                  </a:outerShdw>
                </a:effectLst>
                <a:uLnTx/>
                <a:uFillTx/>
                <a:latin typeface="Times"/>
                <a:ea typeface="+mn-ea"/>
                <a:cs typeface="+mn-cs"/>
              </a:rPr>
              <a:t>encontrarse </a:t>
            </a:r>
          </a:p>
          <a:p>
            <a:pPr marR="0" lvl="0" algn="r" defTabSz="914400" rtl="0" eaLnBrk="0" fontAlgn="base" latinLnBrk="0" hangingPunct="0">
              <a:lnSpc>
                <a:spcPct val="100000"/>
              </a:lnSpc>
              <a:spcAft>
                <a:spcPct val="0"/>
              </a:spcAft>
              <a:buClrTx/>
              <a:buSzTx/>
              <a:buFontTx/>
              <a:buNone/>
              <a:tabLst/>
              <a:defRPr/>
            </a:pPr>
            <a:r>
              <a:rPr kumimoji="0" lang="es-PE" sz="3200" b="1" i="0" u="none" strike="noStrike" kern="0" cap="none" spc="50" normalizeH="0" baseline="0" noProof="0" dirty="0" smtClean="0">
                <a:ln w="11430"/>
                <a:solidFill>
                  <a:srgbClr val="FFFFFF"/>
                </a:solidFill>
                <a:effectLst>
                  <a:glow rad="63500">
                    <a:schemeClr val="accent4">
                      <a:satMod val="175000"/>
                      <a:alpha val="40000"/>
                    </a:schemeClr>
                  </a:glow>
                  <a:outerShdw blurRad="50800" dist="38100" algn="l" rotWithShape="0">
                    <a:prstClr val="black"/>
                  </a:outerShdw>
                </a:effectLst>
                <a:uLnTx/>
                <a:uFillTx/>
                <a:latin typeface="Times"/>
                <a:ea typeface="+mn-ea"/>
                <a:cs typeface="+mn-cs"/>
              </a:rPr>
              <a:t>personalmente con Jesús?</a:t>
            </a:r>
            <a:endParaRPr kumimoji="0" lang="es-PE" sz="3200" b="1" i="0" u="none" strike="noStrike" kern="0" cap="none" spc="50" normalizeH="0" baseline="0" noProof="0" dirty="0">
              <a:ln w="11430"/>
              <a:solidFill>
                <a:srgbClr val="FFFFFF"/>
              </a:solidFill>
              <a:effectLst>
                <a:glow rad="63500">
                  <a:schemeClr val="accent4">
                    <a:satMod val="175000"/>
                    <a:alpha val="40000"/>
                  </a:schemeClr>
                </a:glow>
                <a:outerShdw blurRad="50800" dist="38100" algn="l" rotWithShape="0">
                  <a:prstClr val="black"/>
                </a:outerShdw>
              </a:effectLst>
              <a:uLnTx/>
              <a:uFillTx/>
              <a:latin typeface="Times"/>
              <a:ea typeface="+mn-ea"/>
              <a:cs typeface="+mn-cs"/>
            </a:endParaRPr>
          </a:p>
        </p:txBody>
      </p:sp>
    </p:spTree>
    <p:extLst>
      <p:ext uri="{BB962C8B-B14F-4D97-AF65-F5344CB8AC3E}">
        <p14:creationId xmlns:p14="http://schemas.microsoft.com/office/powerpoint/2010/main" val="39495001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531223"/>
            <a:ext cx="8064896" cy="5778097"/>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6" name="2 Marcador de contenido"/>
          <p:cNvSpPr txBox="1">
            <a:spLocks/>
          </p:cNvSpPr>
          <p:nvPr/>
        </p:nvSpPr>
        <p:spPr bwMode="auto">
          <a:xfrm>
            <a:off x="2760617" y="1988840"/>
            <a:ext cx="5347063" cy="28792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marL="571500" marR="0" lvl="0" indent="-571500" algn="ctr" defTabSz="914400" rtl="0" eaLnBrk="0" fontAlgn="base" latinLnBrk="0" hangingPunct="0">
              <a:lnSpc>
                <a:spcPct val="100000"/>
              </a:lnSpc>
              <a:spcBef>
                <a:spcPts val="0"/>
              </a:spcBef>
              <a:spcAft>
                <a:spcPct val="0"/>
              </a:spcAft>
              <a:buClrTx/>
              <a:buSzTx/>
              <a:buFont typeface="Wingdings" panose="05000000000000000000" pitchFamily="2" charset="2"/>
              <a:buChar char="v"/>
              <a:tabLst/>
              <a:defRPr/>
            </a:pPr>
            <a:r>
              <a:rPr kumimoji="0" lang="es-PE" sz="3600" b="1" i="0" u="none" strike="noStrike" kern="0" cap="none" spc="0" normalizeH="0" baseline="0" noProof="0" dirty="0" smtClean="0">
                <a:ln w="11430"/>
                <a:solidFill>
                  <a:srgbClr val="FFFFFF"/>
                </a:solidFill>
                <a:effectLst>
                  <a:glow rad="101600">
                    <a:schemeClr val="accent4">
                      <a:satMod val="175000"/>
                      <a:alpha val="40000"/>
                    </a:schemeClr>
                  </a:glow>
                  <a:outerShdw blurRad="50800" dist="38100" algn="l" rotWithShape="0">
                    <a:prstClr val="black"/>
                  </a:outerShdw>
                </a:effectLst>
                <a:uLnTx/>
                <a:uFillTx/>
                <a:latin typeface="AR JULIAN" panose="02000000000000000000" pitchFamily="2" charset="0"/>
                <a:ea typeface="+mn-ea"/>
                <a:cs typeface="+mn-cs"/>
              </a:rPr>
              <a:t> Fíjate detenidamente </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s-PE" sz="3600" b="1" i="0" u="none" strike="noStrike" kern="0" cap="none" spc="0" normalizeH="0" baseline="0" noProof="0" dirty="0">
                <a:ln w="11430"/>
                <a:solidFill>
                  <a:srgbClr val="FFFFFF"/>
                </a:solidFill>
                <a:effectLst>
                  <a:glow rad="101600">
                    <a:schemeClr val="accent4">
                      <a:satMod val="175000"/>
                      <a:alpha val="40000"/>
                    </a:schemeClr>
                  </a:glow>
                  <a:outerShdw blurRad="50800" dist="38100" algn="l" rotWithShape="0">
                    <a:prstClr val="black"/>
                  </a:outerShdw>
                </a:effectLst>
                <a:uLnTx/>
                <a:uFillTx/>
                <a:latin typeface="AR JULIAN" panose="02000000000000000000" pitchFamily="2" charset="0"/>
                <a:ea typeface="+mn-ea"/>
                <a:cs typeface="+mn-cs"/>
              </a:rPr>
              <a:t>en el texto: </a:t>
            </a:r>
            <a:endParaRPr kumimoji="0" lang="es-PE" sz="3600" b="1" i="0" u="none" strike="noStrike" kern="0" cap="none" spc="0" normalizeH="0" baseline="0" noProof="0" dirty="0" smtClean="0">
              <a:ln w="11430"/>
              <a:solidFill>
                <a:srgbClr val="FFFFFF"/>
              </a:solidFill>
              <a:effectLst>
                <a:glow rad="101600">
                  <a:schemeClr val="accent4">
                    <a:satMod val="175000"/>
                    <a:alpha val="40000"/>
                  </a:schemeClr>
                </a:glow>
                <a:outerShdw blurRad="50800" dist="38100" algn="l" rotWithShape="0">
                  <a:prstClr val="black"/>
                </a:outerShdw>
              </a:effectLst>
              <a:uLnTx/>
              <a:uFillTx/>
              <a:latin typeface="AR JULIAN" panose="02000000000000000000" pitchFamily="2" charset="0"/>
              <a:ea typeface="+mn-ea"/>
              <a:cs typeface="+mn-cs"/>
            </a:endParaRP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s-PE" sz="3600" b="1" i="0" u="none" strike="noStrike" kern="0" cap="none" spc="0" normalizeH="0" baseline="0" noProof="0" dirty="0" smtClean="0">
                <a:ln w="11430"/>
                <a:solidFill>
                  <a:srgbClr val="FFFFFF"/>
                </a:solidFill>
                <a:effectLst>
                  <a:glow rad="101600">
                    <a:schemeClr val="accent4">
                      <a:satMod val="175000"/>
                      <a:alpha val="40000"/>
                    </a:schemeClr>
                  </a:glow>
                  <a:outerShdw blurRad="50800" dist="38100" algn="l" rotWithShape="0">
                    <a:prstClr val="black"/>
                  </a:outerShdw>
                </a:effectLst>
                <a:uLnTx/>
                <a:uFillTx/>
                <a:latin typeface="AR JULIAN" panose="02000000000000000000" pitchFamily="2" charset="0"/>
                <a:ea typeface="+mn-ea"/>
                <a:cs typeface="+mn-cs"/>
              </a:rPr>
              <a:t>¿</a:t>
            </a:r>
            <a:r>
              <a:rPr kumimoji="0" lang="es-PE" sz="3600" b="1" i="0" u="none" strike="noStrike" kern="0" cap="none" spc="0" normalizeH="0" baseline="0" noProof="0" dirty="0">
                <a:ln w="11430"/>
                <a:solidFill>
                  <a:srgbClr val="FFFFFF"/>
                </a:solidFill>
                <a:effectLst>
                  <a:glow rad="101600">
                    <a:schemeClr val="accent4">
                      <a:satMod val="175000"/>
                      <a:alpha val="40000"/>
                    </a:schemeClr>
                  </a:glow>
                  <a:outerShdw blurRad="50800" dist="38100" algn="l" rotWithShape="0">
                    <a:prstClr val="black"/>
                  </a:outerShdw>
                </a:effectLst>
                <a:uLnTx/>
                <a:uFillTx/>
                <a:latin typeface="AR JULIAN" panose="02000000000000000000" pitchFamily="2" charset="0"/>
                <a:ea typeface="+mn-ea"/>
                <a:cs typeface="+mn-cs"/>
              </a:rPr>
              <a:t>Quién </a:t>
            </a:r>
            <a:endParaRPr kumimoji="0" lang="es-PE" sz="3600" b="1" i="0" u="none" strike="noStrike" kern="0" cap="none" spc="0" normalizeH="0" baseline="0" noProof="0" dirty="0" smtClean="0">
              <a:ln w="11430"/>
              <a:solidFill>
                <a:srgbClr val="FFFFFF"/>
              </a:solidFill>
              <a:effectLst>
                <a:glow rad="101600">
                  <a:schemeClr val="accent4">
                    <a:satMod val="175000"/>
                    <a:alpha val="40000"/>
                  </a:schemeClr>
                </a:glow>
                <a:outerShdw blurRad="50800" dist="38100" algn="l" rotWithShape="0">
                  <a:prstClr val="black"/>
                </a:outerShdw>
              </a:effectLst>
              <a:uLnTx/>
              <a:uFillTx/>
              <a:latin typeface="AR JULIAN" panose="02000000000000000000" pitchFamily="2" charset="0"/>
              <a:ea typeface="+mn-ea"/>
              <a:cs typeface="+mn-cs"/>
            </a:endParaRP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s-PE" sz="3600" b="1" i="0" u="none" strike="noStrike" kern="0" cap="none" spc="0" normalizeH="0" baseline="0" noProof="0" dirty="0" smtClean="0">
                <a:ln w="11430"/>
                <a:solidFill>
                  <a:srgbClr val="FFFFFF"/>
                </a:solidFill>
                <a:effectLst>
                  <a:glow rad="101600">
                    <a:schemeClr val="accent4">
                      <a:satMod val="175000"/>
                      <a:alpha val="40000"/>
                    </a:schemeClr>
                  </a:glow>
                  <a:outerShdw blurRad="50800" dist="38100" algn="l" rotWithShape="0">
                    <a:prstClr val="black"/>
                  </a:outerShdw>
                </a:effectLst>
                <a:uLnTx/>
                <a:uFillTx/>
                <a:latin typeface="AR JULIAN" panose="02000000000000000000" pitchFamily="2" charset="0"/>
                <a:ea typeface="+mn-ea"/>
                <a:cs typeface="+mn-cs"/>
              </a:rPr>
              <a:t>busca  </a:t>
            </a:r>
            <a:endParaRPr kumimoji="0" lang="es-PE" sz="3600" b="1" i="0" u="none" strike="noStrike" kern="0" cap="none" spc="0" normalizeH="0" baseline="0" noProof="0" dirty="0">
              <a:ln w="11430"/>
              <a:solidFill>
                <a:srgbClr val="FFFFFF"/>
              </a:solidFill>
              <a:effectLst>
                <a:glow rad="101600">
                  <a:schemeClr val="accent4">
                    <a:satMod val="175000"/>
                    <a:alpha val="40000"/>
                  </a:schemeClr>
                </a:glow>
                <a:outerShdw blurRad="50800" dist="38100" algn="l" rotWithShape="0">
                  <a:prstClr val="black"/>
                </a:outerShdw>
              </a:effectLst>
              <a:uLnTx/>
              <a:uFillTx/>
              <a:latin typeface="AR JULIAN" panose="02000000000000000000" pitchFamily="2" charset="0"/>
              <a:ea typeface="+mn-ea"/>
              <a:cs typeface="+mn-cs"/>
            </a:endParaRP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s-PE" sz="3600" b="1" i="0" u="none" strike="noStrike" kern="0" cap="none" spc="0" normalizeH="0" baseline="0" noProof="0" dirty="0">
                <a:ln w="11430"/>
                <a:solidFill>
                  <a:srgbClr val="FFFFFF"/>
                </a:solidFill>
                <a:effectLst>
                  <a:glow rad="101600">
                    <a:schemeClr val="accent4">
                      <a:satMod val="175000"/>
                      <a:alpha val="40000"/>
                    </a:schemeClr>
                  </a:glow>
                  <a:outerShdw blurRad="50800" dist="38100" algn="l" rotWithShape="0">
                    <a:prstClr val="black"/>
                  </a:outerShdw>
                </a:effectLst>
                <a:uLnTx/>
                <a:uFillTx/>
                <a:latin typeface="AR JULIAN" panose="02000000000000000000" pitchFamily="2" charset="0"/>
                <a:ea typeface="+mn-ea"/>
                <a:cs typeface="+mn-cs"/>
              </a:rPr>
              <a:t>a quién? </a:t>
            </a:r>
          </a:p>
          <a:p>
            <a:pPr marL="0" marR="0" lvl="0" indent="0" algn="ctr" defTabSz="914400" rtl="0" eaLnBrk="0" fontAlgn="base" latinLnBrk="0" hangingPunct="0">
              <a:lnSpc>
                <a:spcPct val="100000"/>
              </a:lnSpc>
              <a:spcBef>
                <a:spcPts val="0"/>
              </a:spcBef>
              <a:spcAft>
                <a:spcPct val="0"/>
              </a:spcAft>
              <a:buClrTx/>
              <a:buSzTx/>
              <a:buFontTx/>
              <a:buNone/>
              <a:tabLst/>
              <a:defRPr/>
            </a:pPr>
            <a:endParaRPr kumimoji="0" lang="es-PE" sz="3600" b="1" i="0" u="none" strike="noStrike" kern="0" cap="none" spc="0" normalizeH="0" baseline="0" noProof="0" dirty="0">
              <a:ln w="11430"/>
              <a:solidFill>
                <a:srgbClr val="FFFFFF"/>
              </a:solidFill>
              <a:effectLst>
                <a:glow rad="101600">
                  <a:schemeClr val="accent4">
                    <a:satMod val="175000"/>
                    <a:alpha val="40000"/>
                  </a:schemeClr>
                </a:glow>
                <a:outerShdw blurRad="50800" dist="38100" algn="l" rotWithShape="0">
                  <a:prstClr val="black"/>
                </a:outerShdw>
              </a:effectLst>
              <a:uLnTx/>
              <a:uFillTx/>
              <a:latin typeface="AR JULIAN" panose="02000000000000000000" pitchFamily="2" charset="0"/>
              <a:ea typeface="+mn-ea"/>
              <a:cs typeface="+mn-cs"/>
            </a:endParaRPr>
          </a:p>
          <a:p>
            <a:pPr marL="0" marR="0" lvl="0" indent="0" algn="ctr" defTabSz="914400" rtl="0" eaLnBrk="0" fontAlgn="base" latinLnBrk="0" hangingPunct="0">
              <a:lnSpc>
                <a:spcPct val="100000"/>
              </a:lnSpc>
              <a:spcBef>
                <a:spcPts val="0"/>
              </a:spcBef>
              <a:spcAft>
                <a:spcPct val="0"/>
              </a:spcAft>
              <a:buClrTx/>
              <a:buSzTx/>
              <a:buFontTx/>
              <a:buNone/>
              <a:tabLst/>
              <a:defRPr/>
            </a:pPr>
            <a:endParaRPr kumimoji="0" lang="es-PE" sz="3600" b="1" i="0" u="none" strike="noStrike" kern="0" cap="none" spc="0" normalizeH="0" baseline="0" noProof="0" dirty="0">
              <a:ln w="11430"/>
              <a:solidFill>
                <a:srgbClr val="FFFFFF"/>
              </a:solidFill>
              <a:effectLst>
                <a:glow rad="101600">
                  <a:schemeClr val="accent4">
                    <a:satMod val="175000"/>
                    <a:alpha val="40000"/>
                  </a:schemeClr>
                </a:glow>
                <a:outerShdw blurRad="50800" dist="38100" algn="l" rotWithShape="0">
                  <a:prstClr val="black"/>
                </a:outerShdw>
              </a:effectLst>
              <a:uLnTx/>
              <a:uFillTx/>
              <a:latin typeface="AR JULIAN" panose="02000000000000000000" pitchFamily="2" charset="0"/>
              <a:ea typeface="+mn-ea"/>
              <a:cs typeface="+mn-cs"/>
            </a:endParaRPr>
          </a:p>
        </p:txBody>
      </p:sp>
    </p:spTree>
    <p:extLst>
      <p:ext uri="{BB962C8B-B14F-4D97-AF65-F5344CB8AC3E}">
        <p14:creationId xmlns:p14="http://schemas.microsoft.com/office/powerpoint/2010/main" val="39454863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548432" y="6143096"/>
            <a:ext cx="2160240" cy="18466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sz="600" b="0" i="0" u="none" strike="noStrike" kern="120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rPr>
              <a:t>HIJAS DE LA CARIDAD – PADRES VICENTINOS  - PERÚ</a:t>
            </a:r>
            <a:endParaRPr kumimoji="0" lang="en-US" sz="6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a:endParaRPr>
          </a:p>
        </p:txBody>
      </p:sp>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378" y="843985"/>
            <a:ext cx="5436096" cy="5418703"/>
          </a:xfrm>
          <a:prstGeom prst="rect">
            <a:avLst/>
          </a:prstGeom>
          <a:effectLst>
            <a:softEdge rad="635000"/>
          </a:effectLst>
        </p:spPr>
      </p:pic>
      <p:sp>
        <p:nvSpPr>
          <p:cNvPr id="12" name="5 Rectángulo"/>
          <p:cNvSpPr/>
          <p:nvPr/>
        </p:nvSpPr>
        <p:spPr>
          <a:xfrm>
            <a:off x="4662075" y="1016040"/>
            <a:ext cx="3516612" cy="40011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ES" sz="2000" b="1" i="0" u="none" strike="noStrike" kern="1200" cap="none" spc="0" normalizeH="0" baseline="0" noProof="0" dirty="0" smtClean="0">
                <a:ln w="11430"/>
                <a:solidFill>
                  <a:srgbClr val="FFFF00"/>
                </a:solidFill>
                <a:effectLst>
                  <a:outerShdw blurRad="50800" dist="39000" dir="5460000" algn="tl">
                    <a:srgbClr val="000000">
                      <a:alpha val="38000"/>
                    </a:srgbClr>
                  </a:outerShdw>
                </a:effectLst>
                <a:uLnTx/>
                <a:uFillTx/>
                <a:latin typeface="Snap ITC" panose="04040A07060A02020202" pitchFamily="82" charset="0"/>
                <a:ea typeface="+mn-ea"/>
                <a:cs typeface="Times New Roman"/>
              </a:rPr>
              <a:t>San Lucas 19, 1-10</a:t>
            </a:r>
            <a:endParaRPr kumimoji="0" lang="es-ES" sz="2000" b="1" i="0" u="none" strike="noStrike" kern="1200" cap="none" spc="0" normalizeH="0" baseline="0" noProof="0" dirty="0">
              <a:ln w="11430"/>
              <a:solidFill>
                <a:srgbClr val="FFFF00"/>
              </a:solidFill>
              <a:effectLst>
                <a:outerShdw blurRad="50800" dist="39000" dir="5460000" algn="tl">
                  <a:srgbClr val="000000">
                    <a:alpha val="38000"/>
                  </a:srgbClr>
                </a:outerShdw>
              </a:effectLst>
              <a:uLnTx/>
              <a:uFillTx/>
              <a:latin typeface="Snap ITC" panose="04040A07060A02020202" pitchFamily="82" charset="0"/>
              <a:ea typeface="+mn-ea"/>
              <a:cs typeface="Times New Roman"/>
            </a:endParaRPr>
          </a:p>
        </p:txBody>
      </p:sp>
      <p:sp>
        <p:nvSpPr>
          <p:cNvPr id="13" name="6 Rectángulo"/>
          <p:cNvSpPr/>
          <p:nvPr/>
        </p:nvSpPr>
        <p:spPr>
          <a:xfrm>
            <a:off x="4998158" y="2880311"/>
            <a:ext cx="3384376" cy="3170099"/>
          </a:xfrm>
          <a:prstGeom prst="rect">
            <a:avLst/>
          </a:prstGeom>
          <a:noFill/>
        </p:spPr>
        <p:txBody>
          <a:bodyPr wrap="squar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_tradnl" sz="4000" b="1" i="0" u="none" strike="noStrike" kern="1200" cap="none" spc="0" normalizeH="0" baseline="0" noProof="0" dirty="0" smtClean="0">
                <a:ln>
                  <a:noFill/>
                </a:ln>
                <a:solidFill>
                  <a:srgbClr val="FFFF00"/>
                </a:solidFill>
                <a:effectLst>
                  <a:outerShdw blurRad="50800" dist="38100" dir="10800000" algn="r" rotWithShape="0">
                    <a:prstClr val="black"/>
                  </a:outerShdw>
                </a:effectLst>
                <a:uLnTx/>
                <a:uFillTx/>
                <a:latin typeface="Times New Roman" pitchFamily="18" charset="0"/>
                <a:ea typeface="+mn-ea"/>
                <a:cs typeface="Times New Roman"/>
              </a:rPr>
              <a:t>HOY TENGO QUE ALOJARME EN TU CASA</a:t>
            </a:r>
            <a:endParaRPr kumimoji="0" lang="es-PE" sz="4000" b="0" i="0" u="none" strike="noStrike" kern="1200" cap="none" spc="0" normalizeH="0" baseline="0" noProof="0" dirty="0" smtClean="0">
              <a:ln>
                <a:noFill/>
              </a:ln>
              <a:solidFill>
                <a:srgbClr val="FFFF00"/>
              </a:solidFill>
              <a:effectLst>
                <a:outerShdw blurRad="50800" dist="38100" dir="10800000" algn="r" rotWithShape="0">
                  <a:prstClr val="black"/>
                </a:outerShdw>
              </a:effectLst>
              <a:uLnTx/>
              <a:uFillTx/>
              <a:latin typeface="Times New Roman" pitchFamily="18" charset="0"/>
              <a:ea typeface="+mn-ea"/>
              <a:cs typeface="Times New Roman"/>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4000" b="1" i="1" u="none" strike="noStrike" kern="1200" cap="none" spc="0" normalizeH="0" baseline="0" noProof="0" dirty="0">
              <a:ln w="17780" cmpd="sng">
                <a:solidFill>
                  <a:srgbClr val="FFFFFF"/>
                </a:solidFill>
                <a:prstDash val="solid"/>
                <a:miter lim="800000"/>
              </a:ln>
              <a:solidFill>
                <a:srgbClr val="FFFF00"/>
              </a:solidFill>
              <a:effectLst>
                <a:outerShdw blurRad="50800" dist="38100" dir="10800000" algn="r" rotWithShape="0">
                  <a:prstClr val="black"/>
                </a:outerShdw>
              </a:effectLst>
              <a:uLnTx/>
              <a:uFillTx/>
              <a:latin typeface="Times New Roman" pitchFamily="18" charset="0"/>
              <a:ea typeface="+mn-ea"/>
              <a:cs typeface="Times New Roman"/>
            </a:endParaRPr>
          </a:p>
        </p:txBody>
      </p:sp>
      <p:sp>
        <p:nvSpPr>
          <p:cNvPr id="14" name="7 CuadroTexto"/>
          <p:cNvSpPr txBox="1"/>
          <p:nvPr/>
        </p:nvSpPr>
        <p:spPr>
          <a:xfrm>
            <a:off x="4145952" y="5878301"/>
            <a:ext cx="4143372" cy="400110"/>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PE" sz="2000" b="1" i="0" u="none" strike="noStrike" kern="1200" cap="none" spc="0" normalizeH="0" baseline="0" noProof="0" smtClean="0">
                <a:ln>
                  <a:noFill/>
                </a:ln>
                <a:solidFill>
                  <a:srgbClr val="FFFF00"/>
                </a:solidFill>
                <a:effectLst>
                  <a:outerShdw blurRad="50800" dist="38100" dir="10800000" algn="r" rotWithShape="0">
                    <a:prstClr val="black"/>
                  </a:outerShdw>
                </a:effectLst>
                <a:uLnTx/>
                <a:uFillTx/>
                <a:latin typeface="Times New Roman" pitchFamily="18" charset="0"/>
                <a:ea typeface="+mn-ea"/>
                <a:cs typeface="Times New Roman"/>
              </a:rPr>
              <a:t>3 </a:t>
            </a:r>
            <a:r>
              <a:rPr kumimoji="0" lang="es-PE" sz="2000" b="1" i="0" u="none" strike="noStrike" kern="1200" cap="none" spc="0" normalizeH="0" baseline="0" noProof="0" dirty="0" smtClean="0">
                <a:ln>
                  <a:noFill/>
                </a:ln>
                <a:solidFill>
                  <a:srgbClr val="FFFF00"/>
                </a:solidFill>
                <a:effectLst>
                  <a:outerShdw blurRad="50800" dist="38100" dir="10800000" algn="r" rotWithShape="0">
                    <a:prstClr val="black"/>
                  </a:outerShdw>
                </a:effectLst>
                <a:uLnTx/>
                <a:uFillTx/>
                <a:latin typeface="Times New Roman" pitchFamily="18" charset="0"/>
                <a:ea typeface="+mn-ea"/>
                <a:cs typeface="Times New Roman"/>
              </a:rPr>
              <a:t>de noviembre 2019</a:t>
            </a:r>
            <a:endParaRPr kumimoji="0" lang="es-PE" sz="2000" b="1" i="0" u="none" strike="noStrike" kern="1200" cap="none" spc="0" normalizeH="0" baseline="0" noProof="0" dirty="0">
              <a:ln>
                <a:noFill/>
              </a:ln>
              <a:solidFill>
                <a:srgbClr val="FFFF00"/>
              </a:solidFill>
              <a:effectLst>
                <a:outerShdw blurRad="50800" dist="38100" dir="10800000" algn="r" rotWithShape="0">
                  <a:prstClr val="black"/>
                </a:outerShdw>
              </a:effectLst>
              <a:uLnTx/>
              <a:uFillTx/>
              <a:latin typeface="Times New Roman" pitchFamily="18" charset="0"/>
              <a:ea typeface="+mn-ea"/>
              <a:cs typeface="Times New Roman"/>
            </a:endParaRPr>
          </a:p>
        </p:txBody>
      </p:sp>
      <p:grpSp>
        <p:nvGrpSpPr>
          <p:cNvPr id="8" name="Group 226"/>
          <p:cNvGrpSpPr>
            <a:grpSpLocks/>
          </p:cNvGrpSpPr>
          <p:nvPr/>
        </p:nvGrpSpPr>
        <p:grpSpPr bwMode="auto">
          <a:xfrm>
            <a:off x="522963" y="557917"/>
            <a:ext cx="4343400" cy="572135"/>
            <a:chOff x="696" y="689"/>
            <a:chExt cx="6840" cy="901"/>
          </a:xfrm>
        </p:grpSpPr>
        <p:sp>
          <p:nvSpPr>
            <p:cNvPr id="9" name="Rectangle 32"/>
            <p:cNvSpPr>
              <a:spLocks noChangeArrowheads="1"/>
            </p:cNvSpPr>
            <p:nvPr/>
          </p:nvSpPr>
          <p:spPr bwMode="auto">
            <a:xfrm>
              <a:off x="696" y="1004"/>
              <a:ext cx="6840" cy="586"/>
            </a:xfrm>
            <a:prstGeom prst="rect">
              <a:avLst/>
            </a:prstGeom>
            <a:solidFill>
              <a:srgbClr val="70AD47"/>
            </a:solidFill>
            <a:ln w="38100">
              <a:solidFill>
                <a:srgbClr val="F2F2F2"/>
              </a:solidFill>
              <a:miter lim="800000"/>
              <a:headEnd/>
              <a:tailEnd/>
            </a:ln>
            <a:effectLst>
              <a:outerShdw dist="28398" dir="3806097" algn="ctr" rotWithShape="0">
                <a:srgbClr val="375623">
                  <a:alpha val="50000"/>
                </a:srgbClr>
              </a:outerShdw>
            </a:effectLst>
          </p:spPr>
          <p:txBody>
            <a:bodyPr rot="0" vert="horz" wrap="square" lIns="91440" tIns="45720" rIns="91440" bIns="45720" anchor="t" anchorCtr="0" upright="1">
              <a:noAutofit/>
            </a:bodyPr>
            <a:lstStyle/>
            <a:p>
              <a:endParaRPr lang="en-US"/>
            </a:p>
          </p:txBody>
        </p:sp>
        <p:sp>
          <p:nvSpPr>
            <p:cNvPr id="15" name="Text Box 29"/>
            <p:cNvSpPr txBox="1">
              <a:spLocks noChangeArrowheads="1"/>
            </p:cNvSpPr>
            <p:nvPr/>
          </p:nvSpPr>
          <p:spPr bwMode="auto">
            <a:xfrm>
              <a:off x="1672" y="777"/>
              <a:ext cx="5400" cy="66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indent="19050">
                <a:spcAft>
                  <a:spcPts val="0"/>
                </a:spcAft>
              </a:pPr>
              <a:r>
                <a:rPr lang="es-ES_tradnl" sz="1100" b="1">
                  <a:solidFill>
                    <a:srgbClr val="385623"/>
                  </a:solidFill>
                  <a:effectLst/>
                  <a:latin typeface="Arial Rounded MT Bold" panose="020F0704030504030204" pitchFamily="34" charset="0"/>
                  <a:ea typeface="Times New Roman" panose="02020603050405020304" pitchFamily="18" charset="0"/>
                </a:rPr>
                <a:t>LECTIO DIVINA – DOMINGO 31º  TO –Ciclo C</a:t>
              </a:r>
              <a:endParaRPr lang="en-US" sz="1200">
                <a:solidFill>
                  <a:srgbClr val="880000"/>
                </a:solidFill>
                <a:effectLst/>
                <a:latin typeface="Times New Roman" panose="02020603050405020304" pitchFamily="18" charset="0"/>
                <a:ea typeface="Times New Roman" panose="02020603050405020304" pitchFamily="18" charset="0"/>
              </a:endParaRPr>
            </a:p>
            <a:p>
              <a:pPr indent="19050" algn="r">
                <a:spcAft>
                  <a:spcPts val="0"/>
                </a:spcAft>
              </a:pPr>
              <a:r>
                <a:rPr lang="es-ES_tradnl" sz="1100" b="1">
                  <a:solidFill>
                    <a:srgbClr val="538135"/>
                  </a:solidFill>
                  <a:effectLst/>
                  <a:latin typeface="Arial Rounded MT Bold" panose="020F0704030504030204" pitchFamily="34" charset="0"/>
                  <a:ea typeface="Times New Roman" panose="02020603050405020304" pitchFamily="18" charset="0"/>
                </a:rPr>
                <a:t>HOY TENGO QUE ALOJARME EN TU CASA</a:t>
              </a:r>
              <a:endParaRPr lang="en-US" sz="1200">
                <a:solidFill>
                  <a:srgbClr val="880000"/>
                </a:solidFill>
                <a:effectLst/>
                <a:latin typeface="Times New Roman" panose="02020603050405020304" pitchFamily="18" charset="0"/>
                <a:ea typeface="Times New Roman" panose="02020603050405020304" pitchFamily="18" charset="0"/>
              </a:endParaRPr>
            </a:p>
            <a:p>
              <a:pPr indent="19050" algn="r">
                <a:spcAft>
                  <a:spcPts val="0"/>
                </a:spcAft>
              </a:pPr>
              <a:r>
                <a:rPr lang="es-ES_tradnl" sz="1100" b="1">
                  <a:solidFill>
                    <a:srgbClr val="595959"/>
                  </a:solidFill>
                  <a:effectLst/>
                  <a:latin typeface="Arial Rounded MT Bold" panose="020F0704030504030204" pitchFamily="34" charset="0"/>
                  <a:ea typeface="Times New Roman" panose="02020603050405020304" pitchFamily="18" charset="0"/>
                </a:rPr>
                <a:t> </a:t>
              </a:r>
              <a:endParaRPr lang="en-US" sz="1200">
                <a:solidFill>
                  <a:srgbClr val="880000"/>
                </a:solidFill>
                <a:effectLst/>
                <a:latin typeface="Times New Roman" panose="02020603050405020304" pitchFamily="18" charset="0"/>
                <a:ea typeface="Times New Roman" panose="02020603050405020304" pitchFamily="18" charset="0"/>
              </a:endParaRPr>
            </a:p>
          </p:txBody>
        </p:sp>
        <p:pic>
          <p:nvPicPr>
            <p:cNvPr id="16" name="Picture 193"/>
            <p:cNvPicPr>
              <a:picLocks noChangeAspect="1" noChangeArrowheads="1"/>
            </p:cNvPicPr>
            <p:nvPr/>
          </p:nvPicPr>
          <p:blipFill>
            <a:blip r:embed="rId3">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887" y="689"/>
              <a:ext cx="539" cy="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7911392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10" dur="1000" fill="hold"/>
                                        <p:tgtEl>
                                          <p:spTgt spid="1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2"/>
                                        </p:tgtEl>
                                      </p:cBhvr>
                                    </p:animEffect>
                                  </p:childTnLst>
                                </p:cTn>
                              </p:par>
                            </p:childTnLst>
                          </p:cTn>
                        </p:par>
                        <p:par>
                          <p:cTn id="15" fill="hold">
                            <p:stCondLst>
                              <p:cond delay="1000"/>
                            </p:stCondLst>
                            <p:childTnLst>
                              <p:par>
                                <p:cTn id="16" presetID="55"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1000" fill="hold"/>
                                        <p:tgtEl>
                                          <p:spTgt spid="13"/>
                                        </p:tgtEl>
                                        <p:attrNameLst>
                                          <p:attrName>ppt_w</p:attrName>
                                        </p:attrNameLst>
                                      </p:cBhvr>
                                      <p:tavLst>
                                        <p:tav tm="0">
                                          <p:val>
                                            <p:strVal val="#ppt_w*0.70"/>
                                          </p:val>
                                        </p:tav>
                                        <p:tav tm="100000">
                                          <p:val>
                                            <p:strVal val="#ppt_w"/>
                                          </p:val>
                                        </p:tav>
                                      </p:tavLst>
                                    </p:anim>
                                    <p:anim calcmode="lin" valueType="num">
                                      <p:cBhvr>
                                        <p:cTn id="19" dur="1000" fill="hold"/>
                                        <p:tgtEl>
                                          <p:spTgt spid="13"/>
                                        </p:tgtEl>
                                        <p:attrNameLst>
                                          <p:attrName>ppt_h</p:attrName>
                                        </p:attrNameLst>
                                      </p:cBhvr>
                                      <p:tavLst>
                                        <p:tav tm="0">
                                          <p:val>
                                            <p:strVal val="#ppt_h"/>
                                          </p:val>
                                        </p:tav>
                                        <p:tav tm="100000">
                                          <p:val>
                                            <p:strVal val="#ppt_h"/>
                                          </p:val>
                                        </p:tav>
                                      </p:tavLst>
                                    </p:anim>
                                    <p:animEffect transition="in" filter="fade">
                                      <p:cBhvr>
                                        <p:cTn id="20" dur="1000"/>
                                        <p:tgtEl>
                                          <p:spTgt spid="13"/>
                                        </p:tgtEl>
                                      </p:cBhvr>
                                    </p:animEffect>
                                  </p:childTnLst>
                                </p:cTn>
                              </p:par>
                            </p:childTnLst>
                          </p:cTn>
                        </p:par>
                        <p:par>
                          <p:cTn id="21" fill="hold">
                            <p:stCondLst>
                              <p:cond delay="2000"/>
                            </p:stCondLst>
                            <p:childTnLst>
                              <p:par>
                                <p:cTn id="22" presetID="18" presetClass="entr" presetSubtype="12"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strips(downLeft)">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PILAR\Pictures\3800097-framework-for-invitations-abstract-backgrou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548680"/>
            <a:ext cx="8136904" cy="5688632"/>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rot="21368022">
            <a:off x="1991469" y="1737949"/>
            <a:ext cx="5089055" cy="3310094"/>
          </a:xfrm>
          <a:prstGeom prst="rect">
            <a:avLst/>
          </a:prstGeom>
          <a:scene3d>
            <a:camera prst="orthographicFront"/>
            <a:lightRig rig="threePt" dir="t"/>
          </a:scene3d>
          <a:sp3d>
            <a:bevelT w="152400" h="50800" prst="softRound"/>
          </a:sp3d>
        </p:spPr>
      </p:pic>
      <p:sp>
        <p:nvSpPr>
          <p:cNvPr id="3" name="2 Marcador de contenido"/>
          <p:cNvSpPr>
            <a:spLocks noGrp="1"/>
          </p:cNvSpPr>
          <p:nvPr>
            <p:ph idx="1"/>
          </p:nvPr>
        </p:nvSpPr>
        <p:spPr>
          <a:xfrm>
            <a:off x="611560" y="764704"/>
            <a:ext cx="7776864" cy="891821"/>
          </a:xfrm>
          <a:noFill/>
          <a:effectLst/>
          <a:scene3d>
            <a:camera prst="orthographicFront"/>
            <a:lightRig rig="threePt" dir="t"/>
          </a:scene3d>
          <a:sp3d>
            <a:bevelT prst="angle"/>
          </a:sp3d>
        </p:spPr>
        <p:txBody>
          <a:bodyPr/>
          <a:lstStyle/>
          <a:p>
            <a:pPr algn="ctr">
              <a:buFont typeface="Wingdings" panose="05000000000000000000" pitchFamily="2" charset="2"/>
              <a:buChar char="v"/>
            </a:pPr>
            <a:r>
              <a:rPr lang="es-PE" sz="3000" dirty="0" smtClean="0">
                <a:solidFill>
                  <a:schemeClr val="bg1"/>
                </a:solidFill>
                <a:effectLst>
                  <a:glow rad="63500">
                    <a:schemeClr val="accent4">
                      <a:satMod val="175000"/>
                      <a:alpha val="40000"/>
                    </a:schemeClr>
                  </a:glow>
                  <a:outerShdw blurRad="50800" dist="38100" algn="l" rotWithShape="0">
                    <a:prstClr val="black"/>
                  </a:outerShdw>
                </a:effectLst>
                <a:latin typeface="AR CENA" panose="02000000000000000000" pitchFamily="2" charset="0"/>
              </a:rPr>
              <a:t> ¿Qué reacciones se  producen ante la voluntad decidida </a:t>
            </a:r>
          </a:p>
          <a:p>
            <a:pPr algn="ctr">
              <a:buNone/>
            </a:pPr>
            <a:endParaRPr lang="es-PE" sz="3000" dirty="0">
              <a:solidFill>
                <a:schemeClr val="bg1"/>
              </a:solidFill>
              <a:effectLst>
                <a:glow rad="63500">
                  <a:schemeClr val="accent4">
                    <a:satMod val="175000"/>
                    <a:alpha val="40000"/>
                  </a:schemeClr>
                </a:glow>
                <a:outerShdw blurRad="50800" dist="38100" algn="l" rotWithShape="0">
                  <a:prstClr val="black"/>
                </a:outerShdw>
              </a:effectLst>
              <a:latin typeface="AR CENA" panose="02000000000000000000" pitchFamily="2" charset="0"/>
            </a:endParaRPr>
          </a:p>
          <a:p>
            <a:pPr algn="ctr">
              <a:buNone/>
            </a:pPr>
            <a:endParaRPr lang="es-PE" sz="3000" dirty="0" smtClean="0">
              <a:solidFill>
                <a:schemeClr val="bg1"/>
              </a:solidFill>
              <a:effectLst>
                <a:glow rad="63500">
                  <a:schemeClr val="accent4">
                    <a:satMod val="175000"/>
                    <a:alpha val="40000"/>
                  </a:schemeClr>
                </a:glow>
                <a:outerShdw blurRad="50800" dist="38100" algn="l" rotWithShape="0">
                  <a:prstClr val="black"/>
                </a:outerShdw>
              </a:effectLst>
              <a:latin typeface="AR CENA" panose="02000000000000000000" pitchFamily="2" charset="0"/>
            </a:endParaRPr>
          </a:p>
          <a:p>
            <a:pPr algn="ctr">
              <a:buNone/>
            </a:pPr>
            <a:endParaRPr lang="es-PE" sz="3000" dirty="0">
              <a:solidFill>
                <a:schemeClr val="bg1"/>
              </a:solidFill>
              <a:effectLst>
                <a:glow rad="63500">
                  <a:schemeClr val="accent4">
                    <a:satMod val="175000"/>
                    <a:alpha val="40000"/>
                  </a:schemeClr>
                </a:glow>
                <a:outerShdw blurRad="50800" dist="38100" algn="l" rotWithShape="0">
                  <a:prstClr val="black"/>
                </a:outerShdw>
              </a:effectLst>
              <a:latin typeface="AR CENA" panose="02000000000000000000" pitchFamily="2" charset="0"/>
            </a:endParaRPr>
          </a:p>
          <a:p>
            <a:pPr algn="ctr">
              <a:buNone/>
            </a:pPr>
            <a:endParaRPr lang="es-PE" sz="3000" dirty="0" smtClean="0">
              <a:solidFill>
                <a:schemeClr val="bg1"/>
              </a:solidFill>
              <a:effectLst>
                <a:glow rad="63500">
                  <a:schemeClr val="accent4">
                    <a:satMod val="175000"/>
                    <a:alpha val="40000"/>
                  </a:schemeClr>
                </a:glow>
                <a:outerShdw blurRad="50800" dist="38100" algn="l" rotWithShape="0">
                  <a:prstClr val="black"/>
                </a:outerShdw>
              </a:effectLst>
              <a:latin typeface="AR CENA" panose="02000000000000000000" pitchFamily="2" charset="0"/>
            </a:endParaRPr>
          </a:p>
          <a:p>
            <a:pPr algn="ctr">
              <a:buNone/>
            </a:pPr>
            <a:endParaRPr lang="es-PE" sz="3000" dirty="0">
              <a:solidFill>
                <a:schemeClr val="bg1"/>
              </a:solidFill>
              <a:effectLst>
                <a:glow rad="63500">
                  <a:schemeClr val="accent4">
                    <a:satMod val="175000"/>
                    <a:alpha val="40000"/>
                  </a:schemeClr>
                </a:glow>
                <a:outerShdw blurRad="50800" dist="38100" algn="l" rotWithShape="0">
                  <a:prstClr val="black"/>
                </a:outerShdw>
              </a:effectLst>
              <a:latin typeface="AR CENA" panose="02000000000000000000" pitchFamily="2" charset="0"/>
            </a:endParaRPr>
          </a:p>
          <a:p>
            <a:pPr algn="ctr">
              <a:buNone/>
            </a:pPr>
            <a:endParaRPr lang="es-PE" sz="3000" dirty="0" smtClean="0">
              <a:solidFill>
                <a:schemeClr val="bg1"/>
              </a:solidFill>
              <a:effectLst>
                <a:glow rad="63500">
                  <a:schemeClr val="accent4">
                    <a:satMod val="175000"/>
                    <a:alpha val="40000"/>
                  </a:schemeClr>
                </a:glow>
                <a:outerShdw blurRad="50800" dist="38100" algn="l" rotWithShape="0">
                  <a:prstClr val="black"/>
                </a:outerShdw>
              </a:effectLst>
              <a:latin typeface="AR CENA" panose="02000000000000000000" pitchFamily="2" charset="0"/>
            </a:endParaRPr>
          </a:p>
          <a:p>
            <a:pPr algn="ctr">
              <a:buNone/>
            </a:pPr>
            <a:r>
              <a:rPr lang="es-PE" sz="3000" dirty="0" smtClean="0">
                <a:solidFill>
                  <a:schemeClr val="bg1"/>
                </a:solidFill>
                <a:effectLst>
                  <a:glow rad="63500">
                    <a:schemeClr val="accent4">
                      <a:satMod val="175000"/>
                      <a:alpha val="40000"/>
                    </a:schemeClr>
                  </a:glow>
                  <a:outerShdw blurRad="50800" dist="38100" algn="l" rotWithShape="0">
                    <a:prstClr val="black"/>
                  </a:outerShdw>
                </a:effectLst>
                <a:latin typeface="AR CENA" panose="02000000000000000000" pitchFamily="2" charset="0"/>
              </a:rPr>
              <a:t>de Jesús de hospedarse                                          en casa de Zaqueo?</a:t>
            </a:r>
          </a:p>
          <a:p>
            <a:pPr algn="ctr">
              <a:buNone/>
            </a:pPr>
            <a:endParaRPr lang="es-PE" sz="3000" dirty="0">
              <a:solidFill>
                <a:schemeClr val="bg1"/>
              </a:solidFill>
              <a:effectLst>
                <a:glow rad="63500">
                  <a:schemeClr val="accent4">
                    <a:satMod val="175000"/>
                    <a:alpha val="40000"/>
                  </a:schemeClr>
                </a:glow>
                <a:outerShdw blurRad="50800" dist="38100" algn="l" rotWithShape="0">
                  <a:prstClr val="black"/>
                </a:outerShdw>
              </a:effectLst>
              <a:latin typeface="AR CENA" panose="02000000000000000000" pitchFamily="2" charset="0"/>
            </a:endParaRPr>
          </a:p>
        </p:txBody>
      </p:sp>
    </p:spTree>
    <p:extLst>
      <p:ext uri="{BB962C8B-B14F-4D97-AF65-F5344CB8AC3E}">
        <p14:creationId xmlns:p14="http://schemas.microsoft.com/office/powerpoint/2010/main" val="29122144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1"/>
                                          </p:val>
                                        </p:tav>
                                        <p:tav tm="100000">
                                          <p:val>
                                            <p:strVal val="#ppt_x"/>
                                          </p:val>
                                        </p:tav>
                                      </p:tavLst>
                                    </p:anim>
                                    <p:anim calcmode="lin" valueType="num">
                                      <p:cBhvr>
                                        <p:cTn id="9"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78971" y="542404"/>
            <a:ext cx="8168641" cy="5809738"/>
          </a:xfrm>
          <a:prstGeom prst="rect">
            <a:avLst/>
          </a:prstGeom>
          <a:scene3d>
            <a:camera prst="orthographicFront"/>
            <a:lightRig rig="threePt" dir="t"/>
          </a:scene3d>
          <a:sp3d>
            <a:bevelT prst="convex"/>
          </a:sp3d>
        </p:spPr>
      </p:pic>
      <p:sp>
        <p:nvSpPr>
          <p:cNvPr id="3" name="2 Marcador de contenido"/>
          <p:cNvSpPr>
            <a:spLocks noGrp="1"/>
          </p:cNvSpPr>
          <p:nvPr>
            <p:ph idx="1"/>
          </p:nvPr>
        </p:nvSpPr>
        <p:spPr>
          <a:xfrm>
            <a:off x="670172" y="708718"/>
            <a:ext cx="4537553" cy="1999648"/>
          </a:xfrm>
          <a:noFill/>
          <a:effectLst/>
          <a:scene3d>
            <a:camera prst="orthographicFront"/>
            <a:lightRig rig="threePt" dir="t"/>
          </a:scene3d>
          <a:sp3d>
            <a:bevelT prst="angle"/>
          </a:sp3d>
        </p:spPr>
        <p:txBody>
          <a:bodyPr/>
          <a:lstStyle/>
          <a:p>
            <a:pPr algn="ctr">
              <a:buFont typeface="Wingdings" panose="05000000000000000000" pitchFamily="2" charset="2"/>
              <a:buChar char="v"/>
            </a:pPr>
            <a:r>
              <a:rPr lang="es-PE" b="1" dirty="0" smtClean="0">
                <a:solidFill>
                  <a:srgbClr val="FFFF00"/>
                </a:solidFill>
                <a:effectLst>
                  <a:glow rad="63500">
                    <a:schemeClr val="accent4">
                      <a:satMod val="175000"/>
                      <a:alpha val="40000"/>
                    </a:schemeClr>
                  </a:glow>
                  <a:outerShdw blurRad="50800" dist="38100" algn="l" rotWithShape="0">
                    <a:prstClr val="black"/>
                  </a:outerShdw>
                </a:effectLst>
                <a:latin typeface="AR JULIAN" panose="02000000000000000000" pitchFamily="2" charset="0"/>
              </a:rPr>
              <a:t> ¿Cómo responde Jesús a la reacción tanto de Zaqueo como de la gente? </a:t>
            </a:r>
            <a:endParaRPr lang="es-PE" b="1" dirty="0">
              <a:solidFill>
                <a:srgbClr val="FFFF00"/>
              </a:solidFill>
              <a:effectLst>
                <a:glow rad="63500">
                  <a:schemeClr val="accent4">
                    <a:satMod val="175000"/>
                    <a:alpha val="40000"/>
                  </a:schemeClr>
                </a:glow>
                <a:outerShdw blurRad="50800" dist="38100" algn="l" rotWithShape="0">
                  <a:prstClr val="black"/>
                </a:outerShdw>
              </a:effectLst>
              <a:latin typeface="AR JULIAN" panose="02000000000000000000" pitchFamily="2" charset="0"/>
            </a:endParaRPr>
          </a:p>
        </p:txBody>
      </p:sp>
      <p:sp>
        <p:nvSpPr>
          <p:cNvPr id="4" name="2 Marcador de contenido"/>
          <p:cNvSpPr txBox="1">
            <a:spLocks/>
          </p:cNvSpPr>
          <p:nvPr/>
        </p:nvSpPr>
        <p:spPr bwMode="auto">
          <a:xfrm>
            <a:off x="2927286" y="3228817"/>
            <a:ext cx="3646873" cy="1579917"/>
          </a:xfrm>
          <a:prstGeom prst="rect">
            <a:avLst/>
          </a:prstGeom>
          <a:noFill/>
          <a:ln w="9525">
            <a:noFill/>
            <a:miter lim="800000"/>
            <a:headEnd/>
            <a:tailEnd/>
          </a:ln>
          <a:effectLst/>
          <a:scene3d>
            <a:camera prst="orthographicFront"/>
            <a:lightRig rig="threePt" dir="t"/>
          </a:scene3d>
          <a:sp3d>
            <a:bevelT prst="angle"/>
          </a:sp3d>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s-PE" sz="3200" b="1" i="0" u="none" strike="noStrike" kern="0" cap="none" spc="0" normalizeH="0" baseline="0" noProof="0" dirty="0" smtClean="0">
                <a:ln>
                  <a:noFill/>
                </a:ln>
                <a:solidFill>
                  <a:srgbClr val="FFFF00"/>
                </a:solidFill>
                <a:effectLst>
                  <a:glow rad="63500">
                    <a:srgbClr val="000000">
                      <a:satMod val="175000"/>
                      <a:alpha val="40000"/>
                    </a:srgbClr>
                  </a:glow>
                  <a:outerShdw blurRad="50800" dist="38100" algn="l" rotWithShape="0">
                    <a:prstClr val="black"/>
                  </a:outerShdw>
                </a:effectLst>
                <a:uLnTx/>
                <a:uFillTx/>
                <a:latin typeface="AR JULIAN" panose="02000000000000000000" pitchFamily="2" charset="0"/>
                <a:ea typeface="+mn-ea"/>
                <a:cs typeface="+mn-cs"/>
              </a:rPr>
              <a:t> ¿Qué efecto produce en Zaqueo la actitud de Jesús?</a:t>
            </a:r>
          </a:p>
          <a:p>
            <a:pPr marL="342900" marR="0" lvl="0" indent="-342900" algn="ctr" defTabSz="914400" rtl="0" eaLnBrk="0" fontAlgn="base" latinLnBrk="0" hangingPunct="0">
              <a:lnSpc>
                <a:spcPct val="100000"/>
              </a:lnSpc>
              <a:spcBef>
                <a:spcPct val="20000"/>
              </a:spcBef>
              <a:spcAft>
                <a:spcPct val="0"/>
              </a:spcAft>
              <a:buClrTx/>
              <a:buSzTx/>
              <a:buFontTx/>
              <a:buNone/>
              <a:tabLst/>
              <a:defRPr/>
            </a:pPr>
            <a:endParaRPr kumimoji="0" lang="es-PE" sz="3200" b="1" i="0" u="none" strike="noStrike" kern="0" cap="none" spc="0" normalizeH="0" baseline="0" noProof="0" dirty="0">
              <a:ln>
                <a:noFill/>
              </a:ln>
              <a:solidFill>
                <a:srgbClr val="FFFF00"/>
              </a:solidFill>
              <a:effectLst>
                <a:glow rad="63500">
                  <a:srgbClr val="000000">
                    <a:satMod val="175000"/>
                    <a:alpha val="40000"/>
                  </a:srgbClr>
                </a:glow>
                <a:outerShdw blurRad="50800" dist="38100" algn="l" rotWithShape="0">
                  <a:prstClr val="black"/>
                </a:outerShdw>
              </a:effectLst>
              <a:uLnTx/>
              <a:uFillTx/>
              <a:latin typeface="AR JULIAN" panose="02000000000000000000" pitchFamily="2" charset="0"/>
              <a:ea typeface="+mn-ea"/>
              <a:cs typeface="+mn-cs"/>
            </a:endParaRPr>
          </a:p>
        </p:txBody>
      </p:sp>
    </p:spTree>
    <p:extLst>
      <p:ext uri="{BB962C8B-B14F-4D97-AF65-F5344CB8AC3E}">
        <p14:creationId xmlns:p14="http://schemas.microsoft.com/office/powerpoint/2010/main" val="20703571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1"/>
                                          </p:val>
                                        </p:tav>
                                        <p:tav tm="100000">
                                          <p:val>
                                            <p:strVal val="#ppt_x"/>
                                          </p:val>
                                        </p:tav>
                                      </p:tavLst>
                                    </p:anim>
                                    <p:anim calcmode="lin" valueType="num">
                                      <p:cBhvr>
                                        <p:cTn id="9" dur="750" fill="hold"/>
                                        <p:tgtEl>
                                          <p:spTgt spid="3"/>
                                        </p:tgtEl>
                                        <p:attrNameLst>
                                          <p:attrName>ppt_y</p:attrName>
                                        </p:attrNameLst>
                                      </p:cBhvr>
                                      <p:tavLst>
                                        <p:tav tm="0">
                                          <p:val>
                                            <p:strVal val="#ppt_y"/>
                                          </p:val>
                                        </p:tav>
                                        <p:tav tm="100000">
                                          <p:val>
                                            <p:strVal val="#ppt_y"/>
                                          </p:val>
                                        </p:tav>
                                      </p:tavLst>
                                    </p:anim>
                                  </p:childTnLst>
                                </p:cTn>
                              </p:par>
                            </p:childTnLst>
                          </p:cTn>
                        </p:par>
                        <p:par>
                          <p:cTn id="10" fill="hold">
                            <p:stCondLst>
                              <p:cond delay="4875"/>
                            </p:stCondLst>
                            <p:childTnLst>
                              <p:par>
                                <p:cTn id="11" presetID="40" presetClass="entr" presetSubtype="0" fill="hold" grpId="0" nodeType="after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anim calcmode="lin" valueType="num">
                                      <p:cBhvr>
                                        <p:cTn id="14" dur="750" fill="hold"/>
                                        <p:tgtEl>
                                          <p:spTgt spid="4"/>
                                        </p:tgtEl>
                                        <p:attrNameLst>
                                          <p:attrName>ppt_x</p:attrName>
                                        </p:attrNameLst>
                                      </p:cBhvr>
                                      <p:tavLst>
                                        <p:tav tm="0">
                                          <p:val>
                                            <p:strVal val="#ppt_x-.1"/>
                                          </p:val>
                                        </p:tav>
                                        <p:tav tm="100000">
                                          <p:val>
                                            <p:strVal val="#ppt_x"/>
                                          </p:val>
                                        </p:tav>
                                      </p:tavLst>
                                    </p:anim>
                                    <p:anim calcmode="lin" valueType="num">
                                      <p:cBhvr>
                                        <p:cTn id="15" dur="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Resultado de imagen para Jesus llama a Zaque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580" y="552349"/>
            <a:ext cx="8074868" cy="5778782"/>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3" name="AutoShape 2"/>
          <p:cNvSpPr>
            <a:spLocks noChangeArrowheads="1"/>
          </p:cNvSpPr>
          <p:nvPr/>
        </p:nvSpPr>
        <p:spPr bwMode="auto">
          <a:xfrm>
            <a:off x="755575" y="692696"/>
            <a:ext cx="2466596" cy="639715"/>
          </a:xfrm>
          <a:prstGeom prst="roundRect">
            <a:avLst>
              <a:gd name="adj" fmla="val 16667"/>
            </a:avLst>
          </a:prstGeom>
          <a:solidFill>
            <a:srgbClr val="006000"/>
          </a:solidFill>
          <a:ln w="38100">
            <a:solidFill>
              <a:srgbClr val="FFFF00"/>
            </a:solidFill>
            <a:round/>
            <a:headEnd/>
            <a:tailEnd/>
          </a:ln>
          <a:effectLst>
            <a:outerShdw dist="28398" dir="3806097" algn="ctr" rotWithShape="0">
              <a:srgbClr val="375623"/>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libri" panose="020F0502020204030204" pitchFamily="34" charset="0"/>
                <a:ea typeface="+mn-ea"/>
                <a:cs typeface="Times New Roman" pitchFamily="18" charset="0"/>
              </a:rPr>
              <a:t>MEDITATIO</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Times New Roman" pitchFamily="18" charset="0"/>
              </a:rPr>
              <a:t>¿Qué ME dice el texto?</a:t>
            </a:r>
            <a:endParaRPr kumimoji="0" lang="es-PE" sz="28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
        <p:nvSpPr>
          <p:cNvPr id="4" name="2 Marcador de contenido"/>
          <p:cNvSpPr txBox="1">
            <a:spLocks/>
          </p:cNvSpPr>
          <p:nvPr/>
        </p:nvSpPr>
        <p:spPr>
          <a:xfrm>
            <a:off x="348342" y="3996256"/>
            <a:ext cx="8185919" cy="2160240"/>
          </a:xfrm>
          <a:prstGeom prst="rect">
            <a:avLst/>
          </a:prstGeom>
          <a:noFill/>
          <a:effectLst>
            <a:softEdge rad="63500"/>
          </a:effectLst>
        </p:spPr>
        <p: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s-PE" sz="2800" b="0" i="1" u="none" strike="noStrike" kern="1200" cap="none" spc="0" normalizeH="0" baseline="0" noProof="0" dirty="0">
                <a:ln>
                  <a:noFill/>
                </a:ln>
                <a:solidFill>
                  <a:srgbClr val="FFFFFF"/>
                </a:solidFill>
                <a:effectLst>
                  <a:glow rad="101600">
                    <a:srgbClr val="000000">
                      <a:lumMod val="95000"/>
                      <a:lumOff val="5000"/>
                      <a:alpha val="40000"/>
                    </a:srgbClr>
                  </a:glow>
                  <a:outerShdw blurRad="50800" dist="38100" algn="l" rotWithShape="0">
                    <a:prstClr val="black"/>
                  </a:outerShdw>
                </a:effectLst>
                <a:uLnTx/>
                <a:uFillTx/>
                <a:latin typeface="Franklin Gothic Medium Cond" panose="020B0606030402020204" pitchFamily="34" charset="0"/>
                <a:ea typeface="+mn-ea"/>
                <a:cs typeface="+mn-cs"/>
              </a:rPr>
              <a:t>   </a:t>
            </a:r>
            <a:r>
              <a:rPr kumimoji="0" lang="es-PE" sz="2800" b="0" i="1" u="sng" strike="noStrike" kern="1200" cap="none" spc="0" normalizeH="0" baseline="0" noProof="0" dirty="0">
                <a:ln>
                  <a:noFill/>
                </a:ln>
                <a:solidFill>
                  <a:srgbClr val="FFFFFF"/>
                </a:solidFill>
                <a:effectLst>
                  <a:glow rad="101600">
                    <a:srgbClr val="000000">
                      <a:lumMod val="95000"/>
                      <a:lumOff val="5000"/>
                      <a:alpha val="40000"/>
                    </a:srgbClr>
                  </a:glow>
                  <a:outerShdw blurRad="50800" dist="38100" algn="l" rotWithShape="0">
                    <a:prstClr val="black"/>
                  </a:outerShdw>
                </a:effectLst>
                <a:uLnTx/>
                <a:uFillTx/>
                <a:latin typeface="Franklin Gothic Medium Cond" panose="020B0606030402020204" pitchFamily="34" charset="0"/>
                <a:ea typeface="+mn-ea"/>
                <a:cs typeface="+mn-cs"/>
              </a:rPr>
              <a:t> </a:t>
            </a:r>
            <a:r>
              <a:rPr kumimoji="0" lang="es-PE" sz="2800" b="0" i="1" u="sng" strike="noStrike" kern="1200" cap="none" spc="0" normalizeH="0" baseline="0" noProof="0" dirty="0" smtClean="0">
                <a:ln>
                  <a:noFill/>
                </a:ln>
                <a:solidFill>
                  <a:srgbClr val="FFFFFF"/>
                </a:solidFill>
                <a:effectLst>
                  <a:glow rad="101600">
                    <a:srgbClr val="000000">
                      <a:lumMod val="95000"/>
                      <a:lumOff val="5000"/>
                      <a:alpha val="40000"/>
                    </a:srgbClr>
                  </a:glow>
                  <a:outerShdw blurRad="50800" dist="38100" algn="l" rotWithShape="0">
                    <a:prstClr val="black"/>
                  </a:outerShdw>
                </a:effectLst>
                <a:uLnTx/>
                <a:uFillTx/>
                <a:latin typeface="Franklin Gothic Medium Cond" panose="020B0606030402020204" pitchFamily="34" charset="0"/>
                <a:ea typeface="+mn-ea"/>
                <a:cs typeface="+mn-cs"/>
              </a:rPr>
              <a:t>Motivación</a:t>
            </a:r>
            <a:r>
              <a:rPr kumimoji="0" lang="es-PE" sz="2800" b="0" i="1" u="none" strike="noStrike" kern="1200" cap="none" spc="0" normalizeH="0" baseline="0" noProof="0" dirty="0" smtClean="0">
                <a:ln>
                  <a:noFill/>
                </a:ln>
                <a:solidFill>
                  <a:srgbClr val="FFFFFF"/>
                </a:solidFill>
                <a:effectLst>
                  <a:glow rad="101600">
                    <a:srgbClr val="000000">
                      <a:lumMod val="95000"/>
                      <a:lumOff val="5000"/>
                      <a:alpha val="40000"/>
                    </a:srgbClr>
                  </a:glow>
                  <a:outerShdw blurRad="50800" dist="38100" algn="l" rotWithShape="0">
                    <a:prstClr val="black"/>
                  </a:outerShdw>
                </a:effectLst>
                <a:uLnTx/>
                <a:uFillTx/>
                <a:latin typeface="Franklin Gothic Medium Cond" panose="020B0606030402020204" pitchFamily="34" charset="0"/>
                <a:ea typeface="+mn-ea"/>
                <a:cs typeface="+mn-cs"/>
              </a:rPr>
              <a:t>: Todos </a:t>
            </a:r>
            <a:r>
              <a:rPr kumimoji="0" lang="es-PE" sz="2800" b="0" i="1" u="none" strike="noStrike" kern="1200" cap="none" spc="0" normalizeH="0" baseline="0" noProof="0" dirty="0">
                <a:ln>
                  <a:noFill/>
                </a:ln>
                <a:solidFill>
                  <a:srgbClr val="FFFFFF"/>
                </a:solidFill>
                <a:effectLst>
                  <a:glow rad="101600">
                    <a:srgbClr val="000000">
                      <a:lumMod val="95000"/>
                      <a:lumOff val="5000"/>
                      <a:alpha val="40000"/>
                    </a:srgbClr>
                  </a:glow>
                  <a:outerShdw blurRad="50800" dist="38100" algn="l" rotWithShape="0">
                    <a:prstClr val="black"/>
                  </a:outerShdw>
                </a:effectLst>
                <a:uLnTx/>
                <a:uFillTx/>
                <a:latin typeface="Franklin Gothic Medium Cond" panose="020B0606030402020204" pitchFamily="34" charset="0"/>
                <a:ea typeface="+mn-ea"/>
                <a:cs typeface="+mn-cs"/>
              </a:rPr>
              <a:t>llevamos un Zaqueo en nuestro interior. Somos esa persona que Dios busca sin descanso</a:t>
            </a:r>
            <a:r>
              <a:rPr kumimoji="0" lang="es-PE" sz="2800" b="0" i="1" u="none" strike="noStrike" kern="1200" cap="none" spc="0" normalizeH="0" baseline="0" noProof="0" dirty="0" smtClean="0">
                <a:ln>
                  <a:noFill/>
                </a:ln>
                <a:solidFill>
                  <a:srgbClr val="FFFFFF"/>
                </a:solidFill>
                <a:effectLst>
                  <a:glow rad="101600">
                    <a:srgbClr val="000000">
                      <a:lumMod val="95000"/>
                      <a:lumOff val="5000"/>
                      <a:alpha val="40000"/>
                    </a:srgbClr>
                  </a:glow>
                  <a:outerShdw blurRad="50800" dist="38100" algn="l" rotWithShape="0">
                    <a:prstClr val="black"/>
                  </a:outerShdw>
                </a:effectLst>
                <a:uLnTx/>
                <a:uFillTx/>
                <a:latin typeface="Franklin Gothic Medium Cond" panose="020B0606030402020204" pitchFamily="34" charset="0"/>
                <a:ea typeface="+mn-ea"/>
                <a:cs typeface="+mn-cs"/>
              </a:rPr>
              <a:t>.                         </a:t>
            </a:r>
            <a:r>
              <a:rPr kumimoji="0" lang="es-PE" sz="2800" b="0" i="1" u="none" strike="noStrike" kern="0" cap="none" spc="0" normalizeH="0" baseline="0" noProof="0" dirty="0" smtClean="0">
                <a:ln>
                  <a:noFill/>
                </a:ln>
                <a:solidFill>
                  <a:srgbClr val="FFFFFF"/>
                </a:solidFill>
                <a:effectLst>
                  <a:glow rad="101600">
                    <a:srgbClr val="000000">
                      <a:lumMod val="95000"/>
                      <a:lumOff val="5000"/>
                      <a:alpha val="40000"/>
                    </a:srgbClr>
                  </a:glow>
                  <a:outerShdw blurRad="50800" dist="38100" algn="l" rotWithShape="0">
                    <a:prstClr val="black"/>
                  </a:outerShdw>
                </a:effectLst>
                <a:uLnTx/>
                <a:uFillTx/>
                <a:latin typeface="Franklin Gothic Medium Cond" panose="020B0606030402020204" pitchFamily="34" charset="0"/>
                <a:ea typeface="+mn-ea"/>
                <a:cs typeface="+mn-cs"/>
              </a:rPr>
              <a:t>Hoy</a:t>
            </a:r>
            <a:r>
              <a:rPr kumimoji="0" lang="es-PE" sz="2800" b="0" i="1" u="none" strike="noStrike" kern="0" cap="none" spc="0" normalizeH="0" baseline="0" noProof="0" dirty="0">
                <a:ln>
                  <a:noFill/>
                </a:ln>
                <a:solidFill>
                  <a:srgbClr val="FFFFFF"/>
                </a:solidFill>
                <a:effectLst>
                  <a:glow rad="101600">
                    <a:srgbClr val="000000">
                      <a:lumMod val="95000"/>
                      <a:lumOff val="5000"/>
                      <a:alpha val="40000"/>
                    </a:srgbClr>
                  </a:glow>
                  <a:outerShdw blurRad="50800" dist="38100" algn="l" rotWithShape="0">
                    <a:prstClr val="black"/>
                  </a:outerShdw>
                </a:effectLst>
                <a:uLnTx/>
                <a:uFillTx/>
                <a:latin typeface="Franklin Gothic Medium Cond" panose="020B0606030402020204" pitchFamily="34" charset="0"/>
                <a:ea typeface="+mn-ea"/>
                <a:cs typeface="+mn-cs"/>
              </a:rPr>
              <a:t>, Jesús nos sale al encuentro, nos llama por nuestro nombre y expresa su deseo de alojarse en nuestra casa para llenarla de salvación.</a:t>
            </a:r>
          </a:p>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s-PE" sz="2800" b="0" i="1" u="none" strike="noStrike" kern="1200" cap="none" spc="0" normalizeH="0" baseline="0" noProof="0" dirty="0" smtClean="0">
                <a:ln>
                  <a:noFill/>
                </a:ln>
                <a:solidFill>
                  <a:srgbClr val="FFFFFF"/>
                </a:solidFill>
                <a:effectLst>
                  <a:glow rad="101600">
                    <a:srgbClr val="000000">
                      <a:lumMod val="95000"/>
                      <a:lumOff val="5000"/>
                      <a:alpha val="40000"/>
                    </a:srgbClr>
                  </a:glow>
                  <a:outerShdw blurRad="50800" dist="38100" algn="l" rotWithShape="0">
                    <a:prstClr val="black"/>
                  </a:outerShdw>
                </a:effectLst>
                <a:uLnTx/>
                <a:uFillTx/>
                <a:latin typeface="Franklin Gothic Medium Cond" panose="020B0606030402020204" pitchFamily="34" charset="0"/>
                <a:ea typeface="+mn-ea"/>
                <a:cs typeface="+mn-cs"/>
              </a:rPr>
              <a:t> </a:t>
            </a:r>
            <a:endParaRPr kumimoji="0" lang="es-PE" sz="2800" b="0" i="1" u="none" strike="noStrike" kern="1200" cap="none" spc="0" normalizeH="0" baseline="0" noProof="0" dirty="0">
              <a:ln>
                <a:noFill/>
              </a:ln>
              <a:solidFill>
                <a:srgbClr val="FFFFFF"/>
              </a:solidFill>
              <a:effectLst>
                <a:glow rad="101600">
                  <a:srgbClr val="000000">
                    <a:lumMod val="95000"/>
                    <a:lumOff val="5000"/>
                    <a:alpha val="40000"/>
                  </a:srgbClr>
                </a:glow>
                <a:outerShdw blurRad="50800" dist="38100" algn="l" rotWithShape="0">
                  <a:prstClr val="black"/>
                </a:outerShdw>
              </a:effectLst>
              <a:uLnTx/>
              <a:uFillTx/>
              <a:latin typeface="Franklin Gothic Medium Cond" panose="020B0606030402020204" pitchFamily="34" charset="0"/>
              <a:ea typeface="+mn-ea"/>
              <a:cs typeface="+mn-cs"/>
            </a:endParaRPr>
          </a:p>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s-PE" sz="2800" b="0" i="1" u="none" strike="noStrike" kern="1200" cap="none" spc="0" normalizeH="0" baseline="0" noProof="0" dirty="0" smtClean="0">
                <a:ln>
                  <a:noFill/>
                </a:ln>
                <a:solidFill>
                  <a:srgbClr val="FFFFFF"/>
                </a:solidFill>
                <a:effectLst>
                  <a:glow rad="101600">
                    <a:srgbClr val="000000">
                      <a:lumMod val="95000"/>
                      <a:lumOff val="5000"/>
                      <a:alpha val="40000"/>
                    </a:srgbClr>
                  </a:glow>
                  <a:outerShdw blurRad="50800" dist="38100" algn="l" rotWithShape="0">
                    <a:prstClr val="black"/>
                  </a:outerShdw>
                </a:effectLst>
                <a:uLnTx/>
                <a:uFillTx/>
                <a:latin typeface="Franklin Gothic Medium Cond" panose="020B0606030402020204" pitchFamily="34" charset="0"/>
                <a:ea typeface="+mn-ea"/>
                <a:cs typeface="+mn-cs"/>
              </a:rPr>
              <a:t> </a:t>
            </a:r>
            <a:endParaRPr kumimoji="0" lang="es-PE" sz="2800" b="0" i="0" u="none" strike="noStrike" kern="0" cap="none" spc="0" normalizeH="0" baseline="0" noProof="0" dirty="0">
              <a:ln>
                <a:noFill/>
              </a:ln>
              <a:solidFill>
                <a:srgbClr val="FFFFFF"/>
              </a:solidFill>
              <a:effectLst>
                <a:glow rad="101600">
                  <a:srgbClr val="000000">
                    <a:lumMod val="95000"/>
                    <a:lumOff val="5000"/>
                    <a:alpha val="40000"/>
                  </a:srgbClr>
                </a:glow>
                <a:outerShdw blurRad="50800" dist="38100" algn="l" rotWithShape="0">
                  <a:prstClr val="black"/>
                </a:outerShdw>
              </a:effectLst>
              <a:uLnTx/>
              <a:uFillTx/>
              <a:latin typeface="Franklin Gothic Medium Cond" panose="020B0606030402020204" pitchFamily="34" charset="0"/>
              <a:ea typeface="+mn-ea"/>
              <a:cs typeface="+mn-cs"/>
            </a:endParaRPr>
          </a:p>
        </p:txBody>
      </p:sp>
    </p:spTree>
    <p:extLst>
      <p:ext uri="{BB962C8B-B14F-4D97-AF65-F5344CB8AC3E}">
        <p14:creationId xmlns:p14="http://schemas.microsoft.com/office/powerpoint/2010/main" val="36352634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950" y="518482"/>
            <a:ext cx="8080491" cy="5795231"/>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3" name="2 Rectángulo"/>
          <p:cNvSpPr/>
          <p:nvPr/>
        </p:nvSpPr>
        <p:spPr>
          <a:xfrm>
            <a:off x="710229" y="453826"/>
            <a:ext cx="4048043" cy="550920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457200" marR="0" lvl="0" indent="-457200" algn="ctr"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s-PE" sz="3200" b="1" i="0" u="none" strike="noStrike" kern="1200" cap="none" spc="0" normalizeH="0" baseline="0" noProof="0" dirty="0" smtClean="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glow rad="101600">
                    <a:srgbClr val="FFFFFF">
                      <a:alpha val="60000"/>
                    </a:srgbClr>
                  </a:glow>
                  <a:outerShdw blurRad="50800" dist="39000" dir="5460000" algn="tl">
                    <a:srgbClr val="000000">
                      <a:alpha val="38000"/>
                    </a:srgbClr>
                  </a:outerShdw>
                </a:effectLst>
                <a:uLnTx/>
                <a:uFillTx/>
                <a:latin typeface="Arial"/>
                <a:ea typeface="Times New Roman"/>
                <a:cs typeface="Times New Roman"/>
              </a:rPr>
              <a:t>¿Me preocupo como Zaqueo para poder “ver” a Jesús?, </a:t>
            </a:r>
            <a:r>
              <a:rPr kumimoji="0" lang="es-ES" sz="3200" b="1"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glow rad="101600">
                    <a:srgbClr val="FFFFFF">
                      <a:alpha val="60000"/>
                    </a:srgbClr>
                  </a:glow>
                  <a:outerShdw blurRad="50800" dist="39000" dir="5460000" algn="tl">
                    <a:srgbClr val="000000">
                      <a:alpha val="38000"/>
                    </a:srgbClr>
                  </a:outerShdw>
                </a:effectLst>
                <a:uLnTx/>
                <a:uFillTx/>
                <a:latin typeface="Arial"/>
                <a:ea typeface="Times New Roman"/>
                <a:cs typeface="Times New Roman"/>
              </a:rPr>
              <a:t>¿Cuáles serán los obstáculos que yo hoy debo superar para poder encontrarme con Jesús</a:t>
            </a:r>
            <a:r>
              <a:rPr kumimoji="0" lang="es-ES" sz="3200" b="1" i="0" u="none" strike="noStrike" kern="1200" cap="none" spc="0" normalizeH="0" baseline="0" noProof="0" dirty="0" smtClean="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glow rad="101600">
                    <a:srgbClr val="FFFFFF">
                      <a:alpha val="60000"/>
                    </a:srgbClr>
                  </a:glow>
                  <a:outerShdw blurRad="50800" dist="39000" dir="5460000" algn="tl">
                    <a:srgbClr val="000000">
                      <a:alpha val="38000"/>
                    </a:srgbClr>
                  </a:outerShdw>
                </a:effectLst>
                <a:uLnTx/>
                <a:uFillTx/>
                <a:latin typeface="Arial"/>
                <a:ea typeface="Times New Roman"/>
                <a:cs typeface="Times New Roman"/>
              </a:rPr>
              <a:t>?.</a:t>
            </a:r>
            <a:endParaRPr kumimoji="0" lang="es-PE" sz="3200" b="1" i="0" u="none" strike="noStrike" kern="1200" cap="none" spc="0" normalizeH="0" baseline="0" noProof="0"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glow rad="101600">
                  <a:srgbClr val="FFFFFF">
                    <a:alpha val="60000"/>
                  </a:srgbClr>
                </a:glow>
                <a:outerShdw blurRad="50800" dist="39000" dir="5460000" algn="tl">
                  <a:srgbClr val="000000">
                    <a:alpha val="38000"/>
                  </a:srgbClr>
                </a:outerShdw>
              </a:effectLst>
              <a:uLnTx/>
              <a:uFillTx/>
              <a:latin typeface="Times New Roman" pitchFamily="18" charset="0"/>
              <a:ea typeface="+mn-ea"/>
              <a:cs typeface="Times New Roman"/>
            </a:endParaRPr>
          </a:p>
        </p:txBody>
      </p:sp>
    </p:spTree>
    <p:extLst>
      <p:ext uri="{BB962C8B-B14F-4D97-AF65-F5344CB8AC3E}">
        <p14:creationId xmlns:p14="http://schemas.microsoft.com/office/powerpoint/2010/main" val="39408734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750" fill="hold"/>
                                        <p:tgtEl>
                                          <p:spTgt spid="3"/>
                                        </p:tgtEl>
                                        <p:attrNameLst>
                                          <p:attrName>ppt_w</p:attrName>
                                        </p:attrNameLst>
                                      </p:cBhvr>
                                      <p:tavLst>
                                        <p:tav tm="0">
                                          <p:val>
                                            <p:strVal val="2/3*#ppt_w"/>
                                          </p:val>
                                        </p:tav>
                                        <p:tav tm="100000">
                                          <p:val>
                                            <p:strVal val="#ppt_w"/>
                                          </p:val>
                                        </p:tav>
                                      </p:tavLst>
                                    </p:anim>
                                    <p:anim calcmode="lin" valueType="num">
                                      <p:cBhvr>
                                        <p:cTn id="8" dur="1750" fill="hold"/>
                                        <p:tgtEl>
                                          <p:spTgt spid="3"/>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2152" y="548680"/>
            <a:ext cx="8174304" cy="5760640"/>
          </a:xfrm>
          <a:prstGeom prst="rect">
            <a:avLst/>
          </a:prstGeom>
          <a:scene3d>
            <a:camera prst="orthographicFront"/>
            <a:lightRig rig="threePt" dir="t"/>
          </a:scene3d>
          <a:sp3d>
            <a:bevelT prst="convex"/>
          </a:sp3d>
        </p:spPr>
      </p:pic>
      <p:sp>
        <p:nvSpPr>
          <p:cNvPr id="61444" name="Text Box 4"/>
          <p:cNvSpPr txBox="1">
            <a:spLocks noChangeArrowheads="1"/>
          </p:cNvSpPr>
          <p:nvPr/>
        </p:nvSpPr>
        <p:spPr bwMode="auto">
          <a:xfrm>
            <a:off x="3065418" y="668910"/>
            <a:ext cx="5427094" cy="1938992"/>
          </a:xfrm>
          <a:prstGeom prst="rect">
            <a:avLst/>
          </a:prstGeom>
          <a:noFill/>
          <a:ln w="9525">
            <a:noFill/>
            <a:miter lim="800000"/>
            <a:headEnd/>
            <a:tailEnd/>
          </a:ln>
          <a:effectLst/>
          <a:scene3d>
            <a:camera prst="orthographicFront"/>
            <a:lightRig rig="threePt" dir="t"/>
          </a:scene3d>
          <a:sp3d>
            <a:bevelT w="152400" h="50800" prst="softRound"/>
          </a:sp3d>
        </p:spPr>
        <p:txBody>
          <a:bodyPr wrap="square">
            <a:spAutoFit/>
          </a:bodyPr>
          <a:lstStyle/>
          <a:p>
            <a:pPr marL="571500" marR="0" lvl="0" indent="-571500" algn="ctr"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es-PE" sz="4000" b="1" i="0" u="none" strike="noStrike" kern="1200" cap="none" spc="0" normalizeH="0" baseline="0" noProof="0" dirty="0" smtClean="0">
                <a:ln>
                  <a:noFill/>
                </a:ln>
                <a:solidFill>
                  <a:srgbClr val="FFFFFF"/>
                </a:solidFill>
                <a:effectLst>
                  <a:glow rad="63500">
                    <a:schemeClr val="accent4">
                      <a:satMod val="175000"/>
                      <a:alpha val="40000"/>
                    </a:schemeClr>
                  </a:glow>
                  <a:outerShdw blurRad="50800" dist="38100" algn="l" rotWithShape="0">
                    <a:prstClr val="black"/>
                  </a:outerShdw>
                </a:effectLst>
                <a:uLnTx/>
                <a:uFillTx/>
                <a:latin typeface="AR JULIAN" panose="02000000000000000000" pitchFamily="2" charset="0"/>
                <a:ea typeface="Arial Unicode MS" pitchFamily="34" charset="-128"/>
                <a:cs typeface="Arial Unicode MS" pitchFamily="34" charset="-128"/>
              </a:rPr>
              <a:t>¿Me deja indiferente el rostro de Jesús? </a:t>
            </a:r>
            <a:endParaRPr kumimoji="0" lang="es-ES" sz="4000" b="1" i="0" u="none" strike="noStrike" kern="1200" cap="none" spc="0" normalizeH="0" baseline="0" noProof="0" dirty="0">
              <a:ln>
                <a:noFill/>
              </a:ln>
              <a:solidFill>
                <a:srgbClr val="FFFFFF"/>
              </a:solidFill>
              <a:effectLst>
                <a:glow rad="63500">
                  <a:schemeClr val="accent4">
                    <a:satMod val="175000"/>
                    <a:alpha val="40000"/>
                  </a:schemeClr>
                </a:glow>
                <a:outerShdw blurRad="50800" dist="38100" algn="l" rotWithShape="0">
                  <a:prstClr val="black"/>
                </a:outerShdw>
              </a:effectLst>
              <a:uLnTx/>
              <a:uFillTx/>
              <a:latin typeface="AR JULIAN" panose="02000000000000000000" pitchFamily="2" charset="0"/>
              <a:ea typeface="Arial Unicode MS" pitchFamily="34" charset="-128"/>
              <a:cs typeface="Arial Unicode MS" pitchFamily="34" charset="-128"/>
            </a:endParaRPr>
          </a:p>
        </p:txBody>
      </p:sp>
      <p:sp>
        <p:nvSpPr>
          <p:cNvPr id="6" name="Text Box 3"/>
          <p:cNvSpPr txBox="1">
            <a:spLocks noChangeArrowheads="1"/>
          </p:cNvSpPr>
          <p:nvPr/>
        </p:nvSpPr>
        <p:spPr bwMode="auto">
          <a:xfrm>
            <a:off x="608184" y="3284984"/>
            <a:ext cx="6340080" cy="1846659"/>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3800" b="1" i="0" u="none" strike="noStrike" kern="1200" cap="none" spc="0" normalizeH="0" baseline="0" noProof="0" dirty="0" smtClean="0">
                <a:ln>
                  <a:noFill/>
                </a:ln>
                <a:solidFill>
                  <a:srgbClr val="FFFFFF"/>
                </a:solidFill>
                <a:effectLst>
                  <a:glow rad="101600">
                    <a:srgbClr val="680014">
                      <a:alpha val="60000"/>
                    </a:srgbClr>
                  </a:glow>
                  <a:outerShdw blurRad="50800" dist="38100" algn="l" rotWithShape="0">
                    <a:prstClr val="black"/>
                  </a:outerShdw>
                </a:effectLst>
                <a:uLnTx/>
                <a:uFillTx/>
                <a:latin typeface="AR JULIAN" panose="02000000000000000000" pitchFamily="2" charset="0"/>
                <a:ea typeface="+mn-ea"/>
                <a:cs typeface="+mn-cs"/>
              </a:rPr>
              <a:t>¿Cómo me  invita el pasaje de hoy a </a:t>
            </a:r>
            <a:r>
              <a:rPr kumimoji="0" lang="es-PE" sz="3800" b="0" i="0" u="none" strike="noStrike" kern="1200" cap="none" spc="0" normalizeH="0" baseline="0" noProof="0" dirty="0" smtClean="0">
                <a:ln>
                  <a:noFill/>
                </a:ln>
                <a:solidFill>
                  <a:srgbClr val="FFFFFF"/>
                </a:solidFill>
                <a:effectLst>
                  <a:glow rad="101600">
                    <a:srgbClr val="680014">
                      <a:alpha val="60000"/>
                    </a:srgbClr>
                  </a:glow>
                  <a:outerShdw blurRad="50800" dist="38100" algn="l" rotWithShape="0">
                    <a:prstClr val="black"/>
                  </a:outerShdw>
                </a:effectLst>
                <a:uLnTx/>
                <a:uFillTx/>
                <a:latin typeface="AR JULIAN" panose="02000000000000000000" pitchFamily="2" charset="0"/>
                <a:ea typeface="+mn-ea"/>
                <a:cs typeface="+mn-cs"/>
              </a:rPr>
              <a:t>relacionarme</a:t>
            </a:r>
            <a:r>
              <a:rPr kumimoji="0" lang="es-PE" sz="3800" b="1" i="0" u="none" strike="noStrike" kern="1200" cap="none" spc="0" normalizeH="0" baseline="0" noProof="0" dirty="0" smtClean="0">
                <a:ln>
                  <a:noFill/>
                </a:ln>
                <a:solidFill>
                  <a:srgbClr val="FFFFFF"/>
                </a:solidFill>
                <a:effectLst>
                  <a:glow rad="101600">
                    <a:srgbClr val="680014">
                      <a:alpha val="60000"/>
                    </a:srgbClr>
                  </a:glow>
                  <a:outerShdw blurRad="50800" dist="38100" algn="l" rotWithShape="0">
                    <a:prstClr val="black"/>
                  </a:outerShdw>
                </a:effectLst>
                <a:uLnTx/>
                <a:uFillTx/>
                <a:latin typeface="AR JULIAN" panose="02000000000000000000" pitchFamily="2" charset="0"/>
                <a:ea typeface="+mn-ea"/>
                <a:cs typeface="+mn-cs"/>
              </a:rPr>
              <a:t> con él?</a:t>
            </a:r>
            <a:endParaRPr kumimoji="0" lang="es-ES" sz="3800" b="1" i="0" u="none" strike="noStrike" kern="1200" cap="none" spc="0" normalizeH="0" baseline="0" noProof="0" dirty="0">
              <a:ln>
                <a:noFill/>
              </a:ln>
              <a:solidFill>
                <a:srgbClr val="FFFFFF"/>
              </a:solidFill>
              <a:effectLst>
                <a:glow rad="101600">
                  <a:srgbClr val="680014">
                    <a:alpha val="60000"/>
                  </a:srgbClr>
                </a:glow>
                <a:outerShdw blurRad="50800" dist="38100" algn="l" rotWithShape="0">
                  <a:prstClr val="black"/>
                </a:outerShdw>
              </a:effectLst>
              <a:uLnTx/>
              <a:uFillTx/>
              <a:latin typeface="AR JULIAN" panose="02000000000000000000" pitchFamily="2" charset="0"/>
              <a:ea typeface="+mn-ea"/>
              <a:cs typeface="+mn-cs"/>
            </a:endParaRPr>
          </a:p>
        </p:txBody>
      </p:sp>
    </p:spTree>
    <p:extLst>
      <p:ext uri="{BB962C8B-B14F-4D97-AF65-F5344CB8AC3E}">
        <p14:creationId xmlns:p14="http://schemas.microsoft.com/office/powerpoint/2010/main" val="5378988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
                                  </p:iterate>
                                  <p:childTnLst>
                                    <p:set>
                                      <p:cBhvr>
                                        <p:cTn id="6" dur="1" fill="hold">
                                          <p:stCondLst>
                                            <p:cond delay="0"/>
                                          </p:stCondLst>
                                        </p:cTn>
                                        <p:tgtEl>
                                          <p:spTgt spid="61444"/>
                                        </p:tgtEl>
                                        <p:attrNameLst>
                                          <p:attrName>style.visibility</p:attrName>
                                        </p:attrNameLst>
                                      </p:cBhvr>
                                      <p:to>
                                        <p:strVal val="visible"/>
                                      </p:to>
                                    </p:set>
                                    <p:anim calcmode="lin" valueType="num">
                                      <p:cBhvr>
                                        <p:cTn id="7" dur="1750" fill="hold"/>
                                        <p:tgtEl>
                                          <p:spTgt spid="61444"/>
                                        </p:tgtEl>
                                        <p:attrNameLst>
                                          <p:attrName>ppt_w</p:attrName>
                                        </p:attrNameLst>
                                      </p:cBhvr>
                                      <p:tavLst>
                                        <p:tav tm="0">
                                          <p:val>
                                            <p:strVal val="2/3*#ppt_w"/>
                                          </p:val>
                                        </p:tav>
                                        <p:tav tm="100000">
                                          <p:val>
                                            <p:strVal val="#ppt_w"/>
                                          </p:val>
                                        </p:tav>
                                      </p:tavLst>
                                    </p:anim>
                                    <p:anim calcmode="lin" valueType="num">
                                      <p:cBhvr>
                                        <p:cTn id="8" dur="1750" fill="hold"/>
                                        <p:tgtEl>
                                          <p:spTgt spid="61444"/>
                                        </p:tgtEl>
                                        <p:attrNameLst>
                                          <p:attrName>ppt_h</p:attrName>
                                        </p:attrNameLst>
                                      </p:cBhvr>
                                      <p:tavLst>
                                        <p:tav tm="0">
                                          <p:val>
                                            <p:strVal val="2/3*#ppt_h"/>
                                          </p:val>
                                        </p:tav>
                                        <p:tav tm="100000">
                                          <p:val>
                                            <p:strVal val="#ppt_h"/>
                                          </p:val>
                                        </p:tav>
                                      </p:tavLst>
                                    </p:anim>
                                  </p:childTnLst>
                                </p:cTn>
                              </p:par>
                            </p:childTnLst>
                          </p:cTn>
                        </p:par>
                        <p:par>
                          <p:cTn id="9" fill="hold">
                            <p:stCondLst>
                              <p:cond delay="3150"/>
                            </p:stCondLst>
                            <p:childTnLst>
                              <p:par>
                                <p:cTn id="10" presetID="23" presetClass="entr" presetSubtype="272" fill="hold" grpId="0" nodeType="afterEffect">
                                  <p:stCondLst>
                                    <p:cond delay="0"/>
                                  </p:stCondLst>
                                  <p:iterate type="wd">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1750" fill="hold"/>
                                        <p:tgtEl>
                                          <p:spTgt spid="6"/>
                                        </p:tgtEl>
                                        <p:attrNameLst>
                                          <p:attrName>ppt_w</p:attrName>
                                        </p:attrNameLst>
                                      </p:cBhvr>
                                      <p:tavLst>
                                        <p:tav tm="0">
                                          <p:val>
                                            <p:strVal val="2/3*#ppt_w"/>
                                          </p:val>
                                        </p:tav>
                                        <p:tav tm="100000">
                                          <p:val>
                                            <p:strVal val="#ppt_w"/>
                                          </p:val>
                                        </p:tav>
                                      </p:tavLst>
                                    </p:anim>
                                    <p:anim calcmode="lin" valueType="num">
                                      <p:cBhvr>
                                        <p:cTn id="13" dur="1750" fill="hold"/>
                                        <p:tgtEl>
                                          <p:spTgt spid="6"/>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4"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39552" y="520781"/>
            <a:ext cx="8064896" cy="5788539"/>
          </a:xfrm>
          <a:prstGeom prst="rect">
            <a:avLst/>
          </a:prstGeom>
          <a:scene3d>
            <a:camera prst="orthographicFront"/>
            <a:lightRig rig="threePt" dir="t"/>
          </a:scene3d>
          <a:sp3d>
            <a:bevelT prst="convex"/>
          </a:sp3d>
        </p:spPr>
      </p:pic>
      <p:sp>
        <p:nvSpPr>
          <p:cNvPr id="57349" name="Text Box 5"/>
          <p:cNvSpPr txBox="1">
            <a:spLocks noChangeArrowheads="1"/>
          </p:cNvSpPr>
          <p:nvPr/>
        </p:nvSpPr>
        <p:spPr bwMode="auto">
          <a:xfrm>
            <a:off x="611560" y="520781"/>
            <a:ext cx="6192688" cy="2308324"/>
          </a:xfrm>
          <a:prstGeom prst="rect">
            <a:avLst/>
          </a:prstGeom>
          <a:noFill/>
          <a:ln w="9525">
            <a:noFill/>
            <a:miter lim="800000"/>
            <a:headEnd/>
            <a:tailEnd/>
          </a:ln>
          <a:effectLst/>
        </p:spPr>
        <p:txBody>
          <a:bodyPr wrap="square">
            <a:spAutoFit/>
          </a:bodyPr>
          <a:lstStyle/>
          <a:p>
            <a:pPr marL="571500" marR="0" lvl="0" indent="-571500" algn="ctr"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es-PE" sz="3600" b="1" i="0" u="none" strike="noStrike" kern="1200" cap="none" spc="0" normalizeH="0" baseline="0" noProof="0" dirty="0" smtClean="0">
                <a:ln>
                  <a:noFill/>
                </a:ln>
                <a:solidFill>
                  <a:srgbClr val="FFFFFF"/>
                </a:solidFill>
                <a:effectLst>
                  <a:outerShdw blurRad="50800" dist="38100" algn="l" rotWithShape="0">
                    <a:prstClr val="black"/>
                  </a:outerShdw>
                </a:effectLst>
                <a:uLnTx/>
                <a:uFillTx/>
                <a:latin typeface="AR CENA" panose="02000000000000000000" pitchFamily="2" charset="0"/>
                <a:ea typeface="Arial Unicode MS" pitchFamily="34" charset="-128"/>
                <a:cs typeface="Arial Unicode MS" pitchFamily="34" charset="-128"/>
              </a:rPr>
              <a:t>¿La invitación de Jesús provoca alegría y felicidad en mi corazón? </a:t>
            </a:r>
            <a:endParaRPr kumimoji="0" lang="es-ES" sz="3600" b="1" i="0" u="none" strike="noStrike" kern="1200" cap="none" spc="0" normalizeH="0" baseline="0" noProof="0" dirty="0">
              <a:ln>
                <a:noFill/>
              </a:ln>
              <a:solidFill>
                <a:srgbClr val="FFFFFF"/>
              </a:solidFill>
              <a:effectLst>
                <a:outerShdw blurRad="50800" dist="38100" algn="l" rotWithShape="0">
                  <a:prstClr val="black"/>
                </a:outerShdw>
              </a:effectLst>
              <a:uLnTx/>
              <a:uFillTx/>
              <a:latin typeface="AR CENA" panose="02000000000000000000" pitchFamily="2" charset="0"/>
              <a:ea typeface="Arial Unicode MS" pitchFamily="34" charset="-128"/>
              <a:cs typeface="Arial Unicode MS" pitchFamily="34" charset="-128"/>
            </a:endParaRPr>
          </a:p>
        </p:txBody>
      </p:sp>
    </p:spTree>
    <p:extLst>
      <p:ext uri="{BB962C8B-B14F-4D97-AF65-F5344CB8AC3E}">
        <p14:creationId xmlns:p14="http://schemas.microsoft.com/office/powerpoint/2010/main" val="12833813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
                                  </p:iterate>
                                  <p:childTnLst>
                                    <p:set>
                                      <p:cBhvr>
                                        <p:cTn id="6" dur="1" fill="hold">
                                          <p:stCondLst>
                                            <p:cond delay="0"/>
                                          </p:stCondLst>
                                        </p:cTn>
                                        <p:tgtEl>
                                          <p:spTgt spid="57349"/>
                                        </p:tgtEl>
                                        <p:attrNameLst>
                                          <p:attrName>style.visibility</p:attrName>
                                        </p:attrNameLst>
                                      </p:cBhvr>
                                      <p:to>
                                        <p:strVal val="visible"/>
                                      </p:to>
                                    </p:set>
                                    <p:anim calcmode="lin" valueType="num">
                                      <p:cBhvr>
                                        <p:cTn id="7" dur="1750" fill="hold"/>
                                        <p:tgtEl>
                                          <p:spTgt spid="57349"/>
                                        </p:tgtEl>
                                        <p:attrNameLst>
                                          <p:attrName>ppt_w</p:attrName>
                                        </p:attrNameLst>
                                      </p:cBhvr>
                                      <p:tavLst>
                                        <p:tav tm="0">
                                          <p:val>
                                            <p:strVal val="2/3*#ppt_w"/>
                                          </p:val>
                                        </p:tav>
                                        <p:tav tm="100000">
                                          <p:val>
                                            <p:strVal val="#ppt_w"/>
                                          </p:val>
                                        </p:tav>
                                      </p:tavLst>
                                    </p:anim>
                                    <p:anim calcmode="lin" valueType="num">
                                      <p:cBhvr>
                                        <p:cTn id="8" dur="1750" fill="hold"/>
                                        <p:tgtEl>
                                          <p:spTgt spid="57349"/>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Imagen relacionada"/>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67544" y="548680"/>
            <a:ext cx="8136904" cy="5688632"/>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74757" name="Text Box 5"/>
          <p:cNvSpPr txBox="1">
            <a:spLocks noChangeArrowheads="1"/>
          </p:cNvSpPr>
          <p:nvPr/>
        </p:nvSpPr>
        <p:spPr bwMode="auto">
          <a:xfrm>
            <a:off x="4283968" y="692696"/>
            <a:ext cx="3672408" cy="5016758"/>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457200" marR="0" lvl="0" indent="-457200" algn="ctr"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es-PE" sz="3200" b="1" i="0" u="none" strike="noStrike" kern="1200" cap="none" spc="0" normalizeH="0" baseline="0" noProof="0" dirty="0" smtClean="0">
                <a:ln>
                  <a:noFill/>
                </a:ln>
                <a:solidFill>
                  <a:srgbClr val="FFFF00"/>
                </a:solidFill>
                <a:effectLst>
                  <a:glow rad="101600">
                    <a:srgbClr val="4C0000">
                      <a:alpha val="60000"/>
                    </a:srgbClr>
                  </a:glow>
                  <a:outerShdw blurRad="88900" dist="50800" algn="l" rotWithShape="0">
                    <a:srgbClr val="2D2D8A">
                      <a:lumMod val="50000"/>
                    </a:srgbClr>
                  </a:outerShdw>
                </a:effectLst>
                <a:uLnTx/>
                <a:uFillTx/>
                <a:latin typeface="AR ESSENCE" panose="02000000000000000000" pitchFamily="2" charset="0"/>
                <a:ea typeface="Arial Unicode MS" pitchFamily="34" charset="-128"/>
                <a:cs typeface="Arial Unicode MS" pitchFamily="34" charset="-128"/>
              </a:rPr>
              <a:t>¿Hasta qué punto soy consciente de que la conversión es respuesta al don de Dios? , </a:t>
            </a:r>
            <a:r>
              <a:rPr kumimoji="0" lang="es-ES" sz="3200" b="1" i="0" u="none" strike="noStrike" kern="1200" cap="none" spc="0" normalizeH="0" baseline="0" noProof="0" dirty="0">
                <a:ln>
                  <a:noFill/>
                </a:ln>
                <a:solidFill>
                  <a:srgbClr val="FFFF00"/>
                </a:solidFill>
                <a:effectLst>
                  <a:glow rad="101600">
                    <a:srgbClr val="4C0000">
                      <a:alpha val="60000"/>
                    </a:srgbClr>
                  </a:glow>
                  <a:outerShdw blurRad="88900" dist="50800" algn="l" rotWithShape="0">
                    <a:srgbClr val="2D2D8A">
                      <a:lumMod val="50000"/>
                    </a:srgbClr>
                  </a:outerShdw>
                </a:effectLst>
                <a:uLnTx/>
                <a:uFillTx/>
                <a:latin typeface="AR ESSENCE" panose="02000000000000000000" pitchFamily="2" charset="0"/>
                <a:ea typeface="Arial Unicode MS" pitchFamily="34" charset="-128"/>
                <a:cs typeface="Arial Unicode MS" pitchFamily="34" charset="-128"/>
              </a:rPr>
              <a:t>¿Pido este don para mi fe</a:t>
            </a:r>
            <a:r>
              <a:rPr kumimoji="0" lang="es-ES" sz="3200" b="1" i="0" u="none" strike="noStrike" kern="1200" cap="none" spc="0" normalizeH="0" baseline="0" noProof="0" dirty="0" smtClean="0">
                <a:ln>
                  <a:noFill/>
                </a:ln>
                <a:solidFill>
                  <a:srgbClr val="FFFF00"/>
                </a:solidFill>
                <a:effectLst>
                  <a:glow rad="101600">
                    <a:srgbClr val="4C0000">
                      <a:alpha val="60000"/>
                    </a:srgbClr>
                  </a:glow>
                  <a:outerShdw blurRad="88900" dist="50800" algn="l" rotWithShape="0">
                    <a:srgbClr val="2D2D8A">
                      <a:lumMod val="50000"/>
                    </a:srgbClr>
                  </a:outerShdw>
                </a:effectLst>
                <a:uLnTx/>
                <a:uFillTx/>
                <a:latin typeface="AR ESSENCE" panose="02000000000000000000" pitchFamily="2" charset="0"/>
                <a:ea typeface="Arial Unicode MS" pitchFamily="34" charset="-128"/>
                <a:cs typeface="Arial Unicode MS" pitchFamily="34" charset="-128"/>
              </a:rPr>
              <a:t>?.</a:t>
            </a:r>
            <a:endParaRPr kumimoji="0" lang="es-ES" sz="3200" b="1" i="0" u="none" strike="noStrike" kern="1200" cap="none" spc="0" normalizeH="0" baseline="0" noProof="0" dirty="0">
              <a:ln>
                <a:noFill/>
              </a:ln>
              <a:solidFill>
                <a:srgbClr val="FFFF00"/>
              </a:solidFill>
              <a:effectLst>
                <a:glow rad="101600">
                  <a:srgbClr val="4C0000">
                    <a:alpha val="60000"/>
                  </a:srgbClr>
                </a:glow>
                <a:outerShdw blurRad="88900" dist="50800" algn="l" rotWithShape="0">
                  <a:srgbClr val="2D2D8A">
                    <a:lumMod val="50000"/>
                  </a:srgbClr>
                </a:outerShdw>
              </a:effectLst>
              <a:uLnTx/>
              <a:uFillTx/>
              <a:latin typeface="AR ESSENCE" panose="02000000000000000000" pitchFamily="2" charset="0"/>
              <a:ea typeface="Arial Unicode MS" pitchFamily="34" charset="-128"/>
              <a:cs typeface="Arial Unicode MS" pitchFamily="34" charset="-128"/>
            </a:endParaRPr>
          </a:p>
        </p:txBody>
      </p:sp>
    </p:spTree>
    <p:extLst>
      <p:ext uri="{BB962C8B-B14F-4D97-AF65-F5344CB8AC3E}">
        <p14:creationId xmlns:p14="http://schemas.microsoft.com/office/powerpoint/2010/main" val="30385970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
                                  </p:iterate>
                                  <p:childTnLst>
                                    <p:set>
                                      <p:cBhvr>
                                        <p:cTn id="6" dur="1" fill="hold">
                                          <p:stCondLst>
                                            <p:cond delay="0"/>
                                          </p:stCondLst>
                                        </p:cTn>
                                        <p:tgtEl>
                                          <p:spTgt spid="74757"/>
                                        </p:tgtEl>
                                        <p:attrNameLst>
                                          <p:attrName>style.visibility</p:attrName>
                                        </p:attrNameLst>
                                      </p:cBhvr>
                                      <p:to>
                                        <p:strVal val="visible"/>
                                      </p:to>
                                    </p:set>
                                    <p:anim calcmode="lin" valueType="num">
                                      <p:cBhvr>
                                        <p:cTn id="7" dur="1750" fill="hold"/>
                                        <p:tgtEl>
                                          <p:spTgt spid="74757"/>
                                        </p:tgtEl>
                                        <p:attrNameLst>
                                          <p:attrName>ppt_w</p:attrName>
                                        </p:attrNameLst>
                                      </p:cBhvr>
                                      <p:tavLst>
                                        <p:tav tm="0">
                                          <p:val>
                                            <p:strVal val="2/3*#ppt_w"/>
                                          </p:val>
                                        </p:tav>
                                        <p:tav tm="100000">
                                          <p:val>
                                            <p:strVal val="#ppt_w"/>
                                          </p:val>
                                        </p:tav>
                                      </p:tavLst>
                                    </p:anim>
                                    <p:anim calcmode="lin" valueType="num">
                                      <p:cBhvr>
                                        <p:cTn id="8" dur="1750" fill="hold"/>
                                        <p:tgtEl>
                                          <p:spTgt spid="74757"/>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08817" y="487718"/>
            <a:ext cx="8378131" cy="5823481"/>
          </a:xfrm>
          <a:prstGeom prst="rect">
            <a:avLst/>
          </a:prstGeom>
          <a:scene3d>
            <a:camera prst="orthographicFront"/>
            <a:lightRig rig="threePt" dir="t"/>
          </a:scene3d>
          <a:sp3d>
            <a:bevelT prst="convex"/>
          </a:sp3d>
        </p:spPr>
      </p:pic>
      <p:sp>
        <p:nvSpPr>
          <p:cNvPr id="2" name="1 Rectángulo"/>
          <p:cNvSpPr/>
          <p:nvPr/>
        </p:nvSpPr>
        <p:spPr>
          <a:xfrm>
            <a:off x="382254" y="4637028"/>
            <a:ext cx="8222193" cy="1569660"/>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3200" b="1" i="0" u="none" strike="noStrike" kern="1200" cap="none" spc="0" normalizeH="0" baseline="0" noProof="0" dirty="0">
                <a:ln>
                  <a:noFill/>
                </a:ln>
                <a:solidFill>
                  <a:srgbClr val="FF0000"/>
                </a:solidFill>
                <a:effectLst>
                  <a:glow rad="228600">
                    <a:schemeClr val="bg1">
                      <a:alpha val="40000"/>
                    </a:schemeClr>
                  </a:glow>
                  <a:outerShdw blurRad="50800" dist="63500" algn="l" rotWithShape="0">
                    <a:schemeClr val="bg1"/>
                  </a:outerShdw>
                </a:effectLst>
                <a:uLnTx/>
                <a:uFillTx/>
                <a:latin typeface="Arial Narrow" panose="020B0606020202030204" pitchFamily="34" charset="0"/>
                <a:ea typeface="Arial Unicode MS" pitchFamily="34" charset="-128"/>
                <a:cs typeface="Arial Unicode MS" pitchFamily="34" charset="-128"/>
              </a:rPr>
              <a:t>¿reaccionamos ante ellos como la gente, que murmura, o como Jesús, que ofrece el amor gratuito de Dios?</a:t>
            </a:r>
            <a:endParaRPr kumimoji="0" lang="es-ES" sz="3200" b="1" i="0" u="none" strike="noStrike" kern="1200" cap="none" spc="0" normalizeH="0" baseline="0" noProof="0" dirty="0">
              <a:ln>
                <a:noFill/>
              </a:ln>
              <a:solidFill>
                <a:srgbClr val="FF0000"/>
              </a:solidFill>
              <a:effectLst>
                <a:glow rad="228600">
                  <a:schemeClr val="bg1">
                    <a:alpha val="40000"/>
                  </a:schemeClr>
                </a:glow>
                <a:outerShdw blurRad="50800" dist="63500" algn="l" rotWithShape="0">
                  <a:schemeClr val="bg1"/>
                </a:outerShdw>
              </a:effectLst>
              <a:uLnTx/>
              <a:uFillTx/>
              <a:latin typeface="Arial Narrow" panose="020B0606020202030204" pitchFamily="34" charset="0"/>
              <a:ea typeface="Arial Unicode MS" pitchFamily="34" charset="-128"/>
              <a:cs typeface="Arial Unicode MS" pitchFamily="34" charset="-128"/>
            </a:endParaRPr>
          </a:p>
        </p:txBody>
      </p:sp>
      <p:sp>
        <p:nvSpPr>
          <p:cNvPr id="57349" name="Text Box 5"/>
          <p:cNvSpPr txBox="1">
            <a:spLocks noChangeArrowheads="1"/>
          </p:cNvSpPr>
          <p:nvPr/>
        </p:nvSpPr>
        <p:spPr bwMode="auto">
          <a:xfrm>
            <a:off x="400600" y="404664"/>
            <a:ext cx="8289138" cy="1077218"/>
          </a:xfrm>
          <a:prstGeom prst="rect">
            <a:avLst/>
          </a:prstGeom>
          <a:noFill/>
          <a:ln w="9525">
            <a:noFill/>
            <a:miter lim="800000"/>
            <a:headEnd/>
            <a:tailEnd/>
          </a:ln>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571500" marR="0" lvl="0" indent="-571500"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s-PE" sz="3200" b="1" i="0" u="none" strike="noStrike" kern="1200" cap="none" spc="0" normalizeH="0" baseline="0" noProof="0" dirty="0" smtClean="0">
                <a:ln w="11430"/>
                <a:solidFill>
                  <a:srgbClr val="FF0000"/>
                </a:solidFill>
                <a:effectLst>
                  <a:outerShdw blurRad="50800" dist="39000" dir="5460000" algn="tl">
                    <a:srgbClr val="000000">
                      <a:alpha val="38000"/>
                    </a:srgbClr>
                  </a:outerShdw>
                </a:effectLst>
                <a:uLnTx/>
                <a:uFillTx/>
                <a:latin typeface="AR DELANEY" panose="02000000000000000000" pitchFamily="2" charset="0"/>
                <a:ea typeface="+mn-ea"/>
                <a:cs typeface="+mn-cs"/>
              </a:rPr>
              <a:t>¿Quiénes son hoy los “</a:t>
            </a:r>
            <a:r>
              <a:rPr kumimoji="0" lang="es-PE" sz="3200" b="1" i="0" u="none" strike="noStrike" kern="1200" cap="none" spc="0" normalizeH="0" baseline="0" noProof="0" dirty="0" err="1" smtClean="0">
                <a:ln w="11430"/>
                <a:solidFill>
                  <a:srgbClr val="FF0000"/>
                </a:solidFill>
                <a:effectLst>
                  <a:outerShdw blurRad="50800" dist="39000" dir="5460000" algn="tl">
                    <a:srgbClr val="000000">
                      <a:alpha val="38000"/>
                    </a:srgbClr>
                  </a:outerShdw>
                </a:effectLst>
                <a:uLnTx/>
                <a:uFillTx/>
                <a:latin typeface="AR DELANEY" panose="02000000000000000000" pitchFamily="2" charset="0"/>
                <a:ea typeface="+mn-ea"/>
                <a:cs typeface="+mn-cs"/>
              </a:rPr>
              <a:t>zaqueos</a:t>
            </a:r>
            <a:r>
              <a:rPr kumimoji="0" lang="es-PE" sz="3200" b="1" i="0" u="none" strike="noStrike" kern="1200" cap="none" spc="0" normalizeH="0" baseline="0" noProof="0" dirty="0">
                <a:ln w="11430"/>
                <a:solidFill>
                  <a:srgbClr val="FF0000"/>
                </a:solidFill>
                <a:effectLst>
                  <a:outerShdw blurRad="50800" dist="39000" dir="5460000" algn="tl">
                    <a:srgbClr val="000000">
                      <a:alpha val="38000"/>
                    </a:srgbClr>
                  </a:outerShdw>
                </a:effectLst>
                <a:uLnTx/>
                <a:uFillTx/>
                <a:latin typeface="AR DELANEY" panose="02000000000000000000" pitchFamily="2" charset="0"/>
                <a:ea typeface="+mn-ea"/>
                <a:cs typeface="+mn-cs"/>
              </a:rPr>
              <a:t>” que esperan el encuentro con Jesús? </a:t>
            </a:r>
            <a:r>
              <a:rPr kumimoji="0" lang="es-PE" sz="3200" b="1" i="0" u="none" strike="noStrike" kern="1200" cap="none" spc="0" normalizeH="0" baseline="0" noProof="0" dirty="0" smtClean="0">
                <a:ln w="11430"/>
                <a:solidFill>
                  <a:srgbClr val="FF0000"/>
                </a:solidFill>
                <a:effectLst>
                  <a:outerShdw blurRad="50800" dist="39000" dir="5460000" algn="tl">
                    <a:srgbClr val="000000">
                      <a:alpha val="38000"/>
                    </a:srgbClr>
                  </a:outerShdw>
                </a:effectLst>
                <a:uLnTx/>
                <a:uFillTx/>
                <a:latin typeface="AR DELANEY" panose="02000000000000000000" pitchFamily="2" charset="0"/>
                <a:ea typeface="+mn-ea"/>
                <a:cs typeface="+mn-cs"/>
              </a:rPr>
              <a:t> </a:t>
            </a:r>
            <a:endParaRPr kumimoji="0" lang="es-ES" sz="3200" b="1" i="0" u="none" strike="noStrike" kern="1200" cap="none" spc="0" normalizeH="0" baseline="0" noProof="0" dirty="0">
              <a:ln w="11430"/>
              <a:solidFill>
                <a:srgbClr val="FF0000"/>
              </a:solidFill>
              <a:effectLst>
                <a:outerShdw blurRad="50800" dist="39000" dir="5460000" algn="tl">
                  <a:srgbClr val="000000">
                    <a:alpha val="38000"/>
                  </a:srgbClr>
                </a:outerShdw>
              </a:effectLst>
              <a:uLnTx/>
              <a:uFillTx/>
              <a:latin typeface="AR DELANEY" panose="02000000000000000000" pitchFamily="2" charset="0"/>
              <a:ea typeface="+mn-ea"/>
              <a:cs typeface="+mn-cs"/>
            </a:endParaRPr>
          </a:p>
        </p:txBody>
      </p:sp>
    </p:spTree>
    <p:extLst>
      <p:ext uri="{BB962C8B-B14F-4D97-AF65-F5344CB8AC3E}">
        <p14:creationId xmlns:p14="http://schemas.microsoft.com/office/powerpoint/2010/main" val="22915351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
                                  </p:iterate>
                                  <p:childTnLst>
                                    <p:set>
                                      <p:cBhvr>
                                        <p:cTn id="6" dur="1" fill="hold">
                                          <p:stCondLst>
                                            <p:cond delay="0"/>
                                          </p:stCondLst>
                                        </p:cTn>
                                        <p:tgtEl>
                                          <p:spTgt spid="57349"/>
                                        </p:tgtEl>
                                        <p:attrNameLst>
                                          <p:attrName>style.visibility</p:attrName>
                                        </p:attrNameLst>
                                      </p:cBhvr>
                                      <p:to>
                                        <p:strVal val="visible"/>
                                      </p:to>
                                    </p:set>
                                    <p:anim calcmode="lin" valueType="num">
                                      <p:cBhvr>
                                        <p:cTn id="7" dur="1750" fill="hold"/>
                                        <p:tgtEl>
                                          <p:spTgt spid="57349"/>
                                        </p:tgtEl>
                                        <p:attrNameLst>
                                          <p:attrName>ppt_w</p:attrName>
                                        </p:attrNameLst>
                                      </p:cBhvr>
                                      <p:tavLst>
                                        <p:tav tm="0">
                                          <p:val>
                                            <p:strVal val="2/3*#ppt_w"/>
                                          </p:val>
                                        </p:tav>
                                        <p:tav tm="100000">
                                          <p:val>
                                            <p:strVal val="#ppt_w"/>
                                          </p:val>
                                        </p:tav>
                                      </p:tavLst>
                                    </p:anim>
                                    <p:anim calcmode="lin" valueType="num">
                                      <p:cBhvr>
                                        <p:cTn id="8" dur="1750" fill="hold"/>
                                        <p:tgtEl>
                                          <p:spTgt spid="57349"/>
                                        </p:tgtEl>
                                        <p:attrNameLst>
                                          <p:attrName>ppt_h</p:attrName>
                                        </p:attrNameLst>
                                      </p:cBhvr>
                                      <p:tavLst>
                                        <p:tav tm="0">
                                          <p:val>
                                            <p:strVal val="2/3*#ppt_h"/>
                                          </p:val>
                                        </p:tav>
                                        <p:tav tm="100000">
                                          <p:val>
                                            <p:strVal val="#ppt_h"/>
                                          </p:val>
                                        </p:tav>
                                      </p:tavLst>
                                    </p:anim>
                                  </p:childTnLst>
                                </p:cTn>
                              </p:par>
                            </p:childTnLst>
                          </p:cTn>
                        </p:par>
                        <p:par>
                          <p:cTn id="9" fill="hold">
                            <p:stCondLst>
                              <p:cond delay="4200"/>
                            </p:stCondLst>
                            <p:childTnLst>
                              <p:par>
                                <p:cTn id="10" presetID="23" presetClass="entr" presetSubtype="272" fill="hold" grpId="0" nodeType="afterEffect">
                                  <p:stCondLst>
                                    <p:cond delay="0"/>
                                  </p:stCondLst>
                                  <p:iterate type="wd">
                                    <p:tmPct val="10000"/>
                                  </p:iterate>
                                  <p:childTnLst>
                                    <p:set>
                                      <p:cBhvr>
                                        <p:cTn id="11" dur="1" fill="hold">
                                          <p:stCondLst>
                                            <p:cond delay="0"/>
                                          </p:stCondLst>
                                        </p:cTn>
                                        <p:tgtEl>
                                          <p:spTgt spid="2"/>
                                        </p:tgtEl>
                                        <p:attrNameLst>
                                          <p:attrName>style.visibility</p:attrName>
                                        </p:attrNameLst>
                                      </p:cBhvr>
                                      <p:to>
                                        <p:strVal val="visible"/>
                                      </p:to>
                                    </p:set>
                                    <p:anim calcmode="lin" valueType="num">
                                      <p:cBhvr>
                                        <p:cTn id="12" dur="1750" fill="hold"/>
                                        <p:tgtEl>
                                          <p:spTgt spid="2"/>
                                        </p:tgtEl>
                                        <p:attrNameLst>
                                          <p:attrName>ppt_w</p:attrName>
                                        </p:attrNameLst>
                                      </p:cBhvr>
                                      <p:tavLst>
                                        <p:tav tm="0">
                                          <p:val>
                                            <p:strVal val="2/3*#ppt_w"/>
                                          </p:val>
                                        </p:tav>
                                        <p:tav tm="100000">
                                          <p:val>
                                            <p:strVal val="#ppt_w"/>
                                          </p:val>
                                        </p:tav>
                                      </p:tavLst>
                                    </p:anim>
                                    <p:anim calcmode="lin" valueType="num">
                                      <p:cBhvr>
                                        <p:cTn id="13" dur="1750" fill="hold"/>
                                        <p:tgtEl>
                                          <p:spTgt spid="2"/>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734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39552" y="548680"/>
            <a:ext cx="8064896" cy="5760640"/>
          </a:xfrm>
          <a:prstGeom prst="rect">
            <a:avLst/>
          </a:prstGeom>
        </p:spPr>
      </p:pic>
      <p:sp>
        <p:nvSpPr>
          <p:cNvPr id="6" name="5 CuadroTexto"/>
          <p:cNvSpPr txBox="1"/>
          <p:nvPr/>
        </p:nvSpPr>
        <p:spPr>
          <a:xfrm>
            <a:off x="395536" y="548680"/>
            <a:ext cx="750099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571500" marR="0" lvl="0" indent="-571500" algn="r"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s-PE" sz="4000" b="1" i="0" u="none" strike="noStrike" kern="1200" cap="none" spc="0" normalizeH="0" baseline="0" noProof="0" dirty="0" smtClean="0">
                <a:ln w="11430"/>
                <a:solidFill>
                  <a:srgbClr val="FFFF00"/>
                </a:solidFill>
                <a:effectLst>
                  <a:outerShdw blurRad="50800" dist="38100" algn="l" rotWithShape="0">
                    <a:prstClr val="black"/>
                  </a:outerShdw>
                </a:effectLst>
                <a:uLnTx/>
                <a:uFillTx/>
                <a:latin typeface="Times New Roman" pitchFamily="18" charset="0"/>
                <a:ea typeface="+mn-ea"/>
                <a:cs typeface="+mn-cs"/>
              </a:rPr>
              <a:t>¿De qué necesitas ser salvado?</a:t>
            </a:r>
            <a:endParaRPr kumimoji="0" lang="es-PE" sz="4000" b="1" i="0" u="none" strike="noStrike" kern="1200" cap="none" spc="0" normalizeH="0" baseline="0" noProof="0" dirty="0">
              <a:ln w="11430"/>
              <a:solidFill>
                <a:srgbClr val="FFFF00"/>
              </a:solidFill>
              <a:effectLst>
                <a:outerShdw blurRad="50800" dist="38100" algn="l" rotWithShape="0">
                  <a:prstClr val="black"/>
                </a:outerShdw>
              </a:effectLst>
              <a:uLnTx/>
              <a:uFillTx/>
              <a:latin typeface="Times New Roman" pitchFamily="18" charset="0"/>
              <a:ea typeface="+mn-ea"/>
              <a:cs typeface="+mn-cs"/>
            </a:endParaRPr>
          </a:p>
        </p:txBody>
      </p:sp>
      <p:sp>
        <p:nvSpPr>
          <p:cNvPr id="7" name="6 CuadroTexto"/>
          <p:cNvSpPr txBox="1"/>
          <p:nvPr/>
        </p:nvSpPr>
        <p:spPr>
          <a:xfrm>
            <a:off x="2909447" y="4334949"/>
            <a:ext cx="5976932" cy="1570272"/>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_tradnl" sz="3200" b="1" i="0" u="none" strike="noStrike" kern="1200" cap="none" spc="0" normalizeH="0" baseline="0" noProof="0" dirty="0" smtClean="0">
                <a:ln w="11430"/>
                <a:solidFill>
                  <a:srgbClr val="FFFF00"/>
                </a:solidFill>
                <a:effectLst>
                  <a:outerShdw blurRad="50800" dist="38100" algn="l" rotWithShape="0">
                    <a:prstClr val="black"/>
                  </a:outerShdw>
                </a:effectLst>
                <a:uLnTx/>
                <a:uFillTx/>
                <a:latin typeface="Swis721 Cn BT" panose="020B0506020202030204" pitchFamily="34" charset="0"/>
                <a:ea typeface="+mn-ea"/>
                <a:cs typeface="+mn-cs"/>
              </a:rPr>
              <a:t>¿Cómo puede esta salvación concreta que esperas ofrecer alegría a tu vida y a tu entorno?</a:t>
            </a:r>
            <a:endParaRPr kumimoji="0" lang="es-PE" sz="3200" b="1" i="0" u="none" strike="noStrike" kern="1200" cap="none" spc="0" normalizeH="0" baseline="0" noProof="0" dirty="0">
              <a:ln w="11430"/>
              <a:solidFill>
                <a:srgbClr val="FFFF00"/>
              </a:solidFill>
              <a:effectLst>
                <a:outerShdw blurRad="50800" dist="38100" algn="l" rotWithShape="0">
                  <a:prstClr val="black"/>
                </a:outerShdw>
              </a:effectLst>
              <a:uLnTx/>
              <a:uFillTx/>
              <a:latin typeface="Swis721 Cn BT" panose="020B0506020202030204" pitchFamily="34" charset="0"/>
              <a:ea typeface="+mn-ea"/>
              <a:cs typeface="+mn-cs"/>
            </a:endParaRPr>
          </a:p>
        </p:txBody>
      </p:sp>
    </p:spTree>
    <p:extLst>
      <p:ext uri="{BB962C8B-B14F-4D97-AF65-F5344CB8AC3E}">
        <p14:creationId xmlns:p14="http://schemas.microsoft.com/office/powerpoint/2010/main" val="26489143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1750" fill="hold"/>
                                        <p:tgtEl>
                                          <p:spTgt spid="6"/>
                                        </p:tgtEl>
                                        <p:attrNameLst>
                                          <p:attrName>ppt_w</p:attrName>
                                        </p:attrNameLst>
                                      </p:cBhvr>
                                      <p:tavLst>
                                        <p:tav tm="0">
                                          <p:val>
                                            <p:strVal val="2/3*#ppt_w"/>
                                          </p:val>
                                        </p:tav>
                                        <p:tav tm="100000">
                                          <p:val>
                                            <p:strVal val="#ppt_w"/>
                                          </p:val>
                                        </p:tav>
                                      </p:tavLst>
                                    </p:anim>
                                    <p:anim calcmode="lin" valueType="num">
                                      <p:cBhvr>
                                        <p:cTn id="8" dur="1750" fill="hold"/>
                                        <p:tgtEl>
                                          <p:spTgt spid="6"/>
                                        </p:tgtEl>
                                        <p:attrNameLst>
                                          <p:attrName>ppt_h</p:attrName>
                                        </p:attrNameLst>
                                      </p:cBhvr>
                                      <p:tavLst>
                                        <p:tav tm="0">
                                          <p:val>
                                            <p:strVal val="2/3*#ppt_h"/>
                                          </p:val>
                                        </p:tav>
                                        <p:tav tm="100000">
                                          <p:val>
                                            <p:strVal val="#ppt_h"/>
                                          </p:val>
                                        </p:tav>
                                      </p:tavLst>
                                    </p:anim>
                                  </p:childTnLst>
                                </p:cTn>
                              </p:par>
                            </p:childTnLst>
                          </p:cTn>
                        </p:par>
                        <p:par>
                          <p:cTn id="9" fill="hold">
                            <p:stCondLst>
                              <p:cond delay="2800"/>
                            </p:stCondLst>
                            <p:childTnLst>
                              <p:par>
                                <p:cTn id="10" presetID="23" presetClass="entr" presetSubtype="272" fill="hold" grpId="0" nodeType="afterEffect">
                                  <p:stCondLst>
                                    <p:cond delay="0"/>
                                  </p:stCondLst>
                                  <p:iterate type="wd">
                                    <p:tmPct val="10000"/>
                                  </p:iterate>
                                  <p:childTnLst>
                                    <p:set>
                                      <p:cBhvr>
                                        <p:cTn id="11" dur="1" fill="hold">
                                          <p:stCondLst>
                                            <p:cond delay="0"/>
                                          </p:stCondLst>
                                        </p:cTn>
                                        <p:tgtEl>
                                          <p:spTgt spid="7"/>
                                        </p:tgtEl>
                                        <p:attrNameLst>
                                          <p:attrName>style.visibility</p:attrName>
                                        </p:attrNameLst>
                                      </p:cBhvr>
                                      <p:to>
                                        <p:strVal val="visible"/>
                                      </p:to>
                                    </p:set>
                                    <p:anim calcmode="lin" valueType="num">
                                      <p:cBhvr>
                                        <p:cTn id="12" dur="1750" fill="hold"/>
                                        <p:tgtEl>
                                          <p:spTgt spid="7"/>
                                        </p:tgtEl>
                                        <p:attrNameLst>
                                          <p:attrName>ppt_w</p:attrName>
                                        </p:attrNameLst>
                                      </p:cBhvr>
                                      <p:tavLst>
                                        <p:tav tm="0">
                                          <p:val>
                                            <p:strVal val="2/3*#ppt_w"/>
                                          </p:val>
                                        </p:tav>
                                        <p:tav tm="100000">
                                          <p:val>
                                            <p:strVal val="#ppt_w"/>
                                          </p:val>
                                        </p:tav>
                                      </p:tavLst>
                                    </p:anim>
                                    <p:anim calcmode="lin" valueType="num">
                                      <p:cBhvr>
                                        <p:cTn id="13" dur="1750" fill="hold"/>
                                        <p:tgtEl>
                                          <p:spTgt spid="7"/>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539552" y="549215"/>
            <a:ext cx="8064896" cy="5776664"/>
          </a:xfrm>
          <a:prstGeom prst="rect">
            <a:avLst/>
          </a:prstGeom>
          <a:scene3d>
            <a:camera prst="orthographicFront"/>
            <a:lightRig rig="threePt" dir="t"/>
          </a:scene3d>
          <a:sp3d>
            <a:bevelT prst="convex"/>
          </a:sp3d>
        </p:spPr>
      </p:pic>
      <p:sp>
        <p:nvSpPr>
          <p:cNvPr id="9" name="2 Marcador de contenido"/>
          <p:cNvSpPr txBox="1">
            <a:spLocks/>
          </p:cNvSpPr>
          <p:nvPr/>
        </p:nvSpPr>
        <p:spPr>
          <a:xfrm>
            <a:off x="251520" y="2204864"/>
            <a:ext cx="3096344" cy="3096344"/>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s-PE" sz="2400" b="1" i="1" u="none" strike="noStrike" kern="0" cap="none" spc="0" normalizeH="0" baseline="0" noProof="0" dirty="0" smtClean="0">
                <a:ln>
                  <a:noFill/>
                </a:ln>
                <a:solidFill>
                  <a:srgbClr val="FFFF00"/>
                </a:solidFill>
                <a:effectLst>
                  <a:glow rad="63500">
                    <a:srgbClr val="4C2600">
                      <a:alpha val="40000"/>
                    </a:srgbClr>
                  </a:glow>
                  <a:outerShdw blurRad="50800" dist="38100" algn="l" rotWithShape="0">
                    <a:prstClr val="black"/>
                  </a:outerShdw>
                </a:effectLst>
                <a:uLnTx/>
                <a:uFillTx/>
                <a:latin typeface="Segoe UI Semibold" panose="020B0702040204020203" pitchFamily="34" charset="0"/>
                <a:ea typeface="+mn-ea"/>
                <a:cs typeface="Segoe UI Semibold" panose="020B0702040204020203" pitchFamily="34" charset="0"/>
              </a:rPr>
              <a:t>   </a:t>
            </a:r>
            <a:r>
              <a:rPr kumimoji="0" lang="es-PE" sz="2400" b="1" i="1" u="sng" strike="noStrike" kern="0" cap="none" spc="0" normalizeH="0" baseline="0" noProof="0" dirty="0" smtClean="0">
                <a:ln>
                  <a:noFill/>
                </a:ln>
                <a:solidFill>
                  <a:srgbClr val="FFFF00"/>
                </a:solidFill>
                <a:effectLst>
                  <a:glow rad="63500">
                    <a:srgbClr val="4C2600">
                      <a:alpha val="40000"/>
                    </a:srgbClr>
                  </a:glow>
                  <a:outerShdw blurRad="50800" dist="38100" algn="l" rotWithShape="0">
                    <a:prstClr val="black"/>
                  </a:outerShdw>
                </a:effectLst>
                <a:uLnTx/>
                <a:uFillTx/>
                <a:latin typeface="Segoe UI Semibold" panose="020B0702040204020203" pitchFamily="34" charset="0"/>
                <a:ea typeface="+mn-ea"/>
                <a:cs typeface="Segoe UI Semibold" panose="020B0702040204020203" pitchFamily="34" charset="0"/>
              </a:rPr>
              <a:t>Motivación</a:t>
            </a:r>
            <a:r>
              <a:rPr kumimoji="0" lang="es-PE" sz="2400" b="1" i="1" u="none" strike="noStrike" kern="0" cap="none" spc="0" normalizeH="0" baseline="0" noProof="0" dirty="0" smtClean="0">
                <a:ln>
                  <a:noFill/>
                </a:ln>
                <a:solidFill>
                  <a:srgbClr val="FFFF00"/>
                </a:solidFill>
                <a:effectLst>
                  <a:glow rad="63500">
                    <a:srgbClr val="4C2600">
                      <a:alpha val="40000"/>
                    </a:srgbClr>
                  </a:glow>
                  <a:outerShdw blurRad="50800" dist="38100" algn="l" rotWithShape="0">
                    <a:prstClr val="black"/>
                  </a:outerShdw>
                </a:effectLst>
                <a:uLnTx/>
                <a:uFillTx/>
                <a:latin typeface="Segoe UI Semibold" panose="020B0702040204020203" pitchFamily="34" charset="0"/>
                <a:ea typeface="+mn-ea"/>
                <a:cs typeface="Segoe UI Semibold" panose="020B0702040204020203" pitchFamily="34" charset="0"/>
              </a:rPr>
              <a:t>: Porque es Jesús quien realmente nos busca y se hace el encontradizo con nosotros,  debemos                    estarle</a:t>
            </a:r>
            <a:endParaRPr kumimoji="0" lang="es-PE" sz="1800" b="1" i="1" u="none" strike="noStrike" kern="0" cap="none" spc="0" normalizeH="0" baseline="0" noProof="0" dirty="0">
              <a:ln>
                <a:noFill/>
              </a:ln>
              <a:solidFill>
                <a:srgbClr val="FFFF00"/>
              </a:solidFill>
              <a:effectLst>
                <a:glow rad="63500">
                  <a:srgbClr val="4C2600">
                    <a:alpha val="40000"/>
                  </a:srgbClr>
                </a:glow>
                <a:outerShdw blurRad="50800" dist="38100" algn="l" rotWithShape="0">
                  <a:prstClr val="black"/>
                </a:outerShdw>
              </a:effectLst>
              <a:uLnTx/>
              <a:uFillTx/>
              <a:latin typeface="Segoe UI Semibold" panose="020B0702040204020203" pitchFamily="34" charset="0"/>
              <a:ea typeface="+mn-ea"/>
              <a:cs typeface="Segoe UI Semibold" panose="020B0702040204020203" pitchFamily="34" charset="0"/>
            </a:endParaRPr>
          </a:p>
        </p:txBody>
      </p:sp>
      <p:sp>
        <p:nvSpPr>
          <p:cNvPr id="11" name="AutoShape 2"/>
          <p:cNvSpPr>
            <a:spLocks noChangeArrowheads="1"/>
          </p:cNvSpPr>
          <p:nvPr/>
        </p:nvSpPr>
        <p:spPr bwMode="auto">
          <a:xfrm>
            <a:off x="567897" y="549215"/>
            <a:ext cx="2574748" cy="965696"/>
          </a:xfrm>
          <a:prstGeom prst="roundRect">
            <a:avLst>
              <a:gd name="adj" fmla="val 16667"/>
            </a:avLst>
          </a:prstGeom>
          <a:solidFill>
            <a:srgbClr val="006000"/>
          </a:solidFill>
          <a:ln w="38100">
            <a:solidFill>
              <a:srgbClr val="FFFF00"/>
            </a:solidFill>
            <a:round/>
            <a:headEnd/>
            <a:tailEnd/>
          </a:ln>
          <a:effectLst>
            <a:outerShdw dist="28398" dir="3806097" algn="ctr" rotWithShape="0">
              <a:srgbClr val="375623"/>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2000" b="1" i="0" u="none" strike="noStrike" kern="1200" cap="none" spc="0" normalizeH="0" baseline="0" noProof="0" dirty="0" err="1">
                <a:ln>
                  <a:noFill/>
                </a:ln>
                <a:solidFill>
                  <a:srgbClr val="FFFF00"/>
                </a:solidFill>
                <a:effectLst>
                  <a:glow rad="88900">
                    <a:srgbClr val="4C2600">
                      <a:alpha val="40000"/>
                    </a:srgbClr>
                  </a:glow>
                  <a:outerShdw blurRad="50800" dist="38100" algn="l" rotWithShape="0">
                    <a:prstClr val="black"/>
                  </a:outerShdw>
                </a:effectLst>
                <a:uLnTx/>
                <a:uFillTx/>
                <a:latin typeface="Calibri" panose="020F0502020204030204" pitchFamily="34" charset="0"/>
                <a:ea typeface="+mn-ea"/>
                <a:cs typeface="Times New Roman" pitchFamily="18" charset="0"/>
              </a:rPr>
              <a:t>Oratio</a:t>
            </a:r>
            <a:endParaRPr kumimoji="0" lang="es-PE" sz="2000" b="1" i="0" u="none" strike="noStrike" kern="1200" cap="none" spc="0" normalizeH="0" baseline="0" noProof="0" dirty="0">
              <a:ln>
                <a:noFill/>
              </a:ln>
              <a:solidFill>
                <a:srgbClr val="FFFF00"/>
              </a:solidFill>
              <a:effectLst>
                <a:glow rad="88900">
                  <a:srgbClr val="4C2600">
                    <a:alpha val="40000"/>
                  </a:srgbClr>
                </a:glow>
                <a:outerShdw blurRad="50800" dist="38100" algn="l" rotWithShape="0">
                  <a:prstClr val="black"/>
                </a:outerShdw>
              </a:effectLst>
              <a:uLnTx/>
              <a:uFillTx/>
              <a:latin typeface="Calibri" panose="020F0502020204030204" pitchFamily="34"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400" b="1" i="0" u="none" strike="noStrike" kern="1200" cap="none" spc="0" normalizeH="0" baseline="0" noProof="0" dirty="0">
                <a:ln>
                  <a:noFill/>
                </a:ln>
                <a:solidFill>
                  <a:srgbClr val="FFFFFF"/>
                </a:solidFill>
                <a:effectLst>
                  <a:glow rad="88900">
                    <a:srgbClr val="4C2600">
                      <a:alpha val="40000"/>
                    </a:srgbClr>
                  </a:glow>
                  <a:outerShdw blurRad="50800" dist="38100" algn="l" rotWithShape="0">
                    <a:prstClr val="black"/>
                  </a:outerShdw>
                </a:effectLst>
                <a:uLnTx/>
                <a:uFillTx/>
                <a:latin typeface="Calibri" panose="020F0502020204030204" pitchFamily="34" charset="0"/>
                <a:ea typeface="+mn-ea"/>
                <a:cs typeface="Times New Roman" pitchFamily="18" charset="0"/>
              </a:rPr>
              <a:t>¿Qué le digo al Señor motivado por su Palabra?</a:t>
            </a:r>
            <a:endParaRPr kumimoji="0" lang="es-PE" sz="2400" b="0" i="0" u="none" strike="noStrike" kern="1200" cap="none" spc="0" normalizeH="0" baseline="0" noProof="0" dirty="0">
              <a:ln>
                <a:noFill/>
              </a:ln>
              <a:solidFill>
                <a:srgbClr val="000000"/>
              </a:solidFill>
              <a:effectLst>
                <a:glow rad="88900">
                  <a:srgbClr val="4C2600">
                    <a:alpha val="40000"/>
                  </a:srgbClr>
                </a:glow>
                <a:outerShdw blurRad="50800" dist="38100" algn="l" rotWithShape="0">
                  <a:prstClr val="black"/>
                </a:outerShdw>
              </a:effectLst>
              <a:uLnTx/>
              <a:uFillTx/>
              <a:latin typeface="Arial" panose="020B0604020202020204" pitchFamily="34" charset="0"/>
              <a:ea typeface="+mn-ea"/>
              <a:cs typeface="Times New Roman" pitchFamily="18" charset="0"/>
            </a:endParaRPr>
          </a:p>
        </p:txBody>
      </p:sp>
      <p:sp>
        <p:nvSpPr>
          <p:cNvPr id="7" name="2 Marcador de contenido"/>
          <p:cNvSpPr txBox="1">
            <a:spLocks/>
          </p:cNvSpPr>
          <p:nvPr/>
        </p:nvSpPr>
        <p:spPr>
          <a:xfrm>
            <a:off x="5728807" y="2204864"/>
            <a:ext cx="2736304" cy="3312368"/>
          </a:xfrm>
          <a:prstGeom prst="rect">
            <a:avLst/>
          </a:prstGeom>
        </p:spPr>
        <p:txBody>
          <a:bodyPr/>
          <a:lstStyle/>
          <a:p>
            <a:pPr marL="342900" marR="0" lvl="0" indent="-342900" algn="r" defTabSz="914400" rtl="0" eaLnBrk="0" fontAlgn="base" latinLnBrk="0" hangingPunct="0">
              <a:lnSpc>
                <a:spcPct val="100000"/>
              </a:lnSpc>
              <a:spcBef>
                <a:spcPct val="20000"/>
              </a:spcBef>
              <a:spcAft>
                <a:spcPct val="0"/>
              </a:spcAft>
              <a:buClrTx/>
              <a:buSzTx/>
              <a:buFontTx/>
              <a:buNone/>
              <a:tabLst/>
              <a:defRPr/>
            </a:pPr>
            <a:r>
              <a:rPr kumimoji="0" lang="es-PE" sz="2400" b="1" i="1" u="none" strike="noStrike" kern="0" cap="none" spc="0" normalizeH="0" baseline="0" noProof="0" dirty="0" smtClean="0">
                <a:ln>
                  <a:noFill/>
                </a:ln>
                <a:solidFill>
                  <a:srgbClr val="FFFF00"/>
                </a:solidFill>
                <a:effectLst>
                  <a:glow rad="63500">
                    <a:srgbClr val="4C2600">
                      <a:alpha val="40000"/>
                    </a:srgbClr>
                  </a:glow>
                  <a:outerShdw blurRad="50800" dist="38100" algn="l" rotWithShape="0">
                    <a:prstClr val="black"/>
                  </a:outerShdw>
                </a:effectLst>
                <a:uLnTx/>
                <a:uFillTx/>
                <a:latin typeface="Segoe UI Semibold" panose="020B0702040204020203" pitchFamily="34" charset="0"/>
                <a:ea typeface="+mn-ea"/>
                <a:cs typeface="Segoe UI Semibold" panose="020B0702040204020203" pitchFamily="34" charset="0"/>
              </a:rPr>
              <a:t>profundamente </a:t>
            </a:r>
            <a:r>
              <a:rPr kumimoji="0" lang="es-PE" sz="2400" b="1" i="1" u="none" strike="noStrike" kern="0" cap="none" spc="0" normalizeH="0" baseline="0" noProof="0" dirty="0">
                <a:ln>
                  <a:noFill/>
                </a:ln>
                <a:solidFill>
                  <a:srgbClr val="FFFF00"/>
                </a:solidFill>
                <a:effectLst>
                  <a:glow rad="63500">
                    <a:srgbClr val="4C2600">
                      <a:alpha val="40000"/>
                    </a:srgbClr>
                  </a:glow>
                  <a:outerShdw blurRad="50800" dist="38100" algn="l" rotWithShape="0">
                    <a:prstClr val="black"/>
                  </a:outerShdw>
                </a:effectLst>
                <a:uLnTx/>
                <a:uFillTx/>
                <a:latin typeface="Segoe UI Semibold" panose="020B0702040204020203" pitchFamily="34" charset="0"/>
                <a:ea typeface="+mn-ea"/>
                <a:cs typeface="Segoe UI Semibold" panose="020B0702040204020203" pitchFamily="34" charset="0"/>
              </a:rPr>
              <a:t>agradecido, pero también pedirle que no se canse de buscarnos y que no pare hasta dar con nosotros</a:t>
            </a:r>
            <a:r>
              <a:rPr kumimoji="0" lang="es-PE" sz="2400" b="1" i="1" u="none" strike="noStrike" kern="0" cap="none" spc="0" normalizeH="0" baseline="0" noProof="0" dirty="0" smtClean="0">
                <a:ln>
                  <a:noFill/>
                </a:ln>
                <a:solidFill>
                  <a:srgbClr val="FFFF00"/>
                </a:solidFill>
                <a:effectLst>
                  <a:glow rad="63500">
                    <a:srgbClr val="4C2600">
                      <a:alpha val="40000"/>
                    </a:srgbClr>
                  </a:glow>
                  <a:outerShdw blurRad="50800" dist="38100" algn="l" rotWithShape="0">
                    <a:prstClr val="black"/>
                  </a:outerShdw>
                </a:effectLst>
                <a:uLnTx/>
                <a:uFillTx/>
                <a:latin typeface="Segoe UI Semibold" panose="020B0702040204020203" pitchFamily="34" charset="0"/>
                <a:ea typeface="+mn-ea"/>
                <a:cs typeface="Segoe UI Semibold" panose="020B0702040204020203" pitchFamily="34" charset="0"/>
              </a:rPr>
              <a:t>.</a:t>
            </a:r>
          </a:p>
          <a:p>
            <a:pPr marL="342900" marR="0" lvl="0" indent="-342900" algn="r" defTabSz="914400" rtl="0" eaLnBrk="0" fontAlgn="base" latinLnBrk="0" hangingPunct="0">
              <a:lnSpc>
                <a:spcPct val="100000"/>
              </a:lnSpc>
              <a:spcBef>
                <a:spcPct val="20000"/>
              </a:spcBef>
              <a:spcAft>
                <a:spcPct val="0"/>
              </a:spcAft>
              <a:buClrTx/>
              <a:buSzTx/>
              <a:buFontTx/>
              <a:buNone/>
              <a:tabLst/>
              <a:defRPr/>
            </a:pPr>
            <a:endParaRPr kumimoji="0" lang="es-PE" sz="2400" b="1" i="1" u="none" strike="noStrike" kern="0" cap="none" spc="0" normalizeH="0" baseline="0" noProof="0" dirty="0">
              <a:ln>
                <a:noFill/>
              </a:ln>
              <a:solidFill>
                <a:srgbClr val="FFFF00"/>
              </a:solidFill>
              <a:effectLst>
                <a:glow rad="63500">
                  <a:srgbClr val="4C2600">
                    <a:alpha val="40000"/>
                  </a:srgbClr>
                </a:glow>
                <a:outerShdw blurRad="50800" dist="38100" algn="l" rotWithShape="0">
                  <a:prstClr val="black"/>
                </a:outerShdw>
              </a:effectLst>
              <a:uLnTx/>
              <a:uFillTx/>
              <a:latin typeface="Segoe UI Semibold" panose="020B0702040204020203" pitchFamily="34" charset="0"/>
              <a:ea typeface="+mn-ea"/>
              <a:cs typeface="Segoe UI Semibold" panose="020B0702040204020203" pitchFamily="34" charset="0"/>
            </a:endParaRPr>
          </a:p>
          <a:p>
            <a:pPr marL="342900" marR="0" lvl="0" indent="-342900" algn="r" defTabSz="914400" rtl="0" eaLnBrk="0" fontAlgn="base" latinLnBrk="0" hangingPunct="0">
              <a:lnSpc>
                <a:spcPct val="100000"/>
              </a:lnSpc>
              <a:spcBef>
                <a:spcPct val="20000"/>
              </a:spcBef>
              <a:spcAft>
                <a:spcPct val="0"/>
              </a:spcAft>
              <a:buClrTx/>
              <a:buSzTx/>
              <a:buFontTx/>
              <a:buNone/>
              <a:tabLst/>
              <a:defRPr/>
            </a:pPr>
            <a:endParaRPr kumimoji="0" lang="es-ES" sz="2400" b="1" i="1" u="none" strike="noStrike" kern="0" cap="none" spc="0" normalizeH="0" baseline="0" noProof="0" dirty="0" smtClean="0">
              <a:ln>
                <a:noFill/>
              </a:ln>
              <a:solidFill>
                <a:srgbClr val="FFFF00"/>
              </a:solidFill>
              <a:effectLst>
                <a:glow rad="63500">
                  <a:srgbClr val="4C2600">
                    <a:alpha val="40000"/>
                  </a:srgbClr>
                </a:glow>
                <a:outerShdw blurRad="50800" dist="38100" algn="l" rotWithShape="0">
                  <a:prstClr val="black"/>
                </a:outerShdw>
              </a:effectLst>
              <a:uLnTx/>
              <a:uFillTx/>
              <a:latin typeface="Segoe UI Semibold" panose="020B0702040204020203" pitchFamily="34" charset="0"/>
              <a:ea typeface="+mn-ea"/>
              <a:cs typeface="Segoe UI Semibold" panose="020B0702040204020203" pitchFamily="34" charset="0"/>
            </a:endParaRPr>
          </a:p>
          <a:p>
            <a:pPr marL="342900" marR="0" lvl="0" indent="-342900" algn="r" defTabSz="914400" rtl="0" eaLnBrk="0" fontAlgn="base" latinLnBrk="0" hangingPunct="0">
              <a:lnSpc>
                <a:spcPct val="100000"/>
              </a:lnSpc>
              <a:spcBef>
                <a:spcPct val="20000"/>
              </a:spcBef>
              <a:spcAft>
                <a:spcPct val="0"/>
              </a:spcAft>
              <a:buClrTx/>
              <a:buSzTx/>
              <a:buFontTx/>
              <a:buNone/>
              <a:tabLst/>
              <a:defRPr/>
            </a:pPr>
            <a:endParaRPr kumimoji="0" lang="es-PE" sz="1800" b="1" i="1" u="none" strike="noStrike" kern="0" cap="none" spc="0" normalizeH="0" baseline="0" noProof="0" dirty="0">
              <a:ln>
                <a:noFill/>
              </a:ln>
              <a:solidFill>
                <a:srgbClr val="FFFF00"/>
              </a:solidFill>
              <a:effectLst>
                <a:glow rad="63500">
                  <a:srgbClr val="4C2600">
                    <a:alpha val="40000"/>
                  </a:srgbClr>
                </a:glow>
                <a:outerShdw blurRad="50800" dist="38100" algn="l" rotWithShape="0">
                  <a:prstClr val="black"/>
                </a:outerShdw>
              </a:effectLst>
              <a:uLnTx/>
              <a:uFillTx/>
              <a:latin typeface="Segoe UI Semibold" panose="020B0702040204020203" pitchFamily="34" charset="0"/>
              <a:ea typeface="+mn-ea"/>
              <a:cs typeface="Segoe UI Semibold" panose="020B0702040204020203" pitchFamily="34" charset="0"/>
            </a:endParaRPr>
          </a:p>
        </p:txBody>
      </p:sp>
    </p:spTree>
    <p:extLst>
      <p:ext uri="{BB962C8B-B14F-4D97-AF65-F5344CB8AC3E}">
        <p14:creationId xmlns:p14="http://schemas.microsoft.com/office/powerpoint/2010/main" val="40587782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strVal val="2/3*#ppt_w"/>
                                          </p:val>
                                        </p:tav>
                                        <p:tav tm="100000">
                                          <p:val>
                                            <p:strVal val="#ppt_w"/>
                                          </p:val>
                                        </p:tav>
                                      </p:tavLst>
                                    </p:anim>
                                    <p:anim calcmode="lin" valueType="num">
                                      <p:cBhvr>
                                        <p:cTn id="8" dur="500" fill="hold"/>
                                        <p:tgtEl>
                                          <p:spTgt spid="9"/>
                                        </p:tgtEl>
                                        <p:attrNameLst>
                                          <p:attrName>ppt_h</p:attrName>
                                        </p:attrNameLst>
                                      </p:cBhvr>
                                      <p:tavLst>
                                        <p:tav tm="0">
                                          <p:val>
                                            <p:strVal val="2/3*#ppt_h"/>
                                          </p:val>
                                        </p:tav>
                                        <p:tav tm="100000">
                                          <p:val>
                                            <p:strVal val="#ppt_h"/>
                                          </p:val>
                                        </p:tav>
                                      </p:tavLst>
                                    </p:anim>
                                  </p:childTnLst>
                                </p:cTn>
                              </p:par>
                            </p:childTnLst>
                          </p:cTn>
                        </p:par>
                        <p:par>
                          <p:cTn id="9" fill="hold">
                            <p:stCondLst>
                              <p:cond delay="10000"/>
                            </p:stCondLst>
                            <p:childTnLst>
                              <p:par>
                                <p:cTn id="10" presetID="23" presetClass="entr" presetSubtype="272" fill="hold" grpId="0" nodeType="afterEffect">
                                  <p:stCondLst>
                                    <p:cond delay="0"/>
                                  </p:stCondLst>
                                  <p:iterate type="wd">
                                    <p:tmPct val="100000"/>
                                  </p:iterate>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strVal val="2/3*#ppt_w"/>
                                          </p:val>
                                        </p:tav>
                                        <p:tav tm="100000">
                                          <p:val>
                                            <p:strVal val="#ppt_w"/>
                                          </p:val>
                                        </p:tav>
                                      </p:tavLst>
                                    </p:anim>
                                    <p:anim calcmode="lin" valueType="num">
                                      <p:cBhvr>
                                        <p:cTn id="13" dur="500" fill="hold"/>
                                        <p:tgtEl>
                                          <p:spTgt spid="7"/>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n relacionada"/>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529994" y="548539"/>
            <a:ext cx="8136904" cy="5801933"/>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1907533" y="5870882"/>
            <a:ext cx="5800142"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_tradnl" sz="2000" b="1" i="0" u="none" strike="noStrike" kern="1200" cap="none" spc="0" normalizeH="0" baseline="0" noProof="0" dirty="0">
                <a:ln>
                  <a:noFill/>
                </a:ln>
                <a:solidFill>
                  <a:srgbClr val="FFFF00"/>
                </a:solidFill>
                <a:effectLst>
                  <a:glow rad="101600">
                    <a:srgbClr val="000000">
                      <a:satMod val="175000"/>
                      <a:alpha val="40000"/>
                    </a:srgbClr>
                  </a:glow>
                  <a:outerShdw blurRad="50800" dist="38100" dir="13500000" algn="br" rotWithShape="0">
                    <a:prstClr val="black">
                      <a:alpha val="40000"/>
                    </a:prstClr>
                  </a:outerShdw>
                </a:effectLst>
                <a:uLnTx/>
                <a:uFillTx/>
                <a:latin typeface="Times New Roman" pitchFamily="18" charset="0"/>
                <a:ea typeface="+mn-ea"/>
                <a:cs typeface="+mn-cs"/>
              </a:rPr>
              <a:t>Cantos </a:t>
            </a:r>
            <a:r>
              <a:rPr kumimoji="0" lang="es-ES_tradnl" sz="2000" b="1" i="0" u="none" strike="noStrike" kern="1200" cap="none" spc="0" normalizeH="0" baseline="0" noProof="0" dirty="0" smtClean="0">
                <a:ln>
                  <a:noFill/>
                </a:ln>
                <a:solidFill>
                  <a:srgbClr val="FFFF00"/>
                </a:solidFill>
                <a:effectLst>
                  <a:glow rad="101600">
                    <a:srgbClr val="000000">
                      <a:satMod val="175000"/>
                      <a:alpha val="40000"/>
                    </a:srgbClr>
                  </a:glow>
                  <a:outerShdw blurRad="50800" dist="38100" dir="13500000" algn="br" rotWithShape="0">
                    <a:prstClr val="black">
                      <a:alpha val="40000"/>
                    </a:prstClr>
                  </a:outerShdw>
                </a:effectLst>
                <a:uLnTx/>
                <a:uFillTx/>
                <a:latin typeface="Times New Roman" pitchFamily="18" charset="0"/>
                <a:ea typeface="+mn-ea"/>
                <a:cs typeface="+mn-cs"/>
              </a:rPr>
              <a:t>sugeridos:</a:t>
            </a:r>
            <a:r>
              <a:rPr kumimoji="0" lang="es-PE" sz="2000" b="1" i="0" u="none" strike="noStrike" kern="1200" cap="none" spc="0" normalizeH="0" baseline="0" noProof="0" dirty="0" smtClean="0">
                <a:ln>
                  <a:noFill/>
                </a:ln>
                <a:solidFill>
                  <a:srgbClr val="FFFF00"/>
                </a:solidFill>
                <a:effectLst>
                  <a:glow rad="101600">
                    <a:srgbClr val="000000">
                      <a:satMod val="175000"/>
                      <a:alpha val="40000"/>
                    </a:srgbClr>
                  </a:glow>
                  <a:outerShdw blurRad="50800" dist="38100" dir="13500000" algn="br" rotWithShape="0">
                    <a:prstClr val="black">
                      <a:alpha val="40000"/>
                    </a:prstClr>
                  </a:outerShdw>
                </a:effectLst>
                <a:uLnTx/>
                <a:uFillTx/>
                <a:latin typeface="Times New Roman" pitchFamily="18" charset="0"/>
                <a:ea typeface="+mn-ea"/>
                <a:cs typeface="+mn-cs"/>
              </a:rPr>
              <a:t> </a:t>
            </a:r>
            <a:r>
              <a:rPr kumimoji="0" lang="es-PE" sz="2000" b="1" i="0" u="none" strike="noStrike" kern="1200" cap="none" spc="0" normalizeH="0" baseline="0" noProof="0" dirty="0" smtClean="0">
                <a:ln>
                  <a:noFill/>
                </a:ln>
                <a:solidFill>
                  <a:srgbClr val="EFF274">
                    <a:lumMod val="20000"/>
                    <a:lumOff val="80000"/>
                  </a:srgbClr>
                </a:solidFill>
                <a:effectLst>
                  <a:glow rad="101600">
                    <a:srgbClr val="000000">
                      <a:satMod val="175000"/>
                      <a:alpha val="40000"/>
                    </a:srgbClr>
                  </a:glow>
                  <a:outerShdw blurRad="50800" dist="38100" dir="13500000" algn="br" rotWithShape="0">
                    <a:prstClr val="black">
                      <a:alpha val="40000"/>
                    </a:prstClr>
                  </a:outerShdw>
                </a:effectLst>
                <a:uLnTx/>
                <a:uFillTx/>
                <a:latin typeface="Times New Roman" pitchFamily="18" charset="0"/>
                <a:ea typeface="+mn-ea"/>
                <a:cs typeface="+mn-cs"/>
              </a:rPr>
              <a:t>Hoy perdóname</a:t>
            </a:r>
          </a:p>
        </p:txBody>
      </p:sp>
      <p:sp>
        <p:nvSpPr>
          <p:cNvPr id="9" name="8 Rectángulo"/>
          <p:cNvSpPr/>
          <p:nvPr/>
        </p:nvSpPr>
        <p:spPr>
          <a:xfrm>
            <a:off x="2521604" y="3820163"/>
            <a:ext cx="4572000" cy="1569660"/>
          </a:xfrm>
          <a:prstGeom prst="rect">
            <a:avLst/>
          </a:prstGeom>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3200" b="1" i="0" u="none" strike="noStrike" kern="0" cap="none" spc="0" normalizeH="0" baseline="0" noProof="0" dirty="0" smtClean="0">
                <a:ln>
                  <a:noFill/>
                </a:ln>
                <a:solidFill>
                  <a:srgbClr val="FFFF00"/>
                </a:solidFill>
                <a:effectLst>
                  <a:glow rad="63500">
                    <a:srgbClr val="000000">
                      <a:satMod val="175000"/>
                      <a:alpha val="40000"/>
                    </a:srgbClr>
                  </a:glow>
                  <a:outerShdw blurRad="38100" dist="38100" dir="2700000" algn="tl">
                    <a:srgbClr val="000000">
                      <a:alpha val="43137"/>
                    </a:srgbClr>
                  </a:outerShdw>
                </a:effectLst>
                <a:uLnTx/>
                <a:uFillTx/>
                <a:latin typeface="Square721 BT" panose="020B0504020202060204" pitchFamily="34" charset="0"/>
                <a:ea typeface="+mn-ea"/>
                <a:cs typeface="+mn-cs"/>
              </a:rPr>
              <a:t>“Hoy tengo que alojarme en tu casa”.</a:t>
            </a:r>
            <a:endParaRPr kumimoji="0" lang="es-PE" sz="3200" b="0" i="0" u="none" strike="noStrike" kern="1200" cap="none" spc="0" normalizeH="0" baseline="0" noProof="0" dirty="0">
              <a:ln>
                <a:noFill/>
              </a:ln>
              <a:solidFill>
                <a:srgbClr val="FFFF00"/>
              </a:solidFill>
              <a:effectLst>
                <a:glow rad="63500">
                  <a:srgbClr val="000000">
                    <a:satMod val="175000"/>
                    <a:alpha val="40000"/>
                  </a:srgbClr>
                </a:glow>
                <a:outerShdw blurRad="38100" dist="38100" dir="2700000" algn="tl">
                  <a:srgbClr val="000000">
                    <a:alpha val="43137"/>
                  </a:srgbClr>
                </a:outerShdw>
              </a:effectLst>
              <a:uLnTx/>
              <a:uFillTx/>
              <a:latin typeface="Square721 BT" panose="020B0504020202060204" pitchFamily="34" charset="0"/>
              <a:ea typeface="+mn-ea"/>
              <a:cs typeface="+mn-cs"/>
            </a:endParaRPr>
          </a:p>
        </p:txBody>
      </p:sp>
      <p:sp>
        <p:nvSpPr>
          <p:cNvPr id="4" name="2 Marcador de contenido"/>
          <p:cNvSpPr txBox="1">
            <a:spLocks/>
          </p:cNvSpPr>
          <p:nvPr/>
        </p:nvSpPr>
        <p:spPr>
          <a:xfrm>
            <a:off x="369850" y="495476"/>
            <a:ext cx="8085808" cy="1658168"/>
          </a:xfrm>
          <a:prstGeom prst="rect">
            <a:avLst/>
          </a:prstGeom>
          <a:noFill/>
        </p:spPr>
        <p:style>
          <a:lnRef idx="0">
            <a:schemeClr val="accent2"/>
          </a:lnRef>
          <a:fillRef idx="3">
            <a:schemeClr val="accent2"/>
          </a:fillRef>
          <a:effectRef idx="3">
            <a:schemeClr val="accent2"/>
          </a:effectRef>
          <a:fontRef idx="minor">
            <a:schemeClr val="lt1"/>
          </a:fontRef>
        </p:style>
        <p: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s-ES_tradnl" sz="2000" b="0" i="0" u="none" strike="noStrike" kern="0" cap="none" spc="0" normalizeH="0" baseline="0" noProof="0" dirty="0">
                <a:ln w="19050">
                  <a:solidFill>
                    <a:srgbClr val="1C1C1C">
                      <a:tint val="1000"/>
                    </a:srgbClr>
                  </a:solidFill>
                  <a:prstDash val="solid"/>
                </a:ln>
                <a:solidFill>
                  <a:srgbClr val="F6F7BC"/>
                </a:solidFill>
                <a:effectLst>
                  <a:glow rad="139700">
                    <a:srgbClr val="000000">
                      <a:satMod val="175000"/>
                      <a:alpha val="40000"/>
                    </a:srgbClr>
                  </a:glow>
                  <a:outerShdw blurRad="50000" dist="50800" dir="7500000" algn="tl">
                    <a:srgbClr val="000000">
                      <a:shade val="5000"/>
                      <a:alpha val="35000"/>
                    </a:srgbClr>
                  </a:outerShdw>
                </a:effectLst>
                <a:uLnTx/>
                <a:uFillTx/>
                <a:latin typeface="Square721 BT" panose="020B0504020202060204" pitchFamily="34" charset="0"/>
                <a:ea typeface="+mn-ea"/>
                <a:cs typeface="+mn-cs"/>
              </a:rPr>
              <a:t>     </a:t>
            </a:r>
            <a:r>
              <a:rPr kumimoji="0" lang="es-ES_tradnl" sz="2000" b="0" i="0" u="none" strike="noStrike" kern="0" cap="none" spc="0" normalizeH="0" baseline="0" noProof="0" dirty="0" smtClean="0">
                <a:ln w="19050">
                  <a:solidFill>
                    <a:srgbClr val="1C1C1C">
                      <a:tint val="1000"/>
                    </a:srgbClr>
                  </a:solidFill>
                  <a:prstDash val="solid"/>
                </a:ln>
                <a:solidFill>
                  <a:srgbClr val="F6F7BC"/>
                </a:solidFill>
                <a:effectLst>
                  <a:glow rad="139700">
                    <a:srgbClr val="000000">
                      <a:satMod val="175000"/>
                      <a:alpha val="40000"/>
                    </a:srgbClr>
                  </a:glow>
                  <a:outerShdw blurRad="50000" dist="50800" dir="7500000" algn="tl">
                    <a:srgbClr val="000000">
                      <a:shade val="5000"/>
                      <a:alpha val="35000"/>
                    </a:srgbClr>
                  </a:outerShdw>
                </a:effectLst>
                <a:uLnTx/>
                <a:uFillTx/>
                <a:latin typeface="Square721 BT" panose="020B0504020202060204" pitchFamily="34" charset="0"/>
                <a:ea typeface="+mn-ea"/>
                <a:cs typeface="+mn-cs"/>
              </a:rPr>
              <a:t>Ambientación:</a:t>
            </a:r>
            <a:r>
              <a:rPr kumimoji="0" lang="es-PE" sz="2000" b="0" i="0" u="none" strike="noStrike" kern="0" cap="none" spc="0" normalizeH="0" baseline="0" noProof="0" dirty="0" smtClean="0">
                <a:ln w="19050">
                  <a:solidFill>
                    <a:srgbClr val="1C1C1C">
                      <a:tint val="1000"/>
                    </a:srgbClr>
                  </a:solidFill>
                  <a:prstDash val="solid"/>
                </a:ln>
                <a:solidFill>
                  <a:srgbClr val="F6F7BC"/>
                </a:solidFill>
                <a:effectLst>
                  <a:glow rad="139700">
                    <a:srgbClr val="000000">
                      <a:satMod val="175000"/>
                      <a:alpha val="40000"/>
                    </a:srgbClr>
                  </a:glow>
                  <a:outerShdw blurRad="50000" dist="50800" dir="7500000" algn="tl">
                    <a:srgbClr val="000000">
                      <a:shade val="5000"/>
                      <a:alpha val="35000"/>
                    </a:srgbClr>
                  </a:outerShdw>
                </a:effectLst>
                <a:uLnTx/>
                <a:uFillTx/>
                <a:latin typeface="Square721 BT" panose="020B0504020202060204" pitchFamily="34" charset="0"/>
                <a:ea typeface="+mn-ea"/>
                <a:cs typeface="+mn-cs"/>
              </a:rPr>
              <a:t> Hacer dos caminos de papel. Dentro de uno, colocamos carteles con palabras como “dinero”, “casas”, “poder”, etc.; en el otro un ícono de Jesús. En el centro de ambos caminos la frase: </a:t>
            </a:r>
          </a:p>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s-PE" sz="2000" b="0" i="0" u="none" strike="noStrike" kern="0" cap="none" spc="0" normalizeH="0" baseline="0" noProof="0" dirty="0" smtClean="0">
                <a:ln w="19050">
                  <a:solidFill>
                    <a:srgbClr val="1C1C1C">
                      <a:tint val="1000"/>
                    </a:srgbClr>
                  </a:solidFill>
                  <a:prstDash val="solid"/>
                </a:ln>
                <a:solidFill>
                  <a:srgbClr val="FFFF00"/>
                </a:solidFill>
                <a:effectLst>
                  <a:glow rad="139700">
                    <a:srgbClr val="000000">
                      <a:satMod val="175000"/>
                      <a:alpha val="40000"/>
                    </a:srgbClr>
                  </a:glow>
                  <a:outerShdw blurRad="50000" dist="50800" dir="7500000" algn="tl">
                    <a:srgbClr val="000000">
                      <a:shade val="5000"/>
                      <a:alpha val="35000"/>
                    </a:srgbClr>
                  </a:outerShdw>
                </a:effectLst>
                <a:uLnTx/>
                <a:uFillTx/>
                <a:latin typeface="Square721 BT" panose="020B0504020202060204" pitchFamily="34" charset="0"/>
                <a:ea typeface="+mn-ea"/>
                <a:cs typeface="+mn-cs"/>
              </a:rPr>
              <a:t>“Hoy tengo que alojarme en tu casa”.</a:t>
            </a:r>
          </a:p>
          <a:p>
            <a:pPr marL="342900" marR="0" lvl="0" indent="-342900" algn="ctr" defTabSz="914400" rtl="0" eaLnBrk="0" fontAlgn="base" latinLnBrk="0" hangingPunct="0">
              <a:lnSpc>
                <a:spcPct val="100000"/>
              </a:lnSpc>
              <a:spcBef>
                <a:spcPct val="20000"/>
              </a:spcBef>
              <a:spcAft>
                <a:spcPct val="0"/>
              </a:spcAft>
              <a:buClrTx/>
              <a:buSzTx/>
              <a:buFontTx/>
              <a:buNone/>
              <a:tabLst/>
              <a:defRPr/>
            </a:pPr>
            <a:endParaRPr kumimoji="0" lang="es-PE" sz="2000" b="0" i="0" u="none" strike="noStrike" kern="0" cap="none" spc="0" normalizeH="0" baseline="0" noProof="0" dirty="0" smtClean="0">
              <a:ln w="19050">
                <a:solidFill>
                  <a:srgbClr val="1C1C1C">
                    <a:tint val="1000"/>
                  </a:srgbClr>
                </a:solidFill>
                <a:prstDash val="solid"/>
              </a:ln>
              <a:solidFill>
                <a:srgbClr val="F6F7BC"/>
              </a:solidFill>
              <a:effectLst>
                <a:glow rad="139700">
                  <a:srgbClr val="000000">
                    <a:satMod val="175000"/>
                    <a:alpha val="40000"/>
                  </a:srgbClr>
                </a:glow>
                <a:outerShdw blurRad="50000" dist="50800" dir="7500000" algn="tl">
                  <a:srgbClr val="000000">
                    <a:shade val="5000"/>
                    <a:alpha val="35000"/>
                  </a:srgbClr>
                </a:outerShdw>
              </a:effectLst>
              <a:uLnTx/>
              <a:uFillTx/>
              <a:latin typeface="Square721 BT" panose="020B0504020202060204" pitchFamily="34" charset="0"/>
              <a:ea typeface="+mn-ea"/>
              <a:cs typeface="+mn-cs"/>
            </a:endParaRPr>
          </a:p>
          <a:p>
            <a:pPr marL="342900" marR="0" lvl="0" indent="-342900" algn="ctr" defTabSz="914400" rtl="0" eaLnBrk="0" fontAlgn="base" latinLnBrk="0" hangingPunct="0">
              <a:lnSpc>
                <a:spcPct val="100000"/>
              </a:lnSpc>
              <a:spcBef>
                <a:spcPct val="20000"/>
              </a:spcBef>
              <a:spcAft>
                <a:spcPct val="0"/>
              </a:spcAft>
              <a:buClrTx/>
              <a:buSzTx/>
              <a:buFontTx/>
              <a:buNone/>
              <a:tabLst/>
              <a:defRPr/>
            </a:pPr>
            <a:endParaRPr kumimoji="0" lang="es-PE" sz="2000" b="0" i="0" u="none" strike="noStrike" kern="0" cap="none" spc="0" normalizeH="0" baseline="0" noProof="0" dirty="0" smtClean="0">
              <a:ln w="19050">
                <a:solidFill>
                  <a:srgbClr val="1C1C1C">
                    <a:tint val="1000"/>
                  </a:srgbClr>
                </a:solidFill>
                <a:prstDash val="solid"/>
              </a:ln>
              <a:solidFill>
                <a:srgbClr val="F6F7BC"/>
              </a:solidFill>
              <a:effectLst>
                <a:glow rad="139700">
                  <a:srgbClr val="000000">
                    <a:satMod val="175000"/>
                    <a:alpha val="40000"/>
                  </a:srgbClr>
                </a:glow>
                <a:outerShdw blurRad="50000" dist="50800" dir="7500000" algn="tl">
                  <a:srgbClr val="000000">
                    <a:shade val="5000"/>
                    <a:alpha val="35000"/>
                  </a:srgbClr>
                </a:outerShdw>
              </a:effectLst>
              <a:uLnTx/>
              <a:uFillTx/>
              <a:latin typeface="Square721 BT" panose="020B0504020202060204" pitchFamily="34" charset="0"/>
              <a:ea typeface="+mn-ea"/>
              <a:cs typeface="+mn-cs"/>
            </a:endParaRPr>
          </a:p>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s-PE" sz="2000" b="0" i="0" u="none" strike="noStrike" kern="0" cap="none" spc="0" normalizeH="0" baseline="0" noProof="0" dirty="0" smtClean="0">
                <a:ln w="19050">
                  <a:solidFill>
                    <a:srgbClr val="1C1C1C">
                      <a:tint val="1000"/>
                    </a:srgbClr>
                  </a:solidFill>
                  <a:prstDash val="solid"/>
                </a:ln>
                <a:solidFill>
                  <a:srgbClr val="F6F7BC"/>
                </a:solidFill>
                <a:effectLst>
                  <a:glow rad="139700">
                    <a:srgbClr val="000000">
                      <a:satMod val="175000"/>
                      <a:alpha val="40000"/>
                    </a:srgbClr>
                  </a:glow>
                  <a:outerShdw blurRad="50000" dist="50800" dir="7500000" algn="tl">
                    <a:srgbClr val="000000">
                      <a:shade val="5000"/>
                      <a:alpha val="35000"/>
                    </a:srgbClr>
                  </a:outerShdw>
                </a:effectLst>
                <a:uLnTx/>
                <a:uFillTx/>
                <a:latin typeface="Square721 BT" panose="020B0504020202060204" pitchFamily="34" charset="0"/>
                <a:ea typeface="+mn-ea"/>
                <a:cs typeface="+mn-cs"/>
              </a:rPr>
              <a:t>     </a:t>
            </a:r>
            <a:endParaRPr kumimoji="0" lang="es-PE" sz="2000" b="0" i="0" u="none" strike="noStrike" kern="0" cap="none" spc="0" normalizeH="0" baseline="0" noProof="0" dirty="0">
              <a:ln w="19050">
                <a:solidFill>
                  <a:srgbClr val="1C1C1C">
                    <a:tint val="1000"/>
                  </a:srgbClr>
                </a:solidFill>
                <a:prstDash val="solid"/>
              </a:ln>
              <a:solidFill>
                <a:srgbClr val="F6F7BC"/>
              </a:solidFill>
              <a:effectLst>
                <a:glow rad="139700">
                  <a:srgbClr val="000000">
                    <a:satMod val="175000"/>
                    <a:alpha val="40000"/>
                  </a:srgbClr>
                </a:glow>
                <a:outerShdw blurRad="50000" dist="50800" dir="7500000" algn="tl">
                  <a:srgbClr val="000000">
                    <a:shade val="5000"/>
                    <a:alpha val="35000"/>
                  </a:srgbClr>
                </a:outerShdw>
              </a:effectLst>
              <a:uLnTx/>
              <a:uFillTx/>
              <a:latin typeface="Square721 BT" panose="020B0504020202060204" pitchFamily="34" charset="0"/>
              <a:ea typeface="+mn-ea"/>
              <a:cs typeface="+mn-cs"/>
            </a:endParaRPr>
          </a:p>
        </p:txBody>
      </p:sp>
      <p:pic>
        <p:nvPicPr>
          <p:cNvPr id="12" name="Picture 4" descr="Resultado de imagen para carteles 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flipH="1">
            <a:off x="289909" y="3125565"/>
            <a:ext cx="1796574" cy="143315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Resultado de imagen para carteles 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flipH="1">
            <a:off x="2215621" y="3110805"/>
            <a:ext cx="1037722" cy="1010963"/>
          </a:xfrm>
          <a:prstGeom prst="rect">
            <a:avLst/>
          </a:prstGeom>
          <a:noFill/>
          <a:extLst>
            <a:ext uri="{909E8E84-426E-40DD-AFC4-6F175D3DCCD1}">
              <a14:hiddenFill xmlns:a14="http://schemas.microsoft.com/office/drawing/2010/main">
                <a:solidFill>
                  <a:srgbClr val="FFFFFF"/>
                </a:solidFill>
              </a14:hiddenFill>
            </a:ext>
          </a:extLst>
        </p:spPr>
      </p:pic>
      <p:sp>
        <p:nvSpPr>
          <p:cNvPr id="7" name="6 Documento"/>
          <p:cNvSpPr/>
          <p:nvPr/>
        </p:nvSpPr>
        <p:spPr>
          <a:xfrm>
            <a:off x="535726" y="3163222"/>
            <a:ext cx="1360608" cy="714380"/>
          </a:xfrm>
          <a:prstGeom prst="flowChartDocumen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000" b="0" i="0" u="none" strike="noStrike" kern="1200" cap="none" spc="0" normalizeH="0" baseline="0" noProof="0" dirty="0" smtClean="0">
                <a:ln>
                  <a:noFill/>
                </a:ln>
                <a:solidFill>
                  <a:srgbClr val="EFF274"/>
                </a:solidFill>
                <a:effectLst>
                  <a:outerShdw blurRad="38100" dist="38100" dir="2700000" algn="tl">
                    <a:srgbClr val="000000">
                      <a:alpha val="43137"/>
                    </a:srgbClr>
                  </a:outerShdw>
                </a:effectLst>
                <a:uLnTx/>
                <a:uFillTx/>
                <a:latin typeface="Arial"/>
                <a:ea typeface="+mn-ea"/>
                <a:cs typeface="+mn-cs"/>
              </a:rPr>
              <a:t>“casas”</a:t>
            </a:r>
            <a:endParaRPr kumimoji="0" lang="es-PE" sz="2000" b="0" i="0" u="none" strike="noStrike" kern="1200" cap="none" spc="0" normalizeH="0" baseline="0" noProof="0" dirty="0">
              <a:ln>
                <a:noFill/>
              </a:ln>
              <a:solidFill>
                <a:srgbClr val="EFF274"/>
              </a:solidFill>
              <a:effectLst>
                <a:outerShdw blurRad="38100" dist="38100" dir="2700000" algn="tl">
                  <a:srgbClr val="000000">
                    <a:alpha val="43137"/>
                  </a:srgbClr>
                </a:outerShdw>
              </a:effectLst>
              <a:uLnTx/>
              <a:uFillTx/>
              <a:latin typeface="Arial"/>
              <a:ea typeface="+mn-ea"/>
              <a:cs typeface="+mn-cs"/>
            </a:endParaRPr>
          </a:p>
        </p:txBody>
      </p:sp>
      <p:pic>
        <p:nvPicPr>
          <p:cNvPr id="2052" name="Picture 4" descr="Resultado de imagen para carteles pn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flipH="1">
            <a:off x="255283" y="4558716"/>
            <a:ext cx="2080706" cy="1791757"/>
          </a:xfrm>
          <a:prstGeom prst="rect">
            <a:avLst/>
          </a:prstGeom>
          <a:noFill/>
          <a:extLst>
            <a:ext uri="{909E8E84-426E-40DD-AFC4-6F175D3DCCD1}">
              <a14:hiddenFill xmlns:a14="http://schemas.microsoft.com/office/drawing/2010/main">
                <a:solidFill>
                  <a:srgbClr val="FFFFFF"/>
                </a:solidFill>
              </a14:hiddenFill>
            </a:ext>
          </a:extLst>
        </p:spPr>
      </p:pic>
      <p:sp>
        <p:nvSpPr>
          <p:cNvPr id="8" name="7 Documento"/>
          <p:cNvSpPr/>
          <p:nvPr/>
        </p:nvSpPr>
        <p:spPr>
          <a:xfrm>
            <a:off x="676728" y="4678931"/>
            <a:ext cx="1357322" cy="714380"/>
          </a:xfrm>
          <a:prstGeom prst="flowChartDocumen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400" b="0" i="0" u="none" strike="noStrike" kern="1200" cap="none" spc="0" normalizeH="0" baseline="0" noProof="0" dirty="0" smtClean="0">
                <a:ln>
                  <a:noFill/>
                </a:ln>
                <a:solidFill>
                  <a:srgbClr val="EFF274"/>
                </a:solidFill>
                <a:effectLst>
                  <a:outerShdw blurRad="38100" dist="38100" dir="2700000" algn="tl">
                    <a:srgbClr val="000000">
                      <a:alpha val="43137"/>
                    </a:srgbClr>
                  </a:outerShdw>
                </a:effectLst>
                <a:uLnTx/>
                <a:uFillTx/>
                <a:latin typeface="Arial"/>
                <a:ea typeface="+mn-ea"/>
                <a:cs typeface="+mn-cs"/>
              </a:rPr>
              <a:t>“poder”</a:t>
            </a:r>
            <a:endParaRPr kumimoji="0" lang="es-PE" sz="2400" b="0" i="0" u="none" strike="noStrike" kern="1200" cap="none" spc="0" normalizeH="0" baseline="0" noProof="0" dirty="0">
              <a:ln>
                <a:noFill/>
              </a:ln>
              <a:solidFill>
                <a:srgbClr val="EFF274"/>
              </a:solidFill>
              <a:effectLst>
                <a:outerShdw blurRad="38100" dist="38100" dir="2700000" algn="tl">
                  <a:srgbClr val="000000">
                    <a:alpha val="43137"/>
                  </a:srgbClr>
                </a:outerShdw>
              </a:effectLst>
              <a:uLnTx/>
              <a:uFillTx/>
              <a:latin typeface="Arial"/>
              <a:ea typeface="+mn-ea"/>
              <a:cs typeface="+mn-cs"/>
            </a:endParaRPr>
          </a:p>
        </p:txBody>
      </p:sp>
      <p:sp>
        <p:nvSpPr>
          <p:cNvPr id="5" name="4 Documento"/>
          <p:cNvSpPr/>
          <p:nvPr/>
        </p:nvSpPr>
        <p:spPr>
          <a:xfrm>
            <a:off x="2090309" y="3125565"/>
            <a:ext cx="1357322" cy="714380"/>
          </a:xfrm>
          <a:prstGeom prst="flowChartDocumen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1400" b="0" i="0" u="none" strike="noStrike" kern="1200" cap="none" spc="0" normalizeH="0" baseline="0" noProof="0" dirty="0" smtClean="0">
                <a:ln>
                  <a:noFill/>
                </a:ln>
                <a:solidFill>
                  <a:srgbClr val="EFF274"/>
                </a:solidFill>
                <a:effectLst>
                  <a:outerShdw blurRad="38100" dist="38100" dir="2700000" algn="tl">
                    <a:srgbClr val="000000">
                      <a:alpha val="43137"/>
                    </a:srgbClr>
                  </a:outerShdw>
                </a:effectLst>
                <a:uLnTx/>
                <a:uFillTx/>
                <a:latin typeface="Arial"/>
                <a:ea typeface="+mn-ea"/>
                <a:cs typeface="+mn-cs"/>
              </a:rPr>
              <a:t>“dinero”</a:t>
            </a:r>
            <a:endParaRPr kumimoji="0" lang="es-PE" sz="1400" b="0" i="0" u="none" strike="noStrike" kern="1200" cap="none" spc="0" normalizeH="0" baseline="0" noProof="0" dirty="0">
              <a:ln>
                <a:noFill/>
              </a:ln>
              <a:solidFill>
                <a:srgbClr val="EFF274"/>
              </a:solidFill>
              <a:effectLst>
                <a:outerShdw blurRad="38100" dist="38100" dir="2700000" algn="tl">
                  <a:srgbClr val="000000">
                    <a:alpha val="43137"/>
                  </a:srgbClr>
                </a:outerShdw>
              </a:effectLst>
              <a:uLnTx/>
              <a:uFillTx/>
              <a:latin typeface="Arial"/>
              <a:ea typeface="+mn-ea"/>
              <a:cs typeface="+mn-cs"/>
            </a:endParaRPr>
          </a:p>
        </p:txBody>
      </p:sp>
      <p:pic>
        <p:nvPicPr>
          <p:cNvPr id="2054" name="Picture 6" descr="Resultado de imagen para icono de Jesus"/>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7333689" y="2994102"/>
            <a:ext cx="1121968" cy="172597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6981172"/>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0"/>
                                        <p:tgtEl>
                                          <p:spTgt spid="4"/>
                                        </p:tgtEl>
                                      </p:cBhvr>
                                    </p:animEffect>
                                  </p:childTnLst>
                                </p:cTn>
                              </p:par>
                            </p:childTnLst>
                          </p:cTn>
                        </p:par>
                        <p:par>
                          <p:cTn id="8" fill="hold">
                            <p:stCondLst>
                              <p:cond delay="5000"/>
                            </p:stCondLst>
                            <p:childTnLst>
                              <p:par>
                                <p:cTn id="9" presetID="22"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3000"/>
                                        <p:tgtEl>
                                          <p:spTgt spid="5"/>
                                        </p:tgtEl>
                                      </p:cBhvr>
                                    </p:animEffect>
                                  </p:childTnLst>
                                </p:cTn>
                              </p:par>
                            </p:childTnLst>
                          </p:cTn>
                        </p:par>
                        <p:par>
                          <p:cTn id="12" fill="hold">
                            <p:stCondLst>
                              <p:cond delay="8000"/>
                            </p:stCondLst>
                            <p:childTnLst>
                              <p:par>
                                <p:cTn id="13" presetID="22" presetClass="entr" presetSubtype="1"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3000"/>
                                        <p:tgtEl>
                                          <p:spTgt spid="7"/>
                                        </p:tgtEl>
                                      </p:cBhvr>
                                    </p:animEffect>
                                  </p:childTnLst>
                                </p:cTn>
                              </p:par>
                            </p:childTnLst>
                          </p:cTn>
                        </p:par>
                        <p:par>
                          <p:cTn id="16" fill="hold">
                            <p:stCondLst>
                              <p:cond delay="11000"/>
                            </p:stCondLst>
                            <p:childTnLst>
                              <p:par>
                                <p:cTn id="17" presetID="22" presetClass="entr" presetSubtype="1"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3000"/>
                                        <p:tgtEl>
                                          <p:spTgt spid="8"/>
                                        </p:tgtEl>
                                      </p:cBhvr>
                                    </p:animEffect>
                                  </p:childTnLst>
                                </p:cTn>
                              </p:par>
                            </p:childTnLst>
                          </p:cTn>
                        </p:par>
                        <p:par>
                          <p:cTn id="20" fill="hold">
                            <p:stCondLst>
                              <p:cond delay="14000"/>
                            </p:stCondLst>
                            <p:childTnLst>
                              <p:par>
                                <p:cTn id="21" presetID="22" presetClass="entr" presetSubtype="1" fill="hold" nodeType="afterEffect">
                                  <p:stCondLst>
                                    <p:cond delay="0"/>
                                  </p:stCondLst>
                                  <p:childTnLst>
                                    <p:set>
                                      <p:cBhvr>
                                        <p:cTn id="22" dur="1" fill="hold">
                                          <p:stCondLst>
                                            <p:cond delay="0"/>
                                          </p:stCondLst>
                                        </p:cTn>
                                        <p:tgtEl>
                                          <p:spTgt spid="2054"/>
                                        </p:tgtEl>
                                        <p:attrNameLst>
                                          <p:attrName>style.visibility</p:attrName>
                                        </p:attrNameLst>
                                      </p:cBhvr>
                                      <p:to>
                                        <p:strVal val="visible"/>
                                      </p:to>
                                    </p:set>
                                    <p:animEffect transition="in" filter="wipe(up)">
                                      <p:cBhvr>
                                        <p:cTn id="23" dur="3000"/>
                                        <p:tgtEl>
                                          <p:spTgt spid="2054"/>
                                        </p:tgtEl>
                                      </p:cBhvr>
                                    </p:animEffect>
                                  </p:childTnLst>
                                </p:cTn>
                              </p:par>
                            </p:childTnLst>
                          </p:cTn>
                        </p:par>
                        <p:par>
                          <p:cTn id="24" fill="hold">
                            <p:stCondLst>
                              <p:cond delay="17000"/>
                            </p:stCondLst>
                            <p:childTnLst>
                              <p:par>
                                <p:cTn id="25" presetID="22" presetClass="entr" presetSubtype="1"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5000"/>
                                        <p:tgtEl>
                                          <p:spTgt spid="9"/>
                                        </p:tgtEl>
                                      </p:cBhvr>
                                    </p:animEffect>
                                  </p:childTnLst>
                                </p:cTn>
                              </p:par>
                            </p:childTnLst>
                          </p:cTn>
                        </p:par>
                        <p:par>
                          <p:cTn id="28" fill="hold">
                            <p:stCondLst>
                              <p:cond delay="22000"/>
                            </p:stCondLst>
                            <p:childTnLst>
                              <p:par>
                                <p:cTn id="29" presetID="22" presetClass="entr" presetSubtype="1"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up)">
                                      <p:cBhvr>
                                        <p:cTn id="31"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4" grpId="0"/>
      <p:bldP spid="7" grpId="0"/>
      <p:bldP spid="8"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452" y="548678"/>
            <a:ext cx="8064996" cy="5799550"/>
          </a:xfrm>
          <a:prstGeom prst="rect">
            <a:avLst/>
          </a:prstGeom>
          <a:noFill/>
          <a:extLst>
            <a:ext uri="{909E8E84-426E-40DD-AFC4-6F175D3DCCD1}">
              <a14:hiddenFill xmlns:a14="http://schemas.microsoft.com/office/drawing/2010/main">
                <a:solidFill>
                  <a:srgbClr val="FFFFFF"/>
                </a:solidFill>
              </a14:hiddenFill>
            </a:ext>
          </a:extLst>
        </p:spPr>
      </p:pic>
      <p:sp>
        <p:nvSpPr>
          <p:cNvPr id="9" name="8 Rectángulo"/>
          <p:cNvSpPr/>
          <p:nvPr/>
        </p:nvSpPr>
        <p:spPr>
          <a:xfrm>
            <a:off x="1020021" y="5373216"/>
            <a:ext cx="7560840" cy="830997"/>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_tradnl" sz="2400" b="1" i="0" u="none" strike="noStrike" kern="1200" cap="none" spc="0" normalizeH="0" baseline="0" noProof="0" dirty="0">
                <a:ln>
                  <a:noFill/>
                </a:ln>
                <a:solidFill>
                  <a:srgbClr val="FFFFFF"/>
                </a:solidFill>
                <a:effectLst>
                  <a:glow rad="63500">
                    <a:srgbClr val="000000">
                      <a:satMod val="175000"/>
                      <a:alpha val="40000"/>
                    </a:srgbClr>
                  </a:glow>
                  <a:outerShdw blurRad="38100" dist="38100" dir="2700000" algn="tl">
                    <a:srgbClr val="000000">
                      <a:alpha val="43137"/>
                    </a:srgbClr>
                  </a:outerShdw>
                </a:effectLst>
                <a:uLnTx/>
                <a:uFillTx/>
                <a:latin typeface="Calibri Light" pitchFamily="34" charset="0"/>
                <a:ea typeface="+mn-ea"/>
                <a:cs typeface="+mn-cs"/>
              </a:rPr>
              <a:t>Luego de un tiempo de oración personal, </a:t>
            </a:r>
            <a:r>
              <a:rPr kumimoji="0" lang="es-ES_tradnl" sz="2400" b="1" i="0" u="none" strike="noStrike" kern="1200" cap="none" spc="0" normalizeH="0" baseline="0" noProof="0" dirty="0" smtClean="0">
                <a:ln>
                  <a:noFill/>
                </a:ln>
                <a:solidFill>
                  <a:srgbClr val="FFFFFF"/>
                </a:solidFill>
                <a:effectLst>
                  <a:glow rad="63500">
                    <a:srgbClr val="000000">
                      <a:satMod val="175000"/>
                      <a:alpha val="40000"/>
                    </a:srgbClr>
                  </a:glow>
                  <a:outerShdw blurRad="38100" dist="38100" dir="2700000" algn="tl">
                    <a:srgbClr val="000000">
                      <a:alpha val="43137"/>
                    </a:srgbClr>
                  </a:outerShdw>
                </a:effectLst>
                <a:uLnTx/>
                <a:uFillTx/>
                <a:latin typeface="Calibri Light" pitchFamily="34" charset="0"/>
                <a:ea typeface="+mn-ea"/>
                <a:cs typeface="+mn-cs"/>
              </a:rPr>
              <a:t>compartimos nuestra oración. </a:t>
            </a:r>
          </a:p>
        </p:txBody>
      </p:sp>
    </p:spTree>
    <p:extLst>
      <p:ext uri="{BB962C8B-B14F-4D97-AF65-F5344CB8AC3E}">
        <p14:creationId xmlns:p14="http://schemas.microsoft.com/office/powerpoint/2010/main" val="24084536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s://lh3.googleusercontent.com/l04d9vYdBDOX4a5Zw58S-yfIFZKEFnFUT5bzjpktNBGfDZYeZ1w7mYHM7VispXfJ_B4Hgf0Q2CW75VdQouzBdszIaH13mndSmAQ-H52xX4ef4AY5qiEtE3fd9OpU1S41LDP9dRjLpGHAMpgRVx9-DSh17JZLbaHncGG5CyBVy7wv0AalARZ4WWZ1tVdqHuNM8noshZwSfnJE_Tn5TXYsEi56remUQKDR3b8Rfn_vRyFZoZHmTu0pBbjDpm6BNTXH30uBaJ2wEy3q7vP7R-T1r49eeb_ubAm0ToLsXcl93QHJCsc84j5I80kPg9oVJ8dBSozhKMCzc7bOhX0kWf3NOVeL2rGRrxRbaDBmDrH-yahhDjlbEaPZPKzflqALJ6SvsFk4hMWxgmdMhbsV2tLL_Y4lUtW3Izv4_hhhPPp-ZxMCrZ7x9DBxgAV9Hye3W7XmdNL9havx_20FYfa1JJ_cRFLTzl6t-RF80xa2_4TzK5JlfEZGPjWCc9nOKbwSIZEiGsXfTUudL8dHMZ4yDPzDs2RluzOXhx-9JJn2Xs70WIhz5IMKdVii-uiA9AICOgJCWmxSojigg51qRZgLBy-fdXEV1eJak9zYp6PqSGxWhyy8cFbpcJh6XILr9MF6OXwi8yqApwqxzjulK4t9Ar3vEvLC1CfXZlzW8Y_E7n35xpUL5KPfijPYi9A=w1204-h903-no"/>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67544" y="503810"/>
            <a:ext cx="8161463" cy="5777483"/>
          </a:xfrm>
          <a:prstGeom prst="rect">
            <a:avLst/>
          </a:prstGeom>
          <a:noFill/>
          <a:extLst>
            <a:ext uri="{909E8E84-426E-40DD-AFC4-6F175D3DCCD1}">
              <a14:hiddenFill xmlns:a14="http://schemas.microsoft.com/office/drawing/2010/main">
                <a:solidFill>
                  <a:srgbClr val="FFFFFF"/>
                </a:solidFill>
              </a14:hiddenFill>
            </a:ext>
          </a:extLst>
        </p:spPr>
      </p:pic>
      <p:sp>
        <p:nvSpPr>
          <p:cNvPr id="5124" name="Rectangle 4"/>
          <p:cNvSpPr>
            <a:spLocks noChangeArrowheads="1"/>
          </p:cNvSpPr>
          <p:nvPr/>
        </p:nvSpPr>
        <p:spPr bwMode="auto">
          <a:xfrm>
            <a:off x="1096048" y="3212976"/>
            <a:ext cx="6904454" cy="1815882"/>
          </a:xfrm>
          <a:prstGeom prst="rect">
            <a:avLst/>
          </a:prstGeom>
          <a:noFill/>
          <a:ln w="9525">
            <a:noFill/>
            <a:miter lim="800000"/>
            <a:headEnd/>
            <a:tailEnd/>
          </a:ln>
          <a:effec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800" b="0" i="1" u="none" strike="noStrike" kern="1200" cap="none" spc="0" normalizeH="0" baseline="0" noProof="0" dirty="0">
                <a:ln>
                  <a:noFill/>
                </a:ln>
                <a:solidFill>
                  <a:srgbClr val="FFFFFF"/>
                </a:solidFill>
                <a:effectLst>
                  <a:glow rad="63500">
                    <a:srgbClr val="000000">
                      <a:satMod val="175000"/>
                      <a:alpha val="40000"/>
                    </a:srgbClr>
                  </a:glow>
                  <a:outerShdw blurRad="63500" dist="50800" dir="19800000" sx="101000" sy="101000" algn="r" rotWithShape="0">
                    <a:prstClr val="black"/>
                  </a:outerShdw>
                </a:effectLst>
                <a:uLnTx/>
                <a:uFillTx/>
                <a:latin typeface="Comic Sans MS" pitchFamily="66" charset="0"/>
                <a:ea typeface="+mn-ea"/>
                <a:cs typeface="Times New Roman" charset="0"/>
              </a:rPr>
              <a:t>Te ensalzaré, </a:t>
            </a:r>
            <a:r>
              <a:rPr kumimoji="0" lang="es-ES" sz="2800" b="0" i="1" u="none" strike="noStrike" kern="1200" cap="none" spc="0" normalizeH="0" baseline="0" noProof="0" dirty="0" smtClean="0">
                <a:ln>
                  <a:noFill/>
                </a:ln>
                <a:solidFill>
                  <a:srgbClr val="FFFFFF"/>
                </a:solidFill>
                <a:effectLst>
                  <a:glow rad="63500">
                    <a:srgbClr val="000000">
                      <a:satMod val="175000"/>
                      <a:alpha val="40000"/>
                    </a:srgbClr>
                  </a:glow>
                  <a:outerShdw blurRad="63500" dist="50800" dir="19800000" sx="101000" sy="101000" algn="r" rotWithShape="0">
                    <a:prstClr val="black"/>
                  </a:outerShdw>
                </a:effectLst>
                <a:uLnTx/>
                <a:uFillTx/>
                <a:latin typeface="Comic Sans MS" pitchFamily="66" charset="0"/>
                <a:ea typeface="+mn-ea"/>
                <a:cs typeface="Times New Roman" charset="0"/>
              </a:rPr>
              <a:t>Dios </a:t>
            </a:r>
            <a:r>
              <a:rPr kumimoji="0" lang="es-ES" sz="2800" b="0" i="1" u="none" strike="noStrike" kern="1200" cap="none" spc="0" normalizeH="0" baseline="0" noProof="0" dirty="0">
                <a:ln>
                  <a:noFill/>
                </a:ln>
                <a:solidFill>
                  <a:srgbClr val="FFFFFF"/>
                </a:solidFill>
                <a:effectLst>
                  <a:glow rad="63500">
                    <a:srgbClr val="000000">
                      <a:satMod val="175000"/>
                      <a:alpha val="40000"/>
                    </a:srgbClr>
                  </a:glow>
                  <a:outerShdw blurRad="63500" dist="50800" dir="19800000" sx="101000" sy="101000" algn="r" rotWithShape="0">
                    <a:prstClr val="black"/>
                  </a:outerShdw>
                </a:effectLst>
                <a:uLnTx/>
                <a:uFillTx/>
                <a:latin typeface="Comic Sans MS" pitchFamily="66" charset="0"/>
                <a:ea typeface="+mn-ea"/>
                <a:cs typeface="Times New Roman" charset="0"/>
              </a:rPr>
              <a:t>mío</a:t>
            </a:r>
            <a:r>
              <a:rPr kumimoji="0" lang="es-ES" sz="2800" b="0" i="1" u="none" strike="noStrike" kern="1200" cap="none" spc="0" normalizeH="0" baseline="0" noProof="0" dirty="0" smtClean="0">
                <a:ln>
                  <a:noFill/>
                </a:ln>
                <a:solidFill>
                  <a:srgbClr val="FFFFFF"/>
                </a:solidFill>
                <a:effectLst>
                  <a:glow rad="63500">
                    <a:srgbClr val="000000">
                      <a:satMod val="175000"/>
                      <a:alpha val="40000"/>
                    </a:srgbClr>
                  </a:glow>
                  <a:outerShdw blurRad="63500" dist="50800" dir="19800000" sx="101000" sy="101000" algn="r" rotWithShape="0">
                    <a:prstClr val="black"/>
                  </a:outerShdw>
                </a:effectLst>
                <a:uLnTx/>
                <a:uFillTx/>
                <a:latin typeface="Comic Sans MS" pitchFamily="66" charset="0"/>
                <a:ea typeface="+mn-ea"/>
                <a:cs typeface="Times New Roman" charset="0"/>
              </a:rPr>
              <a:t>, mi rey;</a:t>
            </a:r>
            <a:r>
              <a:rPr kumimoji="0" lang="es-ES" sz="2800" b="0" i="1" u="none" strike="noStrike" kern="1200" cap="none" spc="0" normalizeH="0" baseline="0" noProof="0" dirty="0">
                <a:ln>
                  <a:noFill/>
                </a:ln>
                <a:solidFill>
                  <a:srgbClr val="FFFFFF"/>
                </a:solidFill>
                <a:effectLst>
                  <a:glow rad="63500">
                    <a:srgbClr val="000000">
                      <a:satMod val="175000"/>
                      <a:alpha val="40000"/>
                    </a:srgbClr>
                  </a:glow>
                  <a:outerShdw blurRad="63500" dist="50800" dir="19800000" sx="101000" sy="101000" algn="r" rotWithShape="0">
                    <a:prstClr val="black"/>
                  </a:outerShdw>
                </a:effectLst>
                <a:uLnTx/>
                <a:uFillTx/>
                <a:latin typeface="Comic Sans MS" pitchFamily="66" charset="0"/>
                <a:ea typeface="+mn-ea"/>
                <a:cs typeface="Times New Roman" charset="0"/>
              </a:rPr>
              <a:t/>
            </a:r>
            <a:br>
              <a:rPr kumimoji="0" lang="es-ES" sz="2800" b="0" i="1" u="none" strike="noStrike" kern="1200" cap="none" spc="0" normalizeH="0" baseline="0" noProof="0" dirty="0">
                <a:ln>
                  <a:noFill/>
                </a:ln>
                <a:solidFill>
                  <a:srgbClr val="FFFFFF"/>
                </a:solidFill>
                <a:effectLst>
                  <a:glow rad="63500">
                    <a:srgbClr val="000000">
                      <a:satMod val="175000"/>
                      <a:alpha val="40000"/>
                    </a:srgbClr>
                  </a:glow>
                  <a:outerShdw blurRad="63500" dist="50800" dir="19800000" sx="101000" sy="101000" algn="r" rotWithShape="0">
                    <a:prstClr val="black"/>
                  </a:outerShdw>
                </a:effectLst>
                <a:uLnTx/>
                <a:uFillTx/>
                <a:latin typeface="Comic Sans MS" pitchFamily="66" charset="0"/>
                <a:ea typeface="+mn-ea"/>
                <a:cs typeface="Times New Roman" charset="0"/>
              </a:rPr>
            </a:br>
            <a:r>
              <a:rPr kumimoji="0" lang="es-ES" sz="2800" b="0" i="1" u="none" strike="noStrike" kern="1200" cap="none" spc="0" normalizeH="0" baseline="0" noProof="0" dirty="0">
                <a:ln>
                  <a:noFill/>
                </a:ln>
                <a:solidFill>
                  <a:srgbClr val="FFFFFF"/>
                </a:solidFill>
                <a:effectLst>
                  <a:glow rad="63500">
                    <a:srgbClr val="000000">
                      <a:satMod val="175000"/>
                      <a:alpha val="40000"/>
                    </a:srgbClr>
                  </a:glow>
                  <a:outerShdw blurRad="63500" dist="50800" dir="19800000" sx="101000" sy="101000" algn="r" rotWithShape="0">
                    <a:prstClr val="black"/>
                  </a:outerShdw>
                </a:effectLst>
                <a:uLnTx/>
                <a:uFillTx/>
                <a:latin typeface="Comic Sans MS" pitchFamily="66" charset="0"/>
                <a:ea typeface="+mn-ea"/>
                <a:cs typeface="Times New Roman" charset="0"/>
              </a:rPr>
              <a:t>bendeciré tu nombre por siempre </a:t>
            </a:r>
            <a:r>
              <a:rPr kumimoji="0" lang="es-ES" sz="2800" b="0" i="1" u="none" strike="noStrike" kern="1200" cap="none" spc="0" normalizeH="0" baseline="0" noProof="0" dirty="0" smtClean="0">
                <a:ln>
                  <a:noFill/>
                </a:ln>
                <a:solidFill>
                  <a:srgbClr val="FFFFFF"/>
                </a:solidFill>
                <a:effectLst>
                  <a:glow rad="63500">
                    <a:srgbClr val="000000">
                      <a:satMod val="175000"/>
                      <a:alpha val="40000"/>
                    </a:srgbClr>
                  </a:glow>
                  <a:outerShdw blurRad="63500" dist="50800" dir="19800000" sx="101000" sy="101000" algn="r" rotWithShape="0">
                    <a:prstClr val="black"/>
                  </a:outerShdw>
                </a:effectLst>
                <a:uLnTx/>
                <a:uFillTx/>
                <a:latin typeface="Comic Sans MS" pitchFamily="66" charset="0"/>
                <a:ea typeface="+mn-ea"/>
                <a:cs typeface="Times New Roman" charset="0"/>
              </a:rPr>
              <a:t>jamás.</a:t>
            </a:r>
            <a:endParaRPr kumimoji="0" lang="es-ES" sz="2800" b="0" i="1" u="none" strike="noStrike" kern="1200" cap="none" spc="0" normalizeH="0" baseline="0" noProof="0" dirty="0">
              <a:ln>
                <a:noFill/>
              </a:ln>
              <a:solidFill>
                <a:srgbClr val="FFFFFF"/>
              </a:solidFill>
              <a:effectLst>
                <a:glow rad="63500">
                  <a:srgbClr val="000000">
                    <a:satMod val="175000"/>
                    <a:alpha val="40000"/>
                  </a:srgbClr>
                </a:glow>
                <a:outerShdw blurRad="63500" dist="50800" dir="19800000" sx="101000" sy="101000" algn="r" rotWithShape="0">
                  <a:prstClr val="black"/>
                </a:outerShdw>
              </a:effectLst>
              <a:uLnTx/>
              <a:uFillTx/>
              <a:latin typeface="Comic Sans MS" pitchFamily="66" charset="0"/>
              <a:ea typeface="+mn-ea"/>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800" b="0" i="1" u="none" strike="noStrike" kern="1200" cap="none" spc="0" normalizeH="0" baseline="0" noProof="0" dirty="0" smtClean="0">
                <a:ln>
                  <a:noFill/>
                </a:ln>
                <a:solidFill>
                  <a:srgbClr val="FFFFFF"/>
                </a:solidFill>
                <a:effectLst>
                  <a:glow rad="63500">
                    <a:srgbClr val="000000">
                      <a:satMod val="175000"/>
                      <a:alpha val="40000"/>
                    </a:srgbClr>
                  </a:glow>
                  <a:outerShdw blurRad="63500" dist="50800" dir="19800000" sx="101000" sy="101000" algn="r" rotWithShape="0">
                    <a:prstClr val="black"/>
                  </a:outerShdw>
                </a:effectLst>
                <a:uLnTx/>
                <a:uFillTx/>
                <a:latin typeface="Comic Sans MS" pitchFamily="66" charset="0"/>
                <a:ea typeface="+mn-ea"/>
                <a:cs typeface="Times New Roman" charset="0"/>
              </a:rPr>
              <a:t>Día tras día, te bendeciré y</a:t>
            </a:r>
            <a:r>
              <a:rPr kumimoji="0" lang="es-ES" sz="2800" b="0" i="1" u="none" strike="noStrike" kern="1200" cap="none" spc="0" normalizeH="0" baseline="0" noProof="0" dirty="0">
                <a:ln>
                  <a:noFill/>
                </a:ln>
                <a:solidFill>
                  <a:srgbClr val="FFFFFF"/>
                </a:solidFill>
                <a:effectLst>
                  <a:glow rad="63500">
                    <a:srgbClr val="000000">
                      <a:satMod val="175000"/>
                      <a:alpha val="40000"/>
                    </a:srgbClr>
                  </a:glow>
                  <a:outerShdw blurRad="63500" dist="50800" dir="19800000" sx="101000" sy="101000" algn="r" rotWithShape="0">
                    <a:prstClr val="black"/>
                  </a:outerShdw>
                </a:effectLst>
                <a:uLnTx/>
                <a:uFillTx/>
                <a:latin typeface="Comic Sans MS" pitchFamily="66" charset="0"/>
                <a:ea typeface="+mn-ea"/>
                <a:cs typeface="Times New Roman" charset="0"/>
              </a:rPr>
              <a:t/>
            </a:r>
            <a:br>
              <a:rPr kumimoji="0" lang="es-ES" sz="2800" b="0" i="1" u="none" strike="noStrike" kern="1200" cap="none" spc="0" normalizeH="0" baseline="0" noProof="0" dirty="0">
                <a:ln>
                  <a:noFill/>
                </a:ln>
                <a:solidFill>
                  <a:srgbClr val="FFFFFF"/>
                </a:solidFill>
                <a:effectLst>
                  <a:glow rad="63500">
                    <a:srgbClr val="000000">
                      <a:satMod val="175000"/>
                      <a:alpha val="40000"/>
                    </a:srgbClr>
                  </a:glow>
                  <a:outerShdw blurRad="63500" dist="50800" dir="19800000" sx="101000" sy="101000" algn="r" rotWithShape="0">
                    <a:prstClr val="black"/>
                  </a:outerShdw>
                </a:effectLst>
                <a:uLnTx/>
                <a:uFillTx/>
                <a:latin typeface="Comic Sans MS" pitchFamily="66" charset="0"/>
                <a:ea typeface="+mn-ea"/>
                <a:cs typeface="Times New Roman" charset="0"/>
              </a:rPr>
            </a:br>
            <a:r>
              <a:rPr kumimoji="0" lang="es-ES" sz="2800" b="0" i="1" u="none" strike="noStrike" kern="1200" cap="none" spc="0" normalizeH="0" baseline="0" noProof="0" dirty="0">
                <a:ln>
                  <a:noFill/>
                </a:ln>
                <a:solidFill>
                  <a:srgbClr val="FFFFFF"/>
                </a:solidFill>
                <a:effectLst>
                  <a:glow rad="63500">
                    <a:srgbClr val="000000">
                      <a:satMod val="175000"/>
                      <a:alpha val="40000"/>
                    </a:srgbClr>
                  </a:glow>
                  <a:outerShdw blurRad="63500" dist="50800" dir="19800000" sx="101000" sy="101000" algn="r" rotWithShape="0">
                    <a:prstClr val="black"/>
                  </a:outerShdw>
                </a:effectLst>
                <a:uLnTx/>
                <a:uFillTx/>
                <a:latin typeface="Comic Sans MS" pitchFamily="66" charset="0"/>
                <a:ea typeface="+mn-ea"/>
                <a:cs typeface="Times New Roman" charset="0"/>
              </a:rPr>
              <a:t>alabaré tu nombre </a:t>
            </a:r>
            <a:r>
              <a:rPr kumimoji="0" lang="es-ES" sz="2800" b="0" i="1" u="none" strike="noStrike" kern="1200" cap="none" spc="0" normalizeH="0" baseline="0" noProof="0" dirty="0" smtClean="0">
                <a:ln>
                  <a:noFill/>
                </a:ln>
                <a:solidFill>
                  <a:srgbClr val="FFFFFF"/>
                </a:solidFill>
                <a:effectLst>
                  <a:glow rad="63500">
                    <a:srgbClr val="000000">
                      <a:satMod val="175000"/>
                      <a:alpha val="40000"/>
                    </a:srgbClr>
                  </a:glow>
                  <a:outerShdw blurRad="63500" dist="50800" dir="19800000" sx="101000" sy="101000" algn="r" rotWithShape="0">
                    <a:prstClr val="black"/>
                  </a:outerShdw>
                </a:effectLst>
                <a:uLnTx/>
                <a:uFillTx/>
                <a:latin typeface="Comic Sans MS" pitchFamily="66" charset="0"/>
                <a:ea typeface="+mn-ea"/>
                <a:cs typeface="Times New Roman" charset="0"/>
              </a:rPr>
              <a:t>por siempre jamás.</a:t>
            </a:r>
            <a:endParaRPr kumimoji="0" lang="ca-ES" sz="2800" b="0" i="1" u="none" strike="noStrike" kern="1200" cap="none" spc="0" normalizeH="0" baseline="0" noProof="0" dirty="0">
              <a:ln>
                <a:noFill/>
              </a:ln>
              <a:solidFill>
                <a:srgbClr val="FFFFFF"/>
              </a:solidFill>
              <a:effectLst>
                <a:glow rad="63500">
                  <a:srgbClr val="000000">
                    <a:satMod val="175000"/>
                    <a:alpha val="40000"/>
                  </a:srgbClr>
                </a:glow>
                <a:outerShdw blurRad="63500" dist="50800" dir="19800000" sx="101000" sy="101000" algn="r" rotWithShape="0">
                  <a:prstClr val="black"/>
                </a:outerShdw>
              </a:effectLst>
              <a:uLnTx/>
              <a:uFillTx/>
              <a:latin typeface="Verdana" pitchFamily="34" charset="0"/>
              <a:ea typeface="+mn-ea"/>
              <a:cs typeface="Times New Roman" charset="0"/>
            </a:endParaRPr>
          </a:p>
        </p:txBody>
      </p:sp>
      <p:sp>
        <p:nvSpPr>
          <p:cNvPr id="5125" name="Rectangle 5"/>
          <p:cNvSpPr>
            <a:spLocks noChangeArrowheads="1"/>
          </p:cNvSpPr>
          <p:nvPr/>
        </p:nvSpPr>
        <p:spPr bwMode="auto">
          <a:xfrm>
            <a:off x="1835696" y="5327186"/>
            <a:ext cx="6048672" cy="954107"/>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800" b="1" i="1" u="none" strike="noStrike" kern="1200" cap="none" spc="0" normalizeH="0" baseline="0" noProof="0" dirty="0" smtClean="0">
                <a:ln>
                  <a:noFill/>
                </a:ln>
                <a:solidFill>
                  <a:srgbClr val="FFFF8F"/>
                </a:solidFill>
                <a:effectLst>
                  <a:outerShdw blurRad="63500" dist="50800" dir="2400000" sx="101000" sy="101000" algn="l" rotWithShape="0">
                    <a:prstClr val="black"/>
                  </a:outerShdw>
                </a:effectLst>
                <a:uLnTx/>
                <a:uFillTx/>
                <a:latin typeface="Verdana" pitchFamily="34" charset="0"/>
                <a:ea typeface="+mn-ea"/>
                <a:cs typeface="Times New Roman" charset="0"/>
              </a:rPr>
              <a:t>Bendeciré tu nombre  </a:t>
            </a:r>
            <a:r>
              <a:rPr kumimoji="0" lang="es-ES" sz="2800" b="1" i="1" u="none" strike="noStrike" kern="1200" cap="none" spc="0" normalizeH="0" baseline="0" noProof="0" dirty="0">
                <a:ln>
                  <a:noFill/>
                </a:ln>
                <a:solidFill>
                  <a:srgbClr val="FFFF8F"/>
                </a:solidFill>
                <a:effectLst>
                  <a:outerShdw blurRad="63500" dist="50800" dir="2400000" sx="101000" sy="101000" algn="l" rotWithShape="0">
                    <a:prstClr val="black"/>
                  </a:outerShdw>
                </a:effectLst>
                <a:uLnTx/>
                <a:uFillTx/>
                <a:latin typeface="Verdana" pitchFamily="34" charset="0"/>
                <a:ea typeface="+mn-ea"/>
                <a:cs typeface="Times New Roman" charset="0"/>
              </a:rPr>
              <a:t>por </a:t>
            </a:r>
            <a:r>
              <a:rPr kumimoji="0" lang="es-ES" sz="2800" b="1" i="1" u="none" strike="noStrike" kern="1200" cap="none" spc="0" normalizeH="0" baseline="0" noProof="0" dirty="0" smtClean="0">
                <a:ln>
                  <a:noFill/>
                </a:ln>
                <a:solidFill>
                  <a:srgbClr val="FFFF8F"/>
                </a:solidFill>
                <a:effectLst>
                  <a:outerShdw blurRad="63500" dist="50800" dir="2400000" sx="101000" sy="101000" algn="l" rotWithShape="0">
                    <a:prstClr val="black"/>
                  </a:outerShdw>
                </a:effectLst>
                <a:uLnTx/>
                <a:uFillTx/>
                <a:latin typeface="Verdana" pitchFamily="34" charset="0"/>
                <a:ea typeface="+mn-ea"/>
                <a:cs typeface="Times New Roman" charset="0"/>
              </a:rPr>
              <a:t>siempre, Dios mío, mi rey.</a:t>
            </a:r>
            <a:endParaRPr kumimoji="0" lang="ca-ES" sz="3600" b="1" i="1" u="none" strike="noStrike" kern="1200" cap="none" spc="0" normalizeH="0" baseline="0" noProof="0" dirty="0">
              <a:ln>
                <a:noFill/>
              </a:ln>
              <a:solidFill>
                <a:srgbClr val="FFFF8F"/>
              </a:solidFill>
              <a:effectLst>
                <a:outerShdw blurRad="63500" dist="50800" dir="2400000" sx="101000" sy="101000" algn="l" rotWithShape="0">
                  <a:prstClr val="black"/>
                </a:outerShdw>
              </a:effectLst>
              <a:uLnTx/>
              <a:uFillTx/>
              <a:latin typeface="Comic Sans MS" pitchFamily="66" charset="0"/>
              <a:ea typeface="+mn-ea"/>
              <a:cs typeface="+mn-cs"/>
            </a:endParaRPr>
          </a:p>
        </p:txBody>
      </p:sp>
      <p:sp>
        <p:nvSpPr>
          <p:cNvPr id="7" name="6 Rectángulo"/>
          <p:cNvSpPr/>
          <p:nvPr/>
        </p:nvSpPr>
        <p:spPr>
          <a:xfrm>
            <a:off x="603521" y="221134"/>
            <a:ext cx="2156360" cy="92333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a-ES" sz="2800" b="1" i="1" u="none" strike="noStrike" kern="1200" cap="none" spc="0" normalizeH="0" baseline="0" noProof="0" dirty="0" err="1" smtClean="0">
                <a:ln>
                  <a:noFill/>
                </a:ln>
                <a:solidFill>
                  <a:srgbClr val="FFFF00"/>
                </a:solidFill>
                <a:effectLst>
                  <a:outerShdw blurRad="50800" dist="38100" algn="l" rotWithShape="0">
                    <a:prstClr val="black"/>
                  </a:outerShdw>
                </a:effectLst>
                <a:uLnTx/>
                <a:uFillTx/>
                <a:latin typeface="Comic Sans MS" pitchFamily="66" charset="0"/>
                <a:ea typeface="+mn-ea"/>
                <a:cs typeface="+mn-cs"/>
              </a:rPr>
              <a:t>Salmo</a:t>
            </a:r>
            <a:r>
              <a:rPr kumimoji="0" lang="ca-ES" sz="5400" b="1" i="1" u="none" strike="noStrike" kern="1200" cap="none" spc="0" normalizeH="0" baseline="0" noProof="0" dirty="0" smtClean="0">
                <a:ln>
                  <a:noFill/>
                </a:ln>
                <a:solidFill>
                  <a:srgbClr val="FFFF00"/>
                </a:solidFill>
                <a:effectLst>
                  <a:outerShdw blurRad="50800" dist="38100" algn="l" rotWithShape="0">
                    <a:prstClr val="black"/>
                  </a:outerShdw>
                </a:effectLst>
                <a:uLnTx/>
                <a:uFillTx/>
                <a:latin typeface="Comic Sans MS" pitchFamily="66" charset="0"/>
                <a:ea typeface="+mn-ea"/>
                <a:cs typeface="+mn-cs"/>
              </a:rPr>
              <a:t> </a:t>
            </a:r>
            <a:r>
              <a:rPr kumimoji="0" lang="ca-ES" sz="2800" b="1" i="1" u="none" strike="noStrike" kern="1200" cap="none" spc="0" normalizeH="0" baseline="0" noProof="0" dirty="0" smtClean="0">
                <a:ln>
                  <a:noFill/>
                </a:ln>
                <a:solidFill>
                  <a:srgbClr val="FFFF00"/>
                </a:solidFill>
                <a:effectLst>
                  <a:outerShdw blurRad="50800" dist="38100" algn="l" rotWithShape="0">
                    <a:prstClr val="black"/>
                  </a:outerShdw>
                </a:effectLst>
                <a:uLnTx/>
                <a:uFillTx/>
                <a:latin typeface="Comic Sans MS" pitchFamily="66" charset="0"/>
                <a:ea typeface="+mn-ea"/>
                <a:cs typeface="+mn-cs"/>
              </a:rPr>
              <a:t>144</a:t>
            </a:r>
            <a:endParaRPr kumimoji="0" lang="ca-ES" sz="6600" b="1" i="1" u="none" strike="noStrike" kern="1200" cap="none" spc="0" normalizeH="0" baseline="0" noProof="0" dirty="0">
              <a:ln>
                <a:noFill/>
              </a:ln>
              <a:solidFill>
                <a:srgbClr val="FFFF00"/>
              </a:solidFill>
              <a:effectLst>
                <a:outerShdw blurRad="50800" dist="38100" algn="l" rotWithShape="0">
                  <a:prstClr val="black"/>
                </a:outerShdw>
              </a:effectLst>
              <a:uLnTx/>
              <a:uFillTx/>
              <a:latin typeface="Comic Sans MS" pitchFamily="66" charset="0"/>
              <a:ea typeface="+mn-ea"/>
              <a:cs typeface="+mn-cs"/>
            </a:endParaRPr>
          </a:p>
        </p:txBody>
      </p:sp>
    </p:spTree>
    <p:extLst>
      <p:ext uri="{BB962C8B-B14F-4D97-AF65-F5344CB8AC3E}">
        <p14:creationId xmlns:p14="http://schemas.microsoft.com/office/powerpoint/2010/main" val="322208485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0"/>
                                  </p:iterate>
                                  <p:childTnLst>
                                    <p:set>
                                      <p:cBhvr>
                                        <p:cTn id="6" dur="1" fill="hold">
                                          <p:stCondLst>
                                            <p:cond delay="0"/>
                                          </p:stCondLst>
                                        </p:cTn>
                                        <p:tgtEl>
                                          <p:spTgt spid="5124"/>
                                        </p:tgtEl>
                                        <p:attrNameLst>
                                          <p:attrName>style.visibility</p:attrName>
                                        </p:attrNameLst>
                                      </p:cBhvr>
                                      <p:to>
                                        <p:strVal val="visible"/>
                                      </p:to>
                                    </p:set>
                                    <p:anim calcmode="lin" valueType="num">
                                      <p:cBhvr>
                                        <p:cTn id="7" dur="500" fill="hold"/>
                                        <p:tgtEl>
                                          <p:spTgt spid="5124"/>
                                        </p:tgtEl>
                                        <p:attrNameLst>
                                          <p:attrName>ppt_w</p:attrName>
                                        </p:attrNameLst>
                                      </p:cBhvr>
                                      <p:tavLst>
                                        <p:tav tm="0">
                                          <p:val>
                                            <p:fltVal val="0"/>
                                          </p:val>
                                        </p:tav>
                                        <p:tav tm="100000">
                                          <p:val>
                                            <p:strVal val="#ppt_w"/>
                                          </p:val>
                                        </p:tav>
                                      </p:tavLst>
                                    </p:anim>
                                    <p:anim calcmode="lin" valueType="num">
                                      <p:cBhvr>
                                        <p:cTn id="8" dur="500" fill="hold"/>
                                        <p:tgtEl>
                                          <p:spTgt spid="5124"/>
                                        </p:tgtEl>
                                        <p:attrNameLst>
                                          <p:attrName>ppt_h</p:attrName>
                                        </p:attrNameLst>
                                      </p:cBhvr>
                                      <p:tavLst>
                                        <p:tav tm="0">
                                          <p:val>
                                            <p:fltVal val="0"/>
                                          </p:val>
                                        </p:tav>
                                        <p:tav tm="100000">
                                          <p:val>
                                            <p:strVal val="#ppt_h"/>
                                          </p:val>
                                        </p:tav>
                                      </p:tavLst>
                                    </p:anim>
                                    <p:anim calcmode="lin" valueType="num">
                                      <p:cBhvr>
                                        <p:cTn id="9" dur="500" fill="hold"/>
                                        <p:tgtEl>
                                          <p:spTgt spid="5124"/>
                                        </p:tgtEl>
                                        <p:attrNameLst>
                                          <p:attrName>ppt_x</p:attrName>
                                        </p:attrNameLst>
                                      </p:cBhvr>
                                      <p:tavLst>
                                        <p:tav tm="0">
                                          <p:val>
                                            <p:fltVal val="0.5"/>
                                          </p:val>
                                        </p:tav>
                                        <p:tav tm="100000">
                                          <p:val>
                                            <p:strVal val="#ppt_x"/>
                                          </p:val>
                                        </p:tav>
                                      </p:tavLst>
                                    </p:anim>
                                    <p:anim calcmode="lin" valueType="num">
                                      <p:cBhvr>
                                        <p:cTn id="10" dur="500" fill="hold"/>
                                        <p:tgtEl>
                                          <p:spTgt spid="5124"/>
                                        </p:tgtEl>
                                        <p:attrNameLst>
                                          <p:attrName>ppt_y</p:attrName>
                                        </p:attrNameLst>
                                      </p:cBhvr>
                                      <p:tavLst>
                                        <p:tav tm="0">
                                          <p:val>
                                            <p:fltVal val="0.5"/>
                                          </p:val>
                                        </p:tav>
                                        <p:tav tm="100000">
                                          <p:val>
                                            <p:strVal val="#ppt_y"/>
                                          </p:val>
                                        </p:tav>
                                      </p:tavLst>
                                    </p:anim>
                                  </p:childTnLst>
                                </p:cTn>
                              </p:par>
                            </p:childTnLst>
                          </p:cTn>
                        </p:par>
                        <p:par>
                          <p:cTn id="11" fill="hold">
                            <p:stCondLst>
                              <p:cond delay="15000"/>
                            </p:stCondLst>
                            <p:childTnLst>
                              <p:par>
                                <p:cTn id="12" presetID="23" presetClass="entr" presetSubtype="528" fill="hold" grpId="0" nodeType="afterEffect">
                                  <p:stCondLst>
                                    <p:cond delay="0"/>
                                  </p:stCondLst>
                                  <p:iterate type="wd">
                                    <p:tmPct val="100000"/>
                                  </p:iterate>
                                  <p:childTnLst>
                                    <p:set>
                                      <p:cBhvr>
                                        <p:cTn id="13" dur="1" fill="hold">
                                          <p:stCondLst>
                                            <p:cond delay="0"/>
                                          </p:stCondLst>
                                        </p:cTn>
                                        <p:tgtEl>
                                          <p:spTgt spid="5125"/>
                                        </p:tgtEl>
                                        <p:attrNameLst>
                                          <p:attrName>style.visibility</p:attrName>
                                        </p:attrNameLst>
                                      </p:cBhvr>
                                      <p:to>
                                        <p:strVal val="visible"/>
                                      </p:to>
                                    </p:set>
                                    <p:anim calcmode="lin" valueType="num">
                                      <p:cBhvr>
                                        <p:cTn id="14" dur="500" fill="hold"/>
                                        <p:tgtEl>
                                          <p:spTgt spid="5125"/>
                                        </p:tgtEl>
                                        <p:attrNameLst>
                                          <p:attrName>ppt_w</p:attrName>
                                        </p:attrNameLst>
                                      </p:cBhvr>
                                      <p:tavLst>
                                        <p:tav tm="0">
                                          <p:val>
                                            <p:fltVal val="0"/>
                                          </p:val>
                                        </p:tav>
                                        <p:tav tm="100000">
                                          <p:val>
                                            <p:strVal val="#ppt_w"/>
                                          </p:val>
                                        </p:tav>
                                      </p:tavLst>
                                    </p:anim>
                                    <p:anim calcmode="lin" valueType="num">
                                      <p:cBhvr>
                                        <p:cTn id="15" dur="500" fill="hold"/>
                                        <p:tgtEl>
                                          <p:spTgt spid="5125"/>
                                        </p:tgtEl>
                                        <p:attrNameLst>
                                          <p:attrName>ppt_h</p:attrName>
                                        </p:attrNameLst>
                                      </p:cBhvr>
                                      <p:tavLst>
                                        <p:tav tm="0">
                                          <p:val>
                                            <p:fltVal val="0"/>
                                          </p:val>
                                        </p:tav>
                                        <p:tav tm="100000">
                                          <p:val>
                                            <p:strVal val="#ppt_h"/>
                                          </p:val>
                                        </p:tav>
                                      </p:tavLst>
                                    </p:anim>
                                    <p:anim calcmode="lin" valueType="num">
                                      <p:cBhvr>
                                        <p:cTn id="16" dur="500" fill="hold"/>
                                        <p:tgtEl>
                                          <p:spTgt spid="5125"/>
                                        </p:tgtEl>
                                        <p:attrNameLst>
                                          <p:attrName>ppt_x</p:attrName>
                                        </p:attrNameLst>
                                      </p:cBhvr>
                                      <p:tavLst>
                                        <p:tav tm="0">
                                          <p:val>
                                            <p:fltVal val="0.5"/>
                                          </p:val>
                                        </p:tav>
                                        <p:tav tm="100000">
                                          <p:val>
                                            <p:strVal val="#ppt_x"/>
                                          </p:val>
                                        </p:tav>
                                      </p:tavLst>
                                    </p:anim>
                                    <p:anim calcmode="lin" valueType="num">
                                      <p:cBhvr>
                                        <p:cTn id="17" dur="500" fill="hold"/>
                                        <p:tgtEl>
                                          <p:spTgt spid="512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P spid="512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39456" y="541522"/>
            <a:ext cx="8137000" cy="5767798"/>
          </a:xfrm>
          <a:prstGeom prst="rect">
            <a:avLst/>
          </a:prstGeom>
        </p:spPr>
      </p:pic>
      <p:sp>
        <p:nvSpPr>
          <p:cNvPr id="7171" name="Rectangle 3"/>
          <p:cNvSpPr>
            <a:spLocks noChangeArrowheads="1"/>
          </p:cNvSpPr>
          <p:nvPr/>
        </p:nvSpPr>
        <p:spPr bwMode="auto">
          <a:xfrm>
            <a:off x="2555776" y="1844824"/>
            <a:ext cx="4897117" cy="2677656"/>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800" b="1" i="1" u="none" strike="noStrike" kern="1200" cap="none" spc="0" normalizeH="0" baseline="0" noProof="0" dirty="0">
                <a:ln>
                  <a:noFill/>
                </a:ln>
                <a:solidFill>
                  <a:srgbClr val="FFFFFF"/>
                </a:solidFill>
                <a:effectLst>
                  <a:glow rad="63500">
                    <a:srgbClr val="000000">
                      <a:satMod val="175000"/>
                      <a:alpha val="40000"/>
                    </a:srgbClr>
                  </a:glow>
                  <a:outerShdw blurRad="38100" dist="38100" dir="2700000" algn="tl">
                    <a:srgbClr val="000000"/>
                  </a:outerShdw>
                </a:effectLst>
                <a:uLnTx/>
                <a:uFillTx/>
                <a:latin typeface="Comic Sans MS" pitchFamily="66" charset="0"/>
                <a:ea typeface="+mn-ea"/>
                <a:cs typeface="Times New Roman" charset="0"/>
              </a:rPr>
              <a:t>El Señor es clemente y </a:t>
            </a:r>
            <a:r>
              <a:rPr kumimoji="0" lang="es-ES" sz="2800" b="1" i="1" u="none" strike="noStrike" kern="1200" cap="none" spc="0" normalizeH="0" baseline="0" noProof="0" dirty="0" smtClean="0">
                <a:ln>
                  <a:noFill/>
                </a:ln>
                <a:solidFill>
                  <a:srgbClr val="FFFFFF"/>
                </a:solidFill>
                <a:effectLst>
                  <a:glow rad="63500">
                    <a:srgbClr val="000000">
                      <a:satMod val="175000"/>
                      <a:alpha val="40000"/>
                    </a:srgbClr>
                  </a:glow>
                  <a:outerShdw blurRad="38100" dist="38100" dir="2700000" algn="tl">
                    <a:srgbClr val="000000"/>
                  </a:outerShdw>
                </a:effectLst>
                <a:uLnTx/>
                <a:uFillTx/>
                <a:latin typeface="Comic Sans MS" pitchFamily="66" charset="0"/>
                <a:ea typeface="+mn-ea"/>
                <a:cs typeface="Times New Roman" charset="0"/>
              </a:rPr>
              <a:t>misericordioso, lento a la cólera y rico en piedad; el </a:t>
            </a:r>
            <a:r>
              <a:rPr kumimoji="0" lang="es-ES" sz="2800" b="1" i="1" u="none" strike="noStrike" kern="1200" cap="none" spc="0" normalizeH="0" baseline="0" noProof="0" dirty="0">
                <a:ln>
                  <a:noFill/>
                </a:ln>
                <a:solidFill>
                  <a:srgbClr val="FFFFFF"/>
                </a:solidFill>
                <a:effectLst>
                  <a:glow rad="63500">
                    <a:srgbClr val="000000">
                      <a:satMod val="175000"/>
                      <a:alpha val="40000"/>
                    </a:srgbClr>
                  </a:glow>
                  <a:outerShdw blurRad="38100" dist="38100" dir="2700000" algn="tl">
                    <a:srgbClr val="000000"/>
                  </a:outerShdw>
                </a:effectLst>
                <a:uLnTx/>
                <a:uFillTx/>
                <a:latin typeface="Comic Sans MS" pitchFamily="66" charset="0"/>
                <a:ea typeface="+mn-ea"/>
                <a:cs typeface="Times New Roman" charset="0"/>
              </a:rPr>
              <a:t>Señor es </a:t>
            </a:r>
            <a:r>
              <a:rPr kumimoji="0" lang="es-ES" sz="2800" b="1" i="1" u="none" strike="noStrike" kern="1200" cap="none" spc="0" normalizeH="0" baseline="0" noProof="0" dirty="0" smtClean="0">
                <a:ln>
                  <a:noFill/>
                </a:ln>
                <a:solidFill>
                  <a:srgbClr val="FFFFFF"/>
                </a:solidFill>
                <a:effectLst>
                  <a:glow rad="63500">
                    <a:srgbClr val="000000">
                      <a:satMod val="175000"/>
                      <a:alpha val="40000"/>
                    </a:srgbClr>
                  </a:glow>
                  <a:outerShdw blurRad="38100" dist="38100" dir="2700000" algn="tl">
                    <a:srgbClr val="000000"/>
                  </a:outerShdw>
                </a:effectLst>
                <a:uLnTx/>
                <a:uFillTx/>
                <a:latin typeface="Comic Sans MS" pitchFamily="66" charset="0"/>
                <a:ea typeface="+mn-ea"/>
                <a:cs typeface="Times New Roman" charset="0"/>
              </a:rPr>
              <a:t>bueno </a:t>
            </a:r>
            <a:r>
              <a:rPr kumimoji="0" lang="es-ES" sz="2800" b="1" i="1" u="none" strike="noStrike" kern="1200" cap="none" spc="0" normalizeH="0" baseline="0" noProof="0" dirty="0">
                <a:ln>
                  <a:noFill/>
                </a:ln>
                <a:solidFill>
                  <a:srgbClr val="FFFFFF"/>
                </a:solidFill>
                <a:effectLst>
                  <a:glow rad="63500">
                    <a:srgbClr val="000000">
                      <a:satMod val="175000"/>
                      <a:alpha val="40000"/>
                    </a:srgbClr>
                  </a:glow>
                  <a:outerShdw blurRad="38100" dist="38100" dir="2700000" algn="tl">
                    <a:srgbClr val="000000"/>
                  </a:outerShdw>
                </a:effectLst>
                <a:uLnTx/>
                <a:uFillTx/>
                <a:latin typeface="Comic Sans MS" pitchFamily="66" charset="0"/>
                <a:ea typeface="+mn-ea"/>
                <a:cs typeface="Times New Roman" charset="0"/>
              </a:rPr>
              <a:t>con todos</a:t>
            </a:r>
            <a:r>
              <a:rPr kumimoji="0" lang="es-ES" sz="2800" b="1" i="1" u="none" strike="noStrike" kern="1200" cap="none" spc="0" normalizeH="0" baseline="0" noProof="0" dirty="0" smtClean="0">
                <a:ln>
                  <a:noFill/>
                </a:ln>
                <a:solidFill>
                  <a:srgbClr val="FFFFFF"/>
                </a:solidFill>
                <a:effectLst>
                  <a:glow rad="63500">
                    <a:srgbClr val="000000">
                      <a:satMod val="175000"/>
                      <a:alpha val="40000"/>
                    </a:srgbClr>
                  </a:glow>
                  <a:outerShdw blurRad="38100" dist="38100" dir="2700000" algn="tl">
                    <a:srgbClr val="000000"/>
                  </a:outerShdw>
                </a:effectLst>
                <a:uLnTx/>
                <a:uFillTx/>
                <a:latin typeface="Comic Sans MS" pitchFamily="66" charset="0"/>
                <a:ea typeface="+mn-ea"/>
                <a:cs typeface="Times New Roman" charset="0"/>
              </a:rPr>
              <a:t>, es cariñoso con todas sus criaturas.</a:t>
            </a:r>
            <a:endParaRPr kumimoji="0" lang="ca-ES" sz="2800" b="1" i="1" u="none" strike="noStrike" kern="1200" cap="none" spc="0" normalizeH="0" baseline="0" noProof="0" dirty="0">
              <a:ln>
                <a:noFill/>
              </a:ln>
              <a:solidFill>
                <a:srgbClr val="FFFFFF"/>
              </a:solidFill>
              <a:effectLst>
                <a:glow rad="63500">
                  <a:srgbClr val="000000">
                    <a:satMod val="175000"/>
                    <a:alpha val="40000"/>
                  </a:srgbClr>
                </a:glow>
                <a:outerShdw blurRad="38100" dist="38100" dir="2700000" algn="tl">
                  <a:srgbClr val="000000"/>
                </a:outerShdw>
              </a:effectLst>
              <a:uLnTx/>
              <a:uFillTx/>
              <a:latin typeface="Comic Sans MS" pitchFamily="66" charset="0"/>
              <a:ea typeface="+mn-ea"/>
              <a:cs typeface="+mn-cs"/>
            </a:endParaRPr>
          </a:p>
        </p:txBody>
      </p:sp>
      <p:sp>
        <p:nvSpPr>
          <p:cNvPr id="6" name="Rectangle 5"/>
          <p:cNvSpPr>
            <a:spLocks noChangeArrowheads="1"/>
          </p:cNvSpPr>
          <p:nvPr/>
        </p:nvSpPr>
        <p:spPr bwMode="auto">
          <a:xfrm>
            <a:off x="2267744" y="5229200"/>
            <a:ext cx="5732040" cy="830997"/>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400" b="1" i="1" u="none" strike="noStrike" kern="1200" cap="none" spc="0" normalizeH="0" baseline="0" noProof="0" dirty="0" smtClean="0">
                <a:ln>
                  <a:noFill/>
                </a:ln>
                <a:solidFill>
                  <a:srgbClr val="FFFF8F"/>
                </a:solidFill>
                <a:effectLst>
                  <a:outerShdw blurRad="63500" dist="50800" dir="2400000" sx="101000" sy="101000" algn="l" rotWithShape="0">
                    <a:prstClr val="black"/>
                  </a:outerShdw>
                </a:effectLst>
                <a:uLnTx/>
                <a:uFillTx/>
                <a:latin typeface="Verdana" pitchFamily="34" charset="0"/>
                <a:ea typeface="+mn-ea"/>
                <a:cs typeface="Times New Roman" charset="0"/>
              </a:rPr>
              <a:t>Bendeciré tu nombre  </a:t>
            </a:r>
            <a:r>
              <a:rPr kumimoji="0" lang="es-ES" sz="2400" b="1" i="1" u="none" strike="noStrike" kern="1200" cap="none" spc="0" normalizeH="0" baseline="0" noProof="0" dirty="0">
                <a:ln>
                  <a:noFill/>
                </a:ln>
                <a:solidFill>
                  <a:srgbClr val="FFFF8F"/>
                </a:solidFill>
                <a:effectLst>
                  <a:outerShdw blurRad="63500" dist="50800" dir="2400000" sx="101000" sy="101000" algn="l" rotWithShape="0">
                    <a:prstClr val="black"/>
                  </a:outerShdw>
                </a:effectLst>
                <a:uLnTx/>
                <a:uFillTx/>
                <a:latin typeface="Verdana" pitchFamily="34" charset="0"/>
                <a:ea typeface="+mn-ea"/>
                <a:cs typeface="Times New Roman" charset="0"/>
              </a:rPr>
              <a:t>por </a:t>
            </a:r>
            <a:r>
              <a:rPr kumimoji="0" lang="es-ES" sz="2400" b="1" i="1" u="none" strike="noStrike" kern="1200" cap="none" spc="0" normalizeH="0" baseline="0" noProof="0" dirty="0" smtClean="0">
                <a:ln>
                  <a:noFill/>
                </a:ln>
                <a:solidFill>
                  <a:srgbClr val="FFFF8F"/>
                </a:solidFill>
                <a:effectLst>
                  <a:outerShdw blurRad="63500" dist="50800" dir="2400000" sx="101000" sy="101000" algn="l" rotWithShape="0">
                    <a:prstClr val="black"/>
                  </a:outerShdw>
                </a:effectLst>
                <a:uLnTx/>
                <a:uFillTx/>
                <a:latin typeface="Verdana" pitchFamily="34" charset="0"/>
                <a:ea typeface="+mn-ea"/>
                <a:cs typeface="Times New Roman" charset="0"/>
              </a:rPr>
              <a:t>siempre, Dios mío, mi rey.</a:t>
            </a:r>
            <a:endParaRPr kumimoji="0" lang="ca-ES" sz="3200" b="1" i="1" u="none" strike="noStrike" kern="1200" cap="none" spc="0" normalizeH="0" baseline="0" noProof="0" dirty="0">
              <a:ln>
                <a:noFill/>
              </a:ln>
              <a:solidFill>
                <a:srgbClr val="FFFF8F"/>
              </a:solidFill>
              <a:effectLst>
                <a:outerShdw blurRad="63500" dist="50800" dir="2400000" sx="101000" sy="101000" algn="l" rotWithShape="0">
                  <a:prstClr val="black"/>
                </a:outerShdw>
              </a:effectLst>
              <a:uLnTx/>
              <a:uFillTx/>
              <a:latin typeface="Comic Sans MS" pitchFamily="66" charset="0"/>
              <a:ea typeface="+mn-ea"/>
              <a:cs typeface="+mn-cs"/>
            </a:endParaRPr>
          </a:p>
        </p:txBody>
      </p:sp>
    </p:spTree>
    <p:extLst>
      <p:ext uri="{BB962C8B-B14F-4D97-AF65-F5344CB8AC3E}">
        <p14:creationId xmlns:p14="http://schemas.microsoft.com/office/powerpoint/2010/main" val="289575471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0"/>
                                  </p:iterate>
                                  <p:childTnLst>
                                    <p:set>
                                      <p:cBhvr>
                                        <p:cTn id="6" dur="1" fill="hold">
                                          <p:stCondLst>
                                            <p:cond delay="0"/>
                                          </p:stCondLst>
                                        </p:cTn>
                                        <p:tgtEl>
                                          <p:spTgt spid="7171"/>
                                        </p:tgtEl>
                                        <p:attrNameLst>
                                          <p:attrName>style.visibility</p:attrName>
                                        </p:attrNameLst>
                                      </p:cBhvr>
                                      <p:to>
                                        <p:strVal val="visible"/>
                                      </p:to>
                                    </p:set>
                                    <p:anim calcmode="lin" valueType="num">
                                      <p:cBhvr>
                                        <p:cTn id="7" dur="500" fill="hold"/>
                                        <p:tgtEl>
                                          <p:spTgt spid="7171"/>
                                        </p:tgtEl>
                                        <p:attrNameLst>
                                          <p:attrName>ppt_w</p:attrName>
                                        </p:attrNameLst>
                                      </p:cBhvr>
                                      <p:tavLst>
                                        <p:tav tm="0">
                                          <p:val>
                                            <p:fltVal val="0"/>
                                          </p:val>
                                        </p:tav>
                                        <p:tav tm="100000">
                                          <p:val>
                                            <p:strVal val="#ppt_w"/>
                                          </p:val>
                                        </p:tav>
                                      </p:tavLst>
                                    </p:anim>
                                    <p:anim calcmode="lin" valueType="num">
                                      <p:cBhvr>
                                        <p:cTn id="8" dur="500" fill="hold"/>
                                        <p:tgtEl>
                                          <p:spTgt spid="7171"/>
                                        </p:tgtEl>
                                        <p:attrNameLst>
                                          <p:attrName>ppt_h</p:attrName>
                                        </p:attrNameLst>
                                      </p:cBhvr>
                                      <p:tavLst>
                                        <p:tav tm="0">
                                          <p:val>
                                            <p:fltVal val="0"/>
                                          </p:val>
                                        </p:tav>
                                        <p:tav tm="100000">
                                          <p:val>
                                            <p:strVal val="#ppt_h"/>
                                          </p:val>
                                        </p:tav>
                                      </p:tavLst>
                                    </p:anim>
                                    <p:anim calcmode="lin" valueType="num">
                                      <p:cBhvr>
                                        <p:cTn id="9" dur="500" fill="hold"/>
                                        <p:tgtEl>
                                          <p:spTgt spid="7171"/>
                                        </p:tgtEl>
                                        <p:attrNameLst>
                                          <p:attrName>ppt_x</p:attrName>
                                        </p:attrNameLst>
                                      </p:cBhvr>
                                      <p:tavLst>
                                        <p:tav tm="0">
                                          <p:val>
                                            <p:fltVal val="0.5"/>
                                          </p:val>
                                        </p:tav>
                                        <p:tav tm="100000">
                                          <p:val>
                                            <p:strVal val="#ppt_x"/>
                                          </p:val>
                                        </p:tav>
                                      </p:tavLst>
                                    </p:anim>
                                    <p:anim calcmode="lin" valueType="num">
                                      <p:cBhvr>
                                        <p:cTn id="10" dur="500" fill="hold"/>
                                        <p:tgtEl>
                                          <p:spTgt spid="7171"/>
                                        </p:tgtEl>
                                        <p:attrNameLst>
                                          <p:attrName>ppt_y</p:attrName>
                                        </p:attrNameLst>
                                      </p:cBhvr>
                                      <p:tavLst>
                                        <p:tav tm="0">
                                          <p:val>
                                            <p:fltVal val="0.5"/>
                                          </p:val>
                                        </p:tav>
                                        <p:tav tm="100000">
                                          <p:val>
                                            <p:strVal val="#ppt_y"/>
                                          </p:val>
                                        </p:tav>
                                      </p:tavLst>
                                    </p:anim>
                                  </p:childTnLst>
                                </p:cTn>
                              </p:par>
                            </p:childTnLst>
                          </p:cTn>
                        </p:par>
                        <p:par>
                          <p:cTn id="11" fill="hold">
                            <p:stCondLst>
                              <p:cond delay="15000"/>
                            </p:stCondLst>
                            <p:childTnLst>
                              <p:par>
                                <p:cTn id="12" presetID="23" presetClass="entr" presetSubtype="528" fill="hold" grpId="0" nodeType="afterEffect">
                                  <p:stCondLst>
                                    <p:cond delay="0"/>
                                  </p:stCondLst>
                                  <p:iterate type="wd">
                                    <p:tmPct val="100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 calcmode="lin" valueType="num">
                                      <p:cBhvr>
                                        <p:cTn id="16" dur="500" fill="hold"/>
                                        <p:tgtEl>
                                          <p:spTgt spid="6"/>
                                        </p:tgtEl>
                                        <p:attrNameLst>
                                          <p:attrName>ppt_x</p:attrName>
                                        </p:attrNameLst>
                                      </p:cBhvr>
                                      <p:tavLst>
                                        <p:tav tm="0">
                                          <p:val>
                                            <p:fltVal val="0.5"/>
                                          </p:val>
                                        </p:tav>
                                        <p:tav tm="100000">
                                          <p:val>
                                            <p:strVal val="#ppt_x"/>
                                          </p:val>
                                        </p:tav>
                                      </p:tavLst>
                                    </p:anim>
                                    <p:anim calcmode="lin" valueType="num">
                                      <p:cBhvr>
                                        <p:cTn id="17" dur="500" fill="hold"/>
                                        <p:tgtEl>
                                          <p:spTgt spid="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39552" y="521816"/>
            <a:ext cx="8064896" cy="5787504"/>
          </a:xfrm>
          <a:prstGeom prst="rect">
            <a:avLst/>
          </a:prstGeom>
          <a:scene3d>
            <a:camera prst="orthographicFront"/>
            <a:lightRig rig="threePt" dir="t"/>
          </a:scene3d>
          <a:sp3d>
            <a:bevelT prst="convex"/>
          </a:sp3d>
        </p:spPr>
      </p:pic>
      <p:sp>
        <p:nvSpPr>
          <p:cNvPr id="5" name="Rectangle 5"/>
          <p:cNvSpPr>
            <a:spLocks noChangeArrowheads="1"/>
          </p:cNvSpPr>
          <p:nvPr/>
        </p:nvSpPr>
        <p:spPr bwMode="auto">
          <a:xfrm>
            <a:off x="3059832" y="5085184"/>
            <a:ext cx="5832648" cy="954107"/>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800" b="0" i="1" u="none" strike="noStrike" kern="1200" cap="none" spc="0" normalizeH="0" baseline="0" noProof="0" dirty="0" smtClean="0">
                <a:ln>
                  <a:noFill/>
                </a:ln>
                <a:solidFill>
                  <a:srgbClr val="FFFFFF"/>
                </a:solidFill>
                <a:effectLst>
                  <a:glow rad="139700">
                    <a:srgbClr val="000000">
                      <a:satMod val="175000"/>
                      <a:alpha val="40000"/>
                    </a:srgbClr>
                  </a:glow>
                  <a:outerShdw blurRad="63500" dist="50800" dir="2400000" sx="101000" sy="101000" algn="l" rotWithShape="0">
                    <a:prstClr val="black"/>
                  </a:outerShdw>
                </a:effectLst>
                <a:uLnTx/>
                <a:uFillTx/>
                <a:latin typeface="Verdana" pitchFamily="34" charset="0"/>
                <a:ea typeface="+mn-ea"/>
                <a:cs typeface="Times New Roman" charset="0"/>
              </a:rPr>
              <a:t>Bendeciré tu nombre  </a:t>
            </a:r>
            <a:r>
              <a:rPr kumimoji="0" lang="es-ES" sz="2800" b="0" i="1" u="none" strike="noStrike" kern="1200" cap="none" spc="0" normalizeH="0" baseline="0" noProof="0" dirty="0">
                <a:ln>
                  <a:noFill/>
                </a:ln>
                <a:solidFill>
                  <a:srgbClr val="FFFFFF"/>
                </a:solidFill>
                <a:effectLst>
                  <a:glow rad="139700">
                    <a:srgbClr val="000000">
                      <a:satMod val="175000"/>
                      <a:alpha val="40000"/>
                    </a:srgbClr>
                  </a:glow>
                  <a:outerShdw blurRad="63500" dist="50800" dir="2400000" sx="101000" sy="101000" algn="l" rotWithShape="0">
                    <a:prstClr val="black"/>
                  </a:outerShdw>
                </a:effectLst>
                <a:uLnTx/>
                <a:uFillTx/>
                <a:latin typeface="Verdana" pitchFamily="34" charset="0"/>
                <a:ea typeface="+mn-ea"/>
                <a:cs typeface="Times New Roman" charset="0"/>
              </a:rPr>
              <a:t>por </a:t>
            </a:r>
            <a:r>
              <a:rPr kumimoji="0" lang="es-ES" sz="2800" b="0" i="1" u="none" strike="noStrike" kern="1200" cap="none" spc="0" normalizeH="0" baseline="0" noProof="0" dirty="0" smtClean="0">
                <a:ln>
                  <a:noFill/>
                </a:ln>
                <a:solidFill>
                  <a:srgbClr val="FFFFFF"/>
                </a:solidFill>
                <a:effectLst>
                  <a:glow rad="139700">
                    <a:srgbClr val="000000">
                      <a:satMod val="175000"/>
                      <a:alpha val="40000"/>
                    </a:srgbClr>
                  </a:glow>
                  <a:outerShdw blurRad="63500" dist="50800" dir="2400000" sx="101000" sy="101000" algn="l" rotWithShape="0">
                    <a:prstClr val="black"/>
                  </a:outerShdw>
                </a:effectLst>
                <a:uLnTx/>
                <a:uFillTx/>
                <a:latin typeface="Verdana" pitchFamily="34" charset="0"/>
                <a:ea typeface="+mn-ea"/>
                <a:cs typeface="Times New Roman" charset="0"/>
              </a:rPr>
              <a:t>siempre, Dios mío, mi rey.</a:t>
            </a:r>
            <a:endParaRPr kumimoji="0" lang="ca-ES" sz="3600" b="0" i="1" u="none" strike="noStrike" kern="1200" cap="none" spc="0" normalizeH="0" baseline="0" noProof="0" dirty="0">
              <a:ln>
                <a:noFill/>
              </a:ln>
              <a:solidFill>
                <a:srgbClr val="FFFFFF"/>
              </a:solidFill>
              <a:effectLst>
                <a:glow rad="139700">
                  <a:srgbClr val="000000">
                    <a:satMod val="175000"/>
                    <a:alpha val="40000"/>
                  </a:srgbClr>
                </a:glow>
                <a:outerShdw blurRad="63500" dist="50800" dir="2400000" sx="101000" sy="101000" algn="l" rotWithShape="0">
                  <a:prstClr val="black"/>
                </a:outerShdw>
              </a:effectLst>
              <a:uLnTx/>
              <a:uFillTx/>
              <a:latin typeface="Comic Sans MS" pitchFamily="66" charset="0"/>
              <a:ea typeface="+mn-ea"/>
              <a:cs typeface="+mn-cs"/>
            </a:endParaRPr>
          </a:p>
        </p:txBody>
      </p:sp>
      <p:sp>
        <p:nvSpPr>
          <p:cNvPr id="3075" name="Rectangle 3"/>
          <p:cNvSpPr>
            <a:spLocks noChangeArrowheads="1"/>
          </p:cNvSpPr>
          <p:nvPr/>
        </p:nvSpPr>
        <p:spPr bwMode="auto">
          <a:xfrm>
            <a:off x="3995936" y="521816"/>
            <a:ext cx="4536504" cy="3539430"/>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3200" b="0" i="1" u="none" strike="noStrike" kern="1200" cap="none" spc="0" normalizeH="0" baseline="0" noProof="0" dirty="0" smtClean="0">
                <a:ln>
                  <a:noFill/>
                </a:ln>
                <a:solidFill>
                  <a:srgbClr val="FFFFFF"/>
                </a:solidFill>
                <a:effectLst>
                  <a:outerShdw blurRad="50800" dist="38100" algn="l" rotWithShape="0">
                    <a:prstClr val="black"/>
                  </a:outerShdw>
                </a:effectLst>
                <a:uLnTx/>
                <a:uFillTx/>
                <a:latin typeface="Comic Sans MS" pitchFamily="66" charset="0"/>
                <a:ea typeface="+mn-ea"/>
                <a:cs typeface="Times New Roman" charset="0"/>
              </a:rPr>
              <a:t>Que todas tus criaturas te den gracias, Señor, que te bendigan tus fieles; que proclamen la gloria de tu reinado, que hablen de tus hazañas.</a:t>
            </a:r>
            <a:endParaRPr kumimoji="0" lang="ca-ES" sz="3200" b="0" i="1" u="none" strike="noStrike" kern="1200" cap="none" spc="0" normalizeH="0" baseline="0" noProof="0" dirty="0">
              <a:ln>
                <a:noFill/>
              </a:ln>
              <a:solidFill>
                <a:srgbClr val="FFFFFF"/>
              </a:solidFill>
              <a:effectLst>
                <a:outerShdw blurRad="50800" dist="38100" algn="l" rotWithShape="0">
                  <a:prstClr val="black"/>
                </a:outerShdw>
              </a:effectLst>
              <a:uLnTx/>
              <a:uFillTx/>
              <a:latin typeface="Comic Sans MS" pitchFamily="66" charset="0"/>
              <a:ea typeface="+mn-ea"/>
            </a:endParaRPr>
          </a:p>
        </p:txBody>
      </p:sp>
    </p:spTree>
    <p:extLst>
      <p:ext uri="{BB962C8B-B14F-4D97-AF65-F5344CB8AC3E}">
        <p14:creationId xmlns:p14="http://schemas.microsoft.com/office/powerpoint/2010/main" val="35539606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0"/>
                                  </p:iterate>
                                  <p:childTnLst>
                                    <p:set>
                                      <p:cBhvr>
                                        <p:cTn id="6" dur="1" fill="hold">
                                          <p:stCondLst>
                                            <p:cond delay="0"/>
                                          </p:stCondLst>
                                        </p:cTn>
                                        <p:tgtEl>
                                          <p:spTgt spid="3075"/>
                                        </p:tgtEl>
                                        <p:attrNameLst>
                                          <p:attrName>style.visibility</p:attrName>
                                        </p:attrNameLst>
                                      </p:cBhvr>
                                      <p:to>
                                        <p:strVal val="visible"/>
                                      </p:to>
                                    </p:set>
                                    <p:anim calcmode="lin" valueType="num">
                                      <p:cBhvr>
                                        <p:cTn id="7" dur="500" fill="hold"/>
                                        <p:tgtEl>
                                          <p:spTgt spid="3075"/>
                                        </p:tgtEl>
                                        <p:attrNameLst>
                                          <p:attrName>ppt_w</p:attrName>
                                        </p:attrNameLst>
                                      </p:cBhvr>
                                      <p:tavLst>
                                        <p:tav tm="0">
                                          <p:val>
                                            <p:fltVal val="0"/>
                                          </p:val>
                                        </p:tav>
                                        <p:tav tm="100000">
                                          <p:val>
                                            <p:strVal val="#ppt_w"/>
                                          </p:val>
                                        </p:tav>
                                      </p:tavLst>
                                    </p:anim>
                                    <p:anim calcmode="lin" valueType="num">
                                      <p:cBhvr>
                                        <p:cTn id="8" dur="500" fill="hold"/>
                                        <p:tgtEl>
                                          <p:spTgt spid="3075"/>
                                        </p:tgtEl>
                                        <p:attrNameLst>
                                          <p:attrName>ppt_h</p:attrName>
                                        </p:attrNameLst>
                                      </p:cBhvr>
                                      <p:tavLst>
                                        <p:tav tm="0">
                                          <p:val>
                                            <p:fltVal val="0"/>
                                          </p:val>
                                        </p:tav>
                                        <p:tav tm="100000">
                                          <p:val>
                                            <p:strVal val="#ppt_h"/>
                                          </p:val>
                                        </p:tav>
                                      </p:tavLst>
                                    </p:anim>
                                    <p:anim calcmode="lin" valueType="num">
                                      <p:cBhvr>
                                        <p:cTn id="9" dur="500" fill="hold"/>
                                        <p:tgtEl>
                                          <p:spTgt spid="3075"/>
                                        </p:tgtEl>
                                        <p:attrNameLst>
                                          <p:attrName>ppt_x</p:attrName>
                                        </p:attrNameLst>
                                      </p:cBhvr>
                                      <p:tavLst>
                                        <p:tav tm="0">
                                          <p:val>
                                            <p:fltVal val="0.5"/>
                                          </p:val>
                                        </p:tav>
                                        <p:tav tm="100000">
                                          <p:val>
                                            <p:strVal val="#ppt_x"/>
                                          </p:val>
                                        </p:tav>
                                      </p:tavLst>
                                    </p:anim>
                                    <p:anim calcmode="lin" valueType="num">
                                      <p:cBhvr>
                                        <p:cTn id="10" dur="500" fill="hold"/>
                                        <p:tgtEl>
                                          <p:spTgt spid="3075"/>
                                        </p:tgtEl>
                                        <p:attrNameLst>
                                          <p:attrName>ppt_y</p:attrName>
                                        </p:attrNameLst>
                                      </p:cBhvr>
                                      <p:tavLst>
                                        <p:tav tm="0">
                                          <p:val>
                                            <p:fltVal val="0.5"/>
                                          </p:val>
                                        </p:tav>
                                        <p:tav tm="100000">
                                          <p:val>
                                            <p:strVal val="#ppt_y"/>
                                          </p:val>
                                        </p:tav>
                                      </p:tavLst>
                                    </p:anim>
                                  </p:childTnLst>
                                </p:cTn>
                              </p:par>
                            </p:childTnLst>
                          </p:cTn>
                        </p:par>
                        <p:par>
                          <p:cTn id="11" fill="hold">
                            <p:stCondLst>
                              <p:cond delay="15000"/>
                            </p:stCondLst>
                            <p:childTnLst>
                              <p:par>
                                <p:cTn id="12" presetID="23" presetClass="entr" presetSubtype="528" fill="hold" grpId="0" nodeType="afterEffect">
                                  <p:stCondLst>
                                    <p:cond delay="0"/>
                                  </p:stCondLst>
                                  <p:iterate type="wd">
                                    <p:tmPct val="100000"/>
                                  </p:iterate>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 calcmode="lin" valueType="num">
                                      <p:cBhvr>
                                        <p:cTn id="16" dur="500" fill="hold"/>
                                        <p:tgtEl>
                                          <p:spTgt spid="5"/>
                                        </p:tgtEl>
                                        <p:attrNameLst>
                                          <p:attrName>ppt_x</p:attrName>
                                        </p:attrNameLst>
                                      </p:cBhvr>
                                      <p:tavLst>
                                        <p:tav tm="0">
                                          <p:val>
                                            <p:fltVal val="0.5"/>
                                          </p:val>
                                        </p:tav>
                                        <p:tav tm="100000">
                                          <p:val>
                                            <p:strVal val="#ppt_x"/>
                                          </p:val>
                                        </p:tav>
                                      </p:tavLst>
                                    </p:anim>
                                    <p:anim calcmode="lin" valueType="num">
                                      <p:cBhvr>
                                        <p:cTn id="17" dur="500" fill="hold"/>
                                        <p:tgtEl>
                                          <p:spTgt spid="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07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2536" y="554399"/>
            <a:ext cx="8101912" cy="5754921"/>
          </a:xfrm>
          <a:prstGeom prst="rect">
            <a:avLst/>
          </a:prstGeom>
          <a:scene3d>
            <a:camera prst="orthographicFront"/>
            <a:lightRig rig="threePt" dir="t"/>
          </a:scene3d>
          <a:sp3d>
            <a:bevelT prst="convex"/>
          </a:sp3d>
        </p:spPr>
      </p:pic>
      <p:sp>
        <p:nvSpPr>
          <p:cNvPr id="4099" name="Rectangle 3"/>
          <p:cNvSpPr>
            <a:spLocks noChangeArrowheads="1"/>
          </p:cNvSpPr>
          <p:nvPr/>
        </p:nvSpPr>
        <p:spPr bwMode="auto">
          <a:xfrm>
            <a:off x="503961" y="573089"/>
            <a:ext cx="3672408" cy="410881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2900" b="1" i="1" u="none" strike="noStrike" kern="1200" cap="none" spc="0" normalizeH="0" baseline="0" noProof="0" dirty="0">
                <a:ln>
                  <a:noFill/>
                </a:ln>
                <a:solidFill>
                  <a:srgbClr val="FFFFFF"/>
                </a:solidFill>
                <a:effectLst>
                  <a:glow rad="101600">
                    <a:schemeClr val="accent4">
                      <a:satMod val="175000"/>
                      <a:alpha val="40000"/>
                    </a:schemeClr>
                  </a:glow>
                  <a:outerShdw blurRad="50800" dist="38100" algn="l" rotWithShape="0">
                    <a:prstClr val="black"/>
                  </a:outerShdw>
                </a:effectLst>
                <a:uLnTx/>
                <a:uFillTx/>
                <a:latin typeface="Comic Sans MS" pitchFamily="66" charset="0"/>
                <a:ea typeface="+mn-ea"/>
                <a:cs typeface="Times New Roman" charset="0"/>
              </a:rPr>
              <a:t>El Señor es fiel a </a:t>
            </a:r>
            <a:r>
              <a:rPr kumimoji="0" lang="es-ES" sz="2900" b="1" i="1" u="none" strike="noStrike" kern="1200" cap="none" spc="0" normalizeH="0" baseline="0" noProof="0" dirty="0" smtClean="0">
                <a:ln>
                  <a:noFill/>
                </a:ln>
                <a:solidFill>
                  <a:srgbClr val="FFFFFF"/>
                </a:solidFill>
                <a:effectLst>
                  <a:glow rad="101600">
                    <a:schemeClr val="accent4">
                      <a:satMod val="175000"/>
                      <a:alpha val="40000"/>
                    </a:schemeClr>
                  </a:glow>
                  <a:outerShdw blurRad="50800" dist="38100" algn="l" rotWithShape="0">
                    <a:prstClr val="black"/>
                  </a:outerShdw>
                </a:effectLst>
                <a:uLnTx/>
                <a:uFillTx/>
                <a:latin typeface="Comic Sans MS" pitchFamily="66" charset="0"/>
                <a:ea typeface="+mn-ea"/>
                <a:cs typeface="Times New Roman" charset="0"/>
              </a:rPr>
              <a:t>sus </a:t>
            </a:r>
            <a:r>
              <a:rPr kumimoji="0" lang="es-ES" sz="2900" b="1" i="1" u="none" strike="noStrike" kern="1200" cap="none" spc="0" normalizeH="0" baseline="0" noProof="0" dirty="0">
                <a:ln>
                  <a:noFill/>
                </a:ln>
                <a:solidFill>
                  <a:srgbClr val="FFFFFF"/>
                </a:solidFill>
                <a:effectLst>
                  <a:glow rad="101600">
                    <a:schemeClr val="accent4">
                      <a:satMod val="175000"/>
                      <a:alpha val="40000"/>
                    </a:schemeClr>
                  </a:glow>
                  <a:outerShdw blurRad="50800" dist="38100" algn="l" rotWithShape="0">
                    <a:prstClr val="black"/>
                  </a:outerShdw>
                </a:effectLst>
                <a:uLnTx/>
                <a:uFillTx/>
                <a:latin typeface="Comic Sans MS" pitchFamily="66" charset="0"/>
                <a:ea typeface="+mn-ea"/>
                <a:cs typeface="Times New Roman" charset="0"/>
              </a:rPr>
              <a:t>palabras,</a:t>
            </a:r>
            <a:br>
              <a:rPr kumimoji="0" lang="es-ES" sz="2900" b="1" i="1" u="none" strike="noStrike" kern="1200" cap="none" spc="0" normalizeH="0" baseline="0" noProof="0" dirty="0">
                <a:ln>
                  <a:noFill/>
                </a:ln>
                <a:solidFill>
                  <a:srgbClr val="FFFFFF"/>
                </a:solidFill>
                <a:effectLst>
                  <a:glow rad="101600">
                    <a:schemeClr val="accent4">
                      <a:satMod val="175000"/>
                      <a:alpha val="40000"/>
                    </a:schemeClr>
                  </a:glow>
                  <a:outerShdw blurRad="50800" dist="38100" algn="l" rotWithShape="0">
                    <a:prstClr val="black"/>
                  </a:outerShdw>
                </a:effectLst>
                <a:uLnTx/>
                <a:uFillTx/>
                <a:latin typeface="Comic Sans MS" pitchFamily="66" charset="0"/>
                <a:ea typeface="+mn-ea"/>
                <a:cs typeface="Times New Roman" charset="0"/>
              </a:rPr>
            </a:br>
            <a:r>
              <a:rPr kumimoji="0" lang="es-ES" sz="2900" b="1" i="1" u="none" strike="noStrike" kern="1200" cap="none" spc="0" normalizeH="0" baseline="0" noProof="0" dirty="0" smtClean="0">
                <a:ln>
                  <a:noFill/>
                </a:ln>
                <a:solidFill>
                  <a:srgbClr val="FFFFFF"/>
                </a:solidFill>
                <a:effectLst>
                  <a:glow rad="101600">
                    <a:schemeClr val="accent4">
                      <a:satMod val="175000"/>
                      <a:alpha val="40000"/>
                    </a:schemeClr>
                  </a:glow>
                  <a:outerShdw blurRad="50800" dist="38100" algn="l" rotWithShape="0">
                    <a:prstClr val="black"/>
                  </a:outerShdw>
                </a:effectLst>
                <a:uLnTx/>
                <a:uFillTx/>
                <a:latin typeface="Comic Sans MS" pitchFamily="66" charset="0"/>
                <a:ea typeface="+mn-ea"/>
                <a:cs typeface="Times New Roman" charset="0"/>
              </a:rPr>
              <a:t>bondadoso en todas </a:t>
            </a:r>
            <a:r>
              <a:rPr kumimoji="0" lang="es-ES" sz="2900" b="1" i="1" u="none" strike="noStrike" kern="1200" cap="none" spc="0" normalizeH="0" baseline="0" noProof="0" dirty="0">
                <a:ln>
                  <a:noFill/>
                </a:ln>
                <a:solidFill>
                  <a:srgbClr val="FFFFFF"/>
                </a:solidFill>
                <a:effectLst>
                  <a:glow rad="101600">
                    <a:schemeClr val="accent4">
                      <a:satMod val="175000"/>
                      <a:alpha val="40000"/>
                    </a:schemeClr>
                  </a:glow>
                  <a:outerShdw blurRad="50800" dist="38100" algn="l" rotWithShape="0">
                    <a:prstClr val="black"/>
                  </a:outerShdw>
                </a:effectLst>
                <a:uLnTx/>
                <a:uFillTx/>
                <a:latin typeface="Comic Sans MS" pitchFamily="66" charset="0"/>
                <a:ea typeface="+mn-ea"/>
                <a:cs typeface="Times New Roman" charset="0"/>
              </a:rPr>
              <a:t>sus acciones.</a:t>
            </a:r>
            <a:br>
              <a:rPr kumimoji="0" lang="es-ES" sz="2900" b="1" i="1" u="none" strike="noStrike" kern="1200" cap="none" spc="0" normalizeH="0" baseline="0" noProof="0" dirty="0">
                <a:ln>
                  <a:noFill/>
                </a:ln>
                <a:solidFill>
                  <a:srgbClr val="FFFFFF"/>
                </a:solidFill>
                <a:effectLst>
                  <a:glow rad="101600">
                    <a:schemeClr val="accent4">
                      <a:satMod val="175000"/>
                      <a:alpha val="40000"/>
                    </a:schemeClr>
                  </a:glow>
                  <a:outerShdw blurRad="50800" dist="38100" algn="l" rotWithShape="0">
                    <a:prstClr val="black"/>
                  </a:outerShdw>
                </a:effectLst>
                <a:uLnTx/>
                <a:uFillTx/>
                <a:latin typeface="Comic Sans MS" pitchFamily="66" charset="0"/>
                <a:ea typeface="+mn-ea"/>
                <a:cs typeface="Times New Roman" charset="0"/>
              </a:rPr>
            </a:br>
            <a:r>
              <a:rPr kumimoji="0" lang="es-ES" sz="2900" b="1" i="1" u="none" strike="noStrike" kern="1200" cap="none" spc="0" normalizeH="0" baseline="0" noProof="0" dirty="0">
                <a:ln>
                  <a:noFill/>
                </a:ln>
                <a:solidFill>
                  <a:srgbClr val="FFFFFF"/>
                </a:solidFill>
                <a:effectLst>
                  <a:glow rad="101600">
                    <a:schemeClr val="accent4">
                      <a:satMod val="175000"/>
                      <a:alpha val="40000"/>
                    </a:schemeClr>
                  </a:glow>
                  <a:outerShdw blurRad="50800" dist="38100" algn="l" rotWithShape="0">
                    <a:prstClr val="black"/>
                  </a:outerShdw>
                </a:effectLst>
                <a:uLnTx/>
                <a:uFillTx/>
                <a:latin typeface="Comic Sans MS" pitchFamily="66" charset="0"/>
                <a:ea typeface="+mn-ea"/>
                <a:cs typeface="Times New Roman" charset="0"/>
              </a:rPr>
              <a:t>El Señor sostiene </a:t>
            </a:r>
            <a:r>
              <a:rPr kumimoji="0" lang="es-ES" sz="2900" b="1" i="1" u="none" strike="noStrike" kern="1200" cap="none" spc="0" normalizeH="0" baseline="0" noProof="0" dirty="0" smtClean="0">
                <a:ln>
                  <a:noFill/>
                </a:ln>
                <a:solidFill>
                  <a:srgbClr val="FFFFFF"/>
                </a:solidFill>
                <a:effectLst>
                  <a:glow rad="101600">
                    <a:schemeClr val="accent4">
                      <a:satMod val="175000"/>
                      <a:alpha val="40000"/>
                    </a:schemeClr>
                  </a:glow>
                  <a:outerShdw blurRad="50800" dist="38100" algn="l" rotWithShape="0">
                    <a:prstClr val="black"/>
                  </a:outerShdw>
                </a:effectLst>
                <a:uLnTx/>
                <a:uFillTx/>
                <a:latin typeface="Comic Sans MS" pitchFamily="66" charset="0"/>
                <a:ea typeface="+mn-ea"/>
                <a:cs typeface="Times New Roman" charset="0"/>
              </a:rPr>
              <a:t> a los </a:t>
            </a:r>
            <a:r>
              <a:rPr kumimoji="0" lang="es-ES" sz="2900" b="1" i="1" u="none" strike="noStrike" kern="1200" cap="none" spc="0" normalizeH="0" baseline="0" noProof="0" dirty="0">
                <a:ln>
                  <a:noFill/>
                </a:ln>
                <a:solidFill>
                  <a:srgbClr val="FFFFFF"/>
                </a:solidFill>
                <a:effectLst>
                  <a:glow rad="101600">
                    <a:schemeClr val="accent4">
                      <a:satMod val="175000"/>
                      <a:alpha val="40000"/>
                    </a:schemeClr>
                  </a:glow>
                  <a:outerShdw blurRad="50800" dist="38100" algn="l" rotWithShape="0">
                    <a:prstClr val="black"/>
                  </a:outerShdw>
                </a:effectLst>
                <a:uLnTx/>
                <a:uFillTx/>
                <a:latin typeface="Comic Sans MS" pitchFamily="66" charset="0"/>
                <a:ea typeface="+mn-ea"/>
                <a:cs typeface="Times New Roman" charset="0"/>
              </a:rPr>
              <a:t>que </a:t>
            </a:r>
            <a:r>
              <a:rPr kumimoji="0" lang="es-ES" sz="2900" b="1" i="1" u="none" strike="noStrike" kern="1200" cap="none" spc="0" normalizeH="0" baseline="0" noProof="0" dirty="0" smtClean="0">
                <a:ln>
                  <a:noFill/>
                </a:ln>
                <a:solidFill>
                  <a:srgbClr val="FFFFFF"/>
                </a:solidFill>
                <a:effectLst>
                  <a:glow rad="101600">
                    <a:schemeClr val="accent4">
                      <a:satMod val="175000"/>
                      <a:alpha val="40000"/>
                    </a:schemeClr>
                  </a:glow>
                  <a:outerShdw blurRad="50800" dist="38100" algn="l" rotWithShape="0">
                    <a:prstClr val="black"/>
                  </a:outerShdw>
                </a:effectLst>
                <a:uLnTx/>
                <a:uFillTx/>
                <a:latin typeface="Comic Sans MS" pitchFamily="66" charset="0"/>
                <a:ea typeface="+mn-ea"/>
                <a:cs typeface="Times New Roman" charset="0"/>
              </a:rPr>
              <a:t>van a caer, endereza a </a:t>
            </a:r>
            <a:r>
              <a:rPr kumimoji="0" lang="es-ES" sz="2900" b="1" i="1" u="none" strike="noStrike" kern="1200" cap="none" spc="0" normalizeH="0" baseline="0" noProof="0" dirty="0">
                <a:ln>
                  <a:noFill/>
                </a:ln>
                <a:solidFill>
                  <a:srgbClr val="FFFFFF"/>
                </a:solidFill>
                <a:effectLst>
                  <a:glow rad="101600">
                    <a:schemeClr val="accent4">
                      <a:satMod val="175000"/>
                      <a:alpha val="40000"/>
                    </a:schemeClr>
                  </a:glow>
                  <a:outerShdw blurRad="50800" dist="38100" algn="l" rotWithShape="0">
                    <a:prstClr val="black"/>
                  </a:outerShdw>
                </a:effectLst>
                <a:uLnTx/>
                <a:uFillTx/>
                <a:latin typeface="Comic Sans MS" pitchFamily="66" charset="0"/>
                <a:ea typeface="+mn-ea"/>
                <a:cs typeface="Times New Roman" charset="0"/>
              </a:rPr>
              <a:t>los </a:t>
            </a:r>
            <a:r>
              <a:rPr kumimoji="0" lang="es-ES" sz="2900" b="1" i="1" u="none" strike="noStrike" kern="1200" cap="none" spc="0" normalizeH="0" baseline="0" noProof="0" dirty="0" smtClean="0">
                <a:ln>
                  <a:noFill/>
                </a:ln>
                <a:solidFill>
                  <a:srgbClr val="FFFFFF"/>
                </a:solidFill>
                <a:effectLst>
                  <a:glow rad="101600">
                    <a:schemeClr val="accent4">
                      <a:satMod val="175000"/>
                      <a:alpha val="40000"/>
                    </a:schemeClr>
                  </a:glow>
                  <a:outerShdw blurRad="50800" dist="38100" algn="l" rotWithShape="0">
                    <a:prstClr val="black"/>
                  </a:outerShdw>
                </a:effectLst>
                <a:uLnTx/>
                <a:uFillTx/>
                <a:latin typeface="Comic Sans MS" pitchFamily="66" charset="0"/>
                <a:ea typeface="+mn-ea"/>
                <a:cs typeface="Times New Roman" charset="0"/>
              </a:rPr>
              <a:t>que ya se doblan.</a:t>
            </a:r>
            <a:endParaRPr kumimoji="0" lang="ca-ES" sz="2900" b="1" i="1" u="none" strike="noStrike" kern="1200" cap="none" spc="0" normalizeH="0" baseline="0" noProof="0" dirty="0">
              <a:ln>
                <a:noFill/>
              </a:ln>
              <a:solidFill>
                <a:srgbClr val="FFFFFF"/>
              </a:solidFill>
              <a:effectLst>
                <a:glow rad="101600">
                  <a:schemeClr val="accent4">
                    <a:satMod val="175000"/>
                    <a:alpha val="40000"/>
                  </a:schemeClr>
                </a:glow>
                <a:outerShdw blurRad="50800" dist="38100" algn="l" rotWithShape="0">
                  <a:prstClr val="black"/>
                </a:outerShdw>
              </a:effectLst>
              <a:uLnTx/>
              <a:uFillTx/>
              <a:latin typeface="Comic Sans MS" pitchFamily="66" charset="0"/>
              <a:ea typeface="+mn-ea"/>
            </a:endParaRPr>
          </a:p>
        </p:txBody>
      </p:sp>
      <p:sp>
        <p:nvSpPr>
          <p:cNvPr id="5" name="Rectangle 5"/>
          <p:cNvSpPr>
            <a:spLocks noChangeArrowheads="1"/>
          </p:cNvSpPr>
          <p:nvPr/>
        </p:nvSpPr>
        <p:spPr bwMode="auto">
          <a:xfrm>
            <a:off x="1129580" y="5259419"/>
            <a:ext cx="6624736" cy="954107"/>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800" b="1" i="1" u="none" strike="noStrike" kern="1200" cap="none" spc="0" normalizeH="0" baseline="0" noProof="0" dirty="0" smtClean="0">
                <a:ln>
                  <a:noFill/>
                </a:ln>
                <a:solidFill>
                  <a:srgbClr val="FFFF8F"/>
                </a:solidFill>
                <a:effectLst>
                  <a:glow rad="101600">
                    <a:schemeClr val="accent4">
                      <a:satMod val="175000"/>
                      <a:alpha val="40000"/>
                    </a:schemeClr>
                  </a:glow>
                  <a:outerShdw blurRad="50800" dist="38100" algn="l" rotWithShape="0">
                    <a:prstClr val="black"/>
                  </a:outerShdw>
                </a:effectLst>
                <a:uLnTx/>
                <a:uFillTx/>
                <a:latin typeface="Verdana" pitchFamily="34" charset="0"/>
                <a:ea typeface="+mn-ea"/>
                <a:cs typeface="Times New Roman" charset="0"/>
              </a:rPr>
              <a:t>Bendeciré tu nombre  </a:t>
            </a:r>
            <a:r>
              <a:rPr kumimoji="0" lang="es-ES" sz="2800" b="1" i="1" u="none" strike="noStrike" kern="1200" cap="none" spc="0" normalizeH="0" baseline="0" noProof="0" dirty="0">
                <a:ln>
                  <a:noFill/>
                </a:ln>
                <a:solidFill>
                  <a:srgbClr val="FFFF8F"/>
                </a:solidFill>
                <a:effectLst>
                  <a:glow rad="101600">
                    <a:schemeClr val="accent4">
                      <a:satMod val="175000"/>
                      <a:alpha val="40000"/>
                    </a:schemeClr>
                  </a:glow>
                  <a:outerShdw blurRad="50800" dist="38100" algn="l" rotWithShape="0">
                    <a:prstClr val="black"/>
                  </a:outerShdw>
                </a:effectLst>
                <a:uLnTx/>
                <a:uFillTx/>
                <a:latin typeface="Verdana" pitchFamily="34" charset="0"/>
                <a:ea typeface="+mn-ea"/>
                <a:cs typeface="Times New Roman" charset="0"/>
              </a:rPr>
              <a:t>por </a:t>
            </a:r>
            <a:r>
              <a:rPr kumimoji="0" lang="es-ES" sz="2800" b="1" i="1" u="none" strike="noStrike" kern="1200" cap="none" spc="0" normalizeH="0" baseline="0" noProof="0" dirty="0" smtClean="0">
                <a:ln>
                  <a:noFill/>
                </a:ln>
                <a:solidFill>
                  <a:srgbClr val="FFFF8F"/>
                </a:solidFill>
                <a:effectLst>
                  <a:glow rad="101600">
                    <a:schemeClr val="accent4">
                      <a:satMod val="175000"/>
                      <a:alpha val="40000"/>
                    </a:schemeClr>
                  </a:glow>
                  <a:outerShdw blurRad="50800" dist="38100" algn="l" rotWithShape="0">
                    <a:prstClr val="black"/>
                  </a:outerShdw>
                </a:effectLst>
                <a:uLnTx/>
                <a:uFillTx/>
                <a:latin typeface="Verdana" pitchFamily="34" charset="0"/>
                <a:ea typeface="+mn-ea"/>
                <a:cs typeface="Times New Roman" charset="0"/>
              </a:rPr>
              <a:t>siempre, Dios mío, mi rey.</a:t>
            </a:r>
            <a:endParaRPr kumimoji="0" lang="ca-ES" sz="3600" b="1" i="1" u="none" strike="noStrike" kern="1200" cap="none" spc="0" normalizeH="0" baseline="0" noProof="0" dirty="0">
              <a:ln>
                <a:noFill/>
              </a:ln>
              <a:solidFill>
                <a:srgbClr val="FFFF8F"/>
              </a:solidFill>
              <a:effectLst>
                <a:glow rad="101600">
                  <a:schemeClr val="accent4">
                    <a:satMod val="175000"/>
                    <a:alpha val="40000"/>
                  </a:schemeClr>
                </a:glow>
                <a:outerShdw blurRad="50800" dist="38100" algn="l" rotWithShape="0">
                  <a:prstClr val="black"/>
                </a:outerShdw>
              </a:effectLst>
              <a:uLnTx/>
              <a:uFillTx/>
              <a:latin typeface="Comic Sans MS" pitchFamily="66" charset="0"/>
              <a:ea typeface="+mn-ea"/>
            </a:endParaRPr>
          </a:p>
        </p:txBody>
      </p:sp>
    </p:spTree>
    <p:extLst>
      <p:ext uri="{BB962C8B-B14F-4D97-AF65-F5344CB8AC3E}">
        <p14:creationId xmlns:p14="http://schemas.microsoft.com/office/powerpoint/2010/main" val="258865495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0"/>
                                  </p:iterate>
                                  <p:childTnLst>
                                    <p:set>
                                      <p:cBhvr>
                                        <p:cTn id="6" dur="1" fill="hold">
                                          <p:stCondLst>
                                            <p:cond delay="0"/>
                                          </p:stCondLst>
                                        </p:cTn>
                                        <p:tgtEl>
                                          <p:spTgt spid="4099"/>
                                        </p:tgtEl>
                                        <p:attrNameLst>
                                          <p:attrName>style.visibility</p:attrName>
                                        </p:attrNameLst>
                                      </p:cBhvr>
                                      <p:to>
                                        <p:strVal val="visible"/>
                                      </p:to>
                                    </p:set>
                                    <p:anim calcmode="lin" valueType="num">
                                      <p:cBhvr>
                                        <p:cTn id="7" dur="500" fill="hold"/>
                                        <p:tgtEl>
                                          <p:spTgt spid="4099"/>
                                        </p:tgtEl>
                                        <p:attrNameLst>
                                          <p:attrName>ppt_w</p:attrName>
                                        </p:attrNameLst>
                                      </p:cBhvr>
                                      <p:tavLst>
                                        <p:tav tm="0">
                                          <p:val>
                                            <p:fltVal val="0"/>
                                          </p:val>
                                        </p:tav>
                                        <p:tav tm="100000">
                                          <p:val>
                                            <p:strVal val="#ppt_w"/>
                                          </p:val>
                                        </p:tav>
                                      </p:tavLst>
                                    </p:anim>
                                    <p:anim calcmode="lin" valueType="num">
                                      <p:cBhvr>
                                        <p:cTn id="8" dur="500" fill="hold"/>
                                        <p:tgtEl>
                                          <p:spTgt spid="4099"/>
                                        </p:tgtEl>
                                        <p:attrNameLst>
                                          <p:attrName>ppt_h</p:attrName>
                                        </p:attrNameLst>
                                      </p:cBhvr>
                                      <p:tavLst>
                                        <p:tav tm="0">
                                          <p:val>
                                            <p:fltVal val="0"/>
                                          </p:val>
                                        </p:tav>
                                        <p:tav tm="100000">
                                          <p:val>
                                            <p:strVal val="#ppt_h"/>
                                          </p:val>
                                        </p:tav>
                                      </p:tavLst>
                                    </p:anim>
                                    <p:anim calcmode="lin" valueType="num">
                                      <p:cBhvr>
                                        <p:cTn id="9" dur="500" fill="hold"/>
                                        <p:tgtEl>
                                          <p:spTgt spid="4099"/>
                                        </p:tgtEl>
                                        <p:attrNameLst>
                                          <p:attrName>ppt_x</p:attrName>
                                        </p:attrNameLst>
                                      </p:cBhvr>
                                      <p:tavLst>
                                        <p:tav tm="0">
                                          <p:val>
                                            <p:fltVal val="0.5"/>
                                          </p:val>
                                        </p:tav>
                                        <p:tav tm="100000">
                                          <p:val>
                                            <p:strVal val="#ppt_x"/>
                                          </p:val>
                                        </p:tav>
                                      </p:tavLst>
                                    </p:anim>
                                    <p:anim calcmode="lin" valueType="num">
                                      <p:cBhvr>
                                        <p:cTn id="10" dur="500" fill="hold"/>
                                        <p:tgtEl>
                                          <p:spTgt spid="4099"/>
                                        </p:tgtEl>
                                        <p:attrNameLst>
                                          <p:attrName>ppt_y</p:attrName>
                                        </p:attrNameLst>
                                      </p:cBhvr>
                                      <p:tavLst>
                                        <p:tav tm="0">
                                          <p:val>
                                            <p:fltVal val="0.5"/>
                                          </p:val>
                                        </p:tav>
                                        <p:tav tm="100000">
                                          <p:val>
                                            <p:strVal val="#ppt_y"/>
                                          </p:val>
                                        </p:tav>
                                      </p:tavLst>
                                    </p:anim>
                                  </p:childTnLst>
                                </p:cTn>
                              </p:par>
                            </p:childTnLst>
                          </p:cTn>
                        </p:par>
                        <p:par>
                          <p:cTn id="11" fill="hold">
                            <p:stCondLst>
                              <p:cond delay="16000"/>
                            </p:stCondLst>
                            <p:childTnLst>
                              <p:par>
                                <p:cTn id="12" presetID="23" presetClass="entr" presetSubtype="528" fill="hold" grpId="0" nodeType="afterEffect">
                                  <p:stCondLst>
                                    <p:cond delay="0"/>
                                  </p:stCondLst>
                                  <p:iterate type="wd">
                                    <p:tmPct val="100000"/>
                                  </p:iterate>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 calcmode="lin" valueType="num">
                                      <p:cBhvr>
                                        <p:cTn id="16" dur="500" fill="hold"/>
                                        <p:tgtEl>
                                          <p:spTgt spid="5"/>
                                        </p:tgtEl>
                                        <p:attrNameLst>
                                          <p:attrName>ppt_x</p:attrName>
                                        </p:attrNameLst>
                                      </p:cBhvr>
                                      <p:tavLst>
                                        <p:tav tm="0">
                                          <p:val>
                                            <p:fltVal val="0.5"/>
                                          </p:val>
                                        </p:tav>
                                        <p:tav tm="100000">
                                          <p:val>
                                            <p:strVal val="#ppt_x"/>
                                          </p:val>
                                        </p:tav>
                                      </p:tavLst>
                                    </p:anim>
                                    <p:anim calcmode="lin" valueType="num">
                                      <p:cBhvr>
                                        <p:cTn id="17" dur="500" fill="hold"/>
                                        <p:tgtEl>
                                          <p:spTgt spid="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17399" y="534576"/>
            <a:ext cx="8138921" cy="5774743"/>
          </a:xfrm>
          <a:prstGeom prst="rect">
            <a:avLst/>
          </a:prstGeom>
        </p:spPr>
      </p:pic>
      <p:sp>
        <p:nvSpPr>
          <p:cNvPr id="13" name="AutoShape 3"/>
          <p:cNvSpPr>
            <a:spLocks noChangeArrowheads="1"/>
          </p:cNvSpPr>
          <p:nvPr/>
        </p:nvSpPr>
        <p:spPr bwMode="auto">
          <a:xfrm>
            <a:off x="683567" y="548679"/>
            <a:ext cx="2860821" cy="600851"/>
          </a:xfrm>
          <a:prstGeom prst="roundRect">
            <a:avLst>
              <a:gd name="adj" fmla="val 16667"/>
            </a:avLst>
          </a:prstGeom>
          <a:solidFill>
            <a:srgbClr val="006000"/>
          </a:solidFill>
          <a:ln w="38100">
            <a:solidFill>
              <a:srgbClr val="FFFF00"/>
            </a:solidFill>
            <a:round/>
            <a:headEnd/>
            <a:tailEnd/>
          </a:ln>
          <a:effectLst>
            <a:outerShdw dist="28398" dir="3806097" algn="ctr" rotWithShape="0">
              <a:srgbClr val="375623"/>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6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CONTEMPLATIO</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¿Qué me lleva a hacer el texto?</a:t>
            </a:r>
            <a:endParaRPr kumimoji="0" lang="es-PE" sz="32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
        <p:nvSpPr>
          <p:cNvPr id="12" name="Text Box 4"/>
          <p:cNvSpPr txBox="1">
            <a:spLocks noChangeArrowheads="1"/>
          </p:cNvSpPr>
          <p:nvPr/>
        </p:nvSpPr>
        <p:spPr bwMode="auto">
          <a:xfrm>
            <a:off x="508690" y="1149530"/>
            <a:ext cx="6623630" cy="5055230"/>
          </a:xfrm>
          <a:prstGeom prst="rect">
            <a:avLst/>
          </a:prstGeom>
          <a:noFill/>
          <a:ln w="9525">
            <a:noFill/>
            <a:miter lim="800000"/>
            <a:headEnd/>
            <a:tailEnd/>
          </a:ln>
          <a:effectLst/>
          <a:scene3d>
            <a:camera prst="orthographicFront"/>
            <a:lightRig rig="threePt" dir="t"/>
          </a:scene3d>
          <a:sp3d>
            <a:bevelT prst="relaxedInset"/>
          </a:sp3d>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PE" sz="2150" b="0" i="0" u="none" strike="noStrike" kern="0" cap="none" spc="0" normalizeH="0" baseline="0" noProof="0" dirty="0" smtClean="0">
                <a:ln>
                  <a:noFill/>
                </a:ln>
                <a:solidFill>
                  <a:srgbClr val="FFFFFF"/>
                </a:solidFill>
                <a:effectLst>
                  <a:glow rad="63500">
                    <a:schemeClr val="accent4">
                      <a:satMod val="175000"/>
                      <a:alpha val="40000"/>
                    </a:schemeClr>
                  </a:glow>
                  <a:outerShdw blurRad="50800" dist="38100" algn="l" rotWithShape="0">
                    <a:prstClr val="black"/>
                  </a:outerShdw>
                </a:effectLst>
                <a:uLnTx/>
                <a:uFillTx/>
                <a:latin typeface="Arial Narrow" pitchFamily="34" charset="0"/>
                <a:ea typeface="+mn-ea"/>
                <a:cs typeface="+mn-cs"/>
              </a:rPr>
              <a:t>            </a:t>
            </a:r>
            <a:r>
              <a:rPr kumimoji="0" lang="es-PE" sz="2150" b="0" i="0" u="sng" strike="noStrike" kern="0" cap="none" spc="0" normalizeH="0" baseline="0" noProof="0" dirty="0" smtClean="0">
                <a:ln>
                  <a:noFill/>
                </a:ln>
                <a:solidFill>
                  <a:srgbClr val="FFFFFF"/>
                </a:solidFill>
                <a:effectLst>
                  <a:glow rad="63500">
                    <a:schemeClr val="accent4">
                      <a:satMod val="175000"/>
                      <a:alpha val="40000"/>
                    </a:schemeClr>
                  </a:glow>
                  <a:outerShdw blurRad="50800" dist="38100" algn="l" rotWithShape="0">
                    <a:prstClr val="black"/>
                  </a:outerShdw>
                </a:effectLst>
                <a:uLnTx/>
                <a:uFillTx/>
                <a:latin typeface="Arial Narrow" pitchFamily="34" charset="0"/>
                <a:ea typeface="+mn-ea"/>
                <a:cs typeface="+mn-cs"/>
              </a:rPr>
              <a:t>Motivación</a:t>
            </a:r>
            <a:r>
              <a:rPr kumimoji="0" lang="es-PE" sz="2150" b="0" i="0" u="none" strike="noStrike" kern="0" cap="none" spc="0" normalizeH="0" baseline="0" noProof="0" dirty="0" smtClean="0">
                <a:ln>
                  <a:noFill/>
                </a:ln>
                <a:solidFill>
                  <a:srgbClr val="FFFFFF"/>
                </a:solidFill>
                <a:effectLst>
                  <a:glow rad="63500">
                    <a:schemeClr val="accent4">
                      <a:satMod val="175000"/>
                      <a:alpha val="40000"/>
                    </a:schemeClr>
                  </a:glow>
                  <a:outerShdw blurRad="50800" dist="38100" algn="l" rotWithShape="0">
                    <a:prstClr val="black"/>
                  </a:outerShdw>
                </a:effectLst>
                <a:uLnTx/>
                <a:uFillTx/>
                <a:latin typeface="Arial Narrow" pitchFamily="34" charset="0"/>
                <a:ea typeface="+mn-ea"/>
                <a:cs typeface="+mn-cs"/>
              </a:rPr>
              <a:t>: Dice san Vicente: </a:t>
            </a:r>
            <a:r>
              <a:rPr kumimoji="0" lang="es-PE" sz="2150" b="0" i="1" u="none" strike="noStrike" kern="0" cap="none" spc="0" normalizeH="0" baseline="0" noProof="0" dirty="0" smtClean="0">
                <a:ln>
                  <a:noFill/>
                </a:ln>
                <a:solidFill>
                  <a:srgbClr val="FFFFFF"/>
                </a:solidFill>
                <a:effectLst>
                  <a:glow rad="63500">
                    <a:schemeClr val="accent4">
                      <a:satMod val="175000"/>
                      <a:alpha val="40000"/>
                    </a:schemeClr>
                  </a:glow>
                  <a:outerShdw blurRad="50800" dist="38100" algn="l" rotWithShape="0">
                    <a:prstClr val="black"/>
                  </a:outerShdw>
                </a:effectLst>
                <a:uLnTx/>
                <a:uFillTx/>
                <a:latin typeface="Arial Narrow" pitchFamily="34" charset="0"/>
                <a:ea typeface="+mn-ea"/>
                <a:cs typeface="+mn-cs"/>
              </a:rPr>
              <a:t>“De hecho, todos los que aquí estamos, ¿cómo éramos antes de entrar aquí? ¿Cómo habíamos vivido? ¡Ay! ¡Tengo que hablar de mí, miserable, que soy el escándalo de todo el mundo, y no solamente de ustedes</a:t>
            </a:r>
            <a:r>
              <a:rPr kumimoji="0" lang="es-PE" sz="2150" b="0" i="1" u="none" strike="noStrike" kern="0" cap="none" spc="0" normalizeH="0" baseline="0" noProof="0" dirty="0">
                <a:ln>
                  <a:noFill/>
                </a:ln>
                <a:solidFill>
                  <a:srgbClr val="FFFFFF"/>
                </a:solidFill>
                <a:effectLst>
                  <a:glow rad="63500">
                    <a:schemeClr val="accent4">
                      <a:satMod val="175000"/>
                      <a:alpha val="40000"/>
                    </a:schemeClr>
                  </a:glow>
                  <a:outerShdw blurRad="50800" dist="38100" algn="l" rotWithShape="0">
                    <a:prstClr val="black"/>
                  </a:outerShdw>
                </a:effectLst>
                <a:uLnTx/>
                <a:uFillTx/>
                <a:latin typeface="Arial Narrow" pitchFamily="34" charset="0"/>
                <a:ea typeface="+mn-ea"/>
                <a:cs typeface="+mn-cs"/>
              </a:rPr>
              <a:t>! La verdad es que cada uno sabe la vida que ha llevado; y ahora, por la misericordia de Dios, ya no está en aquella situación, se ha recuperado. No es que ahora no surjan por una parte y por otras pequeñas faltas, pero esto no es nada en comparación con lo que éramos antes. Pero, padre, me dirán, yo siempre vuelvo a caer en lo mismo; esto hace que tenga miedo de no amar a Dios, porque, </a:t>
            </a:r>
            <a:r>
              <a:rPr kumimoji="0" lang="es-PE" sz="2150" b="0" i="1" u="none" strike="noStrike" kern="0" cap="none" spc="0" normalizeH="0" baseline="0" noProof="0" dirty="0" smtClean="0">
                <a:ln>
                  <a:noFill/>
                </a:ln>
                <a:solidFill>
                  <a:srgbClr val="FFFFFF"/>
                </a:solidFill>
                <a:effectLst>
                  <a:glow rad="63500">
                    <a:schemeClr val="accent4">
                      <a:satMod val="175000"/>
                      <a:alpha val="40000"/>
                    </a:schemeClr>
                  </a:glow>
                  <a:outerShdw blurRad="50800" dist="38100" algn="l" rotWithShape="0">
                    <a:prstClr val="black"/>
                  </a:outerShdw>
                </a:effectLst>
                <a:uLnTx/>
                <a:uFillTx/>
                <a:latin typeface="Arial Narrow" pitchFamily="34" charset="0"/>
                <a:ea typeface="+mn-ea"/>
                <a:cs typeface="+mn-cs"/>
              </a:rPr>
              <a:t> si </a:t>
            </a:r>
            <a:r>
              <a:rPr kumimoji="0" lang="es-PE" sz="2150" b="0" i="1" u="none" strike="noStrike" kern="0" cap="none" spc="0" normalizeH="0" baseline="0" noProof="0" dirty="0">
                <a:ln>
                  <a:noFill/>
                </a:ln>
                <a:solidFill>
                  <a:srgbClr val="FFFFFF"/>
                </a:solidFill>
                <a:effectLst>
                  <a:glow rad="63500">
                    <a:schemeClr val="accent4">
                      <a:satMod val="175000"/>
                      <a:alpha val="40000"/>
                    </a:schemeClr>
                  </a:glow>
                  <a:outerShdw blurRad="50800" dist="38100" algn="l" rotWithShape="0">
                    <a:prstClr val="black"/>
                  </a:outerShdw>
                </a:effectLst>
                <a:uLnTx/>
                <a:uFillTx/>
                <a:latin typeface="Arial Narrow" pitchFamily="34" charset="0"/>
                <a:ea typeface="+mn-ea"/>
                <a:cs typeface="+mn-cs"/>
              </a:rPr>
              <a:t>lo amase, no recaería con tanta </a:t>
            </a:r>
            <a:r>
              <a:rPr kumimoji="0" lang="es-PE" sz="2150" b="0" i="1" u="none" strike="noStrike" kern="0" cap="none" spc="0" normalizeH="0" baseline="0" noProof="0" dirty="0" smtClean="0">
                <a:ln>
                  <a:noFill/>
                </a:ln>
                <a:solidFill>
                  <a:srgbClr val="FFFFFF"/>
                </a:solidFill>
                <a:effectLst>
                  <a:glow rad="63500">
                    <a:schemeClr val="accent4">
                      <a:satMod val="175000"/>
                      <a:alpha val="40000"/>
                    </a:schemeClr>
                  </a:glow>
                  <a:outerShdw blurRad="50800" dist="38100" algn="l" rotWithShape="0">
                    <a:prstClr val="black"/>
                  </a:outerShdw>
                </a:effectLst>
                <a:uLnTx/>
                <a:uFillTx/>
                <a:latin typeface="Arial Narrow" pitchFamily="34" charset="0"/>
                <a:ea typeface="+mn-ea"/>
                <a:cs typeface="+mn-cs"/>
              </a:rPr>
              <a:t>frecuencia. </a:t>
            </a:r>
            <a:r>
              <a:rPr kumimoji="0" lang="es-PE" sz="2150" b="0" i="1" u="none" strike="noStrike" kern="0" cap="none" spc="0" normalizeH="0" baseline="0" noProof="0" dirty="0">
                <a:ln>
                  <a:noFill/>
                </a:ln>
                <a:solidFill>
                  <a:srgbClr val="FFFFFF"/>
                </a:solidFill>
                <a:effectLst>
                  <a:glow rad="63500">
                    <a:schemeClr val="accent4">
                      <a:satMod val="175000"/>
                      <a:alpha val="40000"/>
                    </a:schemeClr>
                  </a:glow>
                  <a:outerShdw blurRad="50800" dist="38100" algn="l" rotWithShape="0">
                    <a:prstClr val="black"/>
                  </a:outerShdw>
                </a:effectLst>
                <a:uLnTx/>
                <a:uFillTx/>
                <a:latin typeface="Arial Narrow" pitchFamily="34" charset="0"/>
                <a:ea typeface="+mn-ea"/>
                <a:cs typeface="+mn-cs"/>
              </a:rPr>
              <a:t>Cae usted; bien, hay que levantarse enseguida y humillarse mucho. Dice usted que no ama a Dios; dígame, ¿verdad que quiere usted amarle? Sí, padre. “Entonces le ama ya, dice san Agustín, porque sólo se desea lo que se ama”.  </a:t>
            </a:r>
            <a:r>
              <a:rPr kumimoji="0" lang="es-PE" sz="1400" b="0" i="1" u="none" strike="noStrike" kern="0" cap="none" spc="0" normalizeH="0" baseline="0" noProof="0" dirty="0" smtClean="0">
                <a:ln>
                  <a:noFill/>
                </a:ln>
                <a:solidFill>
                  <a:srgbClr val="FFFFFF"/>
                </a:solidFill>
                <a:effectLst>
                  <a:glow rad="63500">
                    <a:schemeClr val="accent4">
                      <a:satMod val="175000"/>
                      <a:alpha val="40000"/>
                    </a:schemeClr>
                  </a:glow>
                  <a:outerShdw blurRad="50800" dist="38100" algn="l" rotWithShape="0">
                    <a:prstClr val="black"/>
                  </a:outerShdw>
                </a:effectLst>
                <a:uLnTx/>
                <a:uFillTx/>
                <a:latin typeface="Arial Narrow" pitchFamily="34" charset="0"/>
                <a:ea typeface="+mn-ea"/>
                <a:cs typeface="+mn-cs"/>
              </a:rPr>
              <a:t>San </a:t>
            </a:r>
            <a:r>
              <a:rPr kumimoji="0" lang="es-PE" sz="1400" b="0" i="1" u="none" strike="noStrike" kern="0" cap="none" spc="0" normalizeH="0" baseline="0" noProof="0" dirty="0">
                <a:ln>
                  <a:noFill/>
                </a:ln>
                <a:solidFill>
                  <a:srgbClr val="FFFFFF"/>
                </a:solidFill>
                <a:effectLst>
                  <a:glow rad="63500">
                    <a:schemeClr val="accent4">
                      <a:satMod val="175000"/>
                      <a:alpha val="40000"/>
                    </a:schemeClr>
                  </a:glow>
                  <a:outerShdw blurRad="50800" dist="38100" algn="l" rotWithShape="0">
                    <a:prstClr val="black"/>
                  </a:outerShdw>
                </a:effectLst>
                <a:uLnTx/>
                <a:uFillTx/>
                <a:latin typeface="Arial Narrow" pitchFamily="34" charset="0"/>
                <a:ea typeface="+mn-ea"/>
                <a:cs typeface="+mn-cs"/>
              </a:rPr>
              <a:t>Vicente de Paúl (XI, 278</a:t>
            </a:r>
            <a:r>
              <a:rPr kumimoji="0" lang="es-PE" sz="1400" b="0" i="1" u="none" strike="noStrike" kern="0" cap="none" spc="0" normalizeH="0" baseline="0" noProof="0" dirty="0" smtClean="0">
                <a:ln>
                  <a:noFill/>
                </a:ln>
                <a:solidFill>
                  <a:srgbClr val="FFFFFF"/>
                </a:solidFill>
                <a:effectLst>
                  <a:glow rad="63500">
                    <a:schemeClr val="accent4">
                      <a:satMod val="175000"/>
                      <a:alpha val="40000"/>
                    </a:schemeClr>
                  </a:glow>
                  <a:outerShdw blurRad="50800" dist="38100" algn="l" rotWithShape="0">
                    <a:prstClr val="black"/>
                  </a:outerShdw>
                </a:effectLst>
                <a:uLnTx/>
                <a:uFillTx/>
                <a:latin typeface="Arial Narrow" pitchFamily="34" charset="0"/>
                <a:ea typeface="+mn-ea"/>
                <a:cs typeface="+mn-cs"/>
              </a:rPr>
              <a:t>)</a:t>
            </a:r>
            <a:endParaRPr kumimoji="0" lang="es-ES" sz="2150" b="0" i="1" u="none" strike="noStrike" kern="0" cap="none" spc="0" normalizeH="0" baseline="0" noProof="0" dirty="0">
              <a:ln>
                <a:noFill/>
              </a:ln>
              <a:solidFill>
                <a:srgbClr val="FFFFFF"/>
              </a:solidFill>
              <a:effectLst>
                <a:glow rad="63500">
                  <a:schemeClr val="accent4">
                    <a:satMod val="175000"/>
                    <a:alpha val="40000"/>
                  </a:schemeClr>
                </a:glow>
                <a:outerShdw blurRad="50800" dist="38100" algn="l" rotWithShape="0">
                  <a:prstClr val="black"/>
                </a:outerShdw>
              </a:effectLst>
              <a:uLnTx/>
              <a:uFillTx/>
              <a:latin typeface="Arial Narrow" pitchFamily="34" charset="0"/>
              <a:ea typeface="+mn-ea"/>
              <a:cs typeface="+mn-cs"/>
            </a:endParaRPr>
          </a:p>
        </p:txBody>
      </p:sp>
    </p:spTree>
    <p:extLst>
      <p:ext uri="{BB962C8B-B14F-4D97-AF65-F5344CB8AC3E}">
        <p14:creationId xmlns:p14="http://schemas.microsoft.com/office/powerpoint/2010/main" val="35408351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0"/>
                                  </p:iterate>
                                  <p:childTnLst>
                                    <p:set>
                                      <p:cBhvr>
                                        <p:cTn id="6" dur="1" fill="hold">
                                          <p:stCondLst>
                                            <p:cond delay="0"/>
                                          </p:stCondLst>
                                        </p:cTn>
                                        <p:tgtEl>
                                          <p:spTgt spid="12"/>
                                        </p:tgtEl>
                                        <p:attrNameLst>
                                          <p:attrName>style.visibility</p:attrName>
                                        </p:attrNameLst>
                                      </p:cBhvr>
                                      <p:to>
                                        <p:strVal val="visible"/>
                                      </p:to>
                                    </p:set>
                                    <p:anim calcmode="lin" valueType="num">
                                      <p:cBhvr>
                                        <p:cTn id="7" dur="250" fill="hold"/>
                                        <p:tgtEl>
                                          <p:spTgt spid="12"/>
                                        </p:tgtEl>
                                        <p:attrNameLst>
                                          <p:attrName>ppt_w</p:attrName>
                                        </p:attrNameLst>
                                      </p:cBhvr>
                                      <p:tavLst>
                                        <p:tav tm="0">
                                          <p:val>
                                            <p:fltVal val="0"/>
                                          </p:val>
                                        </p:tav>
                                        <p:tav tm="100000">
                                          <p:val>
                                            <p:strVal val="#ppt_w"/>
                                          </p:val>
                                        </p:tav>
                                      </p:tavLst>
                                    </p:anim>
                                    <p:anim calcmode="lin" valueType="num">
                                      <p:cBhvr>
                                        <p:cTn id="8" dur="250" fill="hold"/>
                                        <p:tgtEl>
                                          <p:spTgt spid="12"/>
                                        </p:tgtEl>
                                        <p:attrNameLst>
                                          <p:attrName>ppt_h</p:attrName>
                                        </p:attrNameLst>
                                      </p:cBhvr>
                                      <p:tavLst>
                                        <p:tav tm="0">
                                          <p:val>
                                            <p:fltVal val="0"/>
                                          </p:val>
                                        </p:tav>
                                        <p:tav tm="100000">
                                          <p:val>
                                            <p:strVal val="#ppt_h"/>
                                          </p:val>
                                        </p:tav>
                                      </p:tavLst>
                                    </p:anim>
                                    <p:anim calcmode="lin" valueType="num">
                                      <p:cBhvr>
                                        <p:cTn id="9" dur="250" fill="hold"/>
                                        <p:tgtEl>
                                          <p:spTgt spid="12"/>
                                        </p:tgtEl>
                                        <p:attrNameLst>
                                          <p:attrName>ppt_x</p:attrName>
                                        </p:attrNameLst>
                                      </p:cBhvr>
                                      <p:tavLst>
                                        <p:tav tm="0">
                                          <p:val>
                                            <p:fltVal val="0.5"/>
                                          </p:val>
                                        </p:tav>
                                        <p:tav tm="100000">
                                          <p:val>
                                            <p:strVal val="#ppt_x"/>
                                          </p:val>
                                        </p:tav>
                                      </p:tavLst>
                                    </p:anim>
                                    <p:anim calcmode="lin" valueType="num">
                                      <p:cBhvr>
                                        <p:cTn id="10" dur="250" fill="hold"/>
                                        <p:tgtEl>
                                          <p:spTgt spid="1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Imagen relacionada"/>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539552" y="548680"/>
            <a:ext cx="8064896" cy="5760640"/>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6" name="Text Box 4"/>
          <p:cNvSpPr txBox="1">
            <a:spLocks noChangeArrowheads="1"/>
          </p:cNvSpPr>
          <p:nvPr/>
        </p:nvSpPr>
        <p:spPr bwMode="auto">
          <a:xfrm>
            <a:off x="485600" y="548572"/>
            <a:ext cx="8118848" cy="1569660"/>
          </a:xfrm>
          <a:prstGeom prst="rect">
            <a:avLst/>
          </a:prstGeom>
          <a:noFill/>
          <a:ln w="9525">
            <a:noFill/>
            <a:miter lim="800000"/>
            <a:headEnd/>
            <a:tailEnd/>
          </a:ln>
          <a:effectLst/>
          <a:scene3d>
            <a:camera prst="orthographicFront"/>
            <a:lightRig rig="threePt" dir="t"/>
          </a:scene3d>
          <a:sp3d>
            <a:bevelT prst="relaxedInset"/>
          </a:sp3d>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3200" b="1" i="0" u="none" strike="noStrike" kern="0" cap="none" spc="0" normalizeH="0" baseline="0" noProof="0" dirty="0">
                <a:ln w="19050">
                  <a:solidFill>
                    <a:srgbClr val="000000">
                      <a:tint val="1000"/>
                    </a:srgbClr>
                  </a:solidFill>
                  <a:prstDash val="solid"/>
                </a:ln>
                <a:solidFill>
                  <a:srgbClr val="FFFFFF"/>
                </a:solidFill>
                <a:effectLst>
                  <a:glow rad="101600">
                    <a:srgbClr val="680014">
                      <a:alpha val="60000"/>
                    </a:srgbClr>
                  </a:glow>
                  <a:outerShdw blurRad="50800" dist="38100" algn="l" rotWithShape="0">
                    <a:prstClr val="black"/>
                  </a:outerShdw>
                </a:effectLst>
                <a:uLnTx/>
                <a:uFillTx/>
                <a:latin typeface="Arial Narrow" pitchFamily="34" charset="0"/>
                <a:ea typeface="+mn-ea"/>
                <a:cs typeface="+mn-cs"/>
              </a:rPr>
              <a:t>¿En qué debería cambiar concretamente mi vida si acepto  que Jesús se encuentre conmigo</a:t>
            </a:r>
            <a:r>
              <a:rPr kumimoji="0" lang="es-PE" sz="3200" b="1" i="0" u="none" strike="noStrike" kern="0" cap="none" spc="0" normalizeH="0" baseline="0" noProof="0" dirty="0" smtClean="0">
                <a:ln w="19050">
                  <a:solidFill>
                    <a:srgbClr val="000000">
                      <a:tint val="1000"/>
                    </a:srgbClr>
                  </a:solidFill>
                  <a:prstDash val="solid"/>
                </a:ln>
                <a:solidFill>
                  <a:srgbClr val="FFFFFF"/>
                </a:solidFill>
                <a:effectLst>
                  <a:glow rad="101600">
                    <a:srgbClr val="680014">
                      <a:alpha val="60000"/>
                    </a:srgbClr>
                  </a:glow>
                  <a:outerShdw blurRad="50800" dist="38100" algn="l" rotWithShape="0">
                    <a:prstClr val="black"/>
                  </a:outerShdw>
                </a:effectLst>
                <a:uLnTx/>
                <a:uFillTx/>
                <a:latin typeface="Arial Narrow" pitchFamily="34"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3200" b="1" i="0" u="none" strike="noStrike" kern="0" cap="none" spc="0" normalizeH="0" baseline="0" noProof="0" dirty="0">
                <a:ln w="19050">
                  <a:solidFill>
                    <a:srgbClr val="000000">
                      <a:tint val="1000"/>
                    </a:srgbClr>
                  </a:solidFill>
                  <a:prstDash val="solid"/>
                </a:ln>
                <a:solidFill>
                  <a:srgbClr val="FFFFFF"/>
                </a:solidFill>
                <a:effectLst>
                  <a:glow rad="101600">
                    <a:srgbClr val="680014">
                      <a:alpha val="60000"/>
                    </a:srgbClr>
                  </a:glow>
                  <a:outerShdw blurRad="50800" dist="38100" algn="l" rotWithShape="0">
                    <a:prstClr val="black"/>
                  </a:outerShdw>
                </a:effectLst>
                <a:uLnTx/>
                <a:uFillTx/>
                <a:latin typeface="Arial Narrow" pitchFamily="34" charset="0"/>
                <a:ea typeface="+mn-ea"/>
                <a:cs typeface="+mn-cs"/>
              </a:rPr>
              <a:t>¿Estoy dispuesto a asumir esos cambios</a:t>
            </a:r>
            <a:r>
              <a:rPr kumimoji="0" lang="es-PE" sz="3200" b="1" i="0" u="none" strike="noStrike" kern="0" cap="none" spc="0" normalizeH="0" baseline="0" noProof="0" dirty="0" smtClean="0">
                <a:ln w="19050">
                  <a:solidFill>
                    <a:srgbClr val="000000">
                      <a:tint val="1000"/>
                    </a:srgbClr>
                  </a:solidFill>
                  <a:prstDash val="solid"/>
                </a:ln>
                <a:solidFill>
                  <a:srgbClr val="FFFFFF"/>
                </a:solidFill>
                <a:effectLst>
                  <a:glow rad="101600">
                    <a:srgbClr val="680014">
                      <a:alpha val="60000"/>
                    </a:srgbClr>
                  </a:glow>
                  <a:outerShdw blurRad="50800" dist="38100" algn="l" rotWithShape="0">
                    <a:prstClr val="black"/>
                  </a:outerShdw>
                </a:effectLst>
                <a:uLnTx/>
                <a:uFillTx/>
                <a:latin typeface="Arial Narrow" pitchFamily="34" charset="0"/>
                <a:ea typeface="+mn-ea"/>
                <a:cs typeface="+mn-cs"/>
              </a:rPr>
              <a:t>?</a:t>
            </a:r>
          </a:p>
        </p:txBody>
      </p:sp>
    </p:spTree>
    <p:extLst>
      <p:ext uri="{BB962C8B-B14F-4D97-AF65-F5344CB8AC3E}">
        <p14:creationId xmlns:p14="http://schemas.microsoft.com/office/powerpoint/2010/main" val="65476545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Resultado de imagen para imagen de jesus hablando con un joven"/>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96389" y="531223"/>
            <a:ext cx="8142513" cy="5778097"/>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8" name="Text Box 4"/>
          <p:cNvSpPr txBox="1">
            <a:spLocks noChangeArrowheads="1"/>
          </p:cNvSpPr>
          <p:nvPr/>
        </p:nvSpPr>
        <p:spPr bwMode="auto">
          <a:xfrm>
            <a:off x="971600" y="677009"/>
            <a:ext cx="5468930" cy="5632311"/>
          </a:xfrm>
          <a:prstGeom prst="rect">
            <a:avLst/>
          </a:prstGeom>
          <a:noFill/>
          <a:ln w="9525">
            <a:noFill/>
            <a:miter lim="800000"/>
            <a:headEnd/>
            <a:tailEnd/>
          </a:ln>
          <a:effectLst/>
          <a:scene3d>
            <a:camera prst="orthographicFront"/>
            <a:lightRig rig="threePt" dir="t"/>
          </a:scene3d>
          <a:sp3d>
            <a:bevelT prst="relaxedInset"/>
          </a:sp3d>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2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pitchFamily="18" charset="0"/>
                <a:ea typeface="+mn-ea"/>
                <a:cs typeface="+mn-cs"/>
              </a:rPr>
              <a:t>Oración final </a:t>
            </a:r>
            <a:endParaRPr kumimoji="0" lang="es-PE" sz="24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400" b="0" i="0" u="none" strike="noStrike" kern="0" cap="none" spc="0" normalizeH="0" baseline="0" noProof="0" dirty="0" smtClean="0">
                <a:ln>
                  <a:noFill/>
                </a:ln>
                <a:solidFill>
                  <a:srgbClr val="FFFFFF"/>
                </a:solidFill>
                <a:effectLst>
                  <a:glow rad="63500">
                    <a:srgbClr val="000000">
                      <a:satMod val="175000"/>
                      <a:alpha val="40000"/>
                    </a:srgbClr>
                  </a:glow>
                  <a:outerShdw blurRad="76200" dist="50800" dir="2400000" algn="l" rotWithShape="0">
                    <a:prstClr val="black"/>
                  </a:outerShdw>
                </a:effectLst>
                <a:uLnTx/>
                <a:uFillTx/>
                <a:latin typeface="Arial Narrow" pitchFamily="34" charset="0"/>
                <a:ea typeface="+mn-ea"/>
                <a:cs typeface="+mn-cs"/>
              </a:rPr>
              <a:t>Señor </a:t>
            </a:r>
            <a:r>
              <a:rPr kumimoji="0" lang="es-PE" sz="2400" b="0" i="0" u="none" strike="noStrike" kern="0" cap="none" spc="0" normalizeH="0" baseline="0" noProof="0" dirty="0">
                <a:ln>
                  <a:noFill/>
                </a:ln>
                <a:solidFill>
                  <a:srgbClr val="FFFFFF"/>
                </a:solidFill>
                <a:effectLst>
                  <a:glow rad="63500">
                    <a:srgbClr val="000000">
                      <a:satMod val="175000"/>
                      <a:alpha val="40000"/>
                    </a:srgbClr>
                  </a:glow>
                  <a:outerShdw blurRad="76200" dist="50800" dir="2400000" algn="l" rotWithShape="0">
                    <a:prstClr val="black"/>
                  </a:outerShdw>
                </a:effectLst>
                <a:uLnTx/>
                <a:uFillTx/>
                <a:latin typeface="Arial Narrow" pitchFamily="34" charset="0"/>
                <a:ea typeface="+mn-ea"/>
                <a:cs typeface="+mn-cs"/>
              </a:rPr>
              <a:t>Jesús, como Zaqueo,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400" b="0" i="0" u="none" strike="noStrike" kern="0" cap="none" spc="0" normalizeH="0" baseline="0" noProof="0" dirty="0" smtClean="0">
                <a:ln>
                  <a:noFill/>
                </a:ln>
                <a:solidFill>
                  <a:srgbClr val="FFFFFF"/>
                </a:solidFill>
                <a:effectLst>
                  <a:glow rad="63500">
                    <a:srgbClr val="000000">
                      <a:satMod val="175000"/>
                      <a:alpha val="40000"/>
                    </a:srgbClr>
                  </a:glow>
                  <a:outerShdw blurRad="76200" dist="50800" dir="2400000" algn="l" rotWithShape="0">
                    <a:prstClr val="black"/>
                  </a:outerShdw>
                </a:effectLst>
                <a:uLnTx/>
                <a:uFillTx/>
                <a:latin typeface="Arial Narrow" pitchFamily="34" charset="0"/>
                <a:ea typeface="+mn-ea"/>
                <a:cs typeface="+mn-cs"/>
              </a:rPr>
              <a:t>te buscamos y queremos que Tú llegues 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400" b="0" i="0" u="none" strike="noStrike" kern="0" cap="none" spc="0" normalizeH="0" baseline="0" noProof="0" dirty="0" smtClean="0">
                <a:ln>
                  <a:noFill/>
                </a:ln>
                <a:solidFill>
                  <a:srgbClr val="FFFFFF"/>
                </a:solidFill>
                <a:effectLst>
                  <a:glow rad="63500">
                    <a:srgbClr val="000000">
                      <a:satMod val="175000"/>
                      <a:alpha val="40000"/>
                    </a:srgbClr>
                  </a:glow>
                  <a:outerShdw blurRad="76200" dist="50800" dir="2400000" algn="l" rotWithShape="0">
                    <a:prstClr val="black"/>
                  </a:outerShdw>
                </a:effectLst>
                <a:uLnTx/>
                <a:uFillTx/>
                <a:latin typeface="Arial Narrow" pitchFamily="34" charset="0"/>
                <a:ea typeface="+mn-ea"/>
                <a:cs typeface="+mn-cs"/>
              </a:rPr>
              <a:t>nuestra casa, a nuestro corazón</a:t>
            </a:r>
            <a:r>
              <a:rPr kumimoji="0" lang="es-PE" sz="2400" b="0" i="0" u="none" strike="noStrike" kern="0" cap="none" spc="0" normalizeH="0" baseline="0" noProof="0" dirty="0">
                <a:ln>
                  <a:noFill/>
                </a:ln>
                <a:solidFill>
                  <a:srgbClr val="FFFFFF"/>
                </a:solidFill>
                <a:effectLst>
                  <a:glow rad="63500">
                    <a:srgbClr val="000000">
                      <a:satMod val="175000"/>
                      <a:alpha val="40000"/>
                    </a:srgbClr>
                  </a:glow>
                  <a:outerShdw blurRad="76200" dist="50800" dir="2400000" algn="l" rotWithShape="0">
                    <a:prstClr val="black"/>
                  </a:outerShdw>
                </a:effectLst>
                <a:uLnTx/>
                <a:uFillTx/>
                <a:latin typeface="Arial Narrow" pitchFamily="34" charset="0"/>
                <a:ea typeface="+mn-ea"/>
                <a:cs typeface="+mn-cs"/>
              </a:rPr>
              <a:t>, para que allí </a:t>
            </a:r>
            <a:endParaRPr kumimoji="0" lang="es-PE" sz="2400" b="0" i="0" u="none" strike="noStrike" kern="0" cap="none" spc="0" normalizeH="0" baseline="0" noProof="0" dirty="0" smtClean="0">
              <a:ln>
                <a:noFill/>
              </a:ln>
              <a:solidFill>
                <a:srgbClr val="FFFFFF"/>
              </a:solidFill>
              <a:effectLst>
                <a:glow rad="63500">
                  <a:srgbClr val="000000">
                    <a:satMod val="175000"/>
                    <a:alpha val="40000"/>
                  </a:srgbClr>
                </a:glow>
                <a:outerShdw blurRad="76200" dist="50800" dir="2400000" algn="l" rotWithShape="0">
                  <a:prstClr val="black"/>
                </a:outerShdw>
              </a:effectLst>
              <a:uLnTx/>
              <a:uFillTx/>
              <a:latin typeface="Arial Narrow"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400" b="0" i="0" u="none" strike="noStrike" kern="0" cap="none" spc="0" normalizeH="0" baseline="0" noProof="0" dirty="0" smtClean="0">
                <a:ln>
                  <a:noFill/>
                </a:ln>
                <a:solidFill>
                  <a:srgbClr val="FFFFFF"/>
                </a:solidFill>
                <a:effectLst>
                  <a:glow rad="63500">
                    <a:srgbClr val="000000">
                      <a:satMod val="175000"/>
                      <a:alpha val="40000"/>
                    </a:srgbClr>
                  </a:glow>
                  <a:outerShdw blurRad="76200" dist="50800" dir="2400000" algn="l" rotWithShape="0">
                    <a:prstClr val="black"/>
                  </a:outerShdw>
                </a:effectLst>
                <a:uLnTx/>
                <a:uFillTx/>
                <a:latin typeface="Arial Narrow" pitchFamily="34" charset="0"/>
                <a:ea typeface="+mn-ea"/>
                <a:cs typeface="+mn-cs"/>
              </a:rPr>
              <a:t>nos </a:t>
            </a:r>
            <a:r>
              <a:rPr kumimoji="0" lang="es-PE" sz="2400" b="0" i="0" u="none" strike="noStrike" kern="0" cap="none" spc="0" normalizeH="0" baseline="0" noProof="0" dirty="0">
                <a:ln>
                  <a:noFill/>
                </a:ln>
                <a:solidFill>
                  <a:srgbClr val="FFFFFF"/>
                </a:solidFill>
                <a:effectLst>
                  <a:glow rad="63500">
                    <a:srgbClr val="000000">
                      <a:satMod val="175000"/>
                      <a:alpha val="40000"/>
                    </a:srgbClr>
                  </a:glow>
                  <a:outerShdw blurRad="76200" dist="50800" dir="2400000" algn="l" rotWithShape="0">
                    <a:prstClr val="black"/>
                  </a:outerShdw>
                </a:effectLst>
                <a:uLnTx/>
                <a:uFillTx/>
                <a:latin typeface="Arial Narrow" pitchFamily="34" charset="0"/>
                <a:ea typeface="+mn-ea"/>
                <a:cs typeface="+mn-cs"/>
              </a:rPr>
              <a:t>transformes y nos vivifiques;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400" b="0" i="0" u="none" strike="noStrike" kern="0" cap="none" spc="0" normalizeH="0" baseline="0" noProof="0" dirty="0">
                <a:ln>
                  <a:noFill/>
                </a:ln>
                <a:solidFill>
                  <a:srgbClr val="FFFFFF"/>
                </a:solidFill>
                <a:effectLst>
                  <a:glow rad="63500">
                    <a:srgbClr val="000000">
                      <a:satMod val="175000"/>
                      <a:alpha val="40000"/>
                    </a:srgbClr>
                  </a:glow>
                  <a:outerShdw blurRad="76200" dist="50800" dir="2400000" algn="l" rotWithShape="0">
                    <a:prstClr val="black"/>
                  </a:outerShdw>
                </a:effectLst>
                <a:uLnTx/>
                <a:uFillTx/>
                <a:latin typeface="Arial Narrow" pitchFamily="34" charset="0"/>
                <a:ea typeface="+mn-ea"/>
                <a:cs typeface="+mn-cs"/>
              </a:rPr>
              <a:t>te buscamos Señor, queremos encontrarte,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400" b="0" i="0" u="none" strike="noStrike" kern="0" cap="none" spc="0" normalizeH="0" baseline="0" noProof="0" dirty="0">
                <a:ln>
                  <a:noFill/>
                </a:ln>
                <a:solidFill>
                  <a:srgbClr val="FFFFFF"/>
                </a:solidFill>
                <a:effectLst>
                  <a:glow rad="63500">
                    <a:srgbClr val="000000">
                      <a:satMod val="175000"/>
                      <a:alpha val="40000"/>
                    </a:srgbClr>
                  </a:glow>
                  <a:outerShdw blurRad="76200" dist="50800" dir="2400000" algn="l" rotWithShape="0">
                    <a:prstClr val="black"/>
                  </a:outerShdw>
                </a:effectLst>
                <a:uLnTx/>
                <a:uFillTx/>
                <a:latin typeface="Arial Narrow" pitchFamily="34" charset="0"/>
                <a:ea typeface="+mn-ea"/>
                <a:cs typeface="+mn-cs"/>
              </a:rPr>
              <a:t>queremos que Tú seas el sentido y la razón de </a:t>
            </a:r>
            <a:endParaRPr kumimoji="0" lang="es-PE" sz="2400" b="0" i="0" u="none" strike="noStrike" kern="0" cap="none" spc="0" normalizeH="0" baseline="0" noProof="0" dirty="0" smtClean="0">
              <a:ln>
                <a:noFill/>
              </a:ln>
              <a:solidFill>
                <a:srgbClr val="FFFFFF"/>
              </a:solidFill>
              <a:effectLst>
                <a:glow rad="63500">
                  <a:srgbClr val="000000">
                    <a:satMod val="175000"/>
                    <a:alpha val="40000"/>
                  </a:srgbClr>
                </a:glow>
                <a:outerShdw blurRad="76200" dist="50800" dir="2400000" algn="l" rotWithShape="0">
                  <a:prstClr val="black"/>
                </a:outerShdw>
              </a:effectLst>
              <a:uLnTx/>
              <a:uFillTx/>
              <a:latin typeface="Arial Narrow"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400" b="0" i="0" u="none" strike="noStrike" kern="0" cap="none" spc="0" normalizeH="0" baseline="0" noProof="0" dirty="0" smtClean="0">
                <a:ln>
                  <a:noFill/>
                </a:ln>
                <a:solidFill>
                  <a:srgbClr val="FFFFFF"/>
                </a:solidFill>
                <a:effectLst>
                  <a:glow rad="63500">
                    <a:srgbClr val="000000">
                      <a:satMod val="175000"/>
                      <a:alpha val="40000"/>
                    </a:srgbClr>
                  </a:glow>
                  <a:outerShdw blurRad="76200" dist="50800" dir="2400000" algn="l" rotWithShape="0">
                    <a:prstClr val="black"/>
                  </a:outerShdw>
                </a:effectLst>
                <a:uLnTx/>
                <a:uFillTx/>
                <a:latin typeface="Arial Narrow" pitchFamily="34" charset="0"/>
                <a:ea typeface="+mn-ea"/>
                <a:cs typeface="+mn-cs"/>
              </a:rPr>
              <a:t>nuestra </a:t>
            </a:r>
            <a:r>
              <a:rPr kumimoji="0" lang="es-PE" sz="2400" b="0" i="0" u="none" strike="noStrike" kern="0" cap="none" spc="0" normalizeH="0" baseline="0" noProof="0" dirty="0">
                <a:ln>
                  <a:noFill/>
                </a:ln>
                <a:solidFill>
                  <a:srgbClr val="FFFFFF"/>
                </a:solidFill>
                <a:effectLst>
                  <a:glow rad="63500">
                    <a:srgbClr val="000000">
                      <a:satMod val="175000"/>
                      <a:alpha val="40000"/>
                    </a:srgbClr>
                  </a:glow>
                  <a:outerShdw blurRad="76200" dist="50800" dir="2400000" algn="l" rotWithShape="0">
                    <a:prstClr val="black"/>
                  </a:outerShdw>
                </a:effectLst>
                <a:uLnTx/>
                <a:uFillTx/>
                <a:latin typeface="Arial Narrow" pitchFamily="34" charset="0"/>
                <a:ea typeface="+mn-ea"/>
                <a:cs typeface="+mn-cs"/>
              </a:rPr>
              <a:t>vida, por eso, te pedimos tu ayuda, </a:t>
            </a:r>
            <a:endParaRPr kumimoji="0" lang="es-PE" sz="2400" b="0" i="0" u="none" strike="noStrike" kern="0" cap="none" spc="0" normalizeH="0" baseline="0" noProof="0" dirty="0" smtClean="0">
              <a:ln>
                <a:noFill/>
              </a:ln>
              <a:solidFill>
                <a:srgbClr val="FFFFFF"/>
              </a:solidFill>
              <a:effectLst>
                <a:glow rad="63500">
                  <a:srgbClr val="000000">
                    <a:satMod val="175000"/>
                    <a:alpha val="40000"/>
                  </a:srgbClr>
                </a:glow>
                <a:outerShdw blurRad="76200" dist="50800" dir="2400000" algn="l" rotWithShape="0">
                  <a:prstClr val="black"/>
                </a:outerShdw>
              </a:effectLst>
              <a:uLnTx/>
              <a:uFillTx/>
              <a:latin typeface="Arial Narrow"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400" b="0" i="0" u="none" strike="noStrike" kern="0" cap="none" spc="0" normalizeH="0" baseline="0" noProof="0" dirty="0" smtClean="0">
                <a:ln>
                  <a:noFill/>
                </a:ln>
                <a:solidFill>
                  <a:srgbClr val="FFFFFF"/>
                </a:solidFill>
                <a:effectLst>
                  <a:glow rad="63500">
                    <a:srgbClr val="000000">
                      <a:satMod val="175000"/>
                      <a:alpha val="40000"/>
                    </a:srgbClr>
                  </a:glow>
                  <a:outerShdw blurRad="76200" dist="50800" dir="2400000" algn="l" rotWithShape="0">
                    <a:prstClr val="black"/>
                  </a:outerShdw>
                </a:effectLst>
                <a:uLnTx/>
                <a:uFillTx/>
                <a:latin typeface="Arial Narrow" pitchFamily="34" charset="0"/>
                <a:ea typeface="+mn-ea"/>
                <a:cs typeface="+mn-cs"/>
              </a:rPr>
              <a:t>para </a:t>
            </a:r>
            <a:r>
              <a:rPr kumimoji="0" lang="es-PE" sz="2400" b="0" i="0" u="none" strike="noStrike" kern="0" cap="none" spc="0" normalizeH="0" baseline="0" noProof="0" dirty="0">
                <a:ln>
                  <a:noFill/>
                </a:ln>
                <a:solidFill>
                  <a:srgbClr val="FFFFFF"/>
                </a:solidFill>
                <a:effectLst>
                  <a:glow rad="63500">
                    <a:srgbClr val="000000">
                      <a:satMod val="175000"/>
                      <a:alpha val="40000"/>
                    </a:srgbClr>
                  </a:glow>
                  <a:outerShdw blurRad="76200" dist="50800" dir="2400000" algn="l" rotWithShape="0">
                    <a:prstClr val="black"/>
                  </a:outerShdw>
                </a:effectLst>
                <a:uLnTx/>
                <a:uFillTx/>
                <a:latin typeface="Arial Narrow" pitchFamily="34" charset="0"/>
                <a:ea typeface="+mn-ea"/>
                <a:cs typeface="+mn-cs"/>
              </a:rPr>
              <a:t>que nos des la gracia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400" b="0" i="0" u="none" strike="noStrike" kern="0" cap="none" spc="0" normalizeH="0" baseline="0" noProof="0" dirty="0">
                <a:ln>
                  <a:noFill/>
                </a:ln>
                <a:solidFill>
                  <a:srgbClr val="FFFFFF"/>
                </a:solidFill>
                <a:effectLst>
                  <a:glow rad="63500">
                    <a:srgbClr val="000000">
                      <a:satMod val="175000"/>
                      <a:alpha val="40000"/>
                    </a:srgbClr>
                  </a:glow>
                  <a:outerShdw blurRad="76200" dist="50800" dir="2400000" algn="l" rotWithShape="0">
                    <a:prstClr val="black"/>
                  </a:outerShdw>
                </a:effectLst>
                <a:uLnTx/>
                <a:uFillTx/>
                <a:latin typeface="Arial Narrow" pitchFamily="34" charset="0"/>
                <a:ea typeface="+mn-ea"/>
                <a:cs typeface="+mn-cs"/>
              </a:rPr>
              <a:t>de ser capaces de dejar y abandonar lo que no </a:t>
            </a:r>
            <a:endParaRPr kumimoji="0" lang="es-PE" sz="2400" b="0" i="0" u="none" strike="noStrike" kern="0" cap="none" spc="0" normalizeH="0" baseline="0" noProof="0" dirty="0" smtClean="0">
              <a:ln>
                <a:noFill/>
              </a:ln>
              <a:solidFill>
                <a:srgbClr val="FFFFFF"/>
              </a:solidFill>
              <a:effectLst>
                <a:glow rad="63500">
                  <a:srgbClr val="000000">
                    <a:satMod val="175000"/>
                    <a:alpha val="40000"/>
                  </a:srgbClr>
                </a:glow>
                <a:outerShdw blurRad="76200" dist="50800" dir="2400000" algn="l" rotWithShape="0">
                  <a:prstClr val="black"/>
                </a:outerShdw>
              </a:effectLst>
              <a:uLnTx/>
              <a:uFillTx/>
              <a:latin typeface="Arial Narrow"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400" b="0" i="0" u="none" strike="noStrike" kern="0" cap="none" spc="0" normalizeH="0" baseline="0" noProof="0" dirty="0" smtClean="0">
                <a:ln>
                  <a:noFill/>
                </a:ln>
                <a:solidFill>
                  <a:srgbClr val="FFFFFF"/>
                </a:solidFill>
                <a:effectLst>
                  <a:glow rad="63500">
                    <a:srgbClr val="000000">
                      <a:satMod val="175000"/>
                      <a:alpha val="40000"/>
                    </a:srgbClr>
                  </a:glow>
                  <a:outerShdw blurRad="76200" dist="50800" dir="2400000" algn="l" rotWithShape="0">
                    <a:prstClr val="black"/>
                  </a:outerShdw>
                </a:effectLst>
                <a:uLnTx/>
                <a:uFillTx/>
                <a:latin typeface="Arial Narrow" pitchFamily="34" charset="0"/>
                <a:ea typeface="+mn-ea"/>
                <a:cs typeface="+mn-cs"/>
              </a:rPr>
              <a:t>nos </a:t>
            </a:r>
            <a:r>
              <a:rPr kumimoji="0" lang="es-PE" sz="2400" b="0" i="0" u="none" strike="noStrike" kern="0" cap="none" spc="0" normalizeH="0" baseline="0" noProof="0" dirty="0">
                <a:ln>
                  <a:noFill/>
                </a:ln>
                <a:solidFill>
                  <a:srgbClr val="FFFFFF"/>
                </a:solidFill>
                <a:effectLst>
                  <a:glow rad="63500">
                    <a:srgbClr val="000000">
                      <a:satMod val="175000"/>
                      <a:alpha val="40000"/>
                    </a:srgbClr>
                  </a:glow>
                  <a:outerShdw blurRad="76200" dist="50800" dir="2400000" algn="l" rotWithShape="0">
                    <a:prstClr val="black"/>
                  </a:outerShdw>
                </a:effectLst>
                <a:uLnTx/>
                <a:uFillTx/>
                <a:latin typeface="Arial Narrow" pitchFamily="34" charset="0"/>
                <a:ea typeface="+mn-ea"/>
                <a:cs typeface="+mn-cs"/>
              </a:rPr>
              <a:t>ayuda a vivir tu estilo de vida, </a:t>
            </a:r>
            <a:r>
              <a:rPr kumimoji="0" lang="es-PE" sz="2400" b="0" i="0" u="none" strike="noStrike" kern="0" cap="none" spc="0" normalizeH="0" baseline="0" noProof="0" dirty="0" smtClean="0">
                <a:ln>
                  <a:noFill/>
                </a:ln>
                <a:solidFill>
                  <a:srgbClr val="FFFFFF"/>
                </a:solidFill>
                <a:effectLst>
                  <a:glow rad="63500">
                    <a:srgbClr val="000000">
                      <a:satMod val="175000"/>
                      <a:alpha val="40000"/>
                    </a:srgbClr>
                  </a:glow>
                  <a:outerShdw blurRad="76200" dist="50800" dir="2400000" algn="l" rotWithShape="0">
                    <a:prstClr val="black"/>
                  </a:outerShdw>
                </a:effectLst>
                <a:uLnTx/>
                <a:uFillTx/>
                <a:latin typeface="Arial Narrow" pitchFamily="34"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400" b="0" i="0" u="none" strike="noStrike" kern="0" cap="none" spc="0" normalizeH="0" baseline="0" noProof="0" dirty="0" smtClean="0">
                <a:ln>
                  <a:noFill/>
                </a:ln>
                <a:solidFill>
                  <a:srgbClr val="FFFFFF"/>
                </a:solidFill>
                <a:effectLst>
                  <a:glow rad="63500">
                    <a:srgbClr val="000000">
                      <a:satMod val="175000"/>
                      <a:alpha val="40000"/>
                    </a:srgbClr>
                  </a:glow>
                  <a:outerShdw blurRad="76200" dist="50800" dir="2400000" algn="l" rotWithShape="0">
                    <a:prstClr val="black"/>
                  </a:outerShdw>
                </a:effectLst>
                <a:uLnTx/>
                <a:uFillTx/>
                <a:latin typeface="Arial Narrow" pitchFamily="34" charset="0"/>
                <a:ea typeface="+mn-ea"/>
                <a:cs typeface="+mn-cs"/>
              </a:rPr>
              <a:t>tu </a:t>
            </a:r>
            <a:r>
              <a:rPr kumimoji="0" lang="es-PE" sz="2400" b="0" i="0" u="none" strike="noStrike" kern="0" cap="none" spc="0" normalizeH="0" baseline="0" noProof="0" dirty="0">
                <a:ln>
                  <a:noFill/>
                </a:ln>
                <a:solidFill>
                  <a:srgbClr val="FFFFFF"/>
                </a:solidFill>
                <a:effectLst>
                  <a:glow rad="63500">
                    <a:srgbClr val="000000">
                      <a:satMod val="175000"/>
                      <a:alpha val="40000"/>
                    </a:srgbClr>
                  </a:glow>
                  <a:outerShdw blurRad="76200" dist="50800" dir="2400000" algn="l" rotWithShape="0">
                    <a:prstClr val="black"/>
                  </a:outerShdw>
                </a:effectLst>
                <a:uLnTx/>
                <a:uFillTx/>
                <a:latin typeface="Arial Narrow" pitchFamily="34" charset="0"/>
                <a:ea typeface="+mn-ea"/>
                <a:cs typeface="+mn-cs"/>
              </a:rPr>
              <a:t>manera de ser</a:t>
            </a:r>
            <a:r>
              <a:rPr kumimoji="0" lang="es-PE" sz="2400" b="0" i="0" u="none" strike="noStrike" kern="0" cap="none" spc="0" normalizeH="0" baseline="0" noProof="0" dirty="0" smtClean="0">
                <a:ln>
                  <a:noFill/>
                </a:ln>
                <a:solidFill>
                  <a:srgbClr val="FFFFFF"/>
                </a:solidFill>
                <a:effectLst>
                  <a:glow rad="63500">
                    <a:srgbClr val="000000">
                      <a:satMod val="175000"/>
                      <a:alpha val="40000"/>
                    </a:srgbClr>
                  </a:glow>
                  <a:outerShdw blurRad="76200" dist="50800" dir="2400000" algn="l" rotWithShape="0">
                    <a:prstClr val="black"/>
                  </a:outerShdw>
                </a:effectLst>
                <a:uLnTx/>
                <a:uFillTx/>
                <a:latin typeface="Arial Narrow" pitchFamily="34" charset="0"/>
                <a:ea typeface="+mn-ea"/>
                <a:cs typeface="+mn-cs"/>
              </a:rPr>
              <a:t>, para </a:t>
            </a:r>
            <a:r>
              <a:rPr kumimoji="0" lang="es-PE" sz="2400" b="0" i="0" u="none" strike="noStrike" kern="0" cap="none" spc="0" normalizeH="0" baseline="0" noProof="0" dirty="0">
                <a:ln>
                  <a:noFill/>
                </a:ln>
                <a:solidFill>
                  <a:srgbClr val="FFFFFF"/>
                </a:solidFill>
                <a:effectLst>
                  <a:glow rad="63500">
                    <a:srgbClr val="000000">
                      <a:satMod val="175000"/>
                      <a:alpha val="40000"/>
                    </a:srgbClr>
                  </a:glow>
                  <a:outerShdw blurRad="76200" dist="50800" dir="2400000" algn="l" rotWithShape="0">
                    <a:prstClr val="black"/>
                  </a:outerShdw>
                </a:effectLst>
                <a:uLnTx/>
                <a:uFillTx/>
                <a:latin typeface="Arial Narrow" pitchFamily="34" charset="0"/>
                <a:ea typeface="+mn-ea"/>
                <a:cs typeface="+mn-cs"/>
              </a:rPr>
              <a:t>que vivamos como </a:t>
            </a:r>
            <a:r>
              <a:rPr kumimoji="0" lang="es-PE" sz="2400" b="0" i="0" u="none" strike="noStrike" kern="0" cap="none" spc="0" normalizeH="0" baseline="0" noProof="0" dirty="0" smtClean="0">
                <a:ln>
                  <a:noFill/>
                </a:ln>
                <a:solidFill>
                  <a:srgbClr val="FFFFFF"/>
                </a:solidFill>
                <a:effectLst>
                  <a:glow rad="63500">
                    <a:srgbClr val="000000">
                      <a:satMod val="175000"/>
                      <a:alpha val="40000"/>
                    </a:srgbClr>
                  </a:glow>
                  <a:outerShdw blurRad="76200" dist="50800" dir="2400000" algn="l" rotWithShape="0">
                    <a:prstClr val="black"/>
                  </a:outerShdw>
                </a:effectLst>
                <a:uLnTx/>
                <a:uFillTx/>
                <a:latin typeface="Arial Narrow" pitchFamily="34" charset="0"/>
                <a:ea typeface="+mn-ea"/>
                <a:cs typeface="+mn-cs"/>
              </a:rPr>
              <a:t>Tú,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400" b="0" i="0" u="none" strike="noStrike" kern="0" cap="none" spc="0" normalizeH="0" baseline="0" noProof="0" dirty="0" smtClean="0">
                <a:ln>
                  <a:noFill/>
                </a:ln>
                <a:solidFill>
                  <a:srgbClr val="FFFFFF"/>
                </a:solidFill>
                <a:effectLst>
                  <a:glow rad="63500">
                    <a:srgbClr val="000000">
                      <a:satMod val="175000"/>
                      <a:alpha val="40000"/>
                    </a:srgbClr>
                  </a:glow>
                  <a:outerShdw blurRad="76200" dist="50800" dir="2400000" algn="l" rotWithShape="0">
                    <a:prstClr val="black"/>
                  </a:outerShdw>
                </a:effectLst>
                <a:uLnTx/>
                <a:uFillTx/>
                <a:latin typeface="Arial Narrow" pitchFamily="34" charset="0"/>
                <a:ea typeface="+mn-ea"/>
                <a:cs typeface="+mn-cs"/>
              </a:rPr>
              <a:t>amemos </a:t>
            </a:r>
            <a:r>
              <a:rPr kumimoji="0" lang="es-PE" sz="2400" b="0" i="0" u="none" strike="noStrike" kern="0" cap="none" spc="0" normalizeH="0" baseline="0" noProof="0" dirty="0">
                <a:ln>
                  <a:noFill/>
                </a:ln>
                <a:solidFill>
                  <a:srgbClr val="FFFFFF"/>
                </a:solidFill>
                <a:effectLst>
                  <a:glow rad="63500">
                    <a:srgbClr val="000000">
                      <a:satMod val="175000"/>
                      <a:alpha val="40000"/>
                    </a:srgbClr>
                  </a:glow>
                  <a:outerShdw blurRad="76200" dist="50800" dir="2400000" algn="l" rotWithShape="0">
                    <a:prstClr val="black"/>
                  </a:outerShdw>
                </a:effectLst>
                <a:uLnTx/>
                <a:uFillTx/>
                <a:latin typeface="Arial Narrow" pitchFamily="34" charset="0"/>
                <a:ea typeface="+mn-ea"/>
                <a:cs typeface="+mn-cs"/>
              </a:rPr>
              <a:t>como Tú, </a:t>
            </a:r>
            <a:r>
              <a:rPr kumimoji="0" lang="es-PE" sz="2400" b="0" i="0" u="none" strike="noStrike" kern="0" cap="none" spc="0" normalizeH="0" baseline="0" noProof="0" dirty="0" smtClean="0">
                <a:ln>
                  <a:noFill/>
                </a:ln>
                <a:solidFill>
                  <a:srgbClr val="FFFFFF"/>
                </a:solidFill>
                <a:effectLst>
                  <a:glow rad="63500">
                    <a:srgbClr val="000000">
                      <a:satMod val="175000"/>
                      <a:alpha val="40000"/>
                    </a:srgbClr>
                  </a:glow>
                  <a:outerShdw blurRad="76200" dist="50800" dir="2400000" algn="l" rotWithShape="0">
                    <a:prstClr val="black"/>
                  </a:outerShdw>
                </a:effectLst>
                <a:uLnTx/>
                <a:uFillTx/>
                <a:latin typeface="Arial Narrow" pitchFamily="34" charset="0"/>
                <a:ea typeface="+mn-ea"/>
                <a:cs typeface="+mn-cs"/>
              </a:rPr>
              <a:t>demos </a:t>
            </a:r>
            <a:r>
              <a:rPr kumimoji="0" lang="es-PE" sz="2400" b="0" i="0" u="none" strike="noStrike" kern="0" cap="none" spc="0" normalizeH="0" baseline="0" noProof="0" dirty="0">
                <a:ln>
                  <a:noFill/>
                </a:ln>
                <a:solidFill>
                  <a:srgbClr val="FFFFFF"/>
                </a:solidFill>
                <a:effectLst>
                  <a:glow rad="63500">
                    <a:srgbClr val="000000">
                      <a:satMod val="175000"/>
                      <a:alpha val="40000"/>
                    </a:srgbClr>
                  </a:glow>
                  <a:outerShdw blurRad="76200" dist="50800" dir="2400000" algn="l" rotWithShape="0">
                    <a:prstClr val="black"/>
                  </a:outerShdw>
                </a:effectLst>
                <a:uLnTx/>
                <a:uFillTx/>
                <a:latin typeface="Arial Narrow" pitchFamily="34" charset="0"/>
                <a:ea typeface="+mn-ea"/>
                <a:cs typeface="+mn-cs"/>
              </a:rPr>
              <a:t>la vida como Tú, </a:t>
            </a:r>
            <a:endParaRPr kumimoji="0" lang="es-PE" sz="2400" b="0" i="0" u="none" strike="noStrike" kern="0" cap="none" spc="0" normalizeH="0" baseline="0" noProof="0" dirty="0" smtClean="0">
              <a:ln>
                <a:noFill/>
              </a:ln>
              <a:solidFill>
                <a:srgbClr val="FFFFFF"/>
              </a:solidFill>
              <a:effectLst>
                <a:glow rad="63500">
                  <a:srgbClr val="000000">
                    <a:satMod val="175000"/>
                    <a:alpha val="40000"/>
                  </a:srgbClr>
                </a:glow>
                <a:outerShdw blurRad="76200" dist="50800" dir="2400000" algn="l" rotWithShape="0">
                  <a:prstClr val="black"/>
                </a:outerShdw>
              </a:effectLst>
              <a:uLnTx/>
              <a:uFillTx/>
              <a:latin typeface="Arial Narrow"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400" b="0" i="0" u="none" strike="noStrike" kern="0" cap="none" spc="0" normalizeH="0" baseline="0" noProof="0" dirty="0" smtClean="0">
                <a:ln>
                  <a:noFill/>
                </a:ln>
                <a:solidFill>
                  <a:srgbClr val="FFFFFF"/>
                </a:solidFill>
                <a:effectLst>
                  <a:glow rad="63500">
                    <a:srgbClr val="000000">
                      <a:satMod val="175000"/>
                      <a:alpha val="40000"/>
                    </a:srgbClr>
                  </a:glow>
                  <a:outerShdw blurRad="76200" dist="50800" dir="2400000" algn="l" rotWithShape="0">
                    <a:prstClr val="black"/>
                  </a:outerShdw>
                </a:effectLst>
                <a:uLnTx/>
                <a:uFillTx/>
                <a:latin typeface="Arial Narrow" pitchFamily="34" charset="0"/>
                <a:ea typeface="+mn-ea"/>
                <a:cs typeface="+mn-cs"/>
              </a:rPr>
              <a:t>amando </a:t>
            </a:r>
            <a:r>
              <a:rPr kumimoji="0" lang="es-PE" sz="2400" b="0" i="0" u="none" strike="noStrike" kern="0" cap="none" spc="0" normalizeH="0" baseline="0" noProof="0" dirty="0">
                <a:ln>
                  <a:noFill/>
                </a:ln>
                <a:solidFill>
                  <a:srgbClr val="FFFFFF"/>
                </a:solidFill>
                <a:effectLst>
                  <a:glow rad="63500">
                    <a:srgbClr val="000000">
                      <a:satMod val="175000"/>
                      <a:alpha val="40000"/>
                    </a:srgbClr>
                  </a:glow>
                  <a:outerShdw blurRad="76200" dist="50800" dir="2400000" algn="l" rotWithShape="0">
                    <a:prstClr val="black"/>
                  </a:outerShdw>
                </a:effectLst>
                <a:uLnTx/>
                <a:uFillTx/>
                <a:latin typeface="Arial Narrow" pitchFamily="34" charset="0"/>
                <a:ea typeface="+mn-ea"/>
                <a:cs typeface="+mn-cs"/>
              </a:rPr>
              <a:t>y sirviendo</a:t>
            </a:r>
            <a:r>
              <a:rPr kumimoji="0" lang="es-PE" sz="2400" b="0" i="0" u="none" strike="noStrike" kern="0" cap="none" spc="0" normalizeH="0" baseline="0" noProof="0" dirty="0" smtClean="0">
                <a:ln>
                  <a:noFill/>
                </a:ln>
                <a:solidFill>
                  <a:srgbClr val="FFFFFF"/>
                </a:solidFill>
                <a:effectLst>
                  <a:glow rad="63500">
                    <a:srgbClr val="000000">
                      <a:satMod val="175000"/>
                      <a:alpha val="40000"/>
                    </a:srgbClr>
                  </a:glow>
                  <a:outerShdw blurRad="76200" dist="50800" dir="2400000" algn="l" rotWithShape="0">
                    <a:prstClr val="black"/>
                  </a:outerShdw>
                </a:effectLst>
                <a:uLnTx/>
                <a:uFillTx/>
                <a:latin typeface="Arial Narrow" pitchFamily="34" charset="0"/>
                <a:ea typeface="+mn-ea"/>
                <a:cs typeface="+mn-cs"/>
              </a:rPr>
              <a:t>, como </a:t>
            </a:r>
            <a:r>
              <a:rPr kumimoji="0" lang="es-PE" sz="2400" b="0" i="0" u="none" strike="noStrike" kern="0" cap="none" spc="0" normalizeH="0" baseline="0" noProof="0" dirty="0">
                <a:ln>
                  <a:noFill/>
                </a:ln>
                <a:solidFill>
                  <a:srgbClr val="FFFFFF"/>
                </a:solidFill>
                <a:effectLst>
                  <a:glow rad="63500">
                    <a:srgbClr val="000000">
                      <a:satMod val="175000"/>
                      <a:alpha val="40000"/>
                    </a:srgbClr>
                  </a:glow>
                  <a:outerShdw blurRad="76200" dist="50800" dir="2400000" algn="l" rotWithShape="0">
                    <a:prstClr val="black"/>
                  </a:outerShdw>
                </a:effectLst>
                <a:uLnTx/>
                <a:uFillTx/>
                <a:latin typeface="Arial Narrow" pitchFamily="34" charset="0"/>
                <a:ea typeface="+mn-ea"/>
                <a:cs typeface="+mn-cs"/>
              </a:rPr>
              <a:t>lo hiciste Tú.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400" b="0" i="0" u="none" strike="noStrike" kern="0" cap="none" spc="0" normalizeH="0" baseline="0" noProof="0" dirty="0">
                <a:ln>
                  <a:noFill/>
                </a:ln>
                <a:solidFill>
                  <a:srgbClr val="FFFFFF"/>
                </a:solidFill>
                <a:effectLst>
                  <a:glow rad="63500">
                    <a:srgbClr val="000000">
                      <a:satMod val="175000"/>
                      <a:alpha val="40000"/>
                    </a:srgbClr>
                  </a:glow>
                  <a:outerShdw blurRad="76200" dist="50800" dir="2400000" algn="l" rotWithShape="0">
                    <a:prstClr val="black"/>
                  </a:outerShdw>
                </a:effectLst>
                <a:uLnTx/>
                <a:uFillTx/>
                <a:latin typeface="Arial Narrow" pitchFamily="34" charset="0"/>
                <a:ea typeface="+mn-ea"/>
                <a:cs typeface="+mn-cs"/>
              </a:rPr>
              <a:t>Que así sea</a:t>
            </a:r>
            <a:r>
              <a:rPr kumimoji="0" lang="es-PE" sz="2400" b="0" i="0" u="none" strike="noStrike" kern="0" cap="none" spc="0" normalizeH="0" baseline="0" noProof="0" dirty="0" smtClean="0">
                <a:ln>
                  <a:noFill/>
                </a:ln>
                <a:solidFill>
                  <a:srgbClr val="FFFFFF"/>
                </a:solidFill>
                <a:effectLst>
                  <a:glow rad="63500">
                    <a:srgbClr val="000000">
                      <a:satMod val="175000"/>
                      <a:alpha val="40000"/>
                    </a:srgbClr>
                  </a:glow>
                  <a:outerShdw blurRad="76200" dist="50800" dir="2400000" algn="l" rotWithShape="0">
                    <a:prstClr val="black"/>
                  </a:outerShdw>
                </a:effectLst>
                <a:uLnTx/>
                <a:uFillTx/>
                <a:latin typeface="Arial Narrow" pitchFamily="34" charset="0"/>
                <a:ea typeface="+mn-ea"/>
                <a:cs typeface="+mn-cs"/>
              </a:rPr>
              <a:t>. </a:t>
            </a:r>
            <a:endParaRPr kumimoji="0" lang="es-PE" sz="2400" b="0" i="0" u="none" strike="noStrike" kern="0" cap="none" spc="0" normalizeH="0" baseline="0" noProof="0" dirty="0">
              <a:ln>
                <a:noFill/>
              </a:ln>
              <a:solidFill>
                <a:srgbClr val="FFFFFF"/>
              </a:solidFill>
              <a:effectLst>
                <a:glow rad="63500">
                  <a:srgbClr val="000000">
                    <a:satMod val="175000"/>
                    <a:alpha val="40000"/>
                  </a:srgbClr>
                </a:glow>
                <a:outerShdw blurRad="76200" dist="50800" dir="2400000" algn="l" rotWithShape="0">
                  <a:prstClr val="black"/>
                </a:outerShdw>
              </a:effectLst>
              <a:uLnTx/>
              <a:uFillTx/>
              <a:latin typeface="Arial Narrow" pitchFamily="34" charset="0"/>
              <a:ea typeface="+mn-ea"/>
              <a:cs typeface="+mn-cs"/>
            </a:endParaRPr>
          </a:p>
        </p:txBody>
      </p:sp>
    </p:spTree>
    <p:extLst>
      <p:ext uri="{BB962C8B-B14F-4D97-AF65-F5344CB8AC3E}">
        <p14:creationId xmlns:p14="http://schemas.microsoft.com/office/powerpoint/2010/main" val="42766652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decel="50000" fill="hold">
                                          <p:stCondLst>
                                            <p:cond delay="0"/>
                                          </p:stCondLst>
                                        </p:cTn>
                                        <p:tgtEl>
                                          <p:spTgt spid="8">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8">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xEl>
                                              <p:pRg st="0" end="0"/>
                                            </p:txEl>
                                          </p:spTgt>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 calcmode="lin" valueType="num">
                                      <p:cBhvr>
                                        <p:cTn id="18" dur="500" decel="50000" fill="hold">
                                          <p:stCondLst>
                                            <p:cond delay="0"/>
                                          </p:stCondLst>
                                        </p:cTn>
                                        <p:tgtEl>
                                          <p:spTgt spid="8">
                                            <p:txEl>
                                              <p:pRg st="1" end="1"/>
                                            </p:txEl>
                                          </p:spTgt>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8">
                                            <p:txEl>
                                              <p:pRg st="1" end="1"/>
                                            </p:txEl>
                                          </p:spTgt>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8">
                                            <p:txEl>
                                              <p:pRg st="1" end="1"/>
                                            </p:txEl>
                                          </p:spTgt>
                                        </p:tgtEl>
                                        <p:attrNameLst>
                                          <p:attrName>ppt_w</p:attrName>
                                        </p:attrNameLst>
                                      </p:cBhvr>
                                      <p:tavLst>
                                        <p:tav tm="0">
                                          <p:val>
                                            <p:strVal val="#ppt_w*.05"/>
                                          </p:val>
                                        </p:tav>
                                        <p:tav tm="100000">
                                          <p:val>
                                            <p:strVal val="#ppt_w"/>
                                          </p:val>
                                        </p:tav>
                                      </p:tavLst>
                                    </p:anim>
                                    <p:anim calcmode="lin" valueType="num">
                                      <p:cBhvr>
                                        <p:cTn id="21" dur="1000" fill="hold"/>
                                        <p:tgtEl>
                                          <p:spTgt spid="8">
                                            <p:txEl>
                                              <p:pRg st="1" end="1"/>
                                            </p:txEl>
                                          </p:spTgt>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8">
                                            <p:txEl>
                                              <p:pRg st="1" end="1"/>
                                            </p:txEl>
                                          </p:spTgt>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8">
                                            <p:txEl>
                                              <p:pRg st="1" end="1"/>
                                            </p:txEl>
                                          </p:spTgt>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8">
                                            <p:txEl>
                                              <p:pRg st="1" end="1"/>
                                            </p:txEl>
                                          </p:spTgt>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8">
                                            <p:txEl>
                                              <p:pRg st="1" end="1"/>
                                            </p:txEl>
                                          </p:spTgt>
                                        </p:tgtEl>
                                      </p:cBhvr>
                                    </p:animEffect>
                                  </p:childTnLst>
                                </p:cTn>
                              </p:par>
                            </p:childTnLst>
                          </p:cTn>
                        </p:par>
                        <p:par>
                          <p:cTn id="26" fill="hold">
                            <p:stCondLst>
                              <p:cond delay="2000"/>
                            </p:stCondLst>
                            <p:childTnLst>
                              <p:par>
                                <p:cTn id="27" presetID="25" presetClass="entr" presetSubtype="0" fill="hold" grpId="0" nodeType="afterEffect">
                                  <p:stCondLst>
                                    <p:cond delay="0"/>
                                  </p:stCondLst>
                                  <p:childTnLst>
                                    <p:set>
                                      <p:cBhvr>
                                        <p:cTn id="28" dur="1" fill="hold">
                                          <p:stCondLst>
                                            <p:cond delay="0"/>
                                          </p:stCondLst>
                                        </p:cTn>
                                        <p:tgtEl>
                                          <p:spTgt spid="8">
                                            <p:txEl>
                                              <p:pRg st="2" end="2"/>
                                            </p:txEl>
                                          </p:spTgt>
                                        </p:tgtEl>
                                        <p:attrNameLst>
                                          <p:attrName>style.visibility</p:attrName>
                                        </p:attrNameLst>
                                      </p:cBhvr>
                                      <p:to>
                                        <p:strVal val="visible"/>
                                      </p:to>
                                    </p:set>
                                    <p:anim calcmode="lin" valueType="num">
                                      <p:cBhvr>
                                        <p:cTn id="29" dur="500" decel="50000" fill="hold">
                                          <p:stCondLst>
                                            <p:cond delay="0"/>
                                          </p:stCondLst>
                                        </p:cTn>
                                        <p:tgtEl>
                                          <p:spTgt spid="8">
                                            <p:txEl>
                                              <p:pRg st="2" end="2"/>
                                            </p:txEl>
                                          </p:spTgt>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8">
                                            <p:txEl>
                                              <p:pRg st="2" end="2"/>
                                            </p:txEl>
                                          </p:spTgt>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8">
                                            <p:txEl>
                                              <p:pRg st="2" end="2"/>
                                            </p:txEl>
                                          </p:spTgt>
                                        </p:tgtEl>
                                        <p:attrNameLst>
                                          <p:attrName>ppt_w</p:attrName>
                                        </p:attrNameLst>
                                      </p:cBhvr>
                                      <p:tavLst>
                                        <p:tav tm="0">
                                          <p:val>
                                            <p:strVal val="#ppt_w*.05"/>
                                          </p:val>
                                        </p:tav>
                                        <p:tav tm="100000">
                                          <p:val>
                                            <p:strVal val="#ppt_w"/>
                                          </p:val>
                                        </p:tav>
                                      </p:tavLst>
                                    </p:anim>
                                    <p:anim calcmode="lin" valueType="num">
                                      <p:cBhvr>
                                        <p:cTn id="32" dur="1000" fill="hold"/>
                                        <p:tgtEl>
                                          <p:spTgt spid="8">
                                            <p:txEl>
                                              <p:pRg st="2" end="2"/>
                                            </p:txEl>
                                          </p:spTgt>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8">
                                            <p:txEl>
                                              <p:pRg st="2" end="2"/>
                                            </p:txEl>
                                          </p:spTgt>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8">
                                            <p:txEl>
                                              <p:pRg st="2" end="2"/>
                                            </p:txEl>
                                          </p:spTgt>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8">
                                            <p:txEl>
                                              <p:pRg st="2" end="2"/>
                                            </p:txEl>
                                          </p:spTgt>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8">
                                            <p:txEl>
                                              <p:pRg st="2" end="2"/>
                                            </p:txEl>
                                          </p:spTgt>
                                        </p:tgtEl>
                                      </p:cBhvr>
                                    </p:animEffect>
                                  </p:childTnLst>
                                </p:cTn>
                              </p:par>
                            </p:childTnLst>
                          </p:cTn>
                        </p:par>
                        <p:par>
                          <p:cTn id="37" fill="hold">
                            <p:stCondLst>
                              <p:cond delay="3000"/>
                            </p:stCondLst>
                            <p:childTnLst>
                              <p:par>
                                <p:cTn id="38" presetID="25" presetClass="entr" presetSubtype="0" fill="hold" grpId="0" nodeType="afterEffect">
                                  <p:stCondLst>
                                    <p:cond delay="0"/>
                                  </p:stCondLst>
                                  <p:childTnLst>
                                    <p:set>
                                      <p:cBhvr>
                                        <p:cTn id="39" dur="1" fill="hold">
                                          <p:stCondLst>
                                            <p:cond delay="0"/>
                                          </p:stCondLst>
                                        </p:cTn>
                                        <p:tgtEl>
                                          <p:spTgt spid="8">
                                            <p:txEl>
                                              <p:pRg st="3" end="3"/>
                                            </p:txEl>
                                          </p:spTgt>
                                        </p:tgtEl>
                                        <p:attrNameLst>
                                          <p:attrName>style.visibility</p:attrName>
                                        </p:attrNameLst>
                                      </p:cBhvr>
                                      <p:to>
                                        <p:strVal val="visible"/>
                                      </p:to>
                                    </p:set>
                                    <p:anim calcmode="lin" valueType="num">
                                      <p:cBhvr>
                                        <p:cTn id="40" dur="500" decel="50000" fill="hold">
                                          <p:stCondLst>
                                            <p:cond delay="0"/>
                                          </p:stCondLst>
                                        </p:cTn>
                                        <p:tgtEl>
                                          <p:spTgt spid="8">
                                            <p:txEl>
                                              <p:pRg st="3" end="3"/>
                                            </p:txEl>
                                          </p:spTgt>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8">
                                            <p:txEl>
                                              <p:pRg st="3" end="3"/>
                                            </p:txEl>
                                          </p:spTgt>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8">
                                            <p:txEl>
                                              <p:pRg st="3" end="3"/>
                                            </p:txEl>
                                          </p:spTgt>
                                        </p:tgtEl>
                                        <p:attrNameLst>
                                          <p:attrName>ppt_w</p:attrName>
                                        </p:attrNameLst>
                                      </p:cBhvr>
                                      <p:tavLst>
                                        <p:tav tm="0">
                                          <p:val>
                                            <p:strVal val="#ppt_w*.05"/>
                                          </p:val>
                                        </p:tav>
                                        <p:tav tm="100000">
                                          <p:val>
                                            <p:strVal val="#ppt_w"/>
                                          </p:val>
                                        </p:tav>
                                      </p:tavLst>
                                    </p:anim>
                                    <p:anim calcmode="lin" valueType="num">
                                      <p:cBhvr>
                                        <p:cTn id="43" dur="1000" fill="hold"/>
                                        <p:tgtEl>
                                          <p:spTgt spid="8">
                                            <p:txEl>
                                              <p:pRg st="3" end="3"/>
                                            </p:txEl>
                                          </p:spTgt>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8">
                                            <p:txEl>
                                              <p:pRg st="3" end="3"/>
                                            </p:txEl>
                                          </p:spTgt>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8">
                                            <p:txEl>
                                              <p:pRg st="3" end="3"/>
                                            </p:txEl>
                                          </p:spTgt>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8">
                                            <p:txEl>
                                              <p:pRg st="3" end="3"/>
                                            </p:txEl>
                                          </p:spTgt>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8">
                                            <p:txEl>
                                              <p:pRg st="3" end="3"/>
                                            </p:txEl>
                                          </p:spTgt>
                                        </p:tgtEl>
                                      </p:cBhvr>
                                    </p:animEffect>
                                  </p:childTnLst>
                                </p:cTn>
                              </p:par>
                            </p:childTnLst>
                          </p:cTn>
                        </p:par>
                        <p:par>
                          <p:cTn id="48" fill="hold">
                            <p:stCondLst>
                              <p:cond delay="4000"/>
                            </p:stCondLst>
                            <p:childTnLst>
                              <p:par>
                                <p:cTn id="49" presetID="25" presetClass="entr" presetSubtype="0" fill="hold" grpId="0" nodeType="afterEffect">
                                  <p:stCondLst>
                                    <p:cond delay="0"/>
                                  </p:stCondLst>
                                  <p:childTnLst>
                                    <p:set>
                                      <p:cBhvr>
                                        <p:cTn id="50" dur="1" fill="hold">
                                          <p:stCondLst>
                                            <p:cond delay="0"/>
                                          </p:stCondLst>
                                        </p:cTn>
                                        <p:tgtEl>
                                          <p:spTgt spid="8">
                                            <p:txEl>
                                              <p:pRg st="4" end="4"/>
                                            </p:txEl>
                                          </p:spTgt>
                                        </p:tgtEl>
                                        <p:attrNameLst>
                                          <p:attrName>style.visibility</p:attrName>
                                        </p:attrNameLst>
                                      </p:cBhvr>
                                      <p:to>
                                        <p:strVal val="visible"/>
                                      </p:to>
                                    </p:set>
                                    <p:anim calcmode="lin" valueType="num">
                                      <p:cBhvr>
                                        <p:cTn id="51" dur="500" decel="50000" fill="hold">
                                          <p:stCondLst>
                                            <p:cond delay="0"/>
                                          </p:stCondLst>
                                        </p:cTn>
                                        <p:tgtEl>
                                          <p:spTgt spid="8">
                                            <p:txEl>
                                              <p:pRg st="4" end="4"/>
                                            </p:txEl>
                                          </p:spTgt>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8">
                                            <p:txEl>
                                              <p:pRg st="4" end="4"/>
                                            </p:txEl>
                                          </p:spTgt>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8">
                                            <p:txEl>
                                              <p:pRg st="4" end="4"/>
                                            </p:txEl>
                                          </p:spTgt>
                                        </p:tgtEl>
                                        <p:attrNameLst>
                                          <p:attrName>ppt_w</p:attrName>
                                        </p:attrNameLst>
                                      </p:cBhvr>
                                      <p:tavLst>
                                        <p:tav tm="0">
                                          <p:val>
                                            <p:strVal val="#ppt_w*.05"/>
                                          </p:val>
                                        </p:tav>
                                        <p:tav tm="100000">
                                          <p:val>
                                            <p:strVal val="#ppt_w"/>
                                          </p:val>
                                        </p:tav>
                                      </p:tavLst>
                                    </p:anim>
                                    <p:anim calcmode="lin" valueType="num">
                                      <p:cBhvr>
                                        <p:cTn id="54" dur="1000" fill="hold"/>
                                        <p:tgtEl>
                                          <p:spTgt spid="8">
                                            <p:txEl>
                                              <p:pRg st="4" end="4"/>
                                            </p:txEl>
                                          </p:spTgt>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8">
                                            <p:txEl>
                                              <p:pRg st="4" end="4"/>
                                            </p:txEl>
                                          </p:spTgt>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8">
                                            <p:txEl>
                                              <p:pRg st="4" end="4"/>
                                            </p:txEl>
                                          </p:spTgt>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8">
                                            <p:txEl>
                                              <p:pRg st="4" end="4"/>
                                            </p:txEl>
                                          </p:spTgt>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8">
                                            <p:txEl>
                                              <p:pRg st="4" end="4"/>
                                            </p:txEl>
                                          </p:spTgt>
                                        </p:tgtEl>
                                      </p:cBhvr>
                                    </p:animEffect>
                                  </p:childTnLst>
                                </p:cTn>
                              </p:par>
                            </p:childTnLst>
                          </p:cTn>
                        </p:par>
                        <p:par>
                          <p:cTn id="59" fill="hold">
                            <p:stCondLst>
                              <p:cond delay="5000"/>
                            </p:stCondLst>
                            <p:childTnLst>
                              <p:par>
                                <p:cTn id="60" presetID="25" presetClass="entr" presetSubtype="0" fill="hold" grpId="0" nodeType="afterEffect">
                                  <p:stCondLst>
                                    <p:cond delay="0"/>
                                  </p:stCondLst>
                                  <p:childTnLst>
                                    <p:set>
                                      <p:cBhvr>
                                        <p:cTn id="61" dur="1" fill="hold">
                                          <p:stCondLst>
                                            <p:cond delay="0"/>
                                          </p:stCondLst>
                                        </p:cTn>
                                        <p:tgtEl>
                                          <p:spTgt spid="8">
                                            <p:txEl>
                                              <p:pRg st="5" end="5"/>
                                            </p:txEl>
                                          </p:spTgt>
                                        </p:tgtEl>
                                        <p:attrNameLst>
                                          <p:attrName>style.visibility</p:attrName>
                                        </p:attrNameLst>
                                      </p:cBhvr>
                                      <p:to>
                                        <p:strVal val="visible"/>
                                      </p:to>
                                    </p:set>
                                    <p:anim calcmode="lin" valueType="num">
                                      <p:cBhvr>
                                        <p:cTn id="62" dur="500" decel="50000" fill="hold">
                                          <p:stCondLst>
                                            <p:cond delay="0"/>
                                          </p:stCondLst>
                                        </p:cTn>
                                        <p:tgtEl>
                                          <p:spTgt spid="8">
                                            <p:txEl>
                                              <p:pRg st="5" end="5"/>
                                            </p:txEl>
                                          </p:spTgt>
                                        </p:tgtEl>
                                        <p:attrNameLst>
                                          <p:attrName>style.rotation</p:attrName>
                                        </p:attrNameLst>
                                      </p:cBhvr>
                                      <p:tavLst>
                                        <p:tav tm="0">
                                          <p:val>
                                            <p:fltVal val="-90"/>
                                          </p:val>
                                        </p:tav>
                                        <p:tav tm="100000">
                                          <p:val>
                                            <p:fltVal val="0"/>
                                          </p:val>
                                        </p:tav>
                                      </p:tavLst>
                                    </p:anim>
                                    <p:anim calcmode="lin" valueType="num">
                                      <p:cBhvr>
                                        <p:cTn id="63" dur="500" decel="50000" fill="hold">
                                          <p:stCondLst>
                                            <p:cond delay="0"/>
                                          </p:stCondLst>
                                        </p:cTn>
                                        <p:tgtEl>
                                          <p:spTgt spid="8">
                                            <p:txEl>
                                              <p:pRg st="5" end="5"/>
                                            </p:txEl>
                                          </p:spTgt>
                                        </p:tgtEl>
                                        <p:attrNameLst>
                                          <p:attrName>ppt_w</p:attrName>
                                        </p:attrNameLst>
                                      </p:cBhvr>
                                      <p:tavLst>
                                        <p:tav tm="0">
                                          <p:val>
                                            <p:strVal val="#ppt_w"/>
                                          </p:val>
                                        </p:tav>
                                        <p:tav tm="100000">
                                          <p:val>
                                            <p:strVal val="#ppt_w*.05"/>
                                          </p:val>
                                        </p:tav>
                                      </p:tavLst>
                                    </p:anim>
                                    <p:anim calcmode="lin" valueType="num">
                                      <p:cBhvr>
                                        <p:cTn id="64" dur="500" accel="50000" fill="hold">
                                          <p:stCondLst>
                                            <p:cond delay="500"/>
                                          </p:stCondLst>
                                        </p:cTn>
                                        <p:tgtEl>
                                          <p:spTgt spid="8">
                                            <p:txEl>
                                              <p:pRg st="5" end="5"/>
                                            </p:txEl>
                                          </p:spTgt>
                                        </p:tgtEl>
                                        <p:attrNameLst>
                                          <p:attrName>ppt_w</p:attrName>
                                        </p:attrNameLst>
                                      </p:cBhvr>
                                      <p:tavLst>
                                        <p:tav tm="0">
                                          <p:val>
                                            <p:strVal val="#ppt_w*.05"/>
                                          </p:val>
                                        </p:tav>
                                        <p:tav tm="100000">
                                          <p:val>
                                            <p:strVal val="#ppt_w"/>
                                          </p:val>
                                        </p:tav>
                                      </p:tavLst>
                                    </p:anim>
                                    <p:anim calcmode="lin" valueType="num">
                                      <p:cBhvr>
                                        <p:cTn id="65" dur="1000" fill="hold"/>
                                        <p:tgtEl>
                                          <p:spTgt spid="8">
                                            <p:txEl>
                                              <p:pRg st="5" end="5"/>
                                            </p:txEl>
                                          </p:spTgt>
                                        </p:tgtEl>
                                        <p:attrNameLst>
                                          <p:attrName>ppt_h</p:attrName>
                                        </p:attrNameLst>
                                      </p:cBhvr>
                                      <p:tavLst>
                                        <p:tav tm="0">
                                          <p:val>
                                            <p:strVal val="#ppt_h"/>
                                          </p:val>
                                        </p:tav>
                                        <p:tav tm="100000">
                                          <p:val>
                                            <p:strVal val="#ppt_h"/>
                                          </p:val>
                                        </p:tav>
                                      </p:tavLst>
                                    </p:anim>
                                    <p:anim calcmode="lin" valueType="num">
                                      <p:cBhvr>
                                        <p:cTn id="66" dur="500" decel="50000" fill="hold">
                                          <p:stCondLst>
                                            <p:cond delay="0"/>
                                          </p:stCondLst>
                                        </p:cTn>
                                        <p:tgtEl>
                                          <p:spTgt spid="8">
                                            <p:txEl>
                                              <p:pRg st="5" end="5"/>
                                            </p:txEl>
                                          </p:spTgt>
                                        </p:tgtEl>
                                        <p:attrNameLst>
                                          <p:attrName>ppt_x</p:attrName>
                                        </p:attrNameLst>
                                      </p:cBhvr>
                                      <p:tavLst>
                                        <p:tav tm="0">
                                          <p:val>
                                            <p:strVal val="#ppt_x+.4"/>
                                          </p:val>
                                        </p:tav>
                                        <p:tav tm="100000">
                                          <p:val>
                                            <p:strVal val="#ppt_x"/>
                                          </p:val>
                                        </p:tav>
                                      </p:tavLst>
                                    </p:anim>
                                    <p:anim calcmode="lin" valueType="num">
                                      <p:cBhvr>
                                        <p:cTn id="67" dur="500" decel="50000" fill="hold">
                                          <p:stCondLst>
                                            <p:cond delay="0"/>
                                          </p:stCondLst>
                                        </p:cTn>
                                        <p:tgtEl>
                                          <p:spTgt spid="8">
                                            <p:txEl>
                                              <p:pRg st="5" end="5"/>
                                            </p:txEl>
                                          </p:spTgt>
                                        </p:tgtEl>
                                        <p:attrNameLst>
                                          <p:attrName>ppt_y</p:attrName>
                                        </p:attrNameLst>
                                      </p:cBhvr>
                                      <p:tavLst>
                                        <p:tav tm="0">
                                          <p:val>
                                            <p:strVal val="#ppt_y-.2"/>
                                          </p:val>
                                        </p:tav>
                                        <p:tav tm="100000">
                                          <p:val>
                                            <p:strVal val="#ppt_y+.1"/>
                                          </p:val>
                                        </p:tav>
                                      </p:tavLst>
                                    </p:anim>
                                    <p:anim calcmode="lin" valueType="num">
                                      <p:cBhvr>
                                        <p:cTn id="68" dur="500" accel="50000" fill="hold">
                                          <p:stCondLst>
                                            <p:cond delay="500"/>
                                          </p:stCondLst>
                                        </p:cTn>
                                        <p:tgtEl>
                                          <p:spTgt spid="8">
                                            <p:txEl>
                                              <p:pRg st="5" end="5"/>
                                            </p:txEl>
                                          </p:spTgt>
                                        </p:tgtEl>
                                        <p:attrNameLst>
                                          <p:attrName>ppt_y</p:attrName>
                                        </p:attrNameLst>
                                      </p:cBhvr>
                                      <p:tavLst>
                                        <p:tav tm="0">
                                          <p:val>
                                            <p:strVal val="#ppt_y+.1"/>
                                          </p:val>
                                        </p:tav>
                                        <p:tav tm="100000">
                                          <p:val>
                                            <p:strVal val="#ppt_y"/>
                                          </p:val>
                                        </p:tav>
                                      </p:tavLst>
                                    </p:anim>
                                    <p:animEffect transition="in" filter="fade">
                                      <p:cBhvr>
                                        <p:cTn id="69" dur="1000" decel="50000">
                                          <p:stCondLst>
                                            <p:cond delay="0"/>
                                          </p:stCondLst>
                                        </p:cTn>
                                        <p:tgtEl>
                                          <p:spTgt spid="8">
                                            <p:txEl>
                                              <p:pRg st="5" end="5"/>
                                            </p:txEl>
                                          </p:spTgt>
                                        </p:tgtEl>
                                      </p:cBhvr>
                                    </p:animEffect>
                                  </p:childTnLst>
                                </p:cTn>
                              </p:par>
                            </p:childTnLst>
                          </p:cTn>
                        </p:par>
                        <p:par>
                          <p:cTn id="70" fill="hold">
                            <p:stCondLst>
                              <p:cond delay="6000"/>
                            </p:stCondLst>
                            <p:childTnLst>
                              <p:par>
                                <p:cTn id="71" presetID="25" presetClass="entr" presetSubtype="0" fill="hold" grpId="0" nodeType="afterEffect">
                                  <p:stCondLst>
                                    <p:cond delay="0"/>
                                  </p:stCondLst>
                                  <p:childTnLst>
                                    <p:set>
                                      <p:cBhvr>
                                        <p:cTn id="72" dur="1" fill="hold">
                                          <p:stCondLst>
                                            <p:cond delay="0"/>
                                          </p:stCondLst>
                                        </p:cTn>
                                        <p:tgtEl>
                                          <p:spTgt spid="8">
                                            <p:txEl>
                                              <p:pRg st="6" end="6"/>
                                            </p:txEl>
                                          </p:spTgt>
                                        </p:tgtEl>
                                        <p:attrNameLst>
                                          <p:attrName>style.visibility</p:attrName>
                                        </p:attrNameLst>
                                      </p:cBhvr>
                                      <p:to>
                                        <p:strVal val="visible"/>
                                      </p:to>
                                    </p:set>
                                    <p:anim calcmode="lin" valueType="num">
                                      <p:cBhvr>
                                        <p:cTn id="73" dur="500" decel="50000" fill="hold">
                                          <p:stCondLst>
                                            <p:cond delay="0"/>
                                          </p:stCondLst>
                                        </p:cTn>
                                        <p:tgtEl>
                                          <p:spTgt spid="8">
                                            <p:txEl>
                                              <p:pRg st="6" end="6"/>
                                            </p:txEl>
                                          </p:spTgt>
                                        </p:tgtEl>
                                        <p:attrNameLst>
                                          <p:attrName>style.rotation</p:attrName>
                                        </p:attrNameLst>
                                      </p:cBhvr>
                                      <p:tavLst>
                                        <p:tav tm="0">
                                          <p:val>
                                            <p:fltVal val="-90"/>
                                          </p:val>
                                        </p:tav>
                                        <p:tav tm="100000">
                                          <p:val>
                                            <p:fltVal val="0"/>
                                          </p:val>
                                        </p:tav>
                                      </p:tavLst>
                                    </p:anim>
                                    <p:anim calcmode="lin" valueType="num">
                                      <p:cBhvr>
                                        <p:cTn id="74" dur="500" decel="50000" fill="hold">
                                          <p:stCondLst>
                                            <p:cond delay="0"/>
                                          </p:stCondLst>
                                        </p:cTn>
                                        <p:tgtEl>
                                          <p:spTgt spid="8">
                                            <p:txEl>
                                              <p:pRg st="6" end="6"/>
                                            </p:txEl>
                                          </p:spTgt>
                                        </p:tgtEl>
                                        <p:attrNameLst>
                                          <p:attrName>ppt_w</p:attrName>
                                        </p:attrNameLst>
                                      </p:cBhvr>
                                      <p:tavLst>
                                        <p:tav tm="0">
                                          <p:val>
                                            <p:strVal val="#ppt_w"/>
                                          </p:val>
                                        </p:tav>
                                        <p:tav tm="100000">
                                          <p:val>
                                            <p:strVal val="#ppt_w*.05"/>
                                          </p:val>
                                        </p:tav>
                                      </p:tavLst>
                                    </p:anim>
                                    <p:anim calcmode="lin" valueType="num">
                                      <p:cBhvr>
                                        <p:cTn id="75" dur="500" accel="50000" fill="hold">
                                          <p:stCondLst>
                                            <p:cond delay="500"/>
                                          </p:stCondLst>
                                        </p:cTn>
                                        <p:tgtEl>
                                          <p:spTgt spid="8">
                                            <p:txEl>
                                              <p:pRg st="6" end="6"/>
                                            </p:txEl>
                                          </p:spTgt>
                                        </p:tgtEl>
                                        <p:attrNameLst>
                                          <p:attrName>ppt_w</p:attrName>
                                        </p:attrNameLst>
                                      </p:cBhvr>
                                      <p:tavLst>
                                        <p:tav tm="0">
                                          <p:val>
                                            <p:strVal val="#ppt_w*.05"/>
                                          </p:val>
                                        </p:tav>
                                        <p:tav tm="100000">
                                          <p:val>
                                            <p:strVal val="#ppt_w"/>
                                          </p:val>
                                        </p:tav>
                                      </p:tavLst>
                                    </p:anim>
                                    <p:anim calcmode="lin" valueType="num">
                                      <p:cBhvr>
                                        <p:cTn id="76" dur="1000" fill="hold"/>
                                        <p:tgtEl>
                                          <p:spTgt spid="8">
                                            <p:txEl>
                                              <p:pRg st="6" end="6"/>
                                            </p:txEl>
                                          </p:spTgt>
                                        </p:tgtEl>
                                        <p:attrNameLst>
                                          <p:attrName>ppt_h</p:attrName>
                                        </p:attrNameLst>
                                      </p:cBhvr>
                                      <p:tavLst>
                                        <p:tav tm="0">
                                          <p:val>
                                            <p:strVal val="#ppt_h"/>
                                          </p:val>
                                        </p:tav>
                                        <p:tav tm="100000">
                                          <p:val>
                                            <p:strVal val="#ppt_h"/>
                                          </p:val>
                                        </p:tav>
                                      </p:tavLst>
                                    </p:anim>
                                    <p:anim calcmode="lin" valueType="num">
                                      <p:cBhvr>
                                        <p:cTn id="77" dur="500" decel="50000" fill="hold">
                                          <p:stCondLst>
                                            <p:cond delay="0"/>
                                          </p:stCondLst>
                                        </p:cTn>
                                        <p:tgtEl>
                                          <p:spTgt spid="8">
                                            <p:txEl>
                                              <p:pRg st="6" end="6"/>
                                            </p:txEl>
                                          </p:spTgt>
                                        </p:tgtEl>
                                        <p:attrNameLst>
                                          <p:attrName>ppt_x</p:attrName>
                                        </p:attrNameLst>
                                      </p:cBhvr>
                                      <p:tavLst>
                                        <p:tav tm="0">
                                          <p:val>
                                            <p:strVal val="#ppt_x+.4"/>
                                          </p:val>
                                        </p:tav>
                                        <p:tav tm="100000">
                                          <p:val>
                                            <p:strVal val="#ppt_x"/>
                                          </p:val>
                                        </p:tav>
                                      </p:tavLst>
                                    </p:anim>
                                    <p:anim calcmode="lin" valueType="num">
                                      <p:cBhvr>
                                        <p:cTn id="78" dur="500" decel="50000" fill="hold">
                                          <p:stCondLst>
                                            <p:cond delay="0"/>
                                          </p:stCondLst>
                                        </p:cTn>
                                        <p:tgtEl>
                                          <p:spTgt spid="8">
                                            <p:txEl>
                                              <p:pRg st="6" end="6"/>
                                            </p:txEl>
                                          </p:spTgt>
                                        </p:tgtEl>
                                        <p:attrNameLst>
                                          <p:attrName>ppt_y</p:attrName>
                                        </p:attrNameLst>
                                      </p:cBhvr>
                                      <p:tavLst>
                                        <p:tav tm="0">
                                          <p:val>
                                            <p:strVal val="#ppt_y-.2"/>
                                          </p:val>
                                        </p:tav>
                                        <p:tav tm="100000">
                                          <p:val>
                                            <p:strVal val="#ppt_y+.1"/>
                                          </p:val>
                                        </p:tav>
                                      </p:tavLst>
                                    </p:anim>
                                    <p:anim calcmode="lin" valueType="num">
                                      <p:cBhvr>
                                        <p:cTn id="79" dur="500" accel="50000" fill="hold">
                                          <p:stCondLst>
                                            <p:cond delay="500"/>
                                          </p:stCondLst>
                                        </p:cTn>
                                        <p:tgtEl>
                                          <p:spTgt spid="8">
                                            <p:txEl>
                                              <p:pRg st="6" end="6"/>
                                            </p:txEl>
                                          </p:spTgt>
                                        </p:tgtEl>
                                        <p:attrNameLst>
                                          <p:attrName>ppt_y</p:attrName>
                                        </p:attrNameLst>
                                      </p:cBhvr>
                                      <p:tavLst>
                                        <p:tav tm="0">
                                          <p:val>
                                            <p:strVal val="#ppt_y+.1"/>
                                          </p:val>
                                        </p:tav>
                                        <p:tav tm="100000">
                                          <p:val>
                                            <p:strVal val="#ppt_y"/>
                                          </p:val>
                                        </p:tav>
                                      </p:tavLst>
                                    </p:anim>
                                    <p:animEffect transition="in" filter="fade">
                                      <p:cBhvr>
                                        <p:cTn id="80" dur="1000" decel="50000">
                                          <p:stCondLst>
                                            <p:cond delay="0"/>
                                          </p:stCondLst>
                                        </p:cTn>
                                        <p:tgtEl>
                                          <p:spTgt spid="8">
                                            <p:txEl>
                                              <p:pRg st="6" end="6"/>
                                            </p:txEl>
                                          </p:spTgt>
                                        </p:tgtEl>
                                      </p:cBhvr>
                                    </p:animEffect>
                                  </p:childTnLst>
                                </p:cTn>
                              </p:par>
                            </p:childTnLst>
                          </p:cTn>
                        </p:par>
                        <p:par>
                          <p:cTn id="81" fill="hold">
                            <p:stCondLst>
                              <p:cond delay="7000"/>
                            </p:stCondLst>
                            <p:childTnLst>
                              <p:par>
                                <p:cTn id="82" presetID="25" presetClass="entr" presetSubtype="0" fill="hold" grpId="0" nodeType="afterEffect">
                                  <p:stCondLst>
                                    <p:cond delay="0"/>
                                  </p:stCondLst>
                                  <p:childTnLst>
                                    <p:set>
                                      <p:cBhvr>
                                        <p:cTn id="83" dur="1" fill="hold">
                                          <p:stCondLst>
                                            <p:cond delay="0"/>
                                          </p:stCondLst>
                                        </p:cTn>
                                        <p:tgtEl>
                                          <p:spTgt spid="8">
                                            <p:txEl>
                                              <p:pRg st="7" end="7"/>
                                            </p:txEl>
                                          </p:spTgt>
                                        </p:tgtEl>
                                        <p:attrNameLst>
                                          <p:attrName>style.visibility</p:attrName>
                                        </p:attrNameLst>
                                      </p:cBhvr>
                                      <p:to>
                                        <p:strVal val="visible"/>
                                      </p:to>
                                    </p:set>
                                    <p:anim calcmode="lin" valueType="num">
                                      <p:cBhvr>
                                        <p:cTn id="84" dur="500" decel="50000" fill="hold">
                                          <p:stCondLst>
                                            <p:cond delay="0"/>
                                          </p:stCondLst>
                                        </p:cTn>
                                        <p:tgtEl>
                                          <p:spTgt spid="8">
                                            <p:txEl>
                                              <p:pRg st="7" end="7"/>
                                            </p:txEl>
                                          </p:spTgt>
                                        </p:tgtEl>
                                        <p:attrNameLst>
                                          <p:attrName>style.rotation</p:attrName>
                                        </p:attrNameLst>
                                      </p:cBhvr>
                                      <p:tavLst>
                                        <p:tav tm="0">
                                          <p:val>
                                            <p:fltVal val="-90"/>
                                          </p:val>
                                        </p:tav>
                                        <p:tav tm="100000">
                                          <p:val>
                                            <p:fltVal val="0"/>
                                          </p:val>
                                        </p:tav>
                                      </p:tavLst>
                                    </p:anim>
                                    <p:anim calcmode="lin" valueType="num">
                                      <p:cBhvr>
                                        <p:cTn id="85" dur="500" decel="50000" fill="hold">
                                          <p:stCondLst>
                                            <p:cond delay="0"/>
                                          </p:stCondLst>
                                        </p:cTn>
                                        <p:tgtEl>
                                          <p:spTgt spid="8">
                                            <p:txEl>
                                              <p:pRg st="7" end="7"/>
                                            </p:txEl>
                                          </p:spTgt>
                                        </p:tgtEl>
                                        <p:attrNameLst>
                                          <p:attrName>ppt_w</p:attrName>
                                        </p:attrNameLst>
                                      </p:cBhvr>
                                      <p:tavLst>
                                        <p:tav tm="0">
                                          <p:val>
                                            <p:strVal val="#ppt_w"/>
                                          </p:val>
                                        </p:tav>
                                        <p:tav tm="100000">
                                          <p:val>
                                            <p:strVal val="#ppt_w*.05"/>
                                          </p:val>
                                        </p:tav>
                                      </p:tavLst>
                                    </p:anim>
                                    <p:anim calcmode="lin" valueType="num">
                                      <p:cBhvr>
                                        <p:cTn id="86" dur="500" accel="50000" fill="hold">
                                          <p:stCondLst>
                                            <p:cond delay="500"/>
                                          </p:stCondLst>
                                        </p:cTn>
                                        <p:tgtEl>
                                          <p:spTgt spid="8">
                                            <p:txEl>
                                              <p:pRg st="7" end="7"/>
                                            </p:txEl>
                                          </p:spTgt>
                                        </p:tgtEl>
                                        <p:attrNameLst>
                                          <p:attrName>ppt_w</p:attrName>
                                        </p:attrNameLst>
                                      </p:cBhvr>
                                      <p:tavLst>
                                        <p:tav tm="0">
                                          <p:val>
                                            <p:strVal val="#ppt_w*.05"/>
                                          </p:val>
                                        </p:tav>
                                        <p:tav tm="100000">
                                          <p:val>
                                            <p:strVal val="#ppt_w"/>
                                          </p:val>
                                        </p:tav>
                                      </p:tavLst>
                                    </p:anim>
                                    <p:anim calcmode="lin" valueType="num">
                                      <p:cBhvr>
                                        <p:cTn id="87" dur="1000" fill="hold"/>
                                        <p:tgtEl>
                                          <p:spTgt spid="8">
                                            <p:txEl>
                                              <p:pRg st="7" end="7"/>
                                            </p:txEl>
                                          </p:spTgt>
                                        </p:tgtEl>
                                        <p:attrNameLst>
                                          <p:attrName>ppt_h</p:attrName>
                                        </p:attrNameLst>
                                      </p:cBhvr>
                                      <p:tavLst>
                                        <p:tav tm="0">
                                          <p:val>
                                            <p:strVal val="#ppt_h"/>
                                          </p:val>
                                        </p:tav>
                                        <p:tav tm="100000">
                                          <p:val>
                                            <p:strVal val="#ppt_h"/>
                                          </p:val>
                                        </p:tav>
                                      </p:tavLst>
                                    </p:anim>
                                    <p:anim calcmode="lin" valueType="num">
                                      <p:cBhvr>
                                        <p:cTn id="88" dur="500" decel="50000" fill="hold">
                                          <p:stCondLst>
                                            <p:cond delay="0"/>
                                          </p:stCondLst>
                                        </p:cTn>
                                        <p:tgtEl>
                                          <p:spTgt spid="8">
                                            <p:txEl>
                                              <p:pRg st="7" end="7"/>
                                            </p:txEl>
                                          </p:spTgt>
                                        </p:tgtEl>
                                        <p:attrNameLst>
                                          <p:attrName>ppt_x</p:attrName>
                                        </p:attrNameLst>
                                      </p:cBhvr>
                                      <p:tavLst>
                                        <p:tav tm="0">
                                          <p:val>
                                            <p:strVal val="#ppt_x+.4"/>
                                          </p:val>
                                        </p:tav>
                                        <p:tav tm="100000">
                                          <p:val>
                                            <p:strVal val="#ppt_x"/>
                                          </p:val>
                                        </p:tav>
                                      </p:tavLst>
                                    </p:anim>
                                    <p:anim calcmode="lin" valueType="num">
                                      <p:cBhvr>
                                        <p:cTn id="89" dur="500" decel="50000" fill="hold">
                                          <p:stCondLst>
                                            <p:cond delay="0"/>
                                          </p:stCondLst>
                                        </p:cTn>
                                        <p:tgtEl>
                                          <p:spTgt spid="8">
                                            <p:txEl>
                                              <p:pRg st="7" end="7"/>
                                            </p:txEl>
                                          </p:spTgt>
                                        </p:tgtEl>
                                        <p:attrNameLst>
                                          <p:attrName>ppt_y</p:attrName>
                                        </p:attrNameLst>
                                      </p:cBhvr>
                                      <p:tavLst>
                                        <p:tav tm="0">
                                          <p:val>
                                            <p:strVal val="#ppt_y-.2"/>
                                          </p:val>
                                        </p:tav>
                                        <p:tav tm="100000">
                                          <p:val>
                                            <p:strVal val="#ppt_y+.1"/>
                                          </p:val>
                                        </p:tav>
                                      </p:tavLst>
                                    </p:anim>
                                    <p:anim calcmode="lin" valueType="num">
                                      <p:cBhvr>
                                        <p:cTn id="90" dur="500" accel="50000" fill="hold">
                                          <p:stCondLst>
                                            <p:cond delay="500"/>
                                          </p:stCondLst>
                                        </p:cTn>
                                        <p:tgtEl>
                                          <p:spTgt spid="8">
                                            <p:txEl>
                                              <p:pRg st="7" end="7"/>
                                            </p:txEl>
                                          </p:spTgt>
                                        </p:tgtEl>
                                        <p:attrNameLst>
                                          <p:attrName>ppt_y</p:attrName>
                                        </p:attrNameLst>
                                      </p:cBhvr>
                                      <p:tavLst>
                                        <p:tav tm="0">
                                          <p:val>
                                            <p:strVal val="#ppt_y+.1"/>
                                          </p:val>
                                        </p:tav>
                                        <p:tav tm="100000">
                                          <p:val>
                                            <p:strVal val="#ppt_y"/>
                                          </p:val>
                                        </p:tav>
                                      </p:tavLst>
                                    </p:anim>
                                    <p:animEffect transition="in" filter="fade">
                                      <p:cBhvr>
                                        <p:cTn id="91" dur="1000" decel="50000">
                                          <p:stCondLst>
                                            <p:cond delay="0"/>
                                          </p:stCondLst>
                                        </p:cTn>
                                        <p:tgtEl>
                                          <p:spTgt spid="8">
                                            <p:txEl>
                                              <p:pRg st="7" end="7"/>
                                            </p:txEl>
                                          </p:spTgt>
                                        </p:tgtEl>
                                      </p:cBhvr>
                                    </p:animEffect>
                                  </p:childTnLst>
                                </p:cTn>
                              </p:par>
                            </p:childTnLst>
                          </p:cTn>
                        </p:par>
                        <p:par>
                          <p:cTn id="92" fill="hold">
                            <p:stCondLst>
                              <p:cond delay="8000"/>
                            </p:stCondLst>
                            <p:childTnLst>
                              <p:par>
                                <p:cTn id="93" presetID="25" presetClass="entr" presetSubtype="0" fill="hold" grpId="0" nodeType="afterEffect">
                                  <p:stCondLst>
                                    <p:cond delay="0"/>
                                  </p:stCondLst>
                                  <p:childTnLst>
                                    <p:set>
                                      <p:cBhvr>
                                        <p:cTn id="94" dur="1" fill="hold">
                                          <p:stCondLst>
                                            <p:cond delay="0"/>
                                          </p:stCondLst>
                                        </p:cTn>
                                        <p:tgtEl>
                                          <p:spTgt spid="8">
                                            <p:txEl>
                                              <p:pRg st="8" end="8"/>
                                            </p:txEl>
                                          </p:spTgt>
                                        </p:tgtEl>
                                        <p:attrNameLst>
                                          <p:attrName>style.visibility</p:attrName>
                                        </p:attrNameLst>
                                      </p:cBhvr>
                                      <p:to>
                                        <p:strVal val="visible"/>
                                      </p:to>
                                    </p:set>
                                    <p:anim calcmode="lin" valueType="num">
                                      <p:cBhvr>
                                        <p:cTn id="95" dur="500" decel="50000" fill="hold">
                                          <p:stCondLst>
                                            <p:cond delay="0"/>
                                          </p:stCondLst>
                                        </p:cTn>
                                        <p:tgtEl>
                                          <p:spTgt spid="8">
                                            <p:txEl>
                                              <p:pRg st="8" end="8"/>
                                            </p:txEl>
                                          </p:spTgt>
                                        </p:tgtEl>
                                        <p:attrNameLst>
                                          <p:attrName>style.rotation</p:attrName>
                                        </p:attrNameLst>
                                      </p:cBhvr>
                                      <p:tavLst>
                                        <p:tav tm="0">
                                          <p:val>
                                            <p:fltVal val="-90"/>
                                          </p:val>
                                        </p:tav>
                                        <p:tav tm="100000">
                                          <p:val>
                                            <p:fltVal val="0"/>
                                          </p:val>
                                        </p:tav>
                                      </p:tavLst>
                                    </p:anim>
                                    <p:anim calcmode="lin" valueType="num">
                                      <p:cBhvr>
                                        <p:cTn id="96" dur="500" decel="50000" fill="hold">
                                          <p:stCondLst>
                                            <p:cond delay="0"/>
                                          </p:stCondLst>
                                        </p:cTn>
                                        <p:tgtEl>
                                          <p:spTgt spid="8">
                                            <p:txEl>
                                              <p:pRg st="8" end="8"/>
                                            </p:txEl>
                                          </p:spTgt>
                                        </p:tgtEl>
                                        <p:attrNameLst>
                                          <p:attrName>ppt_w</p:attrName>
                                        </p:attrNameLst>
                                      </p:cBhvr>
                                      <p:tavLst>
                                        <p:tav tm="0">
                                          <p:val>
                                            <p:strVal val="#ppt_w"/>
                                          </p:val>
                                        </p:tav>
                                        <p:tav tm="100000">
                                          <p:val>
                                            <p:strVal val="#ppt_w*.05"/>
                                          </p:val>
                                        </p:tav>
                                      </p:tavLst>
                                    </p:anim>
                                    <p:anim calcmode="lin" valueType="num">
                                      <p:cBhvr>
                                        <p:cTn id="97" dur="500" accel="50000" fill="hold">
                                          <p:stCondLst>
                                            <p:cond delay="500"/>
                                          </p:stCondLst>
                                        </p:cTn>
                                        <p:tgtEl>
                                          <p:spTgt spid="8">
                                            <p:txEl>
                                              <p:pRg st="8" end="8"/>
                                            </p:txEl>
                                          </p:spTgt>
                                        </p:tgtEl>
                                        <p:attrNameLst>
                                          <p:attrName>ppt_w</p:attrName>
                                        </p:attrNameLst>
                                      </p:cBhvr>
                                      <p:tavLst>
                                        <p:tav tm="0">
                                          <p:val>
                                            <p:strVal val="#ppt_w*.05"/>
                                          </p:val>
                                        </p:tav>
                                        <p:tav tm="100000">
                                          <p:val>
                                            <p:strVal val="#ppt_w"/>
                                          </p:val>
                                        </p:tav>
                                      </p:tavLst>
                                    </p:anim>
                                    <p:anim calcmode="lin" valueType="num">
                                      <p:cBhvr>
                                        <p:cTn id="98" dur="1000" fill="hold"/>
                                        <p:tgtEl>
                                          <p:spTgt spid="8">
                                            <p:txEl>
                                              <p:pRg st="8" end="8"/>
                                            </p:txEl>
                                          </p:spTgt>
                                        </p:tgtEl>
                                        <p:attrNameLst>
                                          <p:attrName>ppt_h</p:attrName>
                                        </p:attrNameLst>
                                      </p:cBhvr>
                                      <p:tavLst>
                                        <p:tav tm="0">
                                          <p:val>
                                            <p:strVal val="#ppt_h"/>
                                          </p:val>
                                        </p:tav>
                                        <p:tav tm="100000">
                                          <p:val>
                                            <p:strVal val="#ppt_h"/>
                                          </p:val>
                                        </p:tav>
                                      </p:tavLst>
                                    </p:anim>
                                    <p:anim calcmode="lin" valueType="num">
                                      <p:cBhvr>
                                        <p:cTn id="99" dur="500" decel="50000" fill="hold">
                                          <p:stCondLst>
                                            <p:cond delay="0"/>
                                          </p:stCondLst>
                                        </p:cTn>
                                        <p:tgtEl>
                                          <p:spTgt spid="8">
                                            <p:txEl>
                                              <p:pRg st="8" end="8"/>
                                            </p:txEl>
                                          </p:spTgt>
                                        </p:tgtEl>
                                        <p:attrNameLst>
                                          <p:attrName>ppt_x</p:attrName>
                                        </p:attrNameLst>
                                      </p:cBhvr>
                                      <p:tavLst>
                                        <p:tav tm="0">
                                          <p:val>
                                            <p:strVal val="#ppt_x+.4"/>
                                          </p:val>
                                        </p:tav>
                                        <p:tav tm="100000">
                                          <p:val>
                                            <p:strVal val="#ppt_x"/>
                                          </p:val>
                                        </p:tav>
                                      </p:tavLst>
                                    </p:anim>
                                    <p:anim calcmode="lin" valueType="num">
                                      <p:cBhvr>
                                        <p:cTn id="100" dur="500" decel="50000" fill="hold">
                                          <p:stCondLst>
                                            <p:cond delay="0"/>
                                          </p:stCondLst>
                                        </p:cTn>
                                        <p:tgtEl>
                                          <p:spTgt spid="8">
                                            <p:txEl>
                                              <p:pRg st="8" end="8"/>
                                            </p:txEl>
                                          </p:spTgt>
                                        </p:tgtEl>
                                        <p:attrNameLst>
                                          <p:attrName>ppt_y</p:attrName>
                                        </p:attrNameLst>
                                      </p:cBhvr>
                                      <p:tavLst>
                                        <p:tav tm="0">
                                          <p:val>
                                            <p:strVal val="#ppt_y-.2"/>
                                          </p:val>
                                        </p:tav>
                                        <p:tav tm="100000">
                                          <p:val>
                                            <p:strVal val="#ppt_y+.1"/>
                                          </p:val>
                                        </p:tav>
                                      </p:tavLst>
                                    </p:anim>
                                    <p:anim calcmode="lin" valueType="num">
                                      <p:cBhvr>
                                        <p:cTn id="101" dur="500" accel="50000" fill="hold">
                                          <p:stCondLst>
                                            <p:cond delay="500"/>
                                          </p:stCondLst>
                                        </p:cTn>
                                        <p:tgtEl>
                                          <p:spTgt spid="8">
                                            <p:txEl>
                                              <p:pRg st="8" end="8"/>
                                            </p:txEl>
                                          </p:spTgt>
                                        </p:tgtEl>
                                        <p:attrNameLst>
                                          <p:attrName>ppt_y</p:attrName>
                                        </p:attrNameLst>
                                      </p:cBhvr>
                                      <p:tavLst>
                                        <p:tav tm="0">
                                          <p:val>
                                            <p:strVal val="#ppt_y+.1"/>
                                          </p:val>
                                        </p:tav>
                                        <p:tav tm="100000">
                                          <p:val>
                                            <p:strVal val="#ppt_y"/>
                                          </p:val>
                                        </p:tav>
                                      </p:tavLst>
                                    </p:anim>
                                    <p:animEffect transition="in" filter="fade">
                                      <p:cBhvr>
                                        <p:cTn id="102" dur="1000" decel="50000">
                                          <p:stCondLst>
                                            <p:cond delay="0"/>
                                          </p:stCondLst>
                                        </p:cTn>
                                        <p:tgtEl>
                                          <p:spTgt spid="8">
                                            <p:txEl>
                                              <p:pRg st="8" end="8"/>
                                            </p:txEl>
                                          </p:spTgt>
                                        </p:tgtEl>
                                      </p:cBhvr>
                                    </p:animEffect>
                                  </p:childTnLst>
                                </p:cTn>
                              </p:par>
                            </p:childTnLst>
                          </p:cTn>
                        </p:par>
                        <p:par>
                          <p:cTn id="103" fill="hold">
                            <p:stCondLst>
                              <p:cond delay="9000"/>
                            </p:stCondLst>
                            <p:childTnLst>
                              <p:par>
                                <p:cTn id="104" presetID="25" presetClass="entr" presetSubtype="0" fill="hold" grpId="0" nodeType="afterEffect">
                                  <p:stCondLst>
                                    <p:cond delay="0"/>
                                  </p:stCondLst>
                                  <p:childTnLst>
                                    <p:set>
                                      <p:cBhvr>
                                        <p:cTn id="105" dur="1" fill="hold">
                                          <p:stCondLst>
                                            <p:cond delay="0"/>
                                          </p:stCondLst>
                                        </p:cTn>
                                        <p:tgtEl>
                                          <p:spTgt spid="8">
                                            <p:txEl>
                                              <p:pRg st="9" end="9"/>
                                            </p:txEl>
                                          </p:spTgt>
                                        </p:tgtEl>
                                        <p:attrNameLst>
                                          <p:attrName>style.visibility</p:attrName>
                                        </p:attrNameLst>
                                      </p:cBhvr>
                                      <p:to>
                                        <p:strVal val="visible"/>
                                      </p:to>
                                    </p:set>
                                    <p:anim calcmode="lin" valueType="num">
                                      <p:cBhvr>
                                        <p:cTn id="106" dur="500" decel="50000" fill="hold">
                                          <p:stCondLst>
                                            <p:cond delay="0"/>
                                          </p:stCondLst>
                                        </p:cTn>
                                        <p:tgtEl>
                                          <p:spTgt spid="8">
                                            <p:txEl>
                                              <p:pRg st="9" end="9"/>
                                            </p:txEl>
                                          </p:spTgt>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8">
                                            <p:txEl>
                                              <p:pRg st="9" end="9"/>
                                            </p:txEl>
                                          </p:spTgt>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8">
                                            <p:txEl>
                                              <p:pRg st="9" end="9"/>
                                            </p:txEl>
                                          </p:spTgt>
                                        </p:tgtEl>
                                        <p:attrNameLst>
                                          <p:attrName>ppt_w</p:attrName>
                                        </p:attrNameLst>
                                      </p:cBhvr>
                                      <p:tavLst>
                                        <p:tav tm="0">
                                          <p:val>
                                            <p:strVal val="#ppt_w*.05"/>
                                          </p:val>
                                        </p:tav>
                                        <p:tav tm="100000">
                                          <p:val>
                                            <p:strVal val="#ppt_w"/>
                                          </p:val>
                                        </p:tav>
                                      </p:tavLst>
                                    </p:anim>
                                    <p:anim calcmode="lin" valueType="num">
                                      <p:cBhvr>
                                        <p:cTn id="109" dur="1000" fill="hold"/>
                                        <p:tgtEl>
                                          <p:spTgt spid="8">
                                            <p:txEl>
                                              <p:pRg st="9" end="9"/>
                                            </p:txEl>
                                          </p:spTgt>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8">
                                            <p:txEl>
                                              <p:pRg st="9" end="9"/>
                                            </p:txEl>
                                          </p:spTgt>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8">
                                            <p:txEl>
                                              <p:pRg st="9" end="9"/>
                                            </p:txEl>
                                          </p:spTgt>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8">
                                            <p:txEl>
                                              <p:pRg st="9" end="9"/>
                                            </p:txEl>
                                          </p:spTgt>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8">
                                            <p:txEl>
                                              <p:pRg st="9" end="9"/>
                                            </p:txEl>
                                          </p:spTgt>
                                        </p:tgtEl>
                                      </p:cBhvr>
                                    </p:animEffect>
                                  </p:childTnLst>
                                </p:cTn>
                              </p:par>
                            </p:childTnLst>
                          </p:cTn>
                        </p:par>
                        <p:par>
                          <p:cTn id="114" fill="hold">
                            <p:stCondLst>
                              <p:cond delay="10000"/>
                            </p:stCondLst>
                            <p:childTnLst>
                              <p:par>
                                <p:cTn id="115" presetID="25" presetClass="entr" presetSubtype="0" fill="hold" grpId="0" nodeType="afterEffect">
                                  <p:stCondLst>
                                    <p:cond delay="0"/>
                                  </p:stCondLst>
                                  <p:childTnLst>
                                    <p:set>
                                      <p:cBhvr>
                                        <p:cTn id="116" dur="1" fill="hold">
                                          <p:stCondLst>
                                            <p:cond delay="0"/>
                                          </p:stCondLst>
                                        </p:cTn>
                                        <p:tgtEl>
                                          <p:spTgt spid="8">
                                            <p:txEl>
                                              <p:pRg st="10" end="10"/>
                                            </p:txEl>
                                          </p:spTgt>
                                        </p:tgtEl>
                                        <p:attrNameLst>
                                          <p:attrName>style.visibility</p:attrName>
                                        </p:attrNameLst>
                                      </p:cBhvr>
                                      <p:to>
                                        <p:strVal val="visible"/>
                                      </p:to>
                                    </p:set>
                                    <p:anim calcmode="lin" valueType="num">
                                      <p:cBhvr>
                                        <p:cTn id="117" dur="500" decel="50000" fill="hold">
                                          <p:stCondLst>
                                            <p:cond delay="0"/>
                                          </p:stCondLst>
                                        </p:cTn>
                                        <p:tgtEl>
                                          <p:spTgt spid="8">
                                            <p:txEl>
                                              <p:pRg st="10" end="10"/>
                                            </p:txEl>
                                          </p:spTgt>
                                        </p:tgtEl>
                                        <p:attrNameLst>
                                          <p:attrName>style.rotation</p:attrName>
                                        </p:attrNameLst>
                                      </p:cBhvr>
                                      <p:tavLst>
                                        <p:tav tm="0">
                                          <p:val>
                                            <p:fltVal val="-90"/>
                                          </p:val>
                                        </p:tav>
                                        <p:tav tm="100000">
                                          <p:val>
                                            <p:fltVal val="0"/>
                                          </p:val>
                                        </p:tav>
                                      </p:tavLst>
                                    </p:anim>
                                    <p:anim calcmode="lin" valueType="num">
                                      <p:cBhvr>
                                        <p:cTn id="118" dur="500" decel="50000" fill="hold">
                                          <p:stCondLst>
                                            <p:cond delay="0"/>
                                          </p:stCondLst>
                                        </p:cTn>
                                        <p:tgtEl>
                                          <p:spTgt spid="8">
                                            <p:txEl>
                                              <p:pRg st="10" end="10"/>
                                            </p:txEl>
                                          </p:spTgt>
                                        </p:tgtEl>
                                        <p:attrNameLst>
                                          <p:attrName>ppt_w</p:attrName>
                                        </p:attrNameLst>
                                      </p:cBhvr>
                                      <p:tavLst>
                                        <p:tav tm="0">
                                          <p:val>
                                            <p:strVal val="#ppt_w"/>
                                          </p:val>
                                        </p:tav>
                                        <p:tav tm="100000">
                                          <p:val>
                                            <p:strVal val="#ppt_w*.05"/>
                                          </p:val>
                                        </p:tav>
                                      </p:tavLst>
                                    </p:anim>
                                    <p:anim calcmode="lin" valueType="num">
                                      <p:cBhvr>
                                        <p:cTn id="119" dur="500" accel="50000" fill="hold">
                                          <p:stCondLst>
                                            <p:cond delay="500"/>
                                          </p:stCondLst>
                                        </p:cTn>
                                        <p:tgtEl>
                                          <p:spTgt spid="8">
                                            <p:txEl>
                                              <p:pRg st="10" end="10"/>
                                            </p:txEl>
                                          </p:spTgt>
                                        </p:tgtEl>
                                        <p:attrNameLst>
                                          <p:attrName>ppt_w</p:attrName>
                                        </p:attrNameLst>
                                      </p:cBhvr>
                                      <p:tavLst>
                                        <p:tav tm="0">
                                          <p:val>
                                            <p:strVal val="#ppt_w*.05"/>
                                          </p:val>
                                        </p:tav>
                                        <p:tav tm="100000">
                                          <p:val>
                                            <p:strVal val="#ppt_w"/>
                                          </p:val>
                                        </p:tav>
                                      </p:tavLst>
                                    </p:anim>
                                    <p:anim calcmode="lin" valueType="num">
                                      <p:cBhvr>
                                        <p:cTn id="120" dur="1000" fill="hold"/>
                                        <p:tgtEl>
                                          <p:spTgt spid="8">
                                            <p:txEl>
                                              <p:pRg st="10" end="10"/>
                                            </p:txEl>
                                          </p:spTgt>
                                        </p:tgtEl>
                                        <p:attrNameLst>
                                          <p:attrName>ppt_h</p:attrName>
                                        </p:attrNameLst>
                                      </p:cBhvr>
                                      <p:tavLst>
                                        <p:tav tm="0">
                                          <p:val>
                                            <p:strVal val="#ppt_h"/>
                                          </p:val>
                                        </p:tav>
                                        <p:tav tm="100000">
                                          <p:val>
                                            <p:strVal val="#ppt_h"/>
                                          </p:val>
                                        </p:tav>
                                      </p:tavLst>
                                    </p:anim>
                                    <p:anim calcmode="lin" valueType="num">
                                      <p:cBhvr>
                                        <p:cTn id="121" dur="500" decel="50000" fill="hold">
                                          <p:stCondLst>
                                            <p:cond delay="0"/>
                                          </p:stCondLst>
                                        </p:cTn>
                                        <p:tgtEl>
                                          <p:spTgt spid="8">
                                            <p:txEl>
                                              <p:pRg st="10" end="10"/>
                                            </p:txEl>
                                          </p:spTgt>
                                        </p:tgtEl>
                                        <p:attrNameLst>
                                          <p:attrName>ppt_x</p:attrName>
                                        </p:attrNameLst>
                                      </p:cBhvr>
                                      <p:tavLst>
                                        <p:tav tm="0">
                                          <p:val>
                                            <p:strVal val="#ppt_x+.4"/>
                                          </p:val>
                                        </p:tav>
                                        <p:tav tm="100000">
                                          <p:val>
                                            <p:strVal val="#ppt_x"/>
                                          </p:val>
                                        </p:tav>
                                      </p:tavLst>
                                    </p:anim>
                                    <p:anim calcmode="lin" valueType="num">
                                      <p:cBhvr>
                                        <p:cTn id="122" dur="500" decel="50000" fill="hold">
                                          <p:stCondLst>
                                            <p:cond delay="0"/>
                                          </p:stCondLst>
                                        </p:cTn>
                                        <p:tgtEl>
                                          <p:spTgt spid="8">
                                            <p:txEl>
                                              <p:pRg st="10" end="10"/>
                                            </p:txEl>
                                          </p:spTgt>
                                        </p:tgtEl>
                                        <p:attrNameLst>
                                          <p:attrName>ppt_y</p:attrName>
                                        </p:attrNameLst>
                                      </p:cBhvr>
                                      <p:tavLst>
                                        <p:tav tm="0">
                                          <p:val>
                                            <p:strVal val="#ppt_y-.2"/>
                                          </p:val>
                                        </p:tav>
                                        <p:tav tm="100000">
                                          <p:val>
                                            <p:strVal val="#ppt_y+.1"/>
                                          </p:val>
                                        </p:tav>
                                      </p:tavLst>
                                    </p:anim>
                                    <p:anim calcmode="lin" valueType="num">
                                      <p:cBhvr>
                                        <p:cTn id="123" dur="500" accel="50000" fill="hold">
                                          <p:stCondLst>
                                            <p:cond delay="500"/>
                                          </p:stCondLst>
                                        </p:cTn>
                                        <p:tgtEl>
                                          <p:spTgt spid="8">
                                            <p:txEl>
                                              <p:pRg st="10" end="10"/>
                                            </p:txEl>
                                          </p:spTgt>
                                        </p:tgtEl>
                                        <p:attrNameLst>
                                          <p:attrName>ppt_y</p:attrName>
                                        </p:attrNameLst>
                                      </p:cBhvr>
                                      <p:tavLst>
                                        <p:tav tm="0">
                                          <p:val>
                                            <p:strVal val="#ppt_y+.1"/>
                                          </p:val>
                                        </p:tav>
                                        <p:tav tm="100000">
                                          <p:val>
                                            <p:strVal val="#ppt_y"/>
                                          </p:val>
                                        </p:tav>
                                      </p:tavLst>
                                    </p:anim>
                                    <p:animEffect transition="in" filter="fade">
                                      <p:cBhvr>
                                        <p:cTn id="124" dur="1000" decel="50000">
                                          <p:stCondLst>
                                            <p:cond delay="0"/>
                                          </p:stCondLst>
                                        </p:cTn>
                                        <p:tgtEl>
                                          <p:spTgt spid="8">
                                            <p:txEl>
                                              <p:pRg st="10" end="10"/>
                                            </p:txEl>
                                          </p:spTgt>
                                        </p:tgtEl>
                                      </p:cBhvr>
                                    </p:animEffect>
                                  </p:childTnLst>
                                </p:cTn>
                              </p:par>
                            </p:childTnLst>
                          </p:cTn>
                        </p:par>
                        <p:par>
                          <p:cTn id="125" fill="hold">
                            <p:stCondLst>
                              <p:cond delay="11000"/>
                            </p:stCondLst>
                            <p:childTnLst>
                              <p:par>
                                <p:cTn id="126" presetID="25" presetClass="entr" presetSubtype="0" fill="hold" grpId="0" nodeType="afterEffect">
                                  <p:stCondLst>
                                    <p:cond delay="0"/>
                                  </p:stCondLst>
                                  <p:childTnLst>
                                    <p:set>
                                      <p:cBhvr>
                                        <p:cTn id="127" dur="1" fill="hold">
                                          <p:stCondLst>
                                            <p:cond delay="0"/>
                                          </p:stCondLst>
                                        </p:cTn>
                                        <p:tgtEl>
                                          <p:spTgt spid="8">
                                            <p:txEl>
                                              <p:pRg st="11" end="11"/>
                                            </p:txEl>
                                          </p:spTgt>
                                        </p:tgtEl>
                                        <p:attrNameLst>
                                          <p:attrName>style.visibility</p:attrName>
                                        </p:attrNameLst>
                                      </p:cBhvr>
                                      <p:to>
                                        <p:strVal val="visible"/>
                                      </p:to>
                                    </p:set>
                                    <p:anim calcmode="lin" valueType="num">
                                      <p:cBhvr>
                                        <p:cTn id="128" dur="500" decel="50000" fill="hold">
                                          <p:stCondLst>
                                            <p:cond delay="0"/>
                                          </p:stCondLst>
                                        </p:cTn>
                                        <p:tgtEl>
                                          <p:spTgt spid="8">
                                            <p:txEl>
                                              <p:pRg st="11" end="11"/>
                                            </p:txEl>
                                          </p:spTgt>
                                        </p:tgtEl>
                                        <p:attrNameLst>
                                          <p:attrName>style.rotation</p:attrName>
                                        </p:attrNameLst>
                                      </p:cBhvr>
                                      <p:tavLst>
                                        <p:tav tm="0">
                                          <p:val>
                                            <p:fltVal val="-90"/>
                                          </p:val>
                                        </p:tav>
                                        <p:tav tm="100000">
                                          <p:val>
                                            <p:fltVal val="0"/>
                                          </p:val>
                                        </p:tav>
                                      </p:tavLst>
                                    </p:anim>
                                    <p:anim calcmode="lin" valueType="num">
                                      <p:cBhvr>
                                        <p:cTn id="129" dur="500" decel="50000" fill="hold">
                                          <p:stCondLst>
                                            <p:cond delay="0"/>
                                          </p:stCondLst>
                                        </p:cTn>
                                        <p:tgtEl>
                                          <p:spTgt spid="8">
                                            <p:txEl>
                                              <p:pRg st="11" end="11"/>
                                            </p:txEl>
                                          </p:spTgt>
                                        </p:tgtEl>
                                        <p:attrNameLst>
                                          <p:attrName>ppt_w</p:attrName>
                                        </p:attrNameLst>
                                      </p:cBhvr>
                                      <p:tavLst>
                                        <p:tav tm="0">
                                          <p:val>
                                            <p:strVal val="#ppt_w"/>
                                          </p:val>
                                        </p:tav>
                                        <p:tav tm="100000">
                                          <p:val>
                                            <p:strVal val="#ppt_w*.05"/>
                                          </p:val>
                                        </p:tav>
                                      </p:tavLst>
                                    </p:anim>
                                    <p:anim calcmode="lin" valueType="num">
                                      <p:cBhvr>
                                        <p:cTn id="130" dur="500" accel="50000" fill="hold">
                                          <p:stCondLst>
                                            <p:cond delay="500"/>
                                          </p:stCondLst>
                                        </p:cTn>
                                        <p:tgtEl>
                                          <p:spTgt spid="8">
                                            <p:txEl>
                                              <p:pRg st="11" end="11"/>
                                            </p:txEl>
                                          </p:spTgt>
                                        </p:tgtEl>
                                        <p:attrNameLst>
                                          <p:attrName>ppt_w</p:attrName>
                                        </p:attrNameLst>
                                      </p:cBhvr>
                                      <p:tavLst>
                                        <p:tav tm="0">
                                          <p:val>
                                            <p:strVal val="#ppt_w*.05"/>
                                          </p:val>
                                        </p:tav>
                                        <p:tav tm="100000">
                                          <p:val>
                                            <p:strVal val="#ppt_w"/>
                                          </p:val>
                                        </p:tav>
                                      </p:tavLst>
                                    </p:anim>
                                    <p:anim calcmode="lin" valueType="num">
                                      <p:cBhvr>
                                        <p:cTn id="131" dur="1000" fill="hold"/>
                                        <p:tgtEl>
                                          <p:spTgt spid="8">
                                            <p:txEl>
                                              <p:pRg st="11" end="11"/>
                                            </p:txEl>
                                          </p:spTgt>
                                        </p:tgtEl>
                                        <p:attrNameLst>
                                          <p:attrName>ppt_h</p:attrName>
                                        </p:attrNameLst>
                                      </p:cBhvr>
                                      <p:tavLst>
                                        <p:tav tm="0">
                                          <p:val>
                                            <p:strVal val="#ppt_h"/>
                                          </p:val>
                                        </p:tav>
                                        <p:tav tm="100000">
                                          <p:val>
                                            <p:strVal val="#ppt_h"/>
                                          </p:val>
                                        </p:tav>
                                      </p:tavLst>
                                    </p:anim>
                                    <p:anim calcmode="lin" valueType="num">
                                      <p:cBhvr>
                                        <p:cTn id="132" dur="500" decel="50000" fill="hold">
                                          <p:stCondLst>
                                            <p:cond delay="0"/>
                                          </p:stCondLst>
                                        </p:cTn>
                                        <p:tgtEl>
                                          <p:spTgt spid="8">
                                            <p:txEl>
                                              <p:pRg st="11" end="11"/>
                                            </p:txEl>
                                          </p:spTgt>
                                        </p:tgtEl>
                                        <p:attrNameLst>
                                          <p:attrName>ppt_x</p:attrName>
                                        </p:attrNameLst>
                                      </p:cBhvr>
                                      <p:tavLst>
                                        <p:tav tm="0">
                                          <p:val>
                                            <p:strVal val="#ppt_x+.4"/>
                                          </p:val>
                                        </p:tav>
                                        <p:tav tm="100000">
                                          <p:val>
                                            <p:strVal val="#ppt_x"/>
                                          </p:val>
                                        </p:tav>
                                      </p:tavLst>
                                    </p:anim>
                                    <p:anim calcmode="lin" valueType="num">
                                      <p:cBhvr>
                                        <p:cTn id="133" dur="500" decel="50000" fill="hold">
                                          <p:stCondLst>
                                            <p:cond delay="0"/>
                                          </p:stCondLst>
                                        </p:cTn>
                                        <p:tgtEl>
                                          <p:spTgt spid="8">
                                            <p:txEl>
                                              <p:pRg st="11" end="11"/>
                                            </p:txEl>
                                          </p:spTgt>
                                        </p:tgtEl>
                                        <p:attrNameLst>
                                          <p:attrName>ppt_y</p:attrName>
                                        </p:attrNameLst>
                                      </p:cBhvr>
                                      <p:tavLst>
                                        <p:tav tm="0">
                                          <p:val>
                                            <p:strVal val="#ppt_y-.2"/>
                                          </p:val>
                                        </p:tav>
                                        <p:tav tm="100000">
                                          <p:val>
                                            <p:strVal val="#ppt_y+.1"/>
                                          </p:val>
                                        </p:tav>
                                      </p:tavLst>
                                    </p:anim>
                                    <p:anim calcmode="lin" valueType="num">
                                      <p:cBhvr>
                                        <p:cTn id="134" dur="500" accel="50000" fill="hold">
                                          <p:stCondLst>
                                            <p:cond delay="500"/>
                                          </p:stCondLst>
                                        </p:cTn>
                                        <p:tgtEl>
                                          <p:spTgt spid="8">
                                            <p:txEl>
                                              <p:pRg st="11" end="11"/>
                                            </p:txEl>
                                          </p:spTgt>
                                        </p:tgtEl>
                                        <p:attrNameLst>
                                          <p:attrName>ppt_y</p:attrName>
                                        </p:attrNameLst>
                                      </p:cBhvr>
                                      <p:tavLst>
                                        <p:tav tm="0">
                                          <p:val>
                                            <p:strVal val="#ppt_y+.1"/>
                                          </p:val>
                                        </p:tav>
                                        <p:tav tm="100000">
                                          <p:val>
                                            <p:strVal val="#ppt_y"/>
                                          </p:val>
                                        </p:tav>
                                      </p:tavLst>
                                    </p:anim>
                                    <p:animEffect transition="in" filter="fade">
                                      <p:cBhvr>
                                        <p:cTn id="135" dur="1000" decel="50000">
                                          <p:stCondLst>
                                            <p:cond delay="0"/>
                                          </p:stCondLst>
                                        </p:cTn>
                                        <p:tgtEl>
                                          <p:spTgt spid="8">
                                            <p:txEl>
                                              <p:pRg st="11" end="11"/>
                                            </p:txEl>
                                          </p:spTgt>
                                        </p:tgtEl>
                                      </p:cBhvr>
                                    </p:animEffect>
                                  </p:childTnLst>
                                </p:cTn>
                              </p:par>
                            </p:childTnLst>
                          </p:cTn>
                        </p:par>
                        <p:par>
                          <p:cTn id="136" fill="hold">
                            <p:stCondLst>
                              <p:cond delay="12000"/>
                            </p:stCondLst>
                            <p:childTnLst>
                              <p:par>
                                <p:cTn id="137" presetID="25" presetClass="entr" presetSubtype="0" fill="hold" grpId="0" nodeType="afterEffect">
                                  <p:stCondLst>
                                    <p:cond delay="0"/>
                                  </p:stCondLst>
                                  <p:childTnLst>
                                    <p:set>
                                      <p:cBhvr>
                                        <p:cTn id="138" dur="1" fill="hold">
                                          <p:stCondLst>
                                            <p:cond delay="0"/>
                                          </p:stCondLst>
                                        </p:cTn>
                                        <p:tgtEl>
                                          <p:spTgt spid="8">
                                            <p:txEl>
                                              <p:pRg st="12" end="12"/>
                                            </p:txEl>
                                          </p:spTgt>
                                        </p:tgtEl>
                                        <p:attrNameLst>
                                          <p:attrName>style.visibility</p:attrName>
                                        </p:attrNameLst>
                                      </p:cBhvr>
                                      <p:to>
                                        <p:strVal val="visible"/>
                                      </p:to>
                                    </p:set>
                                    <p:anim calcmode="lin" valueType="num">
                                      <p:cBhvr>
                                        <p:cTn id="139" dur="500" decel="50000" fill="hold">
                                          <p:stCondLst>
                                            <p:cond delay="0"/>
                                          </p:stCondLst>
                                        </p:cTn>
                                        <p:tgtEl>
                                          <p:spTgt spid="8">
                                            <p:txEl>
                                              <p:pRg st="12" end="12"/>
                                            </p:txEl>
                                          </p:spTgt>
                                        </p:tgtEl>
                                        <p:attrNameLst>
                                          <p:attrName>style.rotation</p:attrName>
                                        </p:attrNameLst>
                                      </p:cBhvr>
                                      <p:tavLst>
                                        <p:tav tm="0">
                                          <p:val>
                                            <p:fltVal val="-90"/>
                                          </p:val>
                                        </p:tav>
                                        <p:tav tm="100000">
                                          <p:val>
                                            <p:fltVal val="0"/>
                                          </p:val>
                                        </p:tav>
                                      </p:tavLst>
                                    </p:anim>
                                    <p:anim calcmode="lin" valueType="num">
                                      <p:cBhvr>
                                        <p:cTn id="140" dur="500" decel="50000" fill="hold">
                                          <p:stCondLst>
                                            <p:cond delay="0"/>
                                          </p:stCondLst>
                                        </p:cTn>
                                        <p:tgtEl>
                                          <p:spTgt spid="8">
                                            <p:txEl>
                                              <p:pRg st="12" end="12"/>
                                            </p:txEl>
                                          </p:spTgt>
                                        </p:tgtEl>
                                        <p:attrNameLst>
                                          <p:attrName>ppt_w</p:attrName>
                                        </p:attrNameLst>
                                      </p:cBhvr>
                                      <p:tavLst>
                                        <p:tav tm="0">
                                          <p:val>
                                            <p:strVal val="#ppt_w"/>
                                          </p:val>
                                        </p:tav>
                                        <p:tav tm="100000">
                                          <p:val>
                                            <p:strVal val="#ppt_w*.05"/>
                                          </p:val>
                                        </p:tav>
                                      </p:tavLst>
                                    </p:anim>
                                    <p:anim calcmode="lin" valueType="num">
                                      <p:cBhvr>
                                        <p:cTn id="141" dur="500" accel="50000" fill="hold">
                                          <p:stCondLst>
                                            <p:cond delay="500"/>
                                          </p:stCondLst>
                                        </p:cTn>
                                        <p:tgtEl>
                                          <p:spTgt spid="8">
                                            <p:txEl>
                                              <p:pRg st="12" end="12"/>
                                            </p:txEl>
                                          </p:spTgt>
                                        </p:tgtEl>
                                        <p:attrNameLst>
                                          <p:attrName>ppt_w</p:attrName>
                                        </p:attrNameLst>
                                      </p:cBhvr>
                                      <p:tavLst>
                                        <p:tav tm="0">
                                          <p:val>
                                            <p:strVal val="#ppt_w*.05"/>
                                          </p:val>
                                        </p:tav>
                                        <p:tav tm="100000">
                                          <p:val>
                                            <p:strVal val="#ppt_w"/>
                                          </p:val>
                                        </p:tav>
                                      </p:tavLst>
                                    </p:anim>
                                    <p:anim calcmode="lin" valueType="num">
                                      <p:cBhvr>
                                        <p:cTn id="142" dur="1000" fill="hold"/>
                                        <p:tgtEl>
                                          <p:spTgt spid="8">
                                            <p:txEl>
                                              <p:pRg st="12" end="12"/>
                                            </p:txEl>
                                          </p:spTgt>
                                        </p:tgtEl>
                                        <p:attrNameLst>
                                          <p:attrName>ppt_h</p:attrName>
                                        </p:attrNameLst>
                                      </p:cBhvr>
                                      <p:tavLst>
                                        <p:tav tm="0">
                                          <p:val>
                                            <p:strVal val="#ppt_h"/>
                                          </p:val>
                                        </p:tav>
                                        <p:tav tm="100000">
                                          <p:val>
                                            <p:strVal val="#ppt_h"/>
                                          </p:val>
                                        </p:tav>
                                      </p:tavLst>
                                    </p:anim>
                                    <p:anim calcmode="lin" valueType="num">
                                      <p:cBhvr>
                                        <p:cTn id="143" dur="500" decel="50000" fill="hold">
                                          <p:stCondLst>
                                            <p:cond delay="0"/>
                                          </p:stCondLst>
                                        </p:cTn>
                                        <p:tgtEl>
                                          <p:spTgt spid="8">
                                            <p:txEl>
                                              <p:pRg st="12" end="12"/>
                                            </p:txEl>
                                          </p:spTgt>
                                        </p:tgtEl>
                                        <p:attrNameLst>
                                          <p:attrName>ppt_x</p:attrName>
                                        </p:attrNameLst>
                                      </p:cBhvr>
                                      <p:tavLst>
                                        <p:tav tm="0">
                                          <p:val>
                                            <p:strVal val="#ppt_x+.4"/>
                                          </p:val>
                                        </p:tav>
                                        <p:tav tm="100000">
                                          <p:val>
                                            <p:strVal val="#ppt_x"/>
                                          </p:val>
                                        </p:tav>
                                      </p:tavLst>
                                    </p:anim>
                                    <p:anim calcmode="lin" valueType="num">
                                      <p:cBhvr>
                                        <p:cTn id="144" dur="500" decel="50000" fill="hold">
                                          <p:stCondLst>
                                            <p:cond delay="0"/>
                                          </p:stCondLst>
                                        </p:cTn>
                                        <p:tgtEl>
                                          <p:spTgt spid="8">
                                            <p:txEl>
                                              <p:pRg st="12" end="12"/>
                                            </p:txEl>
                                          </p:spTgt>
                                        </p:tgtEl>
                                        <p:attrNameLst>
                                          <p:attrName>ppt_y</p:attrName>
                                        </p:attrNameLst>
                                      </p:cBhvr>
                                      <p:tavLst>
                                        <p:tav tm="0">
                                          <p:val>
                                            <p:strVal val="#ppt_y-.2"/>
                                          </p:val>
                                        </p:tav>
                                        <p:tav tm="100000">
                                          <p:val>
                                            <p:strVal val="#ppt_y+.1"/>
                                          </p:val>
                                        </p:tav>
                                      </p:tavLst>
                                    </p:anim>
                                    <p:anim calcmode="lin" valueType="num">
                                      <p:cBhvr>
                                        <p:cTn id="145" dur="500" accel="50000" fill="hold">
                                          <p:stCondLst>
                                            <p:cond delay="500"/>
                                          </p:stCondLst>
                                        </p:cTn>
                                        <p:tgtEl>
                                          <p:spTgt spid="8">
                                            <p:txEl>
                                              <p:pRg st="12" end="12"/>
                                            </p:txEl>
                                          </p:spTgt>
                                        </p:tgtEl>
                                        <p:attrNameLst>
                                          <p:attrName>ppt_y</p:attrName>
                                        </p:attrNameLst>
                                      </p:cBhvr>
                                      <p:tavLst>
                                        <p:tav tm="0">
                                          <p:val>
                                            <p:strVal val="#ppt_y+.1"/>
                                          </p:val>
                                        </p:tav>
                                        <p:tav tm="100000">
                                          <p:val>
                                            <p:strVal val="#ppt_y"/>
                                          </p:val>
                                        </p:tav>
                                      </p:tavLst>
                                    </p:anim>
                                    <p:animEffect transition="in" filter="fade">
                                      <p:cBhvr>
                                        <p:cTn id="146" dur="1000" decel="50000">
                                          <p:stCondLst>
                                            <p:cond delay="0"/>
                                          </p:stCondLst>
                                        </p:cTn>
                                        <p:tgtEl>
                                          <p:spTgt spid="8">
                                            <p:txEl>
                                              <p:pRg st="12" end="12"/>
                                            </p:txEl>
                                          </p:spTgt>
                                        </p:tgtEl>
                                      </p:cBhvr>
                                    </p:animEffect>
                                  </p:childTnLst>
                                </p:cTn>
                              </p:par>
                            </p:childTnLst>
                          </p:cTn>
                        </p:par>
                        <p:par>
                          <p:cTn id="147" fill="hold">
                            <p:stCondLst>
                              <p:cond delay="13000"/>
                            </p:stCondLst>
                            <p:childTnLst>
                              <p:par>
                                <p:cTn id="148" presetID="25" presetClass="entr" presetSubtype="0" fill="hold" grpId="0" nodeType="afterEffect">
                                  <p:stCondLst>
                                    <p:cond delay="0"/>
                                  </p:stCondLst>
                                  <p:childTnLst>
                                    <p:set>
                                      <p:cBhvr>
                                        <p:cTn id="149" dur="1" fill="hold">
                                          <p:stCondLst>
                                            <p:cond delay="0"/>
                                          </p:stCondLst>
                                        </p:cTn>
                                        <p:tgtEl>
                                          <p:spTgt spid="8">
                                            <p:txEl>
                                              <p:pRg st="13" end="13"/>
                                            </p:txEl>
                                          </p:spTgt>
                                        </p:tgtEl>
                                        <p:attrNameLst>
                                          <p:attrName>style.visibility</p:attrName>
                                        </p:attrNameLst>
                                      </p:cBhvr>
                                      <p:to>
                                        <p:strVal val="visible"/>
                                      </p:to>
                                    </p:set>
                                    <p:anim calcmode="lin" valueType="num">
                                      <p:cBhvr>
                                        <p:cTn id="150" dur="500" decel="50000" fill="hold">
                                          <p:stCondLst>
                                            <p:cond delay="0"/>
                                          </p:stCondLst>
                                        </p:cTn>
                                        <p:tgtEl>
                                          <p:spTgt spid="8">
                                            <p:txEl>
                                              <p:pRg st="13" end="13"/>
                                            </p:txEl>
                                          </p:spTgt>
                                        </p:tgtEl>
                                        <p:attrNameLst>
                                          <p:attrName>style.rotation</p:attrName>
                                        </p:attrNameLst>
                                      </p:cBhvr>
                                      <p:tavLst>
                                        <p:tav tm="0">
                                          <p:val>
                                            <p:fltVal val="-90"/>
                                          </p:val>
                                        </p:tav>
                                        <p:tav tm="100000">
                                          <p:val>
                                            <p:fltVal val="0"/>
                                          </p:val>
                                        </p:tav>
                                      </p:tavLst>
                                    </p:anim>
                                    <p:anim calcmode="lin" valueType="num">
                                      <p:cBhvr>
                                        <p:cTn id="151" dur="500" decel="50000" fill="hold">
                                          <p:stCondLst>
                                            <p:cond delay="0"/>
                                          </p:stCondLst>
                                        </p:cTn>
                                        <p:tgtEl>
                                          <p:spTgt spid="8">
                                            <p:txEl>
                                              <p:pRg st="13" end="13"/>
                                            </p:txEl>
                                          </p:spTgt>
                                        </p:tgtEl>
                                        <p:attrNameLst>
                                          <p:attrName>ppt_w</p:attrName>
                                        </p:attrNameLst>
                                      </p:cBhvr>
                                      <p:tavLst>
                                        <p:tav tm="0">
                                          <p:val>
                                            <p:strVal val="#ppt_w"/>
                                          </p:val>
                                        </p:tav>
                                        <p:tav tm="100000">
                                          <p:val>
                                            <p:strVal val="#ppt_w*.05"/>
                                          </p:val>
                                        </p:tav>
                                      </p:tavLst>
                                    </p:anim>
                                    <p:anim calcmode="lin" valueType="num">
                                      <p:cBhvr>
                                        <p:cTn id="152" dur="500" accel="50000" fill="hold">
                                          <p:stCondLst>
                                            <p:cond delay="500"/>
                                          </p:stCondLst>
                                        </p:cTn>
                                        <p:tgtEl>
                                          <p:spTgt spid="8">
                                            <p:txEl>
                                              <p:pRg st="13" end="13"/>
                                            </p:txEl>
                                          </p:spTgt>
                                        </p:tgtEl>
                                        <p:attrNameLst>
                                          <p:attrName>ppt_w</p:attrName>
                                        </p:attrNameLst>
                                      </p:cBhvr>
                                      <p:tavLst>
                                        <p:tav tm="0">
                                          <p:val>
                                            <p:strVal val="#ppt_w*.05"/>
                                          </p:val>
                                        </p:tav>
                                        <p:tav tm="100000">
                                          <p:val>
                                            <p:strVal val="#ppt_w"/>
                                          </p:val>
                                        </p:tav>
                                      </p:tavLst>
                                    </p:anim>
                                    <p:anim calcmode="lin" valueType="num">
                                      <p:cBhvr>
                                        <p:cTn id="153" dur="1000" fill="hold"/>
                                        <p:tgtEl>
                                          <p:spTgt spid="8">
                                            <p:txEl>
                                              <p:pRg st="13" end="13"/>
                                            </p:txEl>
                                          </p:spTgt>
                                        </p:tgtEl>
                                        <p:attrNameLst>
                                          <p:attrName>ppt_h</p:attrName>
                                        </p:attrNameLst>
                                      </p:cBhvr>
                                      <p:tavLst>
                                        <p:tav tm="0">
                                          <p:val>
                                            <p:strVal val="#ppt_h"/>
                                          </p:val>
                                        </p:tav>
                                        <p:tav tm="100000">
                                          <p:val>
                                            <p:strVal val="#ppt_h"/>
                                          </p:val>
                                        </p:tav>
                                      </p:tavLst>
                                    </p:anim>
                                    <p:anim calcmode="lin" valueType="num">
                                      <p:cBhvr>
                                        <p:cTn id="154" dur="500" decel="50000" fill="hold">
                                          <p:stCondLst>
                                            <p:cond delay="0"/>
                                          </p:stCondLst>
                                        </p:cTn>
                                        <p:tgtEl>
                                          <p:spTgt spid="8">
                                            <p:txEl>
                                              <p:pRg st="13" end="13"/>
                                            </p:txEl>
                                          </p:spTgt>
                                        </p:tgtEl>
                                        <p:attrNameLst>
                                          <p:attrName>ppt_x</p:attrName>
                                        </p:attrNameLst>
                                      </p:cBhvr>
                                      <p:tavLst>
                                        <p:tav tm="0">
                                          <p:val>
                                            <p:strVal val="#ppt_x+.4"/>
                                          </p:val>
                                        </p:tav>
                                        <p:tav tm="100000">
                                          <p:val>
                                            <p:strVal val="#ppt_x"/>
                                          </p:val>
                                        </p:tav>
                                      </p:tavLst>
                                    </p:anim>
                                    <p:anim calcmode="lin" valueType="num">
                                      <p:cBhvr>
                                        <p:cTn id="155" dur="500" decel="50000" fill="hold">
                                          <p:stCondLst>
                                            <p:cond delay="0"/>
                                          </p:stCondLst>
                                        </p:cTn>
                                        <p:tgtEl>
                                          <p:spTgt spid="8">
                                            <p:txEl>
                                              <p:pRg st="13" end="13"/>
                                            </p:txEl>
                                          </p:spTgt>
                                        </p:tgtEl>
                                        <p:attrNameLst>
                                          <p:attrName>ppt_y</p:attrName>
                                        </p:attrNameLst>
                                      </p:cBhvr>
                                      <p:tavLst>
                                        <p:tav tm="0">
                                          <p:val>
                                            <p:strVal val="#ppt_y-.2"/>
                                          </p:val>
                                        </p:tav>
                                        <p:tav tm="100000">
                                          <p:val>
                                            <p:strVal val="#ppt_y+.1"/>
                                          </p:val>
                                        </p:tav>
                                      </p:tavLst>
                                    </p:anim>
                                    <p:anim calcmode="lin" valueType="num">
                                      <p:cBhvr>
                                        <p:cTn id="156" dur="500" accel="50000" fill="hold">
                                          <p:stCondLst>
                                            <p:cond delay="500"/>
                                          </p:stCondLst>
                                        </p:cTn>
                                        <p:tgtEl>
                                          <p:spTgt spid="8">
                                            <p:txEl>
                                              <p:pRg st="13" end="13"/>
                                            </p:txEl>
                                          </p:spTgt>
                                        </p:tgtEl>
                                        <p:attrNameLst>
                                          <p:attrName>ppt_y</p:attrName>
                                        </p:attrNameLst>
                                      </p:cBhvr>
                                      <p:tavLst>
                                        <p:tav tm="0">
                                          <p:val>
                                            <p:strVal val="#ppt_y+.1"/>
                                          </p:val>
                                        </p:tav>
                                        <p:tav tm="100000">
                                          <p:val>
                                            <p:strVal val="#ppt_y"/>
                                          </p:val>
                                        </p:tav>
                                      </p:tavLst>
                                    </p:anim>
                                    <p:animEffect transition="in" filter="fade">
                                      <p:cBhvr>
                                        <p:cTn id="157" dur="1000" decel="50000">
                                          <p:stCondLst>
                                            <p:cond delay="0"/>
                                          </p:stCondLst>
                                        </p:cTn>
                                        <p:tgtEl>
                                          <p:spTgt spid="8">
                                            <p:txEl>
                                              <p:pRg st="13" end="13"/>
                                            </p:txEl>
                                          </p:spTgt>
                                        </p:tgtEl>
                                      </p:cBhvr>
                                    </p:animEffect>
                                  </p:childTnLst>
                                </p:cTn>
                              </p:par>
                            </p:childTnLst>
                          </p:cTn>
                        </p:par>
                        <p:par>
                          <p:cTn id="158" fill="hold">
                            <p:stCondLst>
                              <p:cond delay="14000"/>
                            </p:stCondLst>
                            <p:childTnLst>
                              <p:par>
                                <p:cTn id="159" presetID="25" presetClass="entr" presetSubtype="0" fill="hold" grpId="0" nodeType="afterEffect">
                                  <p:stCondLst>
                                    <p:cond delay="0"/>
                                  </p:stCondLst>
                                  <p:childTnLst>
                                    <p:set>
                                      <p:cBhvr>
                                        <p:cTn id="160" dur="1" fill="hold">
                                          <p:stCondLst>
                                            <p:cond delay="0"/>
                                          </p:stCondLst>
                                        </p:cTn>
                                        <p:tgtEl>
                                          <p:spTgt spid="8">
                                            <p:txEl>
                                              <p:pRg st="14" end="14"/>
                                            </p:txEl>
                                          </p:spTgt>
                                        </p:tgtEl>
                                        <p:attrNameLst>
                                          <p:attrName>style.visibility</p:attrName>
                                        </p:attrNameLst>
                                      </p:cBhvr>
                                      <p:to>
                                        <p:strVal val="visible"/>
                                      </p:to>
                                    </p:set>
                                    <p:anim calcmode="lin" valueType="num">
                                      <p:cBhvr>
                                        <p:cTn id="161" dur="500" decel="50000" fill="hold">
                                          <p:stCondLst>
                                            <p:cond delay="0"/>
                                          </p:stCondLst>
                                        </p:cTn>
                                        <p:tgtEl>
                                          <p:spTgt spid="8">
                                            <p:txEl>
                                              <p:pRg st="14" end="14"/>
                                            </p:txEl>
                                          </p:spTgt>
                                        </p:tgtEl>
                                        <p:attrNameLst>
                                          <p:attrName>style.rotation</p:attrName>
                                        </p:attrNameLst>
                                      </p:cBhvr>
                                      <p:tavLst>
                                        <p:tav tm="0">
                                          <p:val>
                                            <p:fltVal val="-90"/>
                                          </p:val>
                                        </p:tav>
                                        <p:tav tm="100000">
                                          <p:val>
                                            <p:fltVal val="0"/>
                                          </p:val>
                                        </p:tav>
                                      </p:tavLst>
                                    </p:anim>
                                    <p:anim calcmode="lin" valueType="num">
                                      <p:cBhvr>
                                        <p:cTn id="162" dur="500" decel="50000" fill="hold">
                                          <p:stCondLst>
                                            <p:cond delay="0"/>
                                          </p:stCondLst>
                                        </p:cTn>
                                        <p:tgtEl>
                                          <p:spTgt spid="8">
                                            <p:txEl>
                                              <p:pRg st="14" end="14"/>
                                            </p:txEl>
                                          </p:spTgt>
                                        </p:tgtEl>
                                        <p:attrNameLst>
                                          <p:attrName>ppt_w</p:attrName>
                                        </p:attrNameLst>
                                      </p:cBhvr>
                                      <p:tavLst>
                                        <p:tav tm="0">
                                          <p:val>
                                            <p:strVal val="#ppt_w"/>
                                          </p:val>
                                        </p:tav>
                                        <p:tav tm="100000">
                                          <p:val>
                                            <p:strVal val="#ppt_w*.05"/>
                                          </p:val>
                                        </p:tav>
                                      </p:tavLst>
                                    </p:anim>
                                    <p:anim calcmode="lin" valueType="num">
                                      <p:cBhvr>
                                        <p:cTn id="163" dur="500" accel="50000" fill="hold">
                                          <p:stCondLst>
                                            <p:cond delay="500"/>
                                          </p:stCondLst>
                                        </p:cTn>
                                        <p:tgtEl>
                                          <p:spTgt spid="8">
                                            <p:txEl>
                                              <p:pRg st="14" end="14"/>
                                            </p:txEl>
                                          </p:spTgt>
                                        </p:tgtEl>
                                        <p:attrNameLst>
                                          <p:attrName>ppt_w</p:attrName>
                                        </p:attrNameLst>
                                      </p:cBhvr>
                                      <p:tavLst>
                                        <p:tav tm="0">
                                          <p:val>
                                            <p:strVal val="#ppt_w*.05"/>
                                          </p:val>
                                        </p:tav>
                                        <p:tav tm="100000">
                                          <p:val>
                                            <p:strVal val="#ppt_w"/>
                                          </p:val>
                                        </p:tav>
                                      </p:tavLst>
                                    </p:anim>
                                    <p:anim calcmode="lin" valueType="num">
                                      <p:cBhvr>
                                        <p:cTn id="164" dur="1000" fill="hold"/>
                                        <p:tgtEl>
                                          <p:spTgt spid="8">
                                            <p:txEl>
                                              <p:pRg st="14" end="14"/>
                                            </p:txEl>
                                          </p:spTgt>
                                        </p:tgtEl>
                                        <p:attrNameLst>
                                          <p:attrName>ppt_h</p:attrName>
                                        </p:attrNameLst>
                                      </p:cBhvr>
                                      <p:tavLst>
                                        <p:tav tm="0">
                                          <p:val>
                                            <p:strVal val="#ppt_h"/>
                                          </p:val>
                                        </p:tav>
                                        <p:tav tm="100000">
                                          <p:val>
                                            <p:strVal val="#ppt_h"/>
                                          </p:val>
                                        </p:tav>
                                      </p:tavLst>
                                    </p:anim>
                                    <p:anim calcmode="lin" valueType="num">
                                      <p:cBhvr>
                                        <p:cTn id="165" dur="500" decel="50000" fill="hold">
                                          <p:stCondLst>
                                            <p:cond delay="0"/>
                                          </p:stCondLst>
                                        </p:cTn>
                                        <p:tgtEl>
                                          <p:spTgt spid="8">
                                            <p:txEl>
                                              <p:pRg st="14" end="14"/>
                                            </p:txEl>
                                          </p:spTgt>
                                        </p:tgtEl>
                                        <p:attrNameLst>
                                          <p:attrName>ppt_x</p:attrName>
                                        </p:attrNameLst>
                                      </p:cBhvr>
                                      <p:tavLst>
                                        <p:tav tm="0">
                                          <p:val>
                                            <p:strVal val="#ppt_x+.4"/>
                                          </p:val>
                                        </p:tav>
                                        <p:tav tm="100000">
                                          <p:val>
                                            <p:strVal val="#ppt_x"/>
                                          </p:val>
                                        </p:tav>
                                      </p:tavLst>
                                    </p:anim>
                                    <p:anim calcmode="lin" valueType="num">
                                      <p:cBhvr>
                                        <p:cTn id="166" dur="500" decel="50000" fill="hold">
                                          <p:stCondLst>
                                            <p:cond delay="0"/>
                                          </p:stCondLst>
                                        </p:cTn>
                                        <p:tgtEl>
                                          <p:spTgt spid="8">
                                            <p:txEl>
                                              <p:pRg st="14" end="14"/>
                                            </p:txEl>
                                          </p:spTgt>
                                        </p:tgtEl>
                                        <p:attrNameLst>
                                          <p:attrName>ppt_y</p:attrName>
                                        </p:attrNameLst>
                                      </p:cBhvr>
                                      <p:tavLst>
                                        <p:tav tm="0">
                                          <p:val>
                                            <p:strVal val="#ppt_y-.2"/>
                                          </p:val>
                                        </p:tav>
                                        <p:tav tm="100000">
                                          <p:val>
                                            <p:strVal val="#ppt_y+.1"/>
                                          </p:val>
                                        </p:tav>
                                      </p:tavLst>
                                    </p:anim>
                                    <p:anim calcmode="lin" valueType="num">
                                      <p:cBhvr>
                                        <p:cTn id="167" dur="500" accel="50000" fill="hold">
                                          <p:stCondLst>
                                            <p:cond delay="500"/>
                                          </p:stCondLst>
                                        </p:cTn>
                                        <p:tgtEl>
                                          <p:spTgt spid="8">
                                            <p:txEl>
                                              <p:pRg st="14" end="14"/>
                                            </p:txEl>
                                          </p:spTgt>
                                        </p:tgtEl>
                                        <p:attrNameLst>
                                          <p:attrName>ppt_y</p:attrName>
                                        </p:attrNameLst>
                                      </p:cBhvr>
                                      <p:tavLst>
                                        <p:tav tm="0">
                                          <p:val>
                                            <p:strVal val="#ppt_y+.1"/>
                                          </p:val>
                                        </p:tav>
                                        <p:tav tm="100000">
                                          <p:val>
                                            <p:strVal val="#ppt_y"/>
                                          </p:val>
                                        </p:tav>
                                      </p:tavLst>
                                    </p:anim>
                                    <p:animEffect transition="in" filter="fade">
                                      <p:cBhvr>
                                        <p:cTn id="168" dur="1000" decel="50000">
                                          <p:stCondLst>
                                            <p:cond delay="0"/>
                                          </p:stCondLst>
                                        </p:cTn>
                                        <p:tgtEl>
                                          <p:spTgt spid="8">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n relacionada"/>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96234" y="531851"/>
            <a:ext cx="8118848" cy="5761374"/>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2" name="1 Rectángulo"/>
          <p:cNvSpPr/>
          <p:nvPr/>
        </p:nvSpPr>
        <p:spPr>
          <a:xfrm>
            <a:off x="4716016" y="531850"/>
            <a:ext cx="4190866" cy="1384995"/>
          </a:xfrm>
          <a:prstGeom prst="rect">
            <a:avLst/>
          </a:prstGeom>
          <a:noFill/>
        </p:spPr>
        <p:txBody>
          <a:bodyPr wrap="squar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800" b="1" i="0" u="none" strike="noStrike" kern="1200" cap="none" spc="0" normalizeH="0" baseline="0" noProof="0" dirty="0" smtClean="0">
                <a:ln w="6600">
                  <a:solidFill>
                    <a:srgbClr val="333399"/>
                  </a:solidFill>
                  <a:prstDash val="solid"/>
                </a:ln>
                <a:solidFill>
                  <a:srgbClr val="FFFFFF"/>
                </a:solidFill>
                <a:effectLst>
                  <a:outerShdw dist="38100" dir="2700000" algn="tl" rotWithShape="0">
                    <a:srgbClr val="333399"/>
                  </a:outerShdw>
                </a:effectLst>
                <a:uLnTx/>
                <a:uFillTx/>
                <a:latin typeface="Snap ITC" panose="04040A07060A02020202" pitchFamily="82" charset="0"/>
                <a:ea typeface="+mn-ea"/>
                <a:cs typeface="+mn-cs"/>
              </a:rPr>
              <a:t>4 de Noviembre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800" b="1" i="0" u="none" strike="noStrike" kern="1200" cap="none" spc="0" normalizeH="0" baseline="0" noProof="0" dirty="0" smtClean="0">
                <a:ln w="6600">
                  <a:solidFill>
                    <a:srgbClr val="333399"/>
                  </a:solidFill>
                  <a:prstDash val="solid"/>
                </a:ln>
                <a:solidFill>
                  <a:srgbClr val="FFFFFF"/>
                </a:solidFill>
                <a:effectLst>
                  <a:outerShdw dist="38100" dir="2700000" algn="tl" rotWithShape="0">
                    <a:srgbClr val="333399"/>
                  </a:outerShdw>
                </a:effectLst>
                <a:uLnTx/>
                <a:uFillTx/>
                <a:latin typeface="Snap ITC" panose="04040A07060A02020202" pitchFamily="82" charset="0"/>
                <a:ea typeface="+mn-ea"/>
                <a:cs typeface="+mn-cs"/>
              </a:rPr>
              <a:t>Fiesta de San Martín de Porres</a:t>
            </a:r>
            <a:endParaRPr kumimoji="0" lang="es-ES" sz="2800" b="1" i="0" u="none" strike="noStrike" kern="1200" cap="none" spc="0" normalizeH="0" baseline="0" noProof="0" dirty="0">
              <a:ln w="6600">
                <a:solidFill>
                  <a:srgbClr val="333399"/>
                </a:solidFill>
                <a:prstDash val="solid"/>
              </a:ln>
              <a:solidFill>
                <a:srgbClr val="FFFFFF"/>
              </a:solidFill>
              <a:effectLst>
                <a:outerShdw dist="38100" dir="2700000" algn="tl" rotWithShape="0">
                  <a:srgbClr val="333399"/>
                </a:outerShdw>
              </a:effectLst>
              <a:uLnTx/>
              <a:uFillTx/>
              <a:latin typeface="Snap ITC" panose="04040A07060A02020202" pitchFamily="82" charset="0"/>
              <a:ea typeface="+mn-ea"/>
              <a:cs typeface="+mn-cs"/>
            </a:endParaRPr>
          </a:p>
        </p:txBody>
      </p:sp>
    </p:spTree>
    <p:extLst>
      <p:ext uri="{BB962C8B-B14F-4D97-AF65-F5344CB8AC3E}">
        <p14:creationId xmlns:p14="http://schemas.microsoft.com/office/powerpoint/2010/main" val="2846149278"/>
      </p:ext>
    </p:extLst>
  </p:cSld>
  <p:clrMapOvr>
    <a:masterClrMapping/>
  </p:clrMapOvr>
  <mc:AlternateContent xmlns:mc="http://schemas.openxmlformats.org/markup-compatibility/2006" xmlns:p14="http://schemas.microsoft.com/office/powerpoint/2010/main">
    <mc:Choice Requires="p14">
      <p:transition spd="slow" p14:dur="525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1"/>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25184" y="536448"/>
            <a:ext cx="8079263" cy="5768558"/>
          </a:xfrm>
          <a:prstGeom prst="rect">
            <a:avLst/>
          </a:prstGeom>
        </p:spPr>
      </p:pic>
      <p:sp>
        <p:nvSpPr>
          <p:cNvPr id="7" name="CuadroTexto 6"/>
          <p:cNvSpPr txBox="1"/>
          <p:nvPr/>
        </p:nvSpPr>
        <p:spPr>
          <a:xfrm>
            <a:off x="5565419" y="1158569"/>
            <a:ext cx="2908400" cy="452431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3600" b="1" i="0" u="none" strike="noStrike" kern="1200" cap="none" spc="0" normalizeH="0" baseline="0" noProof="0" dirty="0">
                <a:ln>
                  <a:noFill/>
                </a:ln>
                <a:solidFill>
                  <a:srgbClr val="FFFF00"/>
                </a:solidFill>
                <a:effectLst>
                  <a:outerShdw blurRad="50800" dist="76200" algn="l" rotWithShape="0">
                    <a:prstClr val="black"/>
                  </a:outerShdw>
                </a:effectLst>
                <a:uLnTx/>
                <a:uFillTx/>
                <a:latin typeface="Clarendon BT" panose="02040704040505020204" pitchFamily="18" charset="0"/>
                <a:cs typeface="Aharoni" panose="02010803020104030203" pitchFamily="2" charset="-79"/>
              </a:rPr>
              <a:t>¡Oh María sin pecado concebida, ruega por nosotros que recurrimos a Ti!</a:t>
            </a:r>
          </a:p>
        </p:txBody>
      </p:sp>
      <p:sp>
        <p:nvSpPr>
          <p:cNvPr id="4" name="Text Box 7"/>
          <p:cNvSpPr txBox="1">
            <a:spLocks noChangeArrowheads="1"/>
          </p:cNvSpPr>
          <p:nvPr/>
        </p:nvSpPr>
        <p:spPr bwMode="auto">
          <a:xfrm>
            <a:off x="1691680" y="6381328"/>
            <a:ext cx="5040560" cy="400110"/>
          </a:xfrm>
          <a:prstGeom prst="rect">
            <a:avLst/>
          </a:prstGeom>
          <a:solidFill>
            <a:srgbClr val="027815"/>
          </a:solidFill>
          <a:ln w="9525">
            <a:noFill/>
            <a:miter lim="800000"/>
            <a:headEnd/>
            <a:tailEnd/>
          </a:ln>
          <a:scene3d>
            <a:camera prst="orthographicFront"/>
            <a:lightRig rig="threePt" dir="t"/>
          </a:scene3d>
          <a:sp3d>
            <a:bevelT w="152400" h="50800" prst="softRound"/>
          </a:sp3d>
        </p:spPr>
        <p:txBody>
          <a:bodyPr wrap="square">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1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mn-cs"/>
              </a:rPr>
              <a:t>Texto de </a:t>
            </a:r>
            <a:r>
              <a:rPr kumimoji="0" lang="es-PE" sz="1000"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mn-cs"/>
              </a:rPr>
              <a:t>Lectio</a:t>
            </a:r>
            <a:r>
              <a:rPr kumimoji="0" lang="es-PE" sz="1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mn-cs"/>
              </a:rPr>
              <a:t> Divina:  Padre César Chávez  </a:t>
            </a:r>
            <a:r>
              <a:rPr kumimoji="0" lang="es-PE" sz="1000"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mn-cs"/>
              </a:rPr>
              <a:t>Alva</a:t>
            </a:r>
            <a:r>
              <a:rPr kumimoji="0" lang="es-PE" sz="1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mn-cs"/>
              </a:rPr>
              <a:t> (Chuno) </a:t>
            </a:r>
            <a:r>
              <a:rPr kumimoji="0" lang="es-PE" sz="1000"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mn-cs"/>
              </a:rPr>
              <a:t>C.ongregación</a:t>
            </a:r>
            <a:r>
              <a:rPr kumimoji="0" lang="es-PE" sz="1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mn-cs"/>
              </a:rPr>
              <a:t> de la Misión.</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1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mn-cs"/>
              </a:rPr>
              <a:t> </a:t>
            </a:r>
            <a:r>
              <a:rPr kumimoji="0" lang="es-PE" sz="1000" b="0" i="0" u="none" strike="noStrike" kern="1200" cap="none" spc="0" normalizeH="0" baseline="0" noProof="0" dirty="0" err="1" smtClean="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mn-cs"/>
              </a:rPr>
              <a:t>Power</a:t>
            </a:r>
            <a:r>
              <a:rPr kumimoji="0" lang="es-PE" sz="10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mn-cs"/>
              </a:rPr>
              <a:t> Point :  </a:t>
            </a:r>
            <a:r>
              <a:rPr kumimoji="0" lang="es-PE" sz="1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mn-cs"/>
              </a:rPr>
              <a:t>Sor Pilar </a:t>
            </a:r>
            <a:r>
              <a:rPr kumimoji="0" lang="es-PE" sz="1000"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mn-cs"/>
              </a:rPr>
              <a:t>Caycho</a:t>
            </a:r>
            <a:r>
              <a:rPr kumimoji="0" lang="es-PE" sz="1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mn-cs"/>
              </a:rPr>
              <a:t> Vela  </a:t>
            </a:r>
            <a:r>
              <a:rPr kumimoji="0" lang="es-PE" sz="10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mn-cs"/>
              </a:rPr>
              <a:t>- Hija </a:t>
            </a:r>
            <a:r>
              <a:rPr kumimoji="0" lang="es-PE" sz="1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mn-cs"/>
              </a:rPr>
              <a:t>de la </a:t>
            </a:r>
            <a:r>
              <a:rPr kumimoji="0" lang="es-PE" sz="10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mn-cs"/>
              </a:rPr>
              <a:t>Caridad de San Vicente de Paúl</a:t>
            </a:r>
            <a:endParaRPr kumimoji="0" lang="es-PE" sz="1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mn-cs"/>
            </a:endParaRPr>
          </a:p>
        </p:txBody>
      </p:sp>
    </p:spTree>
    <p:extLst>
      <p:ext uri="{BB962C8B-B14F-4D97-AF65-F5344CB8AC3E}">
        <p14:creationId xmlns:p14="http://schemas.microsoft.com/office/powerpoint/2010/main" val="2972680518"/>
      </p:ext>
    </p:extLst>
  </p:cSld>
  <p:clrMapOvr>
    <a:masterClrMapping/>
  </p:clrMapOvr>
  <mc:AlternateContent xmlns:mc="http://schemas.openxmlformats.org/markup-compatibility/2006" xmlns:p14="http://schemas.microsoft.com/office/powerpoint/2010/main">
    <mc:Choice Requires="p14">
      <p:transition spd="slow" p14:dur="4000">
        <p14:vortex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par>
                          <p:cTn id="13" fill="hold">
                            <p:stCondLst>
                              <p:cond delay="500"/>
                            </p:stCondLst>
                            <p:childTnLst>
                              <p:par>
                                <p:cTn id="14" presetID="6"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ircle(in)">
                                      <p:cBhvr>
                                        <p:cTn id="1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971600" y="620688"/>
            <a:ext cx="2553904" cy="461665"/>
          </a:xfrm>
          <a:prstGeom prst="rect">
            <a:avLst/>
          </a:prstGeom>
        </p:spPr>
        <p:txBody>
          <a:bodyPr wrap="none">
            <a:spAutoFit/>
          </a:bodyP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s-ES_tradnl" sz="2400" b="1" i="0" u="none" strike="noStrike" kern="0" cap="none" spc="0" normalizeH="0" baseline="0" noProof="0" dirty="0" smtClean="0">
                <a:ln>
                  <a:noFill/>
                </a:ln>
                <a:solidFill>
                  <a:srgbClr val="FFFF2D"/>
                </a:solidFill>
                <a:effectLst>
                  <a:outerShdw blurRad="50800" dist="38100" algn="l" rotWithShape="0">
                    <a:prstClr val="black"/>
                  </a:outerShdw>
                </a:effectLst>
                <a:uLnTx/>
                <a:uFillTx/>
                <a:latin typeface="Segoe UI Symbol" pitchFamily="34" charset="0"/>
                <a:ea typeface="Segoe UI Symbol" pitchFamily="34" charset="0"/>
                <a:cs typeface="+mn-cs"/>
              </a:rPr>
              <a:t>AMBIENTACIÓN:</a:t>
            </a:r>
            <a:r>
              <a:rPr kumimoji="0" lang="es-ES_tradnl" sz="2400" b="0" i="0" u="none" strike="noStrike" kern="0" cap="none" spc="0" normalizeH="0" baseline="0" noProof="0" dirty="0" smtClean="0">
                <a:ln>
                  <a:noFill/>
                </a:ln>
                <a:solidFill>
                  <a:srgbClr val="FFFF2D"/>
                </a:solidFill>
                <a:effectLst>
                  <a:outerShdw blurRad="50800" dist="38100" algn="l" rotWithShape="0">
                    <a:prstClr val="black"/>
                  </a:outerShdw>
                </a:effectLst>
                <a:uLnTx/>
                <a:uFillTx/>
                <a:latin typeface="Segoe UI Symbol" pitchFamily="34" charset="0"/>
                <a:ea typeface="Segoe UI Symbol" pitchFamily="34" charset="0"/>
                <a:cs typeface="+mn-cs"/>
              </a:rPr>
              <a:t> </a:t>
            </a:r>
            <a:endParaRPr kumimoji="0" lang="es-PE" sz="2400" b="0" i="0" u="none" strike="noStrike" kern="0" cap="none" spc="0" normalizeH="0" baseline="0" noProof="0" dirty="0" smtClean="0">
              <a:ln>
                <a:noFill/>
              </a:ln>
              <a:solidFill>
                <a:srgbClr val="FFFF2D"/>
              </a:solidFill>
              <a:effectLst>
                <a:outerShdw blurRad="50800" dist="38100" algn="l" rotWithShape="0">
                  <a:prstClr val="black"/>
                </a:outerShdw>
              </a:effectLst>
              <a:uLnTx/>
              <a:uFillTx/>
              <a:latin typeface="Segoe UI Symbol" pitchFamily="34" charset="0"/>
              <a:ea typeface="Segoe UI Symbol" pitchFamily="34" charset="0"/>
              <a:cs typeface="+mn-cs"/>
            </a:endParaRPr>
          </a:p>
        </p:txBody>
      </p:sp>
      <p:sp>
        <p:nvSpPr>
          <p:cNvPr id="4" name="3 Rectángulo"/>
          <p:cNvSpPr/>
          <p:nvPr/>
        </p:nvSpPr>
        <p:spPr>
          <a:xfrm>
            <a:off x="467544" y="3856980"/>
            <a:ext cx="7992888" cy="2308324"/>
          </a:xfrm>
          <a:prstGeom prst="rect">
            <a:avLst/>
          </a:prstGeom>
          <a:noFill/>
          <a:scene3d>
            <a:camera prst="orthographicFront">
              <a:rot lat="0" lon="0" rev="0"/>
            </a:camera>
            <a:lightRig rig="threePt" dir="t">
              <a:rot lat="0" lon="0" rev="1200000"/>
            </a:lightRig>
          </a:scene3d>
          <a:sp3d>
            <a:bevelT w="63500" h="25400" prst="relaxedInset"/>
          </a:sp3d>
        </p:spPr>
        <p:style>
          <a:lnRef idx="0">
            <a:schemeClr val="accent2"/>
          </a:lnRef>
          <a:fillRef idx="3">
            <a:schemeClr val="accent2"/>
          </a:fillRef>
          <a:effectRef idx="3">
            <a:schemeClr val="accent2"/>
          </a:effectRef>
          <a:fontRef idx="minor">
            <a:schemeClr val="lt1"/>
          </a:fontRef>
        </p:style>
        <p:txBody>
          <a:bodyPr wrap="square">
            <a:spAutoFit/>
          </a:bodyP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s-PE" sz="2400" b="1" i="0" u="none" strike="noStrike" kern="1200" cap="none" spc="0" normalizeH="0" baseline="0" noProof="0" dirty="0" smtClean="0">
                <a:ln>
                  <a:noFill/>
                </a:ln>
                <a:solidFill>
                  <a:srgbClr val="FFFFFF"/>
                </a:solidFill>
                <a:effectLst>
                  <a:glow rad="63500">
                    <a:srgbClr val="000000">
                      <a:satMod val="175000"/>
                      <a:alpha val="40000"/>
                    </a:srgbClr>
                  </a:glow>
                  <a:outerShdw blurRad="50800" dist="38100" algn="l" rotWithShape="0">
                    <a:prstClr val="black"/>
                  </a:outerShdw>
                </a:effectLst>
                <a:uLnTx/>
                <a:uFillTx/>
                <a:latin typeface="Comic Sans MS" panose="030F0702030302020204" pitchFamily="66" charset="0"/>
                <a:ea typeface="+mn-ea"/>
                <a:cs typeface="+mn-cs"/>
              </a:rPr>
              <a:t>Amor, fidelidad, compasión, ternura, salvación… son palabras claves en los textos de esta semana que describen las relaciones entre Dios y el ser humano.</a:t>
            </a:r>
            <a:r>
              <a:rPr kumimoji="0" lang="es-PE" sz="2400" b="1" i="0" u="none" strike="noStrike" kern="1200" cap="none" spc="0" normalizeH="0" baseline="0" noProof="0" dirty="0">
                <a:ln>
                  <a:noFill/>
                </a:ln>
                <a:solidFill>
                  <a:srgbClr val="FFFFFF"/>
                </a:solidFill>
                <a:effectLst>
                  <a:glow rad="63500">
                    <a:srgbClr val="000000">
                      <a:satMod val="175000"/>
                      <a:alpha val="40000"/>
                    </a:srgbClr>
                  </a:glow>
                  <a:outerShdw blurRad="50800" dist="38100" algn="l" rotWithShape="0">
                    <a:prstClr val="black"/>
                  </a:outerShdw>
                </a:effectLst>
                <a:uLnTx/>
                <a:uFillTx/>
                <a:latin typeface="Comic Sans MS" panose="030F0702030302020204" pitchFamily="66" charset="0"/>
                <a:ea typeface="+mn-ea"/>
                <a:cs typeface="+mn-cs"/>
              </a:rPr>
              <a:t> Jesús, el Hijo, encarna en su persona el amor y la fidelidad del Padre, asegurándonos así la auténtica salvación</a:t>
            </a:r>
            <a:r>
              <a:rPr kumimoji="0" lang="es-PE" sz="2400" b="1" i="0" u="none" strike="noStrike" kern="1200" cap="none" spc="0" normalizeH="0" baseline="0" noProof="0" dirty="0" smtClean="0">
                <a:ln>
                  <a:noFill/>
                </a:ln>
                <a:solidFill>
                  <a:srgbClr val="FFFFFF"/>
                </a:solidFill>
                <a:effectLst>
                  <a:glow rad="63500">
                    <a:srgbClr val="000000">
                      <a:satMod val="175000"/>
                      <a:alpha val="40000"/>
                    </a:srgbClr>
                  </a:glow>
                  <a:outerShdw blurRad="50800" dist="38100" algn="l" rotWithShape="0">
                    <a:prstClr val="black"/>
                  </a:outerShdw>
                </a:effectLst>
                <a:uLnTx/>
                <a:uFillTx/>
                <a:latin typeface="Comic Sans MS" panose="030F0702030302020204" pitchFamily="66" charset="0"/>
                <a:ea typeface="+mn-ea"/>
                <a:cs typeface="+mn-cs"/>
              </a:rPr>
              <a:t>.</a:t>
            </a:r>
          </a:p>
        </p:txBody>
      </p:sp>
      <p:pic>
        <p:nvPicPr>
          <p:cNvPr id="4100" name="Picture 4" descr="http://imagenesdejesuss.com/wp-content/uploads/2011/11/dis-500x500.gif"/>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915816" y="460816"/>
            <a:ext cx="3528392" cy="396044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5027136"/>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sultado de imagen para fondo color marron"/>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16589" y="548680"/>
            <a:ext cx="8115141" cy="5760640"/>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536131" y="927884"/>
            <a:ext cx="4539925" cy="5165412"/>
          </a:xfrm>
        </p:spPr>
        <p:txBody>
          <a:bodyPr/>
          <a:lstStyle/>
          <a:p>
            <a:pPr marL="0" indent="0" algn="ctr">
              <a:spcBef>
                <a:spcPts val="0"/>
              </a:spcBef>
              <a:buNone/>
            </a:pPr>
            <a:r>
              <a:rPr lang="es-PE" sz="2800" dirty="0" smtClean="0">
                <a:solidFill>
                  <a:schemeClr val="bg1"/>
                </a:solidFill>
                <a:effectLst>
                  <a:glow rad="101600">
                    <a:schemeClr val="accent4">
                      <a:satMod val="175000"/>
                      <a:alpha val="40000"/>
                    </a:schemeClr>
                  </a:glow>
                  <a:outerShdw blurRad="50800" dist="38100" algn="l" rotWithShape="0">
                    <a:prstClr val="black"/>
                  </a:outerShdw>
                </a:effectLst>
                <a:latin typeface="Bahnschrift SemiLight Condensed" panose="020B0502040204020203" pitchFamily="34" charset="0"/>
              </a:rPr>
              <a:t>Porque existen cosas que me ciegan </a:t>
            </a:r>
          </a:p>
          <a:p>
            <a:pPr marL="0" indent="0" algn="ctr">
              <a:spcBef>
                <a:spcPts val="0"/>
              </a:spcBef>
              <a:buNone/>
            </a:pPr>
            <a:r>
              <a:rPr lang="es-PE" sz="2800" dirty="0" smtClean="0">
                <a:solidFill>
                  <a:schemeClr val="bg1"/>
                </a:solidFill>
                <a:effectLst>
                  <a:glow rad="101600">
                    <a:schemeClr val="accent4">
                      <a:satMod val="175000"/>
                      <a:alpha val="40000"/>
                    </a:schemeClr>
                  </a:glow>
                  <a:outerShdw blurRad="50800" dist="38100" algn="l" rotWithShape="0">
                    <a:prstClr val="black"/>
                  </a:outerShdw>
                </a:effectLst>
                <a:latin typeface="Bahnschrift SemiLight Condensed" panose="020B0502040204020203" pitchFamily="34" charset="0"/>
              </a:rPr>
              <a:t>cuando intento descubrirte.</a:t>
            </a:r>
          </a:p>
          <a:p>
            <a:pPr marL="0" indent="0" algn="ctr">
              <a:spcBef>
                <a:spcPts val="0"/>
              </a:spcBef>
              <a:buNone/>
              <a:defRPr/>
            </a:pPr>
            <a:r>
              <a:rPr lang="es-PE" sz="2800" dirty="0">
                <a:solidFill>
                  <a:schemeClr val="bg1"/>
                </a:solidFill>
                <a:effectLst>
                  <a:glow rad="101600">
                    <a:schemeClr val="accent4">
                      <a:satMod val="175000"/>
                      <a:alpha val="40000"/>
                    </a:schemeClr>
                  </a:glow>
                  <a:outerShdw blurRad="50800" dist="38100" algn="l" rotWithShape="0">
                    <a:prstClr val="black"/>
                  </a:outerShdw>
                </a:effectLst>
                <a:latin typeface="Bahnschrift SemiLight Condensed" panose="020B0502040204020203" pitchFamily="34" charset="0"/>
              </a:rPr>
              <a:t>Porque cuento lo que tengo y no doy </a:t>
            </a:r>
            <a:endParaRPr lang="es-PE" sz="2800" dirty="0" smtClean="0">
              <a:solidFill>
                <a:schemeClr val="bg1"/>
              </a:solidFill>
              <a:effectLst>
                <a:glow rad="101600">
                  <a:schemeClr val="accent4">
                    <a:satMod val="175000"/>
                    <a:alpha val="40000"/>
                  </a:schemeClr>
                </a:glow>
                <a:outerShdw blurRad="50800" dist="38100" algn="l" rotWithShape="0">
                  <a:prstClr val="black"/>
                </a:outerShdw>
              </a:effectLst>
              <a:latin typeface="Bahnschrift SemiLight Condensed" panose="020B0502040204020203" pitchFamily="34" charset="0"/>
            </a:endParaRPr>
          </a:p>
          <a:p>
            <a:pPr marL="0" indent="0" algn="ctr">
              <a:spcBef>
                <a:spcPts val="0"/>
              </a:spcBef>
              <a:buNone/>
              <a:defRPr/>
            </a:pPr>
            <a:r>
              <a:rPr lang="es-PE" sz="2800" dirty="0" smtClean="0">
                <a:solidFill>
                  <a:schemeClr val="bg1"/>
                </a:solidFill>
                <a:effectLst>
                  <a:glow rad="101600">
                    <a:schemeClr val="accent4">
                      <a:satMod val="175000"/>
                      <a:alpha val="40000"/>
                    </a:schemeClr>
                  </a:glow>
                  <a:outerShdw blurRad="50800" dist="38100" algn="l" rotWithShape="0">
                    <a:prstClr val="black"/>
                  </a:outerShdw>
                </a:effectLst>
                <a:latin typeface="Bahnschrift SemiLight Condensed" panose="020B0502040204020203" pitchFamily="34" charset="0"/>
              </a:rPr>
              <a:t>importancia </a:t>
            </a:r>
            <a:r>
              <a:rPr lang="es-PE" sz="2800" dirty="0">
                <a:solidFill>
                  <a:schemeClr val="bg1"/>
                </a:solidFill>
                <a:effectLst>
                  <a:glow rad="101600">
                    <a:schemeClr val="accent4">
                      <a:satMod val="175000"/>
                      <a:alpha val="40000"/>
                    </a:schemeClr>
                  </a:glow>
                  <a:outerShdw blurRad="50800" dist="38100" algn="l" rotWithShape="0">
                    <a:prstClr val="black"/>
                  </a:outerShdw>
                </a:effectLst>
                <a:latin typeface="Bahnschrift SemiLight Condensed" panose="020B0502040204020203" pitchFamily="34" charset="0"/>
              </a:rPr>
              <a:t>a que no te poseo</a:t>
            </a:r>
            <a:r>
              <a:rPr lang="es-PE" sz="2800" dirty="0" smtClean="0">
                <a:solidFill>
                  <a:schemeClr val="bg1"/>
                </a:solidFill>
                <a:effectLst>
                  <a:glow rad="101600">
                    <a:schemeClr val="accent4">
                      <a:satMod val="175000"/>
                      <a:alpha val="40000"/>
                    </a:schemeClr>
                  </a:glow>
                  <a:outerShdw blurRad="50800" dist="38100" algn="l" rotWithShape="0">
                    <a:prstClr val="black"/>
                  </a:outerShdw>
                </a:effectLst>
                <a:latin typeface="Bahnschrift SemiLight Condensed" panose="020B0502040204020203" pitchFamily="34" charset="0"/>
              </a:rPr>
              <a:t>.</a:t>
            </a:r>
            <a:r>
              <a:rPr lang="es-PE" sz="2800" dirty="0">
                <a:solidFill>
                  <a:schemeClr val="bg1"/>
                </a:solidFill>
                <a:effectLst>
                  <a:glow rad="101600">
                    <a:schemeClr val="accent4">
                      <a:satMod val="175000"/>
                      <a:alpha val="40000"/>
                    </a:schemeClr>
                  </a:glow>
                  <a:outerShdw blurRad="50800" dist="38100" algn="l" rotWithShape="0">
                    <a:prstClr val="black"/>
                  </a:outerShdw>
                </a:effectLst>
                <a:latin typeface="Bahnschrift SemiLight Condensed" panose="020B0502040204020203" pitchFamily="34" charset="0"/>
              </a:rPr>
              <a:t> </a:t>
            </a:r>
            <a:endParaRPr lang="es-PE" sz="2800" dirty="0" smtClean="0">
              <a:solidFill>
                <a:schemeClr val="bg1"/>
              </a:solidFill>
              <a:effectLst>
                <a:glow rad="101600">
                  <a:schemeClr val="accent4">
                    <a:satMod val="175000"/>
                    <a:alpha val="40000"/>
                  </a:schemeClr>
                </a:glow>
                <a:outerShdw blurRad="50800" dist="38100" algn="l" rotWithShape="0">
                  <a:prstClr val="black"/>
                </a:outerShdw>
              </a:effectLst>
              <a:latin typeface="Bahnschrift SemiLight Condensed" panose="020B0502040204020203" pitchFamily="34" charset="0"/>
            </a:endParaRPr>
          </a:p>
          <a:p>
            <a:pPr marL="0" indent="0" algn="ctr">
              <a:spcBef>
                <a:spcPts val="0"/>
              </a:spcBef>
              <a:buNone/>
              <a:defRPr/>
            </a:pPr>
            <a:r>
              <a:rPr lang="es-PE" sz="2800" dirty="0" smtClean="0">
                <a:solidFill>
                  <a:schemeClr val="bg1"/>
                </a:solidFill>
                <a:effectLst>
                  <a:glow rad="101600">
                    <a:schemeClr val="accent4">
                      <a:satMod val="175000"/>
                      <a:alpha val="40000"/>
                    </a:schemeClr>
                  </a:glow>
                  <a:outerShdw blurRad="50800" dist="38100" algn="l" rotWithShape="0">
                    <a:prstClr val="black"/>
                  </a:outerShdw>
                </a:effectLst>
                <a:latin typeface="Bahnschrift SemiLight Condensed" panose="020B0502040204020203" pitchFamily="34" charset="0"/>
              </a:rPr>
              <a:t>Porque </a:t>
            </a:r>
            <a:r>
              <a:rPr lang="es-PE" sz="2800" dirty="0">
                <a:solidFill>
                  <a:schemeClr val="bg1"/>
                </a:solidFill>
                <a:effectLst>
                  <a:glow rad="101600">
                    <a:schemeClr val="accent4">
                      <a:satMod val="175000"/>
                      <a:alpha val="40000"/>
                    </a:schemeClr>
                  </a:glow>
                  <a:outerShdw blurRad="50800" dist="38100" algn="l" rotWithShape="0">
                    <a:prstClr val="black"/>
                  </a:outerShdw>
                </a:effectLst>
                <a:latin typeface="Bahnschrift SemiLight Condensed" panose="020B0502040204020203" pitchFamily="34" charset="0"/>
              </a:rPr>
              <a:t>oigo hablar de Ti pero</a:t>
            </a:r>
          </a:p>
          <a:p>
            <a:pPr marL="0" indent="0" algn="ctr">
              <a:spcBef>
                <a:spcPts val="0"/>
              </a:spcBef>
              <a:buNone/>
              <a:defRPr/>
            </a:pPr>
            <a:r>
              <a:rPr lang="es-PE" sz="2800" dirty="0">
                <a:solidFill>
                  <a:schemeClr val="bg1"/>
                </a:solidFill>
                <a:effectLst>
                  <a:glow rad="101600">
                    <a:schemeClr val="accent4">
                      <a:satMod val="175000"/>
                      <a:alpha val="40000"/>
                    </a:schemeClr>
                  </a:glow>
                  <a:outerShdw blurRad="50800" dist="38100" algn="l" rotWithShape="0">
                    <a:prstClr val="black"/>
                  </a:outerShdw>
                </a:effectLst>
                <a:latin typeface="Bahnschrift SemiLight Condensed" panose="020B0502040204020203" pitchFamily="34" charset="0"/>
              </a:rPr>
              <a:t>conozco muy poco de tu vida</a:t>
            </a:r>
            <a:r>
              <a:rPr lang="es-PE" sz="2800" dirty="0" smtClean="0">
                <a:solidFill>
                  <a:schemeClr val="bg1"/>
                </a:solidFill>
                <a:effectLst>
                  <a:glow rad="101600">
                    <a:schemeClr val="accent4">
                      <a:satMod val="175000"/>
                      <a:alpha val="40000"/>
                    </a:schemeClr>
                  </a:glow>
                  <a:outerShdw blurRad="50800" dist="38100" algn="l" rotWithShape="0">
                    <a:prstClr val="black"/>
                  </a:outerShdw>
                </a:effectLst>
                <a:latin typeface="Bahnschrift SemiLight Condensed" panose="020B0502040204020203" pitchFamily="34" charset="0"/>
              </a:rPr>
              <a:t>.</a:t>
            </a:r>
          </a:p>
          <a:p>
            <a:pPr marL="0" algn="ctr">
              <a:spcBef>
                <a:spcPts val="0"/>
              </a:spcBef>
              <a:buFontTx/>
              <a:buNone/>
            </a:pPr>
            <a:r>
              <a:rPr lang="es-PE" sz="2800" dirty="0">
                <a:solidFill>
                  <a:schemeClr val="bg1"/>
                </a:solidFill>
                <a:effectLst>
                  <a:glow rad="101600">
                    <a:schemeClr val="accent4">
                      <a:satMod val="175000"/>
                      <a:alpha val="40000"/>
                    </a:schemeClr>
                  </a:glow>
                  <a:outerShdw blurRad="50800" dist="38100" algn="l" rotWithShape="0">
                    <a:prstClr val="black"/>
                  </a:outerShdw>
                </a:effectLst>
                <a:latin typeface="Bahnschrift SemiLight Condensed" panose="020B0502040204020203" pitchFamily="34" charset="0"/>
              </a:rPr>
              <a:t>Porque, aún siendo  </a:t>
            </a:r>
            <a:r>
              <a:rPr lang="es-PE" sz="2800" dirty="0" smtClean="0">
                <a:solidFill>
                  <a:schemeClr val="bg1"/>
                </a:solidFill>
                <a:effectLst>
                  <a:glow rad="101600">
                    <a:schemeClr val="accent4">
                      <a:satMod val="175000"/>
                      <a:alpha val="40000"/>
                    </a:schemeClr>
                  </a:glow>
                  <a:outerShdw blurRad="50800" dist="38100" algn="l" rotWithShape="0">
                    <a:prstClr val="black"/>
                  </a:outerShdw>
                </a:effectLst>
                <a:latin typeface="Bahnschrift SemiLight Condensed" panose="020B0502040204020203" pitchFamily="34" charset="0"/>
              </a:rPr>
              <a:t>débil </a:t>
            </a:r>
            <a:r>
              <a:rPr lang="es-PE" sz="2800" dirty="0">
                <a:solidFill>
                  <a:schemeClr val="bg1"/>
                </a:solidFill>
                <a:effectLst>
                  <a:glow rad="101600">
                    <a:schemeClr val="accent4">
                      <a:satMod val="175000"/>
                      <a:alpha val="40000"/>
                    </a:schemeClr>
                  </a:glow>
                  <a:outerShdw blurRad="50800" dist="38100" algn="l" rotWithShape="0">
                    <a:prstClr val="black"/>
                  </a:outerShdw>
                </a:effectLst>
                <a:latin typeface="Bahnschrift SemiLight Condensed" panose="020B0502040204020203" pitchFamily="34" charset="0"/>
              </a:rPr>
              <a:t>y frágil, </a:t>
            </a:r>
            <a:endParaRPr lang="es-PE" sz="2800" dirty="0" smtClean="0">
              <a:solidFill>
                <a:schemeClr val="bg1"/>
              </a:solidFill>
              <a:effectLst>
                <a:glow rad="101600">
                  <a:schemeClr val="accent4">
                    <a:satMod val="175000"/>
                    <a:alpha val="40000"/>
                  </a:schemeClr>
                </a:glow>
                <a:outerShdw blurRad="50800" dist="38100" algn="l" rotWithShape="0">
                  <a:prstClr val="black"/>
                </a:outerShdw>
              </a:effectLst>
              <a:latin typeface="Bahnschrift SemiLight Condensed" panose="020B0502040204020203" pitchFamily="34" charset="0"/>
            </a:endParaRPr>
          </a:p>
          <a:p>
            <a:pPr marL="0" algn="ctr">
              <a:spcBef>
                <a:spcPts val="0"/>
              </a:spcBef>
              <a:buFontTx/>
              <a:buNone/>
            </a:pPr>
            <a:r>
              <a:rPr lang="es-PE" sz="2800" dirty="0" smtClean="0">
                <a:solidFill>
                  <a:schemeClr val="bg1"/>
                </a:solidFill>
                <a:effectLst>
                  <a:glow rad="101600">
                    <a:schemeClr val="accent4">
                      <a:satMod val="175000"/>
                      <a:alpha val="40000"/>
                    </a:schemeClr>
                  </a:glow>
                  <a:outerShdw blurRad="50800" dist="38100" algn="l" rotWithShape="0">
                    <a:prstClr val="black"/>
                  </a:outerShdw>
                </a:effectLst>
                <a:latin typeface="Bahnschrift SemiLight Condensed" panose="020B0502040204020203" pitchFamily="34" charset="0"/>
              </a:rPr>
              <a:t>Tú</a:t>
            </a:r>
            <a:r>
              <a:rPr lang="es-PE" sz="2800" dirty="0">
                <a:solidFill>
                  <a:schemeClr val="bg1"/>
                </a:solidFill>
                <a:effectLst>
                  <a:glow rad="101600">
                    <a:schemeClr val="accent4">
                      <a:satMod val="175000"/>
                      <a:alpha val="40000"/>
                    </a:schemeClr>
                  </a:glow>
                  <a:outerShdw blurRad="50800" dist="38100" algn="l" rotWithShape="0">
                    <a:prstClr val="black"/>
                  </a:outerShdw>
                </a:effectLst>
                <a:latin typeface="Bahnschrift SemiLight Condensed" panose="020B0502040204020203" pitchFamily="34" charset="0"/>
              </a:rPr>
              <a:t>, Señor, puedes moldear el barro </a:t>
            </a:r>
            <a:r>
              <a:rPr lang="es-PE" sz="2800" dirty="0" smtClean="0">
                <a:solidFill>
                  <a:schemeClr val="bg1"/>
                </a:solidFill>
                <a:effectLst>
                  <a:glow rad="101600">
                    <a:schemeClr val="accent4">
                      <a:satMod val="175000"/>
                      <a:alpha val="40000"/>
                    </a:schemeClr>
                  </a:glow>
                  <a:outerShdw blurRad="50800" dist="38100" algn="l" rotWithShape="0">
                    <a:prstClr val="black"/>
                  </a:outerShdw>
                </a:effectLst>
                <a:latin typeface="Bahnschrift SemiLight Condensed" panose="020B0502040204020203" pitchFamily="34" charset="0"/>
              </a:rPr>
              <a:t>de mi </a:t>
            </a:r>
            <a:r>
              <a:rPr lang="es-PE" sz="2800" dirty="0">
                <a:solidFill>
                  <a:schemeClr val="bg1"/>
                </a:solidFill>
                <a:effectLst>
                  <a:glow rad="101600">
                    <a:schemeClr val="accent4">
                      <a:satMod val="175000"/>
                      <a:alpha val="40000"/>
                    </a:schemeClr>
                  </a:glow>
                  <a:outerShdw blurRad="50800" dist="38100" algn="l" rotWithShape="0">
                    <a:prstClr val="black"/>
                  </a:outerShdw>
                </a:effectLst>
                <a:latin typeface="Bahnschrift SemiLight Condensed" panose="020B0502040204020203" pitchFamily="34" charset="0"/>
              </a:rPr>
              <a:t>persona y </a:t>
            </a:r>
            <a:r>
              <a:rPr lang="es-PE" sz="2800" dirty="0" smtClean="0">
                <a:solidFill>
                  <a:schemeClr val="bg1"/>
                </a:solidFill>
                <a:effectLst>
                  <a:glow rad="101600">
                    <a:schemeClr val="accent4">
                      <a:satMod val="175000"/>
                      <a:alpha val="40000"/>
                    </a:schemeClr>
                  </a:glow>
                  <a:outerShdw blurRad="50800" dist="38100" algn="l" rotWithShape="0">
                    <a:prstClr val="black"/>
                  </a:outerShdw>
                </a:effectLst>
                <a:latin typeface="Bahnschrift SemiLight Condensed" panose="020B0502040204020203" pitchFamily="34" charset="0"/>
              </a:rPr>
              <a:t>hacer con </a:t>
            </a:r>
            <a:r>
              <a:rPr lang="es-PE" sz="2800" dirty="0">
                <a:solidFill>
                  <a:schemeClr val="bg1"/>
                </a:solidFill>
                <a:effectLst>
                  <a:glow rad="101600">
                    <a:schemeClr val="accent4">
                      <a:satMod val="175000"/>
                      <a:alpha val="40000"/>
                    </a:schemeClr>
                  </a:glow>
                  <a:outerShdw blurRad="50800" dist="38100" algn="l" rotWithShape="0">
                    <a:prstClr val="black"/>
                  </a:outerShdw>
                </a:effectLst>
                <a:latin typeface="Bahnschrift SemiLight Condensed" panose="020B0502040204020203" pitchFamily="34" charset="0"/>
              </a:rPr>
              <a:t>ella, </a:t>
            </a:r>
            <a:endParaRPr lang="es-PE" sz="2800" dirty="0" smtClean="0">
              <a:solidFill>
                <a:schemeClr val="bg1"/>
              </a:solidFill>
              <a:effectLst>
                <a:glow rad="101600">
                  <a:schemeClr val="accent4">
                    <a:satMod val="175000"/>
                    <a:alpha val="40000"/>
                  </a:schemeClr>
                </a:glow>
                <a:outerShdw blurRad="50800" dist="38100" algn="l" rotWithShape="0">
                  <a:prstClr val="black"/>
                </a:outerShdw>
              </a:effectLst>
              <a:latin typeface="Bahnschrift SemiLight Condensed" panose="020B0502040204020203" pitchFamily="34" charset="0"/>
            </a:endParaRPr>
          </a:p>
          <a:p>
            <a:pPr marL="0" algn="ctr">
              <a:spcBef>
                <a:spcPts val="0"/>
              </a:spcBef>
              <a:buFontTx/>
              <a:buNone/>
            </a:pPr>
            <a:r>
              <a:rPr lang="es-PE" sz="2800" dirty="0" smtClean="0">
                <a:solidFill>
                  <a:schemeClr val="bg1"/>
                </a:solidFill>
                <a:effectLst>
                  <a:glow rad="101600">
                    <a:schemeClr val="accent4">
                      <a:satMod val="175000"/>
                      <a:alpha val="40000"/>
                    </a:schemeClr>
                  </a:glow>
                  <a:outerShdw blurRad="50800" dist="38100" algn="l" rotWithShape="0">
                    <a:prstClr val="black"/>
                  </a:outerShdw>
                </a:effectLst>
                <a:latin typeface="Bahnschrift SemiLight Condensed" panose="020B0502040204020203" pitchFamily="34" charset="0"/>
              </a:rPr>
              <a:t>un instrumento </a:t>
            </a:r>
            <a:r>
              <a:rPr lang="es-PE" sz="2800" dirty="0">
                <a:solidFill>
                  <a:schemeClr val="bg1"/>
                </a:solidFill>
                <a:effectLst>
                  <a:glow rad="101600">
                    <a:schemeClr val="accent4">
                      <a:satMod val="175000"/>
                      <a:alpha val="40000"/>
                    </a:schemeClr>
                  </a:glow>
                  <a:outerShdw blurRad="50800" dist="38100" algn="l" rotWithShape="0">
                    <a:prstClr val="black"/>
                  </a:outerShdw>
                </a:effectLst>
                <a:latin typeface="Bahnschrift SemiLight Condensed" panose="020B0502040204020203" pitchFamily="34" charset="0"/>
              </a:rPr>
              <a:t>para pregonar tu gloria</a:t>
            </a:r>
            <a:r>
              <a:rPr lang="es-PE" sz="2800" dirty="0" smtClean="0">
                <a:solidFill>
                  <a:schemeClr val="bg1"/>
                </a:solidFill>
                <a:effectLst>
                  <a:glow rad="101600">
                    <a:schemeClr val="accent4">
                      <a:satMod val="175000"/>
                      <a:alpha val="40000"/>
                    </a:schemeClr>
                  </a:glow>
                  <a:outerShdw blurRad="50800" dist="38100" algn="l" rotWithShape="0">
                    <a:prstClr val="black"/>
                  </a:outerShdw>
                </a:effectLst>
                <a:latin typeface="Bahnschrift SemiLight Condensed" panose="020B0502040204020203" pitchFamily="34" charset="0"/>
              </a:rPr>
              <a:t>.</a:t>
            </a:r>
          </a:p>
          <a:p>
            <a:pPr marL="0" algn="ctr">
              <a:spcBef>
                <a:spcPts val="0"/>
              </a:spcBef>
              <a:buFontTx/>
              <a:buNone/>
            </a:pPr>
            <a:r>
              <a:rPr lang="es-PE" sz="2800" dirty="0" smtClean="0">
                <a:solidFill>
                  <a:srgbClr val="FFFF00"/>
                </a:solidFill>
                <a:effectLst>
                  <a:glow rad="101600">
                    <a:schemeClr val="accent4">
                      <a:satMod val="175000"/>
                      <a:alpha val="40000"/>
                    </a:schemeClr>
                  </a:glow>
                  <a:outerShdw blurRad="50800" dist="38100" algn="l" rotWithShape="0">
                    <a:prstClr val="black"/>
                  </a:outerShdw>
                </a:effectLst>
                <a:latin typeface="Bahnschrift SemiLight Condensed" panose="020B0502040204020203" pitchFamily="34" charset="0"/>
              </a:rPr>
              <a:t>VEN</a:t>
            </a:r>
            <a:r>
              <a:rPr lang="es-PE" sz="2800" dirty="0">
                <a:solidFill>
                  <a:srgbClr val="FFFF00"/>
                </a:solidFill>
                <a:effectLst>
                  <a:glow rad="101600">
                    <a:schemeClr val="accent4">
                      <a:satMod val="175000"/>
                      <a:alpha val="40000"/>
                    </a:schemeClr>
                  </a:glow>
                  <a:outerShdw blurRad="50800" dist="38100" algn="l" rotWithShape="0">
                    <a:prstClr val="black"/>
                  </a:outerShdw>
                </a:effectLst>
                <a:latin typeface="Bahnschrift SemiLight Condensed" panose="020B0502040204020203" pitchFamily="34" charset="0"/>
              </a:rPr>
              <a:t>, Y CAMBIA MI VIDA, </a:t>
            </a:r>
            <a:r>
              <a:rPr lang="es-PE" sz="2800" dirty="0" smtClean="0">
                <a:solidFill>
                  <a:srgbClr val="FFFF00"/>
                </a:solidFill>
                <a:effectLst>
                  <a:glow rad="101600">
                    <a:schemeClr val="accent4">
                      <a:satMod val="175000"/>
                      <a:alpha val="40000"/>
                    </a:schemeClr>
                  </a:glow>
                  <a:outerShdw blurRad="50800" dist="38100" algn="l" rotWithShape="0">
                    <a:prstClr val="black"/>
                  </a:outerShdw>
                </a:effectLst>
                <a:latin typeface="Bahnschrift SemiLight Condensed" panose="020B0502040204020203" pitchFamily="34" charset="0"/>
              </a:rPr>
              <a:t>SEÑOR</a:t>
            </a:r>
          </a:p>
          <a:p>
            <a:pPr marL="0" algn="ctr">
              <a:spcBef>
                <a:spcPts val="0"/>
              </a:spcBef>
              <a:buFontTx/>
              <a:buNone/>
            </a:pPr>
            <a:endParaRPr lang="es-PE" sz="2800" dirty="0" smtClean="0">
              <a:solidFill>
                <a:schemeClr val="bg1"/>
              </a:solidFill>
              <a:effectLst>
                <a:glow rad="101600">
                  <a:schemeClr val="accent4">
                    <a:satMod val="175000"/>
                    <a:alpha val="40000"/>
                  </a:schemeClr>
                </a:glow>
                <a:outerShdw blurRad="50800" dist="38100" algn="l" rotWithShape="0">
                  <a:prstClr val="black"/>
                </a:outerShdw>
              </a:effectLst>
              <a:latin typeface="Bahnschrift SemiLight Condensed" panose="020B0502040204020203" pitchFamily="34" charset="0"/>
            </a:endParaRPr>
          </a:p>
          <a:p>
            <a:pPr lvl="0" algn="ctr">
              <a:defRPr/>
            </a:pPr>
            <a:endParaRPr lang="es-PE" sz="2800" b="1" dirty="0">
              <a:solidFill>
                <a:schemeClr val="bg1"/>
              </a:solidFill>
              <a:effectLst>
                <a:glow rad="101600">
                  <a:schemeClr val="accent4">
                    <a:satMod val="175000"/>
                    <a:alpha val="40000"/>
                  </a:schemeClr>
                </a:glow>
                <a:outerShdw blurRad="50800" dist="38100" algn="l" rotWithShape="0">
                  <a:prstClr val="black"/>
                </a:outerShdw>
              </a:effectLst>
              <a:latin typeface="Bahnschrift SemiLight Condensed" panose="020B0502040204020203" pitchFamily="34" charset="0"/>
            </a:endParaRPr>
          </a:p>
          <a:p>
            <a:pPr marL="0" algn="ctr">
              <a:spcBef>
                <a:spcPts val="0"/>
              </a:spcBef>
              <a:buFontTx/>
              <a:buNone/>
            </a:pPr>
            <a:endParaRPr lang="es-PE" sz="2800" dirty="0">
              <a:solidFill>
                <a:schemeClr val="bg1"/>
              </a:solidFill>
              <a:effectLst>
                <a:glow rad="101600">
                  <a:schemeClr val="accent4">
                    <a:satMod val="175000"/>
                    <a:alpha val="40000"/>
                  </a:schemeClr>
                </a:glow>
                <a:outerShdw blurRad="50800" dist="38100" algn="l" rotWithShape="0">
                  <a:prstClr val="black"/>
                </a:outerShdw>
              </a:effectLst>
              <a:latin typeface="Bahnschrift SemiLight Condensed" panose="020B0502040204020203" pitchFamily="34" charset="0"/>
            </a:endParaRPr>
          </a:p>
          <a:p>
            <a:pPr marL="0" algn="ctr">
              <a:spcBef>
                <a:spcPts val="0"/>
              </a:spcBef>
              <a:buFontTx/>
              <a:buNone/>
            </a:pPr>
            <a:endParaRPr lang="es-PE" sz="2800" dirty="0" smtClean="0">
              <a:solidFill>
                <a:schemeClr val="bg1"/>
              </a:solidFill>
              <a:effectLst>
                <a:glow rad="101600">
                  <a:schemeClr val="accent4">
                    <a:satMod val="175000"/>
                    <a:alpha val="40000"/>
                  </a:schemeClr>
                </a:glow>
                <a:outerShdw blurRad="50800" dist="38100" algn="l" rotWithShape="0">
                  <a:prstClr val="black"/>
                </a:outerShdw>
              </a:effectLst>
              <a:latin typeface="Bahnschrift SemiLight Condensed" panose="020B0502040204020203" pitchFamily="34" charset="0"/>
            </a:endParaRPr>
          </a:p>
          <a:p>
            <a:pPr marL="0" algn="ctr">
              <a:spcBef>
                <a:spcPts val="0"/>
              </a:spcBef>
              <a:buFontTx/>
              <a:buNone/>
            </a:pPr>
            <a:r>
              <a:rPr lang="es-PE" sz="2800" dirty="0" smtClean="0">
                <a:solidFill>
                  <a:schemeClr val="bg1"/>
                </a:solidFill>
                <a:effectLst>
                  <a:glow rad="101600">
                    <a:schemeClr val="accent4">
                      <a:satMod val="175000"/>
                      <a:alpha val="40000"/>
                    </a:schemeClr>
                  </a:glow>
                  <a:outerShdw blurRad="50800" dist="38100" algn="l" rotWithShape="0">
                    <a:prstClr val="black"/>
                  </a:outerShdw>
                </a:effectLst>
                <a:latin typeface="Bahnschrift SemiLight Condensed" panose="020B0502040204020203" pitchFamily="34" charset="0"/>
              </a:rPr>
              <a:t> </a:t>
            </a:r>
            <a:endParaRPr lang="es-PE" sz="2800" dirty="0">
              <a:solidFill>
                <a:schemeClr val="bg1"/>
              </a:solidFill>
              <a:effectLst>
                <a:glow rad="101600">
                  <a:schemeClr val="accent4">
                    <a:satMod val="175000"/>
                    <a:alpha val="40000"/>
                  </a:schemeClr>
                </a:glow>
                <a:outerShdw blurRad="50800" dist="38100" algn="l" rotWithShape="0">
                  <a:prstClr val="black"/>
                </a:outerShdw>
              </a:effectLst>
              <a:latin typeface="Bahnschrift SemiLight Condensed" panose="020B0502040204020203" pitchFamily="34" charset="0"/>
            </a:endParaRPr>
          </a:p>
          <a:p>
            <a:pPr marL="0" algn="ctr">
              <a:spcBef>
                <a:spcPts val="0"/>
              </a:spcBef>
              <a:buFontTx/>
              <a:buNone/>
            </a:pPr>
            <a:endParaRPr lang="es-PE" sz="2800" dirty="0" smtClean="0">
              <a:solidFill>
                <a:schemeClr val="bg1"/>
              </a:solidFill>
              <a:effectLst>
                <a:glow rad="101600">
                  <a:schemeClr val="accent4">
                    <a:satMod val="175000"/>
                    <a:alpha val="40000"/>
                  </a:schemeClr>
                </a:glow>
                <a:outerShdw blurRad="50800" dist="38100" algn="l" rotWithShape="0">
                  <a:prstClr val="black"/>
                </a:outerShdw>
              </a:effectLst>
              <a:latin typeface="Bahnschrift SemiLight Condensed" panose="020B0502040204020203" pitchFamily="34" charset="0"/>
            </a:endParaRPr>
          </a:p>
          <a:p>
            <a:pPr marL="0" algn="ctr">
              <a:spcBef>
                <a:spcPts val="0"/>
              </a:spcBef>
              <a:buFontTx/>
              <a:buNone/>
            </a:pPr>
            <a:endParaRPr lang="es-PE" sz="2800" dirty="0">
              <a:solidFill>
                <a:schemeClr val="bg1"/>
              </a:solidFill>
              <a:effectLst>
                <a:glow rad="101600">
                  <a:schemeClr val="accent4">
                    <a:satMod val="175000"/>
                    <a:alpha val="40000"/>
                  </a:schemeClr>
                </a:glow>
                <a:outerShdw blurRad="50800" dist="38100" algn="l" rotWithShape="0">
                  <a:prstClr val="black"/>
                </a:outerShdw>
              </a:effectLst>
              <a:latin typeface="Bahnschrift SemiLight Condensed" panose="020B0502040204020203" pitchFamily="34" charset="0"/>
            </a:endParaRPr>
          </a:p>
          <a:p>
            <a:pPr marL="0" algn="ctr">
              <a:spcBef>
                <a:spcPts val="0"/>
              </a:spcBef>
              <a:buFontTx/>
              <a:buNone/>
            </a:pPr>
            <a:endParaRPr lang="es-ES_tradnl" sz="2800" dirty="0">
              <a:solidFill>
                <a:schemeClr val="bg1"/>
              </a:solidFill>
              <a:effectLst>
                <a:glow rad="101600">
                  <a:schemeClr val="accent4">
                    <a:satMod val="175000"/>
                    <a:alpha val="40000"/>
                  </a:schemeClr>
                </a:glow>
                <a:outerShdw blurRad="50800" dist="38100" algn="l" rotWithShape="0">
                  <a:prstClr val="black"/>
                </a:outerShdw>
              </a:effectLst>
              <a:latin typeface="Bahnschrift SemiLight Condensed" panose="020B0502040204020203" pitchFamily="34" charset="0"/>
            </a:endParaRPr>
          </a:p>
          <a:p>
            <a:pPr marL="0" indent="0" algn="ctr">
              <a:spcBef>
                <a:spcPts val="0"/>
              </a:spcBef>
              <a:buNone/>
              <a:defRPr/>
            </a:pPr>
            <a:endParaRPr lang="es-PE" sz="2800" dirty="0">
              <a:solidFill>
                <a:schemeClr val="bg1"/>
              </a:solidFill>
              <a:effectLst>
                <a:glow rad="101600">
                  <a:schemeClr val="accent4">
                    <a:satMod val="175000"/>
                    <a:alpha val="40000"/>
                  </a:schemeClr>
                </a:glow>
                <a:outerShdw blurRad="50800" dist="38100" algn="l" rotWithShape="0">
                  <a:prstClr val="black"/>
                </a:outerShdw>
              </a:effectLst>
              <a:latin typeface="Bahnschrift SemiLight Condensed" panose="020B0502040204020203" pitchFamily="34" charset="0"/>
            </a:endParaRPr>
          </a:p>
          <a:p>
            <a:pPr marL="0" indent="0" algn="ctr">
              <a:spcBef>
                <a:spcPts val="0"/>
              </a:spcBef>
              <a:buNone/>
              <a:defRPr/>
            </a:pPr>
            <a:endParaRPr lang="es-ES_tradnl" sz="2800" dirty="0">
              <a:solidFill>
                <a:schemeClr val="bg1"/>
              </a:solidFill>
              <a:effectLst>
                <a:glow rad="101600">
                  <a:schemeClr val="accent4">
                    <a:satMod val="175000"/>
                    <a:alpha val="40000"/>
                  </a:schemeClr>
                </a:glow>
                <a:outerShdw blurRad="50800" dist="38100" algn="l" rotWithShape="0">
                  <a:prstClr val="black"/>
                </a:outerShdw>
              </a:effectLst>
              <a:latin typeface="Bahnschrift SemiLight Condensed" panose="020B0502040204020203" pitchFamily="34" charset="0"/>
            </a:endParaRPr>
          </a:p>
          <a:p>
            <a:pPr marL="0" indent="0" algn="ctr">
              <a:spcBef>
                <a:spcPts val="0"/>
              </a:spcBef>
              <a:buNone/>
            </a:pPr>
            <a:endParaRPr lang="es-PE" sz="2800" dirty="0">
              <a:solidFill>
                <a:schemeClr val="bg1"/>
              </a:solidFill>
              <a:effectLst>
                <a:glow rad="101600">
                  <a:schemeClr val="accent4">
                    <a:satMod val="175000"/>
                    <a:alpha val="40000"/>
                  </a:schemeClr>
                </a:glow>
                <a:outerShdw blurRad="50800" dist="38100" algn="l" rotWithShape="0">
                  <a:prstClr val="black"/>
                </a:outerShdw>
              </a:effectLst>
              <a:latin typeface="Bahnschrift SemiLight Condensed" panose="020B0502040204020203" pitchFamily="34" charset="0"/>
            </a:endParaRPr>
          </a:p>
          <a:p>
            <a:pPr marL="0" indent="0" algn="ctr">
              <a:spcBef>
                <a:spcPts val="0"/>
              </a:spcBef>
              <a:buNone/>
            </a:pPr>
            <a:endParaRPr lang="es-PE" sz="2800" dirty="0" smtClean="0">
              <a:solidFill>
                <a:schemeClr val="bg1"/>
              </a:solidFill>
              <a:effectLst>
                <a:glow rad="101600">
                  <a:schemeClr val="accent4">
                    <a:satMod val="175000"/>
                    <a:alpha val="40000"/>
                  </a:schemeClr>
                </a:glow>
                <a:outerShdw blurRad="50800" dist="38100" algn="l" rotWithShape="0">
                  <a:prstClr val="black"/>
                </a:outerShdw>
              </a:effectLst>
              <a:latin typeface="Bahnschrift SemiLight Condensed" panose="020B0502040204020203" pitchFamily="34" charset="0"/>
            </a:endParaRPr>
          </a:p>
          <a:p>
            <a:pPr marL="0" indent="0" algn="ctr">
              <a:spcBef>
                <a:spcPts val="0"/>
              </a:spcBef>
              <a:buNone/>
            </a:pPr>
            <a:endParaRPr lang="es-ES_tradnl" sz="2800" dirty="0" smtClean="0">
              <a:solidFill>
                <a:schemeClr val="bg1"/>
              </a:solidFill>
              <a:effectLst>
                <a:glow rad="101600">
                  <a:schemeClr val="accent4">
                    <a:satMod val="175000"/>
                    <a:alpha val="40000"/>
                  </a:schemeClr>
                </a:glow>
                <a:outerShdw blurRad="50800" dist="38100" algn="l" rotWithShape="0">
                  <a:prstClr val="black"/>
                </a:outerShdw>
              </a:effectLst>
              <a:latin typeface="Bahnschrift SemiLight Condensed" panose="020B0502040204020203" pitchFamily="34" charset="0"/>
            </a:endParaRPr>
          </a:p>
        </p:txBody>
      </p:sp>
      <p:sp>
        <p:nvSpPr>
          <p:cNvPr id="7" name="6 Rectángulo"/>
          <p:cNvSpPr/>
          <p:nvPr/>
        </p:nvSpPr>
        <p:spPr>
          <a:xfrm>
            <a:off x="1691680" y="476672"/>
            <a:ext cx="2465740" cy="523220"/>
          </a:xfrm>
          <a:prstGeom prst="rect">
            <a:avLst/>
          </a:prstGeom>
        </p:spPr>
        <p:txBody>
          <a:bodyPr wrap="none">
            <a:spAutoFit/>
          </a:body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s-ES_tradnl" sz="2800" b="1" i="0" u="none" strike="noStrike" kern="0" cap="none" spc="0" normalizeH="0" baseline="0" noProof="0" dirty="0" smtClean="0">
                <a:ln w="11430"/>
                <a:solidFill>
                  <a:srgbClr val="FFFF00"/>
                </a:solidFill>
                <a:effectLst>
                  <a:outerShdw blurRad="50800" dist="38100" dir="10800000" algn="r" rotWithShape="0">
                    <a:prstClr val="black"/>
                  </a:outerShdw>
                </a:effectLst>
                <a:uLnTx/>
                <a:uFillTx/>
                <a:latin typeface="Times"/>
                <a:ea typeface="+mn-ea"/>
                <a:cs typeface="+mn-cs"/>
              </a:rPr>
              <a:t>Oración inicial</a:t>
            </a:r>
            <a:endParaRPr kumimoji="0" lang="es-PE" sz="2800" b="1" i="0" u="none" strike="noStrike" kern="0" cap="none" spc="0" normalizeH="0" baseline="0" noProof="0" dirty="0" smtClean="0">
              <a:ln w="11430"/>
              <a:solidFill>
                <a:srgbClr val="FFFF00"/>
              </a:solidFill>
              <a:effectLst>
                <a:outerShdw blurRad="50800" dist="38100" dir="10800000" algn="r" rotWithShape="0">
                  <a:prstClr val="black"/>
                </a:outerShdw>
              </a:effectLst>
              <a:uLnTx/>
              <a:uFillTx/>
              <a:latin typeface="Times"/>
              <a:ea typeface="+mn-ea"/>
              <a:cs typeface="+mn-cs"/>
            </a:endParaRPr>
          </a:p>
        </p:txBody>
      </p:sp>
      <p:pic>
        <p:nvPicPr>
          <p:cNvPr id="1026" name="Picture 2" descr="Resultado de imagen para icono de Jes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5308" y="669804"/>
            <a:ext cx="3337170" cy="5518392"/>
          </a:xfrm>
          <a:prstGeom prst="rect">
            <a:avLst/>
          </a:prstGeom>
          <a:noFill/>
          <a:scene3d>
            <a:camera prst="orthographicFront"/>
            <a:lightRig rig="threePt" dir="t"/>
          </a:scene3d>
          <a:sp3d>
            <a:bevelT prst="angle"/>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164830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1"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3">
                                            <p:txEl>
                                              <p:pRg st="1" end="1"/>
                                            </p:txEl>
                                          </p:spTgt>
                                        </p:tgtEl>
                                      </p:cBhvr>
                                    </p:animEffect>
                                  </p:childTnLst>
                                </p:cTn>
                              </p:par>
                            </p:childTnLst>
                          </p:cTn>
                        </p:par>
                        <p:par>
                          <p:cTn id="26" fill="hold">
                            <p:stCondLst>
                              <p:cond delay="2000"/>
                            </p:stCondLst>
                            <p:childTnLst>
                              <p:par>
                                <p:cTn id="27" presetID="25" presetClass="entr" presetSubtype="0" fill="hold" grpId="0" nodeType="after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p:cTn id="29"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32"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3">
                                            <p:txEl>
                                              <p:pRg st="2" end="2"/>
                                            </p:txEl>
                                          </p:spTgt>
                                        </p:tgtEl>
                                      </p:cBhvr>
                                    </p:animEffect>
                                  </p:childTnLst>
                                </p:cTn>
                              </p:par>
                            </p:childTnLst>
                          </p:cTn>
                        </p:par>
                        <p:par>
                          <p:cTn id="37" fill="hold">
                            <p:stCondLst>
                              <p:cond delay="3000"/>
                            </p:stCondLst>
                            <p:childTnLst>
                              <p:par>
                                <p:cTn id="38" presetID="25" presetClass="entr" presetSubtype="0" fill="hold" grpId="0" nodeType="after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 calcmode="lin" valueType="num">
                                      <p:cBhvr>
                                        <p:cTn id="40"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43"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3">
                                            <p:txEl>
                                              <p:pRg st="3" end="3"/>
                                            </p:txEl>
                                          </p:spTgt>
                                        </p:tgtEl>
                                      </p:cBhvr>
                                    </p:animEffect>
                                  </p:childTnLst>
                                </p:cTn>
                              </p:par>
                            </p:childTnLst>
                          </p:cTn>
                        </p:par>
                        <p:par>
                          <p:cTn id="48" fill="hold">
                            <p:stCondLst>
                              <p:cond delay="4000"/>
                            </p:stCondLst>
                            <p:childTnLst>
                              <p:par>
                                <p:cTn id="49" presetID="25" presetClass="entr" presetSubtype="0" fill="hold" grpId="0" nodeType="afterEffect">
                                  <p:stCondLst>
                                    <p:cond delay="0"/>
                                  </p:stCondLst>
                                  <p:childTnLst>
                                    <p:set>
                                      <p:cBhvr>
                                        <p:cTn id="50" dur="1" fill="hold">
                                          <p:stCondLst>
                                            <p:cond delay="0"/>
                                          </p:stCondLst>
                                        </p:cTn>
                                        <p:tgtEl>
                                          <p:spTgt spid="3">
                                            <p:txEl>
                                              <p:pRg st="4" end="4"/>
                                            </p:txEl>
                                          </p:spTgt>
                                        </p:tgtEl>
                                        <p:attrNameLst>
                                          <p:attrName>style.visibility</p:attrName>
                                        </p:attrNameLst>
                                      </p:cBhvr>
                                      <p:to>
                                        <p:strVal val="visible"/>
                                      </p:to>
                                    </p:set>
                                    <p:anim calcmode="lin" valueType="num">
                                      <p:cBhvr>
                                        <p:cTn id="51"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54"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3">
                                            <p:txEl>
                                              <p:pRg st="4" end="4"/>
                                            </p:txEl>
                                          </p:spTgt>
                                        </p:tgtEl>
                                      </p:cBhvr>
                                    </p:animEffect>
                                  </p:childTnLst>
                                </p:cTn>
                              </p:par>
                            </p:childTnLst>
                          </p:cTn>
                        </p:par>
                        <p:par>
                          <p:cTn id="59" fill="hold">
                            <p:stCondLst>
                              <p:cond delay="5000"/>
                            </p:stCondLst>
                            <p:childTnLst>
                              <p:par>
                                <p:cTn id="60" presetID="25" presetClass="entr" presetSubtype="0" fill="hold" grpId="0" nodeType="afterEffect">
                                  <p:stCondLst>
                                    <p:cond delay="0"/>
                                  </p:stCondLst>
                                  <p:childTnLst>
                                    <p:set>
                                      <p:cBhvr>
                                        <p:cTn id="61" dur="1" fill="hold">
                                          <p:stCondLst>
                                            <p:cond delay="0"/>
                                          </p:stCondLst>
                                        </p:cTn>
                                        <p:tgtEl>
                                          <p:spTgt spid="3">
                                            <p:txEl>
                                              <p:pRg st="5" end="5"/>
                                            </p:txEl>
                                          </p:spTgt>
                                        </p:tgtEl>
                                        <p:attrNameLst>
                                          <p:attrName>style.visibility</p:attrName>
                                        </p:attrNameLst>
                                      </p:cBhvr>
                                      <p:to>
                                        <p:strVal val="visible"/>
                                      </p:to>
                                    </p:set>
                                    <p:anim calcmode="lin" valueType="num">
                                      <p:cBhvr>
                                        <p:cTn id="62" dur="500" decel="50000" fill="hold">
                                          <p:stCondLst>
                                            <p:cond delay="0"/>
                                          </p:stCondLst>
                                        </p:cTn>
                                        <p:tgtEl>
                                          <p:spTgt spid="3">
                                            <p:txEl>
                                              <p:pRg st="5" end="5"/>
                                            </p:txEl>
                                          </p:spTgt>
                                        </p:tgtEl>
                                        <p:attrNameLst>
                                          <p:attrName>style.rotation</p:attrName>
                                        </p:attrNameLst>
                                      </p:cBhvr>
                                      <p:tavLst>
                                        <p:tav tm="0">
                                          <p:val>
                                            <p:fltVal val="-90"/>
                                          </p:val>
                                        </p:tav>
                                        <p:tav tm="100000">
                                          <p:val>
                                            <p:fltVal val="0"/>
                                          </p:val>
                                        </p:tav>
                                      </p:tavLst>
                                    </p:anim>
                                    <p:anim calcmode="lin" valueType="num">
                                      <p:cBhvr>
                                        <p:cTn id="63" dur="500" decel="50000" fill="hold">
                                          <p:stCondLst>
                                            <p:cond delay="0"/>
                                          </p:stCondLst>
                                        </p:cTn>
                                        <p:tgtEl>
                                          <p:spTgt spid="3">
                                            <p:txEl>
                                              <p:pRg st="5" end="5"/>
                                            </p:txEl>
                                          </p:spTgt>
                                        </p:tgtEl>
                                        <p:attrNameLst>
                                          <p:attrName>ppt_w</p:attrName>
                                        </p:attrNameLst>
                                      </p:cBhvr>
                                      <p:tavLst>
                                        <p:tav tm="0">
                                          <p:val>
                                            <p:strVal val="#ppt_w"/>
                                          </p:val>
                                        </p:tav>
                                        <p:tav tm="100000">
                                          <p:val>
                                            <p:strVal val="#ppt_w*.05"/>
                                          </p:val>
                                        </p:tav>
                                      </p:tavLst>
                                    </p:anim>
                                    <p:anim calcmode="lin" valueType="num">
                                      <p:cBhvr>
                                        <p:cTn id="64" dur="500" accel="50000" fill="hold">
                                          <p:stCondLst>
                                            <p:cond delay="500"/>
                                          </p:stCondLst>
                                        </p:cTn>
                                        <p:tgtEl>
                                          <p:spTgt spid="3">
                                            <p:txEl>
                                              <p:pRg st="5" end="5"/>
                                            </p:txEl>
                                          </p:spTgt>
                                        </p:tgtEl>
                                        <p:attrNameLst>
                                          <p:attrName>ppt_w</p:attrName>
                                        </p:attrNameLst>
                                      </p:cBhvr>
                                      <p:tavLst>
                                        <p:tav tm="0">
                                          <p:val>
                                            <p:strVal val="#ppt_w*.05"/>
                                          </p:val>
                                        </p:tav>
                                        <p:tav tm="100000">
                                          <p:val>
                                            <p:strVal val="#ppt_w"/>
                                          </p:val>
                                        </p:tav>
                                      </p:tavLst>
                                    </p:anim>
                                    <p:anim calcmode="lin" valueType="num">
                                      <p:cBhvr>
                                        <p:cTn id="65"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66" dur="500" decel="50000" fill="hold">
                                          <p:stCondLst>
                                            <p:cond delay="0"/>
                                          </p:stCondLst>
                                        </p:cTn>
                                        <p:tgtEl>
                                          <p:spTgt spid="3">
                                            <p:txEl>
                                              <p:pRg st="5" end="5"/>
                                            </p:txEl>
                                          </p:spTgt>
                                        </p:tgtEl>
                                        <p:attrNameLst>
                                          <p:attrName>ppt_x</p:attrName>
                                        </p:attrNameLst>
                                      </p:cBhvr>
                                      <p:tavLst>
                                        <p:tav tm="0">
                                          <p:val>
                                            <p:strVal val="#ppt_x+.4"/>
                                          </p:val>
                                        </p:tav>
                                        <p:tav tm="100000">
                                          <p:val>
                                            <p:strVal val="#ppt_x"/>
                                          </p:val>
                                        </p:tav>
                                      </p:tavLst>
                                    </p:anim>
                                    <p:anim calcmode="lin" valueType="num">
                                      <p:cBhvr>
                                        <p:cTn id="67" dur="500" decel="50000" fill="hold">
                                          <p:stCondLst>
                                            <p:cond delay="0"/>
                                          </p:stCondLst>
                                        </p:cTn>
                                        <p:tgtEl>
                                          <p:spTgt spid="3">
                                            <p:txEl>
                                              <p:pRg st="5" end="5"/>
                                            </p:txEl>
                                          </p:spTgt>
                                        </p:tgtEl>
                                        <p:attrNameLst>
                                          <p:attrName>ppt_y</p:attrName>
                                        </p:attrNameLst>
                                      </p:cBhvr>
                                      <p:tavLst>
                                        <p:tav tm="0">
                                          <p:val>
                                            <p:strVal val="#ppt_y-.2"/>
                                          </p:val>
                                        </p:tav>
                                        <p:tav tm="100000">
                                          <p:val>
                                            <p:strVal val="#ppt_y+.1"/>
                                          </p:val>
                                        </p:tav>
                                      </p:tavLst>
                                    </p:anim>
                                    <p:anim calcmode="lin" valueType="num">
                                      <p:cBhvr>
                                        <p:cTn id="68" dur="500" accel="50000" fill="hold">
                                          <p:stCondLst>
                                            <p:cond delay="500"/>
                                          </p:stCondLst>
                                        </p:cTn>
                                        <p:tgtEl>
                                          <p:spTgt spid="3">
                                            <p:txEl>
                                              <p:pRg st="5" end="5"/>
                                            </p:txEl>
                                          </p:spTgt>
                                        </p:tgtEl>
                                        <p:attrNameLst>
                                          <p:attrName>ppt_y</p:attrName>
                                        </p:attrNameLst>
                                      </p:cBhvr>
                                      <p:tavLst>
                                        <p:tav tm="0">
                                          <p:val>
                                            <p:strVal val="#ppt_y+.1"/>
                                          </p:val>
                                        </p:tav>
                                        <p:tav tm="100000">
                                          <p:val>
                                            <p:strVal val="#ppt_y"/>
                                          </p:val>
                                        </p:tav>
                                      </p:tavLst>
                                    </p:anim>
                                    <p:animEffect transition="in" filter="fade">
                                      <p:cBhvr>
                                        <p:cTn id="69" dur="1000" decel="50000">
                                          <p:stCondLst>
                                            <p:cond delay="0"/>
                                          </p:stCondLst>
                                        </p:cTn>
                                        <p:tgtEl>
                                          <p:spTgt spid="3">
                                            <p:txEl>
                                              <p:pRg st="5" end="5"/>
                                            </p:txEl>
                                          </p:spTgt>
                                        </p:tgtEl>
                                      </p:cBhvr>
                                    </p:animEffect>
                                  </p:childTnLst>
                                </p:cTn>
                              </p:par>
                            </p:childTnLst>
                          </p:cTn>
                        </p:par>
                        <p:par>
                          <p:cTn id="70" fill="hold">
                            <p:stCondLst>
                              <p:cond delay="6000"/>
                            </p:stCondLst>
                            <p:childTnLst>
                              <p:par>
                                <p:cTn id="71" presetID="25" presetClass="entr" presetSubtype="0" fill="hold" grpId="0" nodeType="afterEffect">
                                  <p:stCondLst>
                                    <p:cond delay="0"/>
                                  </p:stCondLst>
                                  <p:childTnLst>
                                    <p:set>
                                      <p:cBhvr>
                                        <p:cTn id="72" dur="1" fill="hold">
                                          <p:stCondLst>
                                            <p:cond delay="0"/>
                                          </p:stCondLst>
                                        </p:cTn>
                                        <p:tgtEl>
                                          <p:spTgt spid="3">
                                            <p:txEl>
                                              <p:pRg st="6" end="6"/>
                                            </p:txEl>
                                          </p:spTgt>
                                        </p:tgtEl>
                                        <p:attrNameLst>
                                          <p:attrName>style.visibility</p:attrName>
                                        </p:attrNameLst>
                                      </p:cBhvr>
                                      <p:to>
                                        <p:strVal val="visible"/>
                                      </p:to>
                                    </p:set>
                                    <p:anim calcmode="lin" valueType="num">
                                      <p:cBhvr>
                                        <p:cTn id="73" dur="500" decel="50000" fill="hold">
                                          <p:stCondLst>
                                            <p:cond delay="0"/>
                                          </p:stCondLst>
                                        </p:cTn>
                                        <p:tgtEl>
                                          <p:spTgt spid="3">
                                            <p:txEl>
                                              <p:pRg st="6" end="6"/>
                                            </p:txEl>
                                          </p:spTgt>
                                        </p:tgtEl>
                                        <p:attrNameLst>
                                          <p:attrName>style.rotation</p:attrName>
                                        </p:attrNameLst>
                                      </p:cBhvr>
                                      <p:tavLst>
                                        <p:tav tm="0">
                                          <p:val>
                                            <p:fltVal val="-90"/>
                                          </p:val>
                                        </p:tav>
                                        <p:tav tm="100000">
                                          <p:val>
                                            <p:fltVal val="0"/>
                                          </p:val>
                                        </p:tav>
                                      </p:tavLst>
                                    </p:anim>
                                    <p:anim calcmode="lin" valueType="num">
                                      <p:cBhvr>
                                        <p:cTn id="74" dur="500" decel="50000" fill="hold">
                                          <p:stCondLst>
                                            <p:cond delay="0"/>
                                          </p:stCondLst>
                                        </p:cTn>
                                        <p:tgtEl>
                                          <p:spTgt spid="3">
                                            <p:txEl>
                                              <p:pRg st="6" end="6"/>
                                            </p:txEl>
                                          </p:spTgt>
                                        </p:tgtEl>
                                        <p:attrNameLst>
                                          <p:attrName>ppt_w</p:attrName>
                                        </p:attrNameLst>
                                      </p:cBhvr>
                                      <p:tavLst>
                                        <p:tav tm="0">
                                          <p:val>
                                            <p:strVal val="#ppt_w"/>
                                          </p:val>
                                        </p:tav>
                                        <p:tav tm="100000">
                                          <p:val>
                                            <p:strVal val="#ppt_w*.05"/>
                                          </p:val>
                                        </p:tav>
                                      </p:tavLst>
                                    </p:anim>
                                    <p:anim calcmode="lin" valueType="num">
                                      <p:cBhvr>
                                        <p:cTn id="75" dur="500" accel="50000" fill="hold">
                                          <p:stCondLst>
                                            <p:cond delay="500"/>
                                          </p:stCondLst>
                                        </p:cTn>
                                        <p:tgtEl>
                                          <p:spTgt spid="3">
                                            <p:txEl>
                                              <p:pRg st="6" end="6"/>
                                            </p:txEl>
                                          </p:spTgt>
                                        </p:tgtEl>
                                        <p:attrNameLst>
                                          <p:attrName>ppt_w</p:attrName>
                                        </p:attrNameLst>
                                      </p:cBhvr>
                                      <p:tavLst>
                                        <p:tav tm="0">
                                          <p:val>
                                            <p:strVal val="#ppt_w*.05"/>
                                          </p:val>
                                        </p:tav>
                                        <p:tav tm="100000">
                                          <p:val>
                                            <p:strVal val="#ppt_w"/>
                                          </p:val>
                                        </p:tav>
                                      </p:tavLst>
                                    </p:anim>
                                    <p:anim calcmode="lin" valueType="num">
                                      <p:cBhvr>
                                        <p:cTn id="76" dur="10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77" dur="500" decel="50000" fill="hold">
                                          <p:stCondLst>
                                            <p:cond delay="0"/>
                                          </p:stCondLst>
                                        </p:cTn>
                                        <p:tgtEl>
                                          <p:spTgt spid="3">
                                            <p:txEl>
                                              <p:pRg st="6" end="6"/>
                                            </p:txEl>
                                          </p:spTgt>
                                        </p:tgtEl>
                                        <p:attrNameLst>
                                          <p:attrName>ppt_x</p:attrName>
                                        </p:attrNameLst>
                                      </p:cBhvr>
                                      <p:tavLst>
                                        <p:tav tm="0">
                                          <p:val>
                                            <p:strVal val="#ppt_x+.4"/>
                                          </p:val>
                                        </p:tav>
                                        <p:tav tm="100000">
                                          <p:val>
                                            <p:strVal val="#ppt_x"/>
                                          </p:val>
                                        </p:tav>
                                      </p:tavLst>
                                    </p:anim>
                                    <p:anim calcmode="lin" valueType="num">
                                      <p:cBhvr>
                                        <p:cTn id="78" dur="500" decel="50000" fill="hold">
                                          <p:stCondLst>
                                            <p:cond delay="0"/>
                                          </p:stCondLst>
                                        </p:cTn>
                                        <p:tgtEl>
                                          <p:spTgt spid="3">
                                            <p:txEl>
                                              <p:pRg st="6" end="6"/>
                                            </p:txEl>
                                          </p:spTgt>
                                        </p:tgtEl>
                                        <p:attrNameLst>
                                          <p:attrName>ppt_y</p:attrName>
                                        </p:attrNameLst>
                                      </p:cBhvr>
                                      <p:tavLst>
                                        <p:tav tm="0">
                                          <p:val>
                                            <p:strVal val="#ppt_y-.2"/>
                                          </p:val>
                                        </p:tav>
                                        <p:tav tm="100000">
                                          <p:val>
                                            <p:strVal val="#ppt_y+.1"/>
                                          </p:val>
                                        </p:tav>
                                      </p:tavLst>
                                    </p:anim>
                                    <p:anim calcmode="lin" valueType="num">
                                      <p:cBhvr>
                                        <p:cTn id="79" dur="500" accel="50000" fill="hold">
                                          <p:stCondLst>
                                            <p:cond delay="500"/>
                                          </p:stCondLst>
                                        </p:cTn>
                                        <p:tgtEl>
                                          <p:spTgt spid="3">
                                            <p:txEl>
                                              <p:pRg st="6" end="6"/>
                                            </p:txEl>
                                          </p:spTgt>
                                        </p:tgtEl>
                                        <p:attrNameLst>
                                          <p:attrName>ppt_y</p:attrName>
                                        </p:attrNameLst>
                                      </p:cBhvr>
                                      <p:tavLst>
                                        <p:tav tm="0">
                                          <p:val>
                                            <p:strVal val="#ppt_y+.1"/>
                                          </p:val>
                                        </p:tav>
                                        <p:tav tm="100000">
                                          <p:val>
                                            <p:strVal val="#ppt_y"/>
                                          </p:val>
                                        </p:tav>
                                      </p:tavLst>
                                    </p:anim>
                                    <p:animEffect transition="in" filter="fade">
                                      <p:cBhvr>
                                        <p:cTn id="80" dur="1000" decel="50000">
                                          <p:stCondLst>
                                            <p:cond delay="0"/>
                                          </p:stCondLst>
                                        </p:cTn>
                                        <p:tgtEl>
                                          <p:spTgt spid="3">
                                            <p:txEl>
                                              <p:pRg st="6" end="6"/>
                                            </p:txEl>
                                          </p:spTgt>
                                        </p:tgtEl>
                                      </p:cBhvr>
                                    </p:animEffect>
                                  </p:childTnLst>
                                </p:cTn>
                              </p:par>
                            </p:childTnLst>
                          </p:cTn>
                        </p:par>
                        <p:par>
                          <p:cTn id="81" fill="hold">
                            <p:stCondLst>
                              <p:cond delay="7000"/>
                            </p:stCondLst>
                            <p:childTnLst>
                              <p:par>
                                <p:cTn id="82" presetID="25" presetClass="entr" presetSubtype="0" fill="hold" grpId="0" nodeType="afterEffect">
                                  <p:stCondLst>
                                    <p:cond delay="0"/>
                                  </p:stCondLst>
                                  <p:childTnLst>
                                    <p:set>
                                      <p:cBhvr>
                                        <p:cTn id="83" dur="1" fill="hold">
                                          <p:stCondLst>
                                            <p:cond delay="0"/>
                                          </p:stCondLst>
                                        </p:cTn>
                                        <p:tgtEl>
                                          <p:spTgt spid="3">
                                            <p:txEl>
                                              <p:pRg st="7" end="7"/>
                                            </p:txEl>
                                          </p:spTgt>
                                        </p:tgtEl>
                                        <p:attrNameLst>
                                          <p:attrName>style.visibility</p:attrName>
                                        </p:attrNameLst>
                                      </p:cBhvr>
                                      <p:to>
                                        <p:strVal val="visible"/>
                                      </p:to>
                                    </p:set>
                                    <p:anim calcmode="lin" valueType="num">
                                      <p:cBhvr>
                                        <p:cTn id="84" dur="500" decel="50000" fill="hold">
                                          <p:stCondLst>
                                            <p:cond delay="0"/>
                                          </p:stCondLst>
                                        </p:cTn>
                                        <p:tgtEl>
                                          <p:spTgt spid="3">
                                            <p:txEl>
                                              <p:pRg st="7" end="7"/>
                                            </p:txEl>
                                          </p:spTgt>
                                        </p:tgtEl>
                                        <p:attrNameLst>
                                          <p:attrName>style.rotation</p:attrName>
                                        </p:attrNameLst>
                                      </p:cBhvr>
                                      <p:tavLst>
                                        <p:tav tm="0">
                                          <p:val>
                                            <p:fltVal val="-90"/>
                                          </p:val>
                                        </p:tav>
                                        <p:tav tm="100000">
                                          <p:val>
                                            <p:fltVal val="0"/>
                                          </p:val>
                                        </p:tav>
                                      </p:tavLst>
                                    </p:anim>
                                    <p:anim calcmode="lin" valueType="num">
                                      <p:cBhvr>
                                        <p:cTn id="85" dur="500" decel="50000" fill="hold">
                                          <p:stCondLst>
                                            <p:cond delay="0"/>
                                          </p:stCondLst>
                                        </p:cTn>
                                        <p:tgtEl>
                                          <p:spTgt spid="3">
                                            <p:txEl>
                                              <p:pRg st="7" end="7"/>
                                            </p:txEl>
                                          </p:spTgt>
                                        </p:tgtEl>
                                        <p:attrNameLst>
                                          <p:attrName>ppt_w</p:attrName>
                                        </p:attrNameLst>
                                      </p:cBhvr>
                                      <p:tavLst>
                                        <p:tav tm="0">
                                          <p:val>
                                            <p:strVal val="#ppt_w"/>
                                          </p:val>
                                        </p:tav>
                                        <p:tav tm="100000">
                                          <p:val>
                                            <p:strVal val="#ppt_w*.05"/>
                                          </p:val>
                                        </p:tav>
                                      </p:tavLst>
                                    </p:anim>
                                    <p:anim calcmode="lin" valueType="num">
                                      <p:cBhvr>
                                        <p:cTn id="86" dur="500" accel="50000" fill="hold">
                                          <p:stCondLst>
                                            <p:cond delay="500"/>
                                          </p:stCondLst>
                                        </p:cTn>
                                        <p:tgtEl>
                                          <p:spTgt spid="3">
                                            <p:txEl>
                                              <p:pRg st="7" end="7"/>
                                            </p:txEl>
                                          </p:spTgt>
                                        </p:tgtEl>
                                        <p:attrNameLst>
                                          <p:attrName>ppt_w</p:attrName>
                                        </p:attrNameLst>
                                      </p:cBhvr>
                                      <p:tavLst>
                                        <p:tav tm="0">
                                          <p:val>
                                            <p:strVal val="#ppt_w*.05"/>
                                          </p:val>
                                        </p:tav>
                                        <p:tav tm="100000">
                                          <p:val>
                                            <p:strVal val="#ppt_w"/>
                                          </p:val>
                                        </p:tav>
                                      </p:tavLst>
                                    </p:anim>
                                    <p:anim calcmode="lin" valueType="num">
                                      <p:cBhvr>
                                        <p:cTn id="87" dur="1000" fill="hold"/>
                                        <p:tgtEl>
                                          <p:spTgt spid="3">
                                            <p:txEl>
                                              <p:pRg st="7" end="7"/>
                                            </p:txEl>
                                          </p:spTgt>
                                        </p:tgtEl>
                                        <p:attrNameLst>
                                          <p:attrName>ppt_h</p:attrName>
                                        </p:attrNameLst>
                                      </p:cBhvr>
                                      <p:tavLst>
                                        <p:tav tm="0">
                                          <p:val>
                                            <p:strVal val="#ppt_h"/>
                                          </p:val>
                                        </p:tav>
                                        <p:tav tm="100000">
                                          <p:val>
                                            <p:strVal val="#ppt_h"/>
                                          </p:val>
                                        </p:tav>
                                      </p:tavLst>
                                    </p:anim>
                                    <p:anim calcmode="lin" valueType="num">
                                      <p:cBhvr>
                                        <p:cTn id="88" dur="500" decel="50000" fill="hold">
                                          <p:stCondLst>
                                            <p:cond delay="0"/>
                                          </p:stCondLst>
                                        </p:cTn>
                                        <p:tgtEl>
                                          <p:spTgt spid="3">
                                            <p:txEl>
                                              <p:pRg st="7" end="7"/>
                                            </p:txEl>
                                          </p:spTgt>
                                        </p:tgtEl>
                                        <p:attrNameLst>
                                          <p:attrName>ppt_x</p:attrName>
                                        </p:attrNameLst>
                                      </p:cBhvr>
                                      <p:tavLst>
                                        <p:tav tm="0">
                                          <p:val>
                                            <p:strVal val="#ppt_x+.4"/>
                                          </p:val>
                                        </p:tav>
                                        <p:tav tm="100000">
                                          <p:val>
                                            <p:strVal val="#ppt_x"/>
                                          </p:val>
                                        </p:tav>
                                      </p:tavLst>
                                    </p:anim>
                                    <p:anim calcmode="lin" valueType="num">
                                      <p:cBhvr>
                                        <p:cTn id="89" dur="500" decel="50000" fill="hold">
                                          <p:stCondLst>
                                            <p:cond delay="0"/>
                                          </p:stCondLst>
                                        </p:cTn>
                                        <p:tgtEl>
                                          <p:spTgt spid="3">
                                            <p:txEl>
                                              <p:pRg st="7" end="7"/>
                                            </p:txEl>
                                          </p:spTgt>
                                        </p:tgtEl>
                                        <p:attrNameLst>
                                          <p:attrName>ppt_y</p:attrName>
                                        </p:attrNameLst>
                                      </p:cBhvr>
                                      <p:tavLst>
                                        <p:tav tm="0">
                                          <p:val>
                                            <p:strVal val="#ppt_y-.2"/>
                                          </p:val>
                                        </p:tav>
                                        <p:tav tm="100000">
                                          <p:val>
                                            <p:strVal val="#ppt_y+.1"/>
                                          </p:val>
                                        </p:tav>
                                      </p:tavLst>
                                    </p:anim>
                                    <p:anim calcmode="lin" valueType="num">
                                      <p:cBhvr>
                                        <p:cTn id="90" dur="500" accel="50000" fill="hold">
                                          <p:stCondLst>
                                            <p:cond delay="500"/>
                                          </p:stCondLst>
                                        </p:cTn>
                                        <p:tgtEl>
                                          <p:spTgt spid="3">
                                            <p:txEl>
                                              <p:pRg st="7" end="7"/>
                                            </p:txEl>
                                          </p:spTgt>
                                        </p:tgtEl>
                                        <p:attrNameLst>
                                          <p:attrName>ppt_y</p:attrName>
                                        </p:attrNameLst>
                                      </p:cBhvr>
                                      <p:tavLst>
                                        <p:tav tm="0">
                                          <p:val>
                                            <p:strVal val="#ppt_y+.1"/>
                                          </p:val>
                                        </p:tav>
                                        <p:tav tm="100000">
                                          <p:val>
                                            <p:strVal val="#ppt_y"/>
                                          </p:val>
                                        </p:tav>
                                      </p:tavLst>
                                    </p:anim>
                                    <p:animEffect transition="in" filter="fade">
                                      <p:cBhvr>
                                        <p:cTn id="91" dur="1000" decel="50000">
                                          <p:stCondLst>
                                            <p:cond delay="0"/>
                                          </p:stCondLst>
                                        </p:cTn>
                                        <p:tgtEl>
                                          <p:spTgt spid="3">
                                            <p:txEl>
                                              <p:pRg st="7" end="7"/>
                                            </p:txEl>
                                          </p:spTgt>
                                        </p:tgtEl>
                                      </p:cBhvr>
                                    </p:animEffect>
                                  </p:childTnLst>
                                </p:cTn>
                              </p:par>
                            </p:childTnLst>
                          </p:cTn>
                        </p:par>
                        <p:par>
                          <p:cTn id="92" fill="hold">
                            <p:stCondLst>
                              <p:cond delay="8000"/>
                            </p:stCondLst>
                            <p:childTnLst>
                              <p:par>
                                <p:cTn id="93" presetID="25" presetClass="entr" presetSubtype="0" fill="hold" grpId="0" nodeType="afterEffect">
                                  <p:stCondLst>
                                    <p:cond delay="0"/>
                                  </p:stCondLst>
                                  <p:childTnLst>
                                    <p:set>
                                      <p:cBhvr>
                                        <p:cTn id="94" dur="1" fill="hold">
                                          <p:stCondLst>
                                            <p:cond delay="0"/>
                                          </p:stCondLst>
                                        </p:cTn>
                                        <p:tgtEl>
                                          <p:spTgt spid="3">
                                            <p:txEl>
                                              <p:pRg st="8" end="8"/>
                                            </p:txEl>
                                          </p:spTgt>
                                        </p:tgtEl>
                                        <p:attrNameLst>
                                          <p:attrName>style.visibility</p:attrName>
                                        </p:attrNameLst>
                                      </p:cBhvr>
                                      <p:to>
                                        <p:strVal val="visible"/>
                                      </p:to>
                                    </p:set>
                                    <p:anim calcmode="lin" valueType="num">
                                      <p:cBhvr>
                                        <p:cTn id="95" dur="500" decel="50000" fill="hold">
                                          <p:stCondLst>
                                            <p:cond delay="0"/>
                                          </p:stCondLst>
                                        </p:cTn>
                                        <p:tgtEl>
                                          <p:spTgt spid="3">
                                            <p:txEl>
                                              <p:pRg st="8" end="8"/>
                                            </p:txEl>
                                          </p:spTgt>
                                        </p:tgtEl>
                                        <p:attrNameLst>
                                          <p:attrName>style.rotation</p:attrName>
                                        </p:attrNameLst>
                                      </p:cBhvr>
                                      <p:tavLst>
                                        <p:tav tm="0">
                                          <p:val>
                                            <p:fltVal val="-90"/>
                                          </p:val>
                                        </p:tav>
                                        <p:tav tm="100000">
                                          <p:val>
                                            <p:fltVal val="0"/>
                                          </p:val>
                                        </p:tav>
                                      </p:tavLst>
                                    </p:anim>
                                    <p:anim calcmode="lin" valueType="num">
                                      <p:cBhvr>
                                        <p:cTn id="96" dur="500" decel="50000" fill="hold">
                                          <p:stCondLst>
                                            <p:cond delay="0"/>
                                          </p:stCondLst>
                                        </p:cTn>
                                        <p:tgtEl>
                                          <p:spTgt spid="3">
                                            <p:txEl>
                                              <p:pRg st="8" end="8"/>
                                            </p:txEl>
                                          </p:spTgt>
                                        </p:tgtEl>
                                        <p:attrNameLst>
                                          <p:attrName>ppt_w</p:attrName>
                                        </p:attrNameLst>
                                      </p:cBhvr>
                                      <p:tavLst>
                                        <p:tav tm="0">
                                          <p:val>
                                            <p:strVal val="#ppt_w"/>
                                          </p:val>
                                        </p:tav>
                                        <p:tav tm="100000">
                                          <p:val>
                                            <p:strVal val="#ppt_w*.05"/>
                                          </p:val>
                                        </p:tav>
                                      </p:tavLst>
                                    </p:anim>
                                    <p:anim calcmode="lin" valueType="num">
                                      <p:cBhvr>
                                        <p:cTn id="97" dur="500" accel="50000" fill="hold">
                                          <p:stCondLst>
                                            <p:cond delay="500"/>
                                          </p:stCondLst>
                                        </p:cTn>
                                        <p:tgtEl>
                                          <p:spTgt spid="3">
                                            <p:txEl>
                                              <p:pRg st="8" end="8"/>
                                            </p:txEl>
                                          </p:spTgt>
                                        </p:tgtEl>
                                        <p:attrNameLst>
                                          <p:attrName>ppt_w</p:attrName>
                                        </p:attrNameLst>
                                      </p:cBhvr>
                                      <p:tavLst>
                                        <p:tav tm="0">
                                          <p:val>
                                            <p:strVal val="#ppt_w*.05"/>
                                          </p:val>
                                        </p:tav>
                                        <p:tav tm="100000">
                                          <p:val>
                                            <p:strVal val="#ppt_w"/>
                                          </p:val>
                                        </p:tav>
                                      </p:tavLst>
                                    </p:anim>
                                    <p:anim calcmode="lin" valueType="num">
                                      <p:cBhvr>
                                        <p:cTn id="98" dur="1000" fill="hold"/>
                                        <p:tgtEl>
                                          <p:spTgt spid="3">
                                            <p:txEl>
                                              <p:pRg st="8" end="8"/>
                                            </p:txEl>
                                          </p:spTgt>
                                        </p:tgtEl>
                                        <p:attrNameLst>
                                          <p:attrName>ppt_h</p:attrName>
                                        </p:attrNameLst>
                                      </p:cBhvr>
                                      <p:tavLst>
                                        <p:tav tm="0">
                                          <p:val>
                                            <p:strVal val="#ppt_h"/>
                                          </p:val>
                                        </p:tav>
                                        <p:tav tm="100000">
                                          <p:val>
                                            <p:strVal val="#ppt_h"/>
                                          </p:val>
                                        </p:tav>
                                      </p:tavLst>
                                    </p:anim>
                                    <p:anim calcmode="lin" valueType="num">
                                      <p:cBhvr>
                                        <p:cTn id="99" dur="500" decel="50000" fill="hold">
                                          <p:stCondLst>
                                            <p:cond delay="0"/>
                                          </p:stCondLst>
                                        </p:cTn>
                                        <p:tgtEl>
                                          <p:spTgt spid="3">
                                            <p:txEl>
                                              <p:pRg st="8" end="8"/>
                                            </p:txEl>
                                          </p:spTgt>
                                        </p:tgtEl>
                                        <p:attrNameLst>
                                          <p:attrName>ppt_x</p:attrName>
                                        </p:attrNameLst>
                                      </p:cBhvr>
                                      <p:tavLst>
                                        <p:tav tm="0">
                                          <p:val>
                                            <p:strVal val="#ppt_x+.4"/>
                                          </p:val>
                                        </p:tav>
                                        <p:tav tm="100000">
                                          <p:val>
                                            <p:strVal val="#ppt_x"/>
                                          </p:val>
                                        </p:tav>
                                      </p:tavLst>
                                    </p:anim>
                                    <p:anim calcmode="lin" valueType="num">
                                      <p:cBhvr>
                                        <p:cTn id="100" dur="500" decel="50000" fill="hold">
                                          <p:stCondLst>
                                            <p:cond delay="0"/>
                                          </p:stCondLst>
                                        </p:cTn>
                                        <p:tgtEl>
                                          <p:spTgt spid="3">
                                            <p:txEl>
                                              <p:pRg st="8" end="8"/>
                                            </p:txEl>
                                          </p:spTgt>
                                        </p:tgtEl>
                                        <p:attrNameLst>
                                          <p:attrName>ppt_y</p:attrName>
                                        </p:attrNameLst>
                                      </p:cBhvr>
                                      <p:tavLst>
                                        <p:tav tm="0">
                                          <p:val>
                                            <p:strVal val="#ppt_y-.2"/>
                                          </p:val>
                                        </p:tav>
                                        <p:tav tm="100000">
                                          <p:val>
                                            <p:strVal val="#ppt_y+.1"/>
                                          </p:val>
                                        </p:tav>
                                      </p:tavLst>
                                    </p:anim>
                                    <p:anim calcmode="lin" valueType="num">
                                      <p:cBhvr>
                                        <p:cTn id="101" dur="500" accel="50000" fill="hold">
                                          <p:stCondLst>
                                            <p:cond delay="500"/>
                                          </p:stCondLst>
                                        </p:cTn>
                                        <p:tgtEl>
                                          <p:spTgt spid="3">
                                            <p:txEl>
                                              <p:pRg st="8" end="8"/>
                                            </p:txEl>
                                          </p:spTgt>
                                        </p:tgtEl>
                                        <p:attrNameLst>
                                          <p:attrName>ppt_y</p:attrName>
                                        </p:attrNameLst>
                                      </p:cBhvr>
                                      <p:tavLst>
                                        <p:tav tm="0">
                                          <p:val>
                                            <p:strVal val="#ppt_y+.1"/>
                                          </p:val>
                                        </p:tav>
                                        <p:tav tm="100000">
                                          <p:val>
                                            <p:strVal val="#ppt_y"/>
                                          </p:val>
                                        </p:tav>
                                      </p:tavLst>
                                    </p:anim>
                                    <p:animEffect transition="in" filter="fade">
                                      <p:cBhvr>
                                        <p:cTn id="102" dur="1000" decel="50000">
                                          <p:stCondLst>
                                            <p:cond delay="0"/>
                                          </p:stCondLst>
                                        </p:cTn>
                                        <p:tgtEl>
                                          <p:spTgt spid="3">
                                            <p:txEl>
                                              <p:pRg st="8" end="8"/>
                                            </p:txEl>
                                          </p:spTgt>
                                        </p:tgtEl>
                                      </p:cBhvr>
                                    </p:animEffect>
                                  </p:childTnLst>
                                </p:cTn>
                              </p:par>
                            </p:childTnLst>
                          </p:cTn>
                        </p:par>
                        <p:par>
                          <p:cTn id="103" fill="hold">
                            <p:stCondLst>
                              <p:cond delay="9000"/>
                            </p:stCondLst>
                            <p:childTnLst>
                              <p:par>
                                <p:cTn id="104" presetID="25" presetClass="entr" presetSubtype="0" fill="hold" grpId="0" nodeType="afterEffect">
                                  <p:stCondLst>
                                    <p:cond delay="0"/>
                                  </p:stCondLst>
                                  <p:childTnLst>
                                    <p:set>
                                      <p:cBhvr>
                                        <p:cTn id="105" dur="1" fill="hold">
                                          <p:stCondLst>
                                            <p:cond delay="0"/>
                                          </p:stCondLst>
                                        </p:cTn>
                                        <p:tgtEl>
                                          <p:spTgt spid="3">
                                            <p:txEl>
                                              <p:pRg st="9" end="9"/>
                                            </p:txEl>
                                          </p:spTgt>
                                        </p:tgtEl>
                                        <p:attrNameLst>
                                          <p:attrName>style.visibility</p:attrName>
                                        </p:attrNameLst>
                                      </p:cBhvr>
                                      <p:to>
                                        <p:strVal val="visible"/>
                                      </p:to>
                                    </p:set>
                                    <p:anim calcmode="lin" valueType="num">
                                      <p:cBhvr>
                                        <p:cTn id="106" dur="500" decel="50000" fill="hold">
                                          <p:stCondLst>
                                            <p:cond delay="0"/>
                                          </p:stCondLst>
                                        </p:cTn>
                                        <p:tgtEl>
                                          <p:spTgt spid="3">
                                            <p:txEl>
                                              <p:pRg st="9" end="9"/>
                                            </p:txEl>
                                          </p:spTgt>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3">
                                            <p:txEl>
                                              <p:pRg st="9" end="9"/>
                                            </p:txEl>
                                          </p:spTgt>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3">
                                            <p:txEl>
                                              <p:pRg st="9" end="9"/>
                                            </p:txEl>
                                          </p:spTgt>
                                        </p:tgtEl>
                                        <p:attrNameLst>
                                          <p:attrName>ppt_w</p:attrName>
                                        </p:attrNameLst>
                                      </p:cBhvr>
                                      <p:tavLst>
                                        <p:tav tm="0">
                                          <p:val>
                                            <p:strVal val="#ppt_w*.05"/>
                                          </p:val>
                                        </p:tav>
                                        <p:tav tm="100000">
                                          <p:val>
                                            <p:strVal val="#ppt_w"/>
                                          </p:val>
                                        </p:tav>
                                      </p:tavLst>
                                    </p:anim>
                                    <p:anim calcmode="lin" valueType="num">
                                      <p:cBhvr>
                                        <p:cTn id="109" dur="1000" fill="hold"/>
                                        <p:tgtEl>
                                          <p:spTgt spid="3">
                                            <p:txEl>
                                              <p:pRg st="9" end="9"/>
                                            </p:txEl>
                                          </p:spTgt>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3">
                                            <p:txEl>
                                              <p:pRg st="9" end="9"/>
                                            </p:txEl>
                                          </p:spTgt>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3">
                                            <p:txEl>
                                              <p:pRg st="9" end="9"/>
                                            </p:txEl>
                                          </p:spTgt>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3">
                                            <p:txEl>
                                              <p:pRg st="9" end="9"/>
                                            </p:txEl>
                                          </p:spTgt>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3">
                                            <p:txEl>
                                              <p:pRg st="9" end="9"/>
                                            </p:txEl>
                                          </p:spTgt>
                                        </p:tgtEl>
                                      </p:cBhvr>
                                    </p:animEffect>
                                  </p:childTnLst>
                                </p:cTn>
                              </p:par>
                            </p:childTnLst>
                          </p:cTn>
                        </p:par>
                        <p:par>
                          <p:cTn id="114" fill="hold">
                            <p:stCondLst>
                              <p:cond delay="10000"/>
                            </p:stCondLst>
                            <p:childTnLst>
                              <p:par>
                                <p:cTn id="115" presetID="25" presetClass="entr" presetSubtype="0" fill="hold" grpId="0" nodeType="afterEffect">
                                  <p:stCondLst>
                                    <p:cond delay="0"/>
                                  </p:stCondLst>
                                  <p:childTnLst>
                                    <p:set>
                                      <p:cBhvr>
                                        <p:cTn id="116" dur="1" fill="hold">
                                          <p:stCondLst>
                                            <p:cond delay="0"/>
                                          </p:stCondLst>
                                        </p:cTn>
                                        <p:tgtEl>
                                          <p:spTgt spid="3">
                                            <p:txEl>
                                              <p:pRg st="14" end="14"/>
                                            </p:txEl>
                                          </p:spTgt>
                                        </p:tgtEl>
                                        <p:attrNameLst>
                                          <p:attrName>style.visibility</p:attrName>
                                        </p:attrNameLst>
                                      </p:cBhvr>
                                      <p:to>
                                        <p:strVal val="visible"/>
                                      </p:to>
                                    </p:set>
                                    <p:anim calcmode="lin" valueType="num">
                                      <p:cBhvr>
                                        <p:cTn id="117" dur="500" decel="50000" fill="hold">
                                          <p:stCondLst>
                                            <p:cond delay="0"/>
                                          </p:stCondLst>
                                        </p:cTn>
                                        <p:tgtEl>
                                          <p:spTgt spid="3">
                                            <p:txEl>
                                              <p:pRg st="14" end="14"/>
                                            </p:txEl>
                                          </p:spTgt>
                                        </p:tgtEl>
                                        <p:attrNameLst>
                                          <p:attrName>style.rotation</p:attrName>
                                        </p:attrNameLst>
                                      </p:cBhvr>
                                      <p:tavLst>
                                        <p:tav tm="0">
                                          <p:val>
                                            <p:fltVal val="-90"/>
                                          </p:val>
                                        </p:tav>
                                        <p:tav tm="100000">
                                          <p:val>
                                            <p:fltVal val="0"/>
                                          </p:val>
                                        </p:tav>
                                      </p:tavLst>
                                    </p:anim>
                                    <p:anim calcmode="lin" valueType="num">
                                      <p:cBhvr>
                                        <p:cTn id="118" dur="500" decel="50000" fill="hold">
                                          <p:stCondLst>
                                            <p:cond delay="0"/>
                                          </p:stCondLst>
                                        </p:cTn>
                                        <p:tgtEl>
                                          <p:spTgt spid="3">
                                            <p:txEl>
                                              <p:pRg st="14" end="14"/>
                                            </p:txEl>
                                          </p:spTgt>
                                        </p:tgtEl>
                                        <p:attrNameLst>
                                          <p:attrName>ppt_w</p:attrName>
                                        </p:attrNameLst>
                                      </p:cBhvr>
                                      <p:tavLst>
                                        <p:tav tm="0">
                                          <p:val>
                                            <p:strVal val="#ppt_w"/>
                                          </p:val>
                                        </p:tav>
                                        <p:tav tm="100000">
                                          <p:val>
                                            <p:strVal val="#ppt_w*.05"/>
                                          </p:val>
                                        </p:tav>
                                      </p:tavLst>
                                    </p:anim>
                                    <p:anim calcmode="lin" valueType="num">
                                      <p:cBhvr>
                                        <p:cTn id="119" dur="500" accel="50000" fill="hold">
                                          <p:stCondLst>
                                            <p:cond delay="500"/>
                                          </p:stCondLst>
                                        </p:cTn>
                                        <p:tgtEl>
                                          <p:spTgt spid="3">
                                            <p:txEl>
                                              <p:pRg st="14" end="14"/>
                                            </p:txEl>
                                          </p:spTgt>
                                        </p:tgtEl>
                                        <p:attrNameLst>
                                          <p:attrName>ppt_w</p:attrName>
                                        </p:attrNameLst>
                                      </p:cBhvr>
                                      <p:tavLst>
                                        <p:tav tm="0">
                                          <p:val>
                                            <p:strVal val="#ppt_w*.05"/>
                                          </p:val>
                                        </p:tav>
                                        <p:tav tm="100000">
                                          <p:val>
                                            <p:strVal val="#ppt_w"/>
                                          </p:val>
                                        </p:tav>
                                      </p:tavLst>
                                    </p:anim>
                                    <p:anim calcmode="lin" valueType="num">
                                      <p:cBhvr>
                                        <p:cTn id="120" dur="1000" fill="hold"/>
                                        <p:tgtEl>
                                          <p:spTgt spid="3">
                                            <p:txEl>
                                              <p:pRg st="14" end="14"/>
                                            </p:txEl>
                                          </p:spTgt>
                                        </p:tgtEl>
                                        <p:attrNameLst>
                                          <p:attrName>ppt_h</p:attrName>
                                        </p:attrNameLst>
                                      </p:cBhvr>
                                      <p:tavLst>
                                        <p:tav tm="0">
                                          <p:val>
                                            <p:strVal val="#ppt_h"/>
                                          </p:val>
                                        </p:tav>
                                        <p:tav tm="100000">
                                          <p:val>
                                            <p:strVal val="#ppt_h"/>
                                          </p:val>
                                        </p:tav>
                                      </p:tavLst>
                                    </p:anim>
                                    <p:anim calcmode="lin" valueType="num">
                                      <p:cBhvr>
                                        <p:cTn id="121" dur="500" decel="50000" fill="hold">
                                          <p:stCondLst>
                                            <p:cond delay="0"/>
                                          </p:stCondLst>
                                        </p:cTn>
                                        <p:tgtEl>
                                          <p:spTgt spid="3">
                                            <p:txEl>
                                              <p:pRg st="14" end="14"/>
                                            </p:txEl>
                                          </p:spTgt>
                                        </p:tgtEl>
                                        <p:attrNameLst>
                                          <p:attrName>ppt_x</p:attrName>
                                        </p:attrNameLst>
                                      </p:cBhvr>
                                      <p:tavLst>
                                        <p:tav tm="0">
                                          <p:val>
                                            <p:strVal val="#ppt_x+.4"/>
                                          </p:val>
                                        </p:tav>
                                        <p:tav tm="100000">
                                          <p:val>
                                            <p:strVal val="#ppt_x"/>
                                          </p:val>
                                        </p:tav>
                                      </p:tavLst>
                                    </p:anim>
                                    <p:anim calcmode="lin" valueType="num">
                                      <p:cBhvr>
                                        <p:cTn id="122" dur="500" decel="50000" fill="hold">
                                          <p:stCondLst>
                                            <p:cond delay="0"/>
                                          </p:stCondLst>
                                        </p:cTn>
                                        <p:tgtEl>
                                          <p:spTgt spid="3">
                                            <p:txEl>
                                              <p:pRg st="14" end="14"/>
                                            </p:txEl>
                                          </p:spTgt>
                                        </p:tgtEl>
                                        <p:attrNameLst>
                                          <p:attrName>ppt_y</p:attrName>
                                        </p:attrNameLst>
                                      </p:cBhvr>
                                      <p:tavLst>
                                        <p:tav tm="0">
                                          <p:val>
                                            <p:strVal val="#ppt_y-.2"/>
                                          </p:val>
                                        </p:tav>
                                        <p:tav tm="100000">
                                          <p:val>
                                            <p:strVal val="#ppt_y+.1"/>
                                          </p:val>
                                        </p:tav>
                                      </p:tavLst>
                                    </p:anim>
                                    <p:anim calcmode="lin" valueType="num">
                                      <p:cBhvr>
                                        <p:cTn id="123" dur="500" accel="50000" fill="hold">
                                          <p:stCondLst>
                                            <p:cond delay="500"/>
                                          </p:stCondLst>
                                        </p:cTn>
                                        <p:tgtEl>
                                          <p:spTgt spid="3">
                                            <p:txEl>
                                              <p:pRg st="14" end="14"/>
                                            </p:txEl>
                                          </p:spTgt>
                                        </p:tgtEl>
                                        <p:attrNameLst>
                                          <p:attrName>ppt_y</p:attrName>
                                        </p:attrNameLst>
                                      </p:cBhvr>
                                      <p:tavLst>
                                        <p:tav tm="0">
                                          <p:val>
                                            <p:strVal val="#ppt_y+.1"/>
                                          </p:val>
                                        </p:tav>
                                        <p:tav tm="100000">
                                          <p:val>
                                            <p:strVal val="#ppt_y"/>
                                          </p:val>
                                        </p:tav>
                                      </p:tavLst>
                                    </p:anim>
                                    <p:animEffect transition="in" filter="fade">
                                      <p:cBhvr>
                                        <p:cTn id="124" dur="1000" decel="50000">
                                          <p:stCondLst>
                                            <p:cond delay="0"/>
                                          </p:stCondLst>
                                        </p:cTn>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www.fullblog.com.ar/blogs/evangelizando/tuapoyo.jpg">
            <a:hlinkClick r:id="rId2"/>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505365" y="509963"/>
            <a:ext cx="8133270" cy="5803751"/>
          </a:xfrm>
          <a:prstGeom prst="rect">
            <a:avLst/>
          </a:prstGeom>
          <a:noFill/>
          <a:extLst>
            <a:ext uri="{909E8E84-426E-40DD-AFC4-6F175D3DCCD1}">
              <a14:hiddenFill xmlns:a14="http://schemas.microsoft.com/office/drawing/2010/main">
                <a:solidFill>
                  <a:srgbClr val="FFFFFF"/>
                </a:solidFill>
              </a14:hiddenFill>
            </a:ext>
          </a:extLst>
        </p:spPr>
      </p:pic>
      <p:sp>
        <p:nvSpPr>
          <p:cNvPr id="10" name="2 Marcador de contenido"/>
          <p:cNvSpPr txBox="1">
            <a:spLocks/>
          </p:cNvSpPr>
          <p:nvPr/>
        </p:nvSpPr>
        <p:spPr bwMode="auto">
          <a:xfrm>
            <a:off x="5143504" y="6143644"/>
            <a:ext cx="2714644" cy="500066"/>
          </a:xfrm>
          <a:prstGeom prst="rect">
            <a:avLst/>
          </a:prstGeom>
          <a:noFill/>
          <a:ln w="9525">
            <a:noFill/>
            <a:miter lim="800000"/>
            <a:headEnd/>
            <a:tailEnd/>
          </a:ln>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endParaRPr kumimoji="0" lang="es-PE" sz="2800" b="1" i="0" u="none" strike="noStrike" kern="0" cap="none" spc="0" normalizeH="0" baseline="0" noProof="0" dirty="0" smtClean="0">
              <a:ln>
                <a:noFill/>
              </a:ln>
              <a:solidFill>
                <a:srgbClr val="FFFF00"/>
              </a:solidFill>
              <a:effectLst>
                <a:outerShdw blurRad="50800" dist="38100" dir="10800000" algn="r" rotWithShape="0">
                  <a:prstClr val="black"/>
                </a:outerShdw>
              </a:effectLst>
              <a:uLnTx/>
              <a:uFillTx/>
              <a:latin typeface="Times"/>
              <a:ea typeface="+mn-ea"/>
              <a:cs typeface="+mn-cs"/>
            </a:endParaRPr>
          </a:p>
        </p:txBody>
      </p:sp>
      <p:pic>
        <p:nvPicPr>
          <p:cNvPr id="2050" name="Picture 2" descr="Imagen relaciona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756" y="509963"/>
            <a:ext cx="3562350" cy="5871383"/>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3491880" y="705540"/>
            <a:ext cx="5146755" cy="5196906"/>
          </a:xfrm>
          <a:noFill/>
          <a:scene3d>
            <a:camera prst="orthographicFront"/>
            <a:lightRig rig="threePt" dir="t"/>
          </a:scene3d>
          <a:sp3d>
            <a:bevelT w="152400" h="50800" prst="softRound"/>
          </a:sp3d>
        </p:spPr>
        <p:txBody>
          <a:bodyPr/>
          <a:lstStyle/>
          <a:p>
            <a:pPr marL="0" indent="0" algn="ctr">
              <a:spcBef>
                <a:spcPts val="0"/>
              </a:spcBef>
              <a:buNone/>
            </a:pPr>
            <a:r>
              <a:rPr lang="es-PE" sz="2800" b="1" dirty="0">
                <a:solidFill>
                  <a:srgbClr val="FFFF00"/>
                </a:solidFill>
                <a:effectLst>
                  <a:glow rad="63500">
                    <a:schemeClr val="accent4">
                      <a:satMod val="175000"/>
                      <a:alpha val="40000"/>
                    </a:schemeClr>
                  </a:glow>
                  <a:outerShdw blurRad="50800" dist="38100" algn="l" rotWithShape="0">
                    <a:prstClr val="black"/>
                  </a:outerShdw>
                </a:effectLst>
                <a:latin typeface="Bahnschrift SemiLight Condensed" panose="020B0502040204020203" pitchFamily="34" charset="0"/>
              </a:rPr>
              <a:t>Y, cuando me veas trepado en algún árbol</a:t>
            </a:r>
          </a:p>
          <a:p>
            <a:pPr marL="0" indent="0" algn="ctr">
              <a:spcBef>
                <a:spcPts val="0"/>
              </a:spcBef>
              <a:buNone/>
            </a:pPr>
            <a:r>
              <a:rPr lang="es-PE" sz="2800" b="1" dirty="0">
                <a:solidFill>
                  <a:srgbClr val="FFFF00"/>
                </a:solidFill>
                <a:effectLst>
                  <a:glow rad="63500">
                    <a:schemeClr val="accent4">
                      <a:satMod val="175000"/>
                      <a:alpha val="40000"/>
                    </a:schemeClr>
                  </a:glow>
                  <a:outerShdw blurRad="50800" dist="38100" algn="l" rotWithShape="0">
                    <a:prstClr val="black"/>
                  </a:outerShdw>
                </a:effectLst>
                <a:latin typeface="Bahnschrift SemiLight Condensed" panose="020B0502040204020203" pitchFamily="34" charset="0"/>
              </a:rPr>
              <a:t>Llámame para que yo sienta tu llamada</a:t>
            </a:r>
          </a:p>
          <a:p>
            <a:pPr marL="0" indent="0" algn="ctr">
              <a:spcBef>
                <a:spcPts val="0"/>
              </a:spcBef>
              <a:buNone/>
            </a:pPr>
            <a:r>
              <a:rPr lang="es-PE" sz="2800" b="1" dirty="0">
                <a:solidFill>
                  <a:srgbClr val="FFFF00"/>
                </a:solidFill>
                <a:effectLst>
                  <a:glow rad="63500">
                    <a:schemeClr val="accent4">
                      <a:satMod val="175000"/>
                      <a:alpha val="40000"/>
                    </a:schemeClr>
                  </a:glow>
                  <a:outerShdw blurRad="50800" dist="38100" algn="l" rotWithShape="0">
                    <a:prstClr val="black"/>
                  </a:outerShdw>
                </a:effectLst>
                <a:latin typeface="Bahnschrift SemiLight Condensed" panose="020B0502040204020203" pitchFamily="34" charset="0"/>
              </a:rPr>
              <a:t>Llámame para que no te pierda</a:t>
            </a:r>
          </a:p>
          <a:p>
            <a:pPr marL="0" indent="0" algn="ctr">
              <a:spcBef>
                <a:spcPts val="0"/>
              </a:spcBef>
              <a:buNone/>
            </a:pPr>
            <a:r>
              <a:rPr lang="es-PE" sz="2800" b="1" dirty="0">
                <a:solidFill>
                  <a:srgbClr val="FFFF00"/>
                </a:solidFill>
                <a:effectLst>
                  <a:glow rad="63500">
                    <a:schemeClr val="accent4">
                      <a:satMod val="175000"/>
                      <a:alpha val="40000"/>
                    </a:schemeClr>
                  </a:glow>
                  <a:outerShdw blurRad="50800" dist="38100" algn="l" rotWithShape="0">
                    <a:prstClr val="black"/>
                  </a:outerShdw>
                </a:effectLst>
                <a:latin typeface="Bahnschrift SemiLight Condensed" panose="020B0502040204020203" pitchFamily="34" charset="0"/>
              </a:rPr>
              <a:t>Llámame para que sea posible mi salvación</a:t>
            </a:r>
          </a:p>
          <a:p>
            <a:pPr marL="0" indent="0" algn="ctr">
              <a:spcBef>
                <a:spcPts val="0"/>
              </a:spcBef>
              <a:buNone/>
            </a:pPr>
            <a:r>
              <a:rPr lang="es-PE" sz="2800" b="1" dirty="0" smtClean="0">
                <a:solidFill>
                  <a:srgbClr val="FFFF00"/>
                </a:solidFill>
                <a:effectLst>
                  <a:glow rad="63500">
                    <a:schemeClr val="accent4">
                      <a:satMod val="175000"/>
                      <a:alpha val="40000"/>
                    </a:schemeClr>
                  </a:glow>
                  <a:outerShdw blurRad="50800" dist="38100" algn="l" rotWithShape="0">
                    <a:prstClr val="black"/>
                  </a:outerShdw>
                </a:effectLst>
                <a:latin typeface="Bahnschrift SemiLight Condensed" panose="020B0502040204020203" pitchFamily="34" charset="0"/>
              </a:rPr>
              <a:t>Llámame y, dime, en qué debo cambiar</a:t>
            </a:r>
          </a:p>
          <a:p>
            <a:pPr marL="0" indent="0" algn="ctr">
              <a:spcBef>
                <a:spcPts val="0"/>
              </a:spcBef>
              <a:buNone/>
            </a:pPr>
            <a:r>
              <a:rPr lang="es-PE" sz="2800" b="1" dirty="0" smtClean="0">
                <a:solidFill>
                  <a:srgbClr val="FFFF00"/>
                </a:solidFill>
                <a:effectLst>
                  <a:glow rad="63500">
                    <a:schemeClr val="accent4">
                      <a:satMod val="175000"/>
                      <a:alpha val="40000"/>
                    </a:schemeClr>
                  </a:glow>
                  <a:outerShdw blurRad="50800" dist="38100" algn="l" rotWithShape="0">
                    <a:prstClr val="black"/>
                  </a:outerShdw>
                </a:effectLst>
                <a:latin typeface="Bahnschrift SemiLight Condensed" panose="020B0502040204020203" pitchFamily="34" charset="0"/>
              </a:rPr>
              <a:t>Llámame </a:t>
            </a:r>
            <a:r>
              <a:rPr lang="es-PE" sz="2800" b="1" dirty="0">
                <a:solidFill>
                  <a:srgbClr val="FFFF00"/>
                </a:solidFill>
                <a:effectLst>
                  <a:glow rad="63500">
                    <a:schemeClr val="accent4">
                      <a:satMod val="175000"/>
                      <a:alpha val="40000"/>
                    </a:schemeClr>
                  </a:glow>
                  <a:outerShdw blurRad="50800" dist="38100" algn="l" rotWithShape="0">
                    <a:prstClr val="black"/>
                  </a:outerShdw>
                </a:effectLst>
                <a:latin typeface="Bahnschrift SemiLight Condensed" panose="020B0502040204020203" pitchFamily="34" charset="0"/>
              </a:rPr>
              <a:t>y, si quieres, </a:t>
            </a:r>
            <a:endParaRPr lang="es-PE" sz="2800" b="1" dirty="0" smtClean="0">
              <a:solidFill>
                <a:srgbClr val="FFFF00"/>
              </a:solidFill>
              <a:effectLst>
                <a:glow rad="63500">
                  <a:schemeClr val="accent4">
                    <a:satMod val="175000"/>
                    <a:alpha val="40000"/>
                  </a:schemeClr>
                </a:glow>
                <a:outerShdw blurRad="50800" dist="38100" algn="l" rotWithShape="0">
                  <a:prstClr val="black"/>
                </a:outerShdw>
              </a:effectLst>
              <a:latin typeface="Bahnschrift SemiLight Condensed" panose="020B0502040204020203" pitchFamily="34" charset="0"/>
            </a:endParaRPr>
          </a:p>
          <a:p>
            <a:pPr marL="0" indent="0" algn="ctr">
              <a:spcBef>
                <a:spcPts val="0"/>
              </a:spcBef>
              <a:buNone/>
            </a:pPr>
            <a:r>
              <a:rPr lang="es-PE" sz="2800" b="1" dirty="0" smtClean="0">
                <a:solidFill>
                  <a:srgbClr val="FFFF00"/>
                </a:solidFill>
                <a:effectLst>
                  <a:glow rad="63500">
                    <a:schemeClr val="accent4">
                      <a:satMod val="175000"/>
                      <a:alpha val="40000"/>
                    </a:schemeClr>
                  </a:glow>
                  <a:outerShdw blurRad="50800" dist="38100" algn="l" rotWithShape="0">
                    <a:prstClr val="black"/>
                  </a:outerShdw>
                </a:effectLst>
                <a:latin typeface="Bahnschrift SemiLight Condensed" panose="020B0502040204020203" pitchFamily="34" charset="0"/>
              </a:rPr>
              <a:t>tendrás </a:t>
            </a:r>
            <a:r>
              <a:rPr lang="es-PE" sz="2800" b="1" dirty="0">
                <a:solidFill>
                  <a:srgbClr val="FFFF00"/>
                </a:solidFill>
                <a:effectLst>
                  <a:glow rad="63500">
                    <a:schemeClr val="accent4">
                      <a:satMod val="175000"/>
                      <a:alpha val="40000"/>
                    </a:schemeClr>
                  </a:glow>
                  <a:outerShdw blurRad="50800" dist="38100" algn="l" rotWithShape="0">
                    <a:prstClr val="black"/>
                  </a:outerShdw>
                </a:effectLst>
                <a:latin typeface="Bahnschrift SemiLight Condensed" panose="020B0502040204020203" pitchFamily="34" charset="0"/>
              </a:rPr>
              <a:t>sitio en mi </a:t>
            </a:r>
            <a:r>
              <a:rPr lang="es-PE" sz="2800" b="1" dirty="0" smtClean="0">
                <a:solidFill>
                  <a:srgbClr val="FFFF00"/>
                </a:solidFill>
                <a:effectLst>
                  <a:glow rad="63500">
                    <a:schemeClr val="accent4">
                      <a:satMod val="175000"/>
                      <a:alpha val="40000"/>
                    </a:schemeClr>
                  </a:glow>
                  <a:outerShdw blurRad="50800" dist="38100" algn="l" rotWithShape="0">
                    <a:prstClr val="black"/>
                  </a:outerShdw>
                </a:effectLst>
                <a:latin typeface="Bahnschrift SemiLight Condensed" panose="020B0502040204020203" pitchFamily="34" charset="0"/>
              </a:rPr>
              <a:t>casa</a:t>
            </a:r>
          </a:p>
          <a:p>
            <a:pPr marL="0" indent="0" algn="ctr">
              <a:spcBef>
                <a:spcPts val="0"/>
              </a:spcBef>
              <a:buNone/>
            </a:pPr>
            <a:r>
              <a:rPr lang="es-PE" sz="2800" b="1" dirty="0">
                <a:solidFill>
                  <a:srgbClr val="FFFF00"/>
                </a:solidFill>
                <a:effectLst>
                  <a:glow rad="63500">
                    <a:schemeClr val="accent4">
                      <a:satMod val="175000"/>
                      <a:alpha val="40000"/>
                    </a:schemeClr>
                  </a:glow>
                  <a:outerShdw blurRad="50800" dist="38100" algn="l" rotWithShape="0">
                    <a:prstClr val="black"/>
                  </a:outerShdw>
                </a:effectLst>
                <a:latin typeface="Bahnschrift SemiLight Condensed" panose="020B0502040204020203" pitchFamily="34" charset="0"/>
              </a:rPr>
              <a:t>Llámame para que, viendo el horizonte que me espera, </a:t>
            </a:r>
            <a:r>
              <a:rPr lang="es-PE" sz="2800" b="1" dirty="0" smtClean="0">
                <a:solidFill>
                  <a:srgbClr val="FFFF00"/>
                </a:solidFill>
                <a:effectLst>
                  <a:glow rad="63500">
                    <a:schemeClr val="accent4">
                      <a:satMod val="175000"/>
                      <a:alpha val="40000"/>
                    </a:schemeClr>
                  </a:glow>
                  <a:outerShdw blurRad="50800" dist="38100" algn="l" rotWithShape="0">
                    <a:prstClr val="black"/>
                  </a:outerShdw>
                </a:effectLst>
                <a:latin typeface="Bahnschrift SemiLight Condensed" panose="020B0502040204020203" pitchFamily="34" charset="0"/>
              </a:rPr>
              <a:t> </a:t>
            </a:r>
          </a:p>
          <a:p>
            <a:pPr marL="0" indent="0" algn="ctr">
              <a:spcBef>
                <a:spcPts val="0"/>
              </a:spcBef>
              <a:buNone/>
            </a:pPr>
            <a:r>
              <a:rPr lang="es-PE" sz="2800" b="1" dirty="0" smtClean="0">
                <a:solidFill>
                  <a:srgbClr val="FFFF00"/>
                </a:solidFill>
                <a:effectLst>
                  <a:glow rad="63500">
                    <a:schemeClr val="accent4">
                      <a:satMod val="175000"/>
                      <a:alpha val="40000"/>
                    </a:schemeClr>
                  </a:glow>
                  <a:outerShdw blurRad="50800" dist="38100" algn="l" rotWithShape="0">
                    <a:prstClr val="black"/>
                  </a:outerShdw>
                </a:effectLst>
                <a:latin typeface="Bahnschrift SemiLight Condensed" panose="020B0502040204020203" pitchFamily="34" charset="0"/>
              </a:rPr>
              <a:t>comprenda </a:t>
            </a:r>
            <a:r>
              <a:rPr lang="es-PE" sz="2800" b="1" dirty="0">
                <a:solidFill>
                  <a:srgbClr val="FFFF00"/>
                </a:solidFill>
                <a:effectLst>
                  <a:glow rad="63500">
                    <a:schemeClr val="accent4">
                      <a:satMod val="175000"/>
                      <a:alpha val="40000"/>
                    </a:schemeClr>
                  </a:glow>
                  <a:outerShdw blurRad="50800" dist="38100" algn="l" rotWithShape="0">
                    <a:prstClr val="black"/>
                  </a:outerShdw>
                </a:effectLst>
                <a:latin typeface="Bahnschrift SemiLight Condensed" panose="020B0502040204020203" pitchFamily="34" charset="0"/>
              </a:rPr>
              <a:t>que es nada o muy poco </a:t>
            </a:r>
          </a:p>
          <a:p>
            <a:pPr marL="0" indent="0" algn="ctr">
              <a:spcBef>
                <a:spcPts val="0"/>
              </a:spcBef>
              <a:buNone/>
            </a:pPr>
            <a:r>
              <a:rPr lang="es-PE" sz="2800" b="1" dirty="0">
                <a:solidFill>
                  <a:srgbClr val="FFFF00"/>
                </a:solidFill>
                <a:effectLst>
                  <a:glow rad="63500">
                    <a:schemeClr val="accent4">
                      <a:satMod val="175000"/>
                      <a:alpha val="40000"/>
                    </a:schemeClr>
                  </a:glow>
                  <a:outerShdw blurRad="50800" dist="38100" algn="l" rotWithShape="0">
                    <a:prstClr val="black"/>
                  </a:outerShdw>
                </a:effectLst>
                <a:latin typeface="Bahnschrift SemiLight Condensed" panose="020B0502040204020203" pitchFamily="34" charset="0"/>
              </a:rPr>
              <a:t>lo que mis manos cuentan. </a:t>
            </a:r>
          </a:p>
          <a:p>
            <a:pPr marL="0" indent="0" algn="ctr">
              <a:spcBef>
                <a:spcPts val="0"/>
              </a:spcBef>
              <a:buNone/>
            </a:pPr>
            <a:endParaRPr lang="es-PE" sz="2800" b="1" dirty="0">
              <a:solidFill>
                <a:srgbClr val="FFFF00"/>
              </a:solidFill>
              <a:effectLst>
                <a:glow rad="63500">
                  <a:schemeClr val="accent4">
                    <a:satMod val="175000"/>
                    <a:alpha val="40000"/>
                  </a:schemeClr>
                </a:glow>
                <a:outerShdw blurRad="50800" dist="38100" algn="l" rotWithShape="0">
                  <a:prstClr val="black"/>
                </a:outerShdw>
              </a:effectLst>
              <a:latin typeface="Bahnschrift SemiLight Condensed" panose="020B0502040204020203" pitchFamily="34" charset="0"/>
            </a:endParaRPr>
          </a:p>
          <a:p>
            <a:pPr marL="0" indent="0" algn="ctr">
              <a:spcBef>
                <a:spcPts val="0"/>
              </a:spcBef>
              <a:buNone/>
            </a:pPr>
            <a:endParaRPr lang="es-PE" sz="2800" b="1" dirty="0" smtClean="0">
              <a:solidFill>
                <a:srgbClr val="FFFF00"/>
              </a:solidFill>
              <a:effectLst>
                <a:glow rad="63500">
                  <a:schemeClr val="accent4">
                    <a:satMod val="175000"/>
                    <a:alpha val="40000"/>
                  </a:schemeClr>
                </a:glow>
                <a:outerShdw blurRad="50800" dist="38100" algn="l" rotWithShape="0">
                  <a:prstClr val="black"/>
                </a:outerShdw>
              </a:effectLst>
              <a:latin typeface="Bahnschrift SemiLight Condensed" panose="020B0502040204020203" pitchFamily="34" charset="0"/>
            </a:endParaRPr>
          </a:p>
          <a:p>
            <a:pPr marL="0" indent="0" algn="ctr">
              <a:spcBef>
                <a:spcPts val="0"/>
              </a:spcBef>
              <a:buNone/>
            </a:pPr>
            <a:endParaRPr lang="es-PE" sz="2000" b="1" dirty="0" smtClean="0">
              <a:solidFill>
                <a:srgbClr val="FFFF00"/>
              </a:solidFill>
              <a:effectLst>
                <a:glow rad="63500">
                  <a:schemeClr val="accent4">
                    <a:satMod val="175000"/>
                    <a:alpha val="40000"/>
                  </a:schemeClr>
                </a:glow>
                <a:outerShdw blurRad="50800" dist="38100" algn="l" rotWithShape="0">
                  <a:prstClr val="black"/>
                </a:outerShdw>
              </a:effectLst>
              <a:latin typeface="Bahnschrift SemiLight Condensed" panose="020B0502040204020203" pitchFamily="34" charset="0"/>
            </a:endParaRPr>
          </a:p>
        </p:txBody>
      </p:sp>
    </p:spTree>
    <p:extLst>
      <p:ext uri="{BB962C8B-B14F-4D97-AF65-F5344CB8AC3E}">
        <p14:creationId xmlns:p14="http://schemas.microsoft.com/office/powerpoint/2010/main" val="66094111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nodePh="1">
                                  <p:stCondLst>
                                    <p:cond delay="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1000" fill="hold"/>
                                        <p:tgtEl>
                                          <p:spTgt spid="10">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0">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0">
                                            <p:txEl>
                                              <p:pRg st="0" end="0"/>
                                            </p:txEl>
                                          </p:spTgt>
                                        </p:tgtEl>
                                      </p:cBhvr>
                                    </p:animEffect>
                                  </p:childTnLst>
                                </p:cTn>
                              </p:par>
                            </p:childTnLst>
                          </p:cTn>
                        </p:par>
                        <p:par>
                          <p:cTn id="10" fill="hold">
                            <p:stCondLst>
                              <p:cond delay="1000"/>
                            </p:stCondLst>
                            <p:childTnLst>
                              <p:par>
                                <p:cTn id="11" presetID="25"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3">
                                            <p:txEl>
                                              <p:pRg st="0" end="0"/>
                                            </p:txEl>
                                          </p:spTgt>
                                        </p:tgtEl>
                                      </p:cBhvr>
                                    </p:animEffect>
                                  </p:childTnLst>
                                </p:cTn>
                              </p:par>
                            </p:childTnLst>
                          </p:cTn>
                        </p:par>
                        <p:par>
                          <p:cTn id="21" fill="hold">
                            <p:stCondLst>
                              <p:cond delay="2000"/>
                            </p:stCondLst>
                            <p:childTnLst>
                              <p:par>
                                <p:cTn id="22" presetID="25" presetClass="entr" presetSubtype="0" fill="hold" grpId="0" nodeType="after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p:cTn id="24"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7"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3">
                                            <p:txEl>
                                              <p:pRg st="1" end="1"/>
                                            </p:txEl>
                                          </p:spTgt>
                                        </p:tgtEl>
                                      </p:cBhvr>
                                    </p:animEffect>
                                  </p:childTnLst>
                                </p:cTn>
                              </p:par>
                            </p:childTnLst>
                          </p:cTn>
                        </p:par>
                        <p:par>
                          <p:cTn id="32" fill="hold">
                            <p:stCondLst>
                              <p:cond delay="3000"/>
                            </p:stCondLst>
                            <p:childTnLst>
                              <p:par>
                                <p:cTn id="33" presetID="25" presetClass="entr" presetSubtype="0" fill="hold" grpId="0" nodeType="after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p:cTn id="35"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36"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37"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38"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9"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40"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1"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2" dur="1000" decel="50000">
                                          <p:stCondLst>
                                            <p:cond delay="0"/>
                                          </p:stCondLst>
                                        </p:cTn>
                                        <p:tgtEl>
                                          <p:spTgt spid="3">
                                            <p:txEl>
                                              <p:pRg st="2" end="2"/>
                                            </p:txEl>
                                          </p:spTgt>
                                        </p:tgtEl>
                                      </p:cBhvr>
                                    </p:animEffect>
                                  </p:childTnLst>
                                </p:cTn>
                              </p:par>
                            </p:childTnLst>
                          </p:cTn>
                        </p:par>
                        <p:par>
                          <p:cTn id="43" fill="hold">
                            <p:stCondLst>
                              <p:cond delay="4000"/>
                            </p:stCondLst>
                            <p:childTnLst>
                              <p:par>
                                <p:cTn id="44" presetID="25" presetClass="entr" presetSubtype="0" fill="hold" grpId="0" nodeType="afterEffect">
                                  <p:stCondLst>
                                    <p:cond delay="0"/>
                                  </p:stCondLst>
                                  <p:childTnLst>
                                    <p:set>
                                      <p:cBhvr>
                                        <p:cTn id="45" dur="1" fill="hold">
                                          <p:stCondLst>
                                            <p:cond delay="0"/>
                                          </p:stCondLst>
                                        </p:cTn>
                                        <p:tgtEl>
                                          <p:spTgt spid="3">
                                            <p:txEl>
                                              <p:pRg st="3" end="3"/>
                                            </p:txEl>
                                          </p:spTgt>
                                        </p:tgtEl>
                                        <p:attrNameLst>
                                          <p:attrName>style.visibility</p:attrName>
                                        </p:attrNameLst>
                                      </p:cBhvr>
                                      <p:to>
                                        <p:strVal val="visible"/>
                                      </p:to>
                                    </p:set>
                                    <p:anim calcmode="lin" valueType="num">
                                      <p:cBhvr>
                                        <p:cTn id="46"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49"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3">
                                            <p:txEl>
                                              <p:pRg st="3" end="3"/>
                                            </p:txEl>
                                          </p:spTgt>
                                        </p:tgtEl>
                                      </p:cBhvr>
                                    </p:animEffect>
                                  </p:childTnLst>
                                </p:cTn>
                              </p:par>
                            </p:childTnLst>
                          </p:cTn>
                        </p:par>
                        <p:par>
                          <p:cTn id="54" fill="hold">
                            <p:stCondLst>
                              <p:cond delay="5000"/>
                            </p:stCondLst>
                            <p:childTnLst>
                              <p:par>
                                <p:cTn id="55" presetID="25" presetClass="entr" presetSubtype="0" fill="hold" grpId="0" nodeType="afterEffect">
                                  <p:stCondLst>
                                    <p:cond delay="0"/>
                                  </p:stCondLst>
                                  <p:childTnLst>
                                    <p:set>
                                      <p:cBhvr>
                                        <p:cTn id="56" dur="1" fill="hold">
                                          <p:stCondLst>
                                            <p:cond delay="0"/>
                                          </p:stCondLst>
                                        </p:cTn>
                                        <p:tgtEl>
                                          <p:spTgt spid="3">
                                            <p:txEl>
                                              <p:pRg st="4" end="4"/>
                                            </p:txEl>
                                          </p:spTgt>
                                        </p:tgtEl>
                                        <p:attrNameLst>
                                          <p:attrName>style.visibility</p:attrName>
                                        </p:attrNameLst>
                                      </p:cBhvr>
                                      <p:to>
                                        <p:strVal val="visible"/>
                                      </p:to>
                                    </p:set>
                                    <p:anim calcmode="lin" valueType="num">
                                      <p:cBhvr>
                                        <p:cTn id="57"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60"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3">
                                            <p:txEl>
                                              <p:pRg st="4" end="4"/>
                                            </p:txEl>
                                          </p:spTgt>
                                        </p:tgtEl>
                                      </p:cBhvr>
                                    </p:animEffect>
                                  </p:childTnLst>
                                </p:cTn>
                              </p:par>
                            </p:childTnLst>
                          </p:cTn>
                        </p:par>
                        <p:par>
                          <p:cTn id="65" fill="hold">
                            <p:stCondLst>
                              <p:cond delay="6000"/>
                            </p:stCondLst>
                            <p:childTnLst>
                              <p:par>
                                <p:cTn id="66" presetID="25" presetClass="entr" presetSubtype="0" fill="hold" grpId="0" nodeType="afterEffect">
                                  <p:stCondLst>
                                    <p:cond delay="0"/>
                                  </p:stCondLst>
                                  <p:childTnLst>
                                    <p:set>
                                      <p:cBhvr>
                                        <p:cTn id="67" dur="1" fill="hold">
                                          <p:stCondLst>
                                            <p:cond delay="0"/>
                                          </p:stCondLst>
                                        </p:cTn>
                                        <p:tgtEl>
                                          <p:spTgt spid="3">
                                            <p:txEl>
                                              <p:pRg st="5" end="5"/>
                                            </p:txEl>
                                          </p:spTgt>
                                        </p:tgtEl>
                                        <p:attrNameLst>
                                          <p:attrName>style.visibility</p:attrName>
                                        </p:attrNameLst>
                                      </p:cBhvr>
                                      <p:to>
                                        <p:strVal val="visible"/>
                                      </p:to>
                                    </p:set>
                                    <p:anim calcmode="lin" valueType="num">
                                      <p:cBhvr>
                                        <p:cTn id="68" dur="500" decel="50000" fill="hold">
                                          <p:stCondLst>
                                            <p:cond delay="0"/>
                                          </p:stCondLst>
                                        </p:cTn>
                                        <p:tgtEl>
                                          <p:spTgt spid="3">
                                            <p:txEl>
                                              <p:pRg st="5" end="5"/>
                                            </p:txEl>
                                          </p:spTgt>
                                        </p:tgtEl>
                                        <p:attrNameLst>
                                          <p:attrName>style.rotation</p:attrName>
                                        </p:attrNameLst>
                                      </p:cBhvr>
                                      <p:tavLst>
                                        <p:tav tm="0">
                                          <p:val>
                                            <p:fltVal val="-90"/>
                                          </p:val>
                                        </p:tav>
                                        <p:tav tm="100000">
                                          <p:val>
                                            <p:fltVal val="0"/>
                                          </p:val>
                                        </p:tav>
                                      </p:tavLst>
                                    </p:anim>
                                    <p:anim calcmode="lin" valueType="num">
                                      <p:cBhvr>
                                        <p:cTn id="69" dur="500" decel="50000" fill="hold">
                                          <p:stCondLst>
                                            <p:cond delay="0"/>
                                          </p:stCondLst>
                                        </p:cTn>
                                        <p:tgtEl>
                                          <p:spTgt spid="3">
                                            <p:txEl>
                                              <p:pRg st="5" end="5"/>
                                            </p:txEl>
                                          </p:spTgt>
                                        </p:tgtEl>
                                        <p:attrNameLst>
                                          <p:attrName>ppt_w</p:attrName>
                                        </p:attrNameLst>
                                      </p:cBhvr>
                                      <p:tavLst>
                                        <p:tav tm="0">
                                          <p:val>
                                            <p:strVal val="#ppt_w"/>
                                          </p:val>
                                        </p:tav>
                                        <p:tav tm="100000">
                                          <p:val>
                                            <p:strVal val="#ppt_w*.05"/>
                                          </p:val>
                                        </p:tav>
                                      </p:tavLst>
                                    </p:anim>
                                    <p:anim calcmode="lin" valueType="num">
                                      <p:cBhvr>
                                        <p:cTn id="70" dur="500" accel="50000" fill="hold">
                                          <p:stCondLst>
                                            <p:cond delay="500"/>
                                          </p:stCondLst>
                                        </p:cTn>
                                        <p:tgtEl>
                                          <p:spTgt spid="3">
                                            <p:txEl>
                                              <p:pRg st="5" end="5"/>
                                            </p:txEl>
                                          </p:spTgt>
                                        </p:tgtEl>
                                        <p:attrNameLst>
                                          <p:attrName>ppt_w</p:attrName>
                                        </p:attrNameLst>
                                      </p:cBhvr>
                                      <p:tavLst>
                                        <p:tav tm="0">
                                          <p:val>
                                            <p:strVal val="#ppt_w*.05"/>
                                          </p:val>
                                        </p:tav>
                                        <p:tav tm="100000">
                                          <p:val>
                                            <p:strVal val="#ppt_w"/>
                                          </p:val>
                                        </p:tav>
                                      </p:tavLst>
                                    </p:anim>
                                    <p:anim calcmode="lin" valueType="num">
                                      <p:cBhvr>
                                        <p:cTn id="71"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72" dur="500" decel="50000" fill="hold">
                                          <p:stCondLst>
                                            <p:cond delay="0"/>
                                          </p:stCondLst>
                                        </p:cTn>
                                        <p:tgtEl>
                                          <p:spTgt spid="3">
                                            <p:txEl>
                                              <p:pRg st="5" end="5"/>
                                            </p:txEl>
                                          </p:spTgt>
                                        </p:tgtEl>
                                        <p:attrNameLst>
                                          <p:attrName>ppt_x</p:attrName>
                                        </p:attrNameLst>
                                      </p:cBhvr>
                                      <p:tavLst>
                                        <p:tav tm="0">
                                          <p:val>
                                            <p:strVal val="#ppt_x+.4"/>
                                          </p:val>
                                        </p:tav>
                                        <p:tav tm="100000">
                                          <p:val>
                                            <p:strVal val="#ppt_x"/>
                                          </p:val>
                                        </p:tav>
                                      </p:tavLst>
                                    </p:anim>
                                    <p:anim calcmode="lin" valueType="num">
                                      <p:cBhvr>
                                        <p:cTn id="73" dur="500" decel="50000" fill="hold">
                                          <p:stCondLst>
                                            <p:cond delay="0"/>
                                          </p:stCondLst>
                                        </p:cTn>
                                        <p:tgtEl>
                                          <p:spTgt spid="3">
                                            <p:txEl>
                                              <p:pRg st="5" end="5"/>
                                            </p:txEl>
                                          </p:spTgt>
                                        </p:tgtEl>
                                        <p:attrNameLst>
                                          <p:attrName>ppt_y</p:attrName>
                                        </p:attrNameLst>
                                      </p:cBhvr>
                                      <p:tavLst>
                                        <p:tav tm="0">
                                          <p:val>
                                            <p:strVal val="#ppt_y-.2"/>
                                          </p:val>
                                        </p:tav>
                                        <p:tav tm="100000">
                                          <p:val>
                                            <p:strVal val="#ppt_y+.1"/>
                                          </p:val>
                                        </p:tav>
                                      </p:tavLst>
                                    </p:anim>
                                    <p:anim calcmode="lin" valueType="num">
                                      <p:cBhvr>
                                        <p:cTn id="74" dur="500" accel="50000" fill="hold">
                                          <p:stCondLst>
                                            <p:cond delay="500"/>
                                          </p:stCondLst>
                                        </p:cTn>
                                        <p:tgtEl>
                                          <p:spTgt spid="3">
                                            <p:txEl>
                                              <p:pRg st="5" end="5"/>
                                            </p:txEl>
                                          </p:spTgt>
                                        </p:tgtEl>
                                        <p:attrNameLst>
                                          <p:attrName>ppt_y</p:attrName>
                                        </p:attrNameLst>
                                      </p:cBhvr>
                                      <p:tavLst>
                                        <p:tav tm="0">
                                          <p:val>
                                            <p:strVal val="#ppt_y+.1"/>
                                          </p:val>
                                        </p:tav>
                                        <p:tav tm="100000">
                                          <p:val>
                                            <p:strVal val="#ppt_y"/>
                                          </p:val>
                                        </p:tav>
                                      </p:tavLst>
                                    </p:anim>
                                    <p:animEffect transition="in" filter="fade">
                                      <p:cBhvr>
                                        <p:cTn id="75" dur="1000" decel="50000">
                                          <p:stCondLst>
                                            <p:cond delay="0"/>
                                          </p:stCondLst>
                                        </p:cTn>
                                        <p:tgtEl>
                                          <p:spTgt spid="3">
                                            <p:txEl>
                                              <p:pRg st="5" end="5"/>
                                            </p:txEl>
                                          </p:spTgt>
                                        </p:tgtEl>
                                      </p:cBhvr>
                                    </p:animEffect>
                                  </p:childTnLst>
                                </p:cTn>
                              </p:par>
                            </p:childTnLst>
                          </p:cTn>
                        </p:par>
                        <p:par>
                          <p:cTn id="76" fill="hold">
                            <p:stCondLst>
                              <p:cond delay="7000"/>
                            </p:stCondLst>
                            <p:childTnLst>
                              <p:par>
                                <p:cTn id="77" presetID="25" presetClass="entr" presetSubtype="0" fill="hold" grpId="0" nodeType="afterEffect">
                                  <p:stCondLst>
                                    <p:cond delay="0"/>
                                  </p:stCondLst>
                                  <p:childTnLst>
                                    <p:set>
                                      <p:cBhvr>
                                        <p:cTn id="78" dur="1" fill="hold">
                                          <p:stCondLst>
                                            <p:cond delay="0"/>
                                          </p:stCondLst>
                                        </p:cTn>
                                        <p:tgtEl>
                                          <p:spTgt spid="3">
                                            <p:txEl>
                                              <p:pRg st="6" end="6"/>
                                            </p:txEl>
                                          </p:spTgt>
                                        </p:tgtEl>
                                        <p:attrNameLst>
                                          <p:attrName>style.visibility</p:attrName>
                                        </p:attrNameLst>
                                      </p:cBhvr>
                                      <p:to>
                                        <p:strVal val="visible"/>
                                      </p:to>
                                    </p:set>
                                    <p:anim calcmode="lin" valueType="num">
                                      <p:cBhvr>
                                        <p:cTn id="79" dur="500" decel="50000" fill="hold">
                                          <p:stCondLst>
                                            <p:cond delay="0"/>
                                          </p:stCondLst>
                                        </p:cTn>
                                        <p:tgtEl>
                                          <p:spTgt spid="3">
                                            <p:txEl>
                                              <p:pRg st="6" end="6"/>
                                            </p:txEl>
                                          </p:spTgt>
                                        </p:tgtEl>
                                        <p:attrNameLst>
                                          <p:attrName>style.rotation</p:attrName>
                                        </p:attrNameLst>
                                      </p:cBhvr>
                                      <p:tavLst>
                                        <p:tav tm="0">
                                          <p:val>
                                            <p:fltVal val="-90"/>
                                          </p:val>
                                        </p:tav>
                                        <p:tav tm="100000">
                                          <p:val>
                                            <p:fltVal val="0"/>
                                          </p:val>
                                        </p:tav>
                                      </p:tavLst>
                                    </p:anim>
                                    <p:anim calcmode="lin" valueType="num">
                                      <p:cBhvr>
                                        <p:cTn id="80" dur="500" decel="50000" fill="hold">
                                          <p:stCondLst>
                                            <p:cond delay="0"/>
                                          </p:stCondLst>
                                        </p:cTn>
                                        <p:tgtEl>
                                          <p:spTgt spid="3">
                                            <p:txEl>
                                              <p:pRg st="6" end="6"/>
                                            </p:txEl>
                                          </p:spTgt>
                                        </p:tgtEl>
                                        <p:attrNameLst>
                                          <p:attrName>ppt_w</p:attrName>
                                        </p:attrNameLst>
                                      </p:cBhvr>
                                      <p:tavLst>
                                        <p:tav tm="0">
                                          <p:val>
                                            <p:strVal val="#ppt_w"/>
                                          </p:val>
                                        </p:tav>
                                        <p:tav tm="100000">
                                          <p:val>
                                            <p:strVal val="#ppt_w*.05"/>
                                          </p:val>
                                        </p:tav>
                                      </p:tavLst>
                                    </p:anim>
                                    <p:anim calcmode="lin" valueType="num">
                                      <p:cBhvr>
                                        <p:cTn id="81" dur="500" accel="50000" fill="hold">
                                          <p:stCondLst>
                                            <p:cond delay="500"/>
                                          </p:stCondLst>
                                        </p:cTn>
                                        <p:tgtEl>
                                          <p:spTgt spid="3">
                                            <p:txEl>
                                              <p:pRg st="6" end="6"/>
                                            </p:txEl>
                                          </p:spTgt>
                                        </p:tgtEl>
                                        <p:attrNameLst>
                                          <p:attrName>ppt_w</p:attrName>
                                        </p:attrNameLst>
                                      </p:cBhvr>
                                      <p:tavLst>
                                        <p:tav tm="0">
                                          <p:val>
                                            <p:strVal val="#ppt_w*.05"/>
                                          </p:val>
                                        </p:tav>
                                        <p:tav tm="100000">
                                          <p:val>
                                            <p:strVal val="#ppt_w"/>
                                          </p:val>
                                        </p:tav>
                                      </p:tavLst>
                                    </p:anim>
                                    <p:anim calcmode="lin" valueType="num">
                                      <p:cBhvr>
                                        <p:cTn id="82" dur="10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83" dur="500" decel="50000" fill="hold">
                                          <p:stCondLst>
                                            <p:cond delay="0"/>
                                          </p:stCondLst>
                                        </p:cTn>
                                        <p:tgtEl>
                                          <p:spTgt spid="3">
                                            <p:txEl>
                                              <p:pRg st="6" end="6"/>
                                            </p:txEl>
                                          </p:spTgt>
                                        </p:tgtEl>
                                        <p:attrNameLst>
                                          <p:attrName>ppt_x</p:attrName>
                                        </p:attrNameLst>
                                      </p:cBhvr>
                                      <p:tavLst>
                                        <p:tav tm="0">
                                          <p:val>
                                            <p:strVal val="#ppt_x+.4"/>
                                          </p:val>
                                        </p:tav>
                                        <p:tav tm="100000">
                                          <p:val>
                                            <p:strVal val="#ppt_x"/>
                                          </p:val>
                                        </p:tav>
                                      </p:tavLst>
                                    </p:anim>
                                    <p:anim calcmode="lin" valueType="num">
                                      <p:cBhvr>
                                        <p:cTn id="84" dur="500" decel="50000" fill="hold">
                                          <p:stCondLst>
                                            <p:cond delay="0"/>
                                          </p:stCondLst>
                                        </p:cTn>
                                        <p:tgtEl>
                                          <p:spTgt spid="3">
                                            <p:txEl>
                                              <p:pRg st="6" end="6"/>
                                            </p:txEl>
                                          </p:spTgt>
                                        </p:tgtEl>
                                        <p:attrNameLst>
                                          <p:attrName>ppt_y</p:attrName>
                                        </p:attrNameLst>
                                      </p:cBhvr>
                                      <p:tavLst>
                                        <p:tav tm="0">
                                          <p:val>
                                            <p:strVal val="#ppt_y-.2"/>
                                          </p:val>
                                        </p:tav>
                                        <p:tav tm="100000">
                                          <p:val>
                                            <p:strVal val="#ppt_y+.1"/>
                                          </p:val>
                                        </p:tav>
                                      </p:tavLst>
                                    </p:anim>
                                    <p:anim calcmode="lin" valueType="num">
                                      <p:cBhvr>
                                        <p:cTn id="85" dur="500" accel="50000" fill="hold">
                                          <p:stCondLst>
                                            <p:cond delay="500"/>
                                          </p:stCondLst>
                                        </p:cTn>
                                        <p:tgtEl>
                                          <p:spTgt spid="3">
                                            <p:txEl>
                                              <p:pRg st="6" end="6"/>
                                            </p:txEl>
                                          </p:spTgt>
                                        </p:tgtEl>
                                        <p:attrNameLst>
                                          <p:attrName>ppt_y</p:attrName>
                                        </p:attrNameLst>
                                      </p:cBhvr>
                                      <p:tavLst>
                                        <p:tav tm="0">
                                          <p:val>
                                            <p:strVal val="#ppt_y+.1"/>
                                          </p:val>
                                        </p:tav>
                                        <p:tav tm="100000">
                                          <p:val>
                                            <p:strVal val="#ppt_y"/>
                                          </p:val>
                                        </p:tav>
                                      </p:tavLst>
                                    </p:anim>
                                    <p:animEffect transition="in" filter="fade">
                                      <p:cBhvr>
                                        <p:cTn id="86" dur="1000" decel="50000">
                                          <p:stCondLst>
                                            <p:cond delay="0"/>
                                          </p:stCondLst>
                                        </p:cTn>
                                        <p:tgtEl>
                                          <p:spTgt spid="3">
                                            <p:txEl>
                                              <p:pRg st="6" end="6"/>
                                            </p:txEl>
                                          </p:spTgt>
                                        </p:tgtEl>
                                      </p:cBhvr>
                                    </p:animEffect>
                                  </p:childTnLst>
                                </p:cTn>
                              </p:par>
                            </p:childTnLst>
                          </p:cTn>
                        </p:par>
                        <p:par>
                          <p:cTn id="87" fill="hold">
                            <p:stCondLst>
                              <p:cond delay="8000"/>
                            </p:stCondLst>
                            <p:childTnLst>
                              <p:par>
                                <p:cTn id="88" presetID="25" presetClass="entr" presetSubtype="0" fill="hold" grpId="0" nodeType="afterEffect">
                                  <p:stCondLst>
                                    <p:cond delay="0"/>
                                  </p:stCondLst>
                                  <p:childTnLst>
                                    <p:set>
                                      <p:cBhvr>
                                        <p:cTn id="89" dur="1" fill="hold">
                                          <p:stCondLst>
                                            <p:cond delay="0"/>
                                          </p:stCondLst>
                                        </p:cTn>
                                        <p:tgtEl>
                                          <p:spTgt spid="3">
                                            <p:txEl>
                                              <p:pRg st="7" end="7"/>
                                            </p:txEl>
                                          </p:spTgt>
                                        </p:tgtEl>
                                        <p:attrNameLst>
                                          <p:attrName>style.visibility</p:attrName>
                                        </p:attrNameLst>
                                      </p:cBhvr>
                                      <p:to>
                                        <p:strVal val="visible"/>
                                      </p:to>
                                    </p:set>
                                    <p:anim calcmode="lin" valueType="num">
                                      <p:cBhvr>
                                        <p:cTn id="90" dur="500" decel="50000" fill="hold">
                                          <p:stCondLst>
                                            <p:cond delay="0"/>
                                          </p:stCondLst>
                                        </p:cTn>
                                        <p:tgtEl>
                                          <p:spTgt spid="3">
                                            <p:txEl>
                                              <p:pRg st="7" end="7"/>
                                            </p:txEl>
                                          </p:spTgt>
                                        </p:tgtEl>
                                        <p:attrNameLst>
                                          <p:attrName>style.rotation</p:attrName>
                                        </p:attrNameLst>
                                      </p:cBhvr>
                                      <p:tavLst>
                                        <p:tav tm="0">
                                          <p:val>
                                            <p:fltVal val="-90"/>
                                          </p:val>
                                        </p:tav>
                                        <p:tav tm="100000">
                                          <p:val>
                                            <p:fltVal val="0"/>
                                          </p:val>
                                        </p:tav>
                                      </p:tavLst>
                                    </p:anim>
                                    <p:anim calcmode="lin" valueType="num">
                                      <p:cBhvr>
                                        <p:cTn id="91" dur="500" decel="50000" fill="hold">
                                          <p:stCondLst>
                                            <p:cond delay="0"/>
                                          </p:stCondLst>
                                        </p:cTn>
                                        <p:tgtEl>
                                          <p:spTgt spid="3">
                                            <p:txEl>
                                              <p:pRg st="7" end="7"/>
                                            </p:txEl>
                                          </p:spTgt>
                                        </p:tgtEl>
                                        <p:attrNameLst>
                                          <p:attrName>ppt_w</p:attrName>
                                        </p:attrNameLst>
                                      </p:cBhvr>
                                      <p:tavLst>
                                        <p:tav tm="0">
                                          <p:val>
                                            <p:strVal val="#ppt_w"/>
                                          </p:val>
                                        </p:tav>
                                        <p:tav tm="100000">
                                          <p:val>
                                            <p:strVal val="#ppt_w*.05"/>
                                          </p:val>
                                        </p:tav>
                                      </p:tavLst>
                                    </p:anim>
                                    <p:anim calcmode="lin" valueType="num">
                                      <p:cBhvr>
                                        <p:cTn id="92" dur="500" accel="50000" fill="hold">
                                          <p:stCondLst>
                                            <p:cond delay="500"/>
                                          </p:stCondLst>
                                        </p:cTn>
                                        <p:tgtEl>
                                          <p:spTgt spid="3">
                                            <p:txEl>
                                              <p:pRg st="7" end="7"/>
                                            </p:txEl>
                                          </p:spTgt>
                                        </p:tgtEl>
                                        <p:attrNameLst>
                                          <p:attrName>ppt_w</p:attrName>
                                        </p:attrNameLst>
                                      </p:cBhvr>
                                      <p:tavLst>
                                        <p:tav tm="0">
                                          <p:val>
                                            <p:strVal val="#ppt_w*.05"/>
                                          </p:val>
                                        </p:tav>
                                        <p:tav tm="100000">
                                          <p:val>
                                            <p:strVal val="#ppt_w"/>
                                          </p:val>
                                        </p:tav>
                                      </p:tavLst>
                                    </p:anim>
                                    <p:anim calcmode="lin" valueType="num">
                                      <p:cBhvr>
                                        <p:cTn id="93" dur="1000" fill="hold"/>
                                        <p:tgtEl>
                                          <p:spTgt spid="3">
                                            <p:txEl>
                                              <p:pRg st="7" end="7"/>
                                            </p:txEl>
                                          </p:spTgt>
                                        </p:tgtEl>
                                        <p:attrNameLst>
                                          <p:attrName>ppt_h</p:attrName>
                                        </p:attrNameLst>
                                      </p:cBhvr>
                                      <p:tavLst>
                                        <p:tav tm="0">
                                          <p:val>
                                            <p:strVal val="#ppt_h"/>
                                          </p:val>
                                        </p:tav>
                                        <p:tav tm="100000">
                                          <p:val>
                                            <p:strVal val="#ppt_h"/>
                                          </p:val>
                                        </p:tav>
                                      </p:tavLst>
                                    </p:anim>
                                    <p:anim calcmode="lin" valueType="num">
                                      <p:cBhvr>
                                        <p:cTn id="94" dur="500" decel="50000" fill="hold">
                                          <p:stCondLst>
                                            <p:cond delay="0"/>
                                          </p:stCondLst>
                                        </p:cTn>
                                        <p:tgtEl>
                                          <p:spTgt spid="3">
                                            <p:txEl>
                                              <p:pRg st="7" end="7"/>
                                            </p:txEl>
                                          </p:spTgt>
                                        </p:tgtEl>
                                        <p:attrNameLst>
                                          <p:attrName>ppt_x</p:attrName>
                                        </p:attrNameLst>
                                      </p:cBhvr>
                                      <p:tavLst>
                                        <p:tav tm="0">
                                          <p:val>
                                            <p:strVal val="#ppt_x+.4"/>
                                          </p:val>
                                        </p:tav>
                                        <p:tav tm="100000">
                                          <p:val>
                                            <p:strVal val="#ppt_x"/>
                                          </p:val>
                                        </p:tav>
                                      </p:tavLst>
                                    </p:anim>
                                    <p:anim calcmode="lin" valueType="num">
                                      <p:cBhvr>
                                        <p:cTn id="95" dur="500" decel="50000" fill="hold">
                                          <p:stCondLst>
                                            <p:cond delay="0"/>
                                          </p:stCondLst>
                                        </p:cTn>
                                        <p:tgtEl>
                                          <p:spTgt spid="3">
                                            <p:txEl>
                                              <p:pRg st="7" end="7"/>
                                            </p:txEl>
                                          </p:spTgt>
                                        </p:tgtEl>
                                        <p:attrNameLst>
                                          <p:attrName>ppt_y</p:attrName>
                                        </p:attrNameLst>
                                      </p:cBhvr>
                                      <p:tavLst>
                                        <p:tav tm="0">
                                          <p:val>
                                            <p:strVal val="#ppt_y-.2"/>
                                          </p:val>
                                        </p:tav>
                                        <p:tav tm="100000">
                                          <p:val>
                                            <p:strVal val="#ppt_y+.1"/>
                                          </p:val>
                                        </p:tav>
                                      </p:tavLst>
                                    </p:anim>
                                    <p:anim calcmode="lin" valueType="num">
                                      <p:cBhvr>
                                        <p:cTn id="96" dur="500" accel="50000" fill="hold">
                                          <p:stCondLst>
                                            <p:cond delay="500"/>
                                          </p:stCondLst>
                                        </p:cTn>
                                        <p:tgtEl>
                                          <p:spTgt spid="3">
                                            <p:txEl>
                                              <p:pRg st="7" end="7"/>
                                            </p:txEl>
                                          </p:spTgt>
                                        </p:tgtEl>
                                        <p:attrNameLst>
                                          <p:attrName>ppt_y</p:attrName>
                                        </p:attrNameLst>
                                      </p:cBhvr>
                                      <p:tavLst>
                                        <p:tav tm="0">
                                          <p:val>
                                            <p:strVal val="#ppt_y+.1"/>
                                          </p:val>
                                        </p:tav>
                                        <p:tav tm="100000">
                                          <p:val>
                                            <p:strVal val="#ppt_y"/>
                                          </p:val>
                                        </p:tav>
                                      </p:tavLst>
                                    </p:anim>
                                    <p:animEffect transition="in" filter="fade">
                                      <p:cBhvr>
                                        <p:cTn id="97" dur="1000" decel="50000">
                                          <p:stCondLst>
                                            <p:cond delay="0"/>
                                          </p:stCondLst>
                                        </p:cTn>
                                        <p:tgtEl>
                                          <p:spTgt spid="3">
                                            <p:txEl>
                                              <p:pRg st="7" end="7"/>
                                            </p:txEl>
                                          </p:spTgt>
                                        </p:tgtEl>
                                      </p:cBhvr>
                                    </p:animEffect>
                                  </p:childTnLst>
                                </p:cTn>
                              </p:par>
                            </p:childTnLst>
                          </p:cTn>
                        </p:par>
                        <p:par>
                          <p:cTn id="98" fill="hold">
                            <p:stCondLst>
                              <p:cond delay="9000"/>
                            </p:stCondLst>
                            <p:childTnLst>
                              <p:par>
                                <p:cTn id="99" presetID="25" presetClass="entr" presetSubtype="0" fill="hold" grpId="0" nodeType="afterEffect">
                                  <p:stCondLst>
                                    <p:cond delay="0"/>
                                  </p:stCondLst>
                                  <p:childTnLst>
                                    <p:set>
                                      <p:cBhvr>
                                        <p:cTn id="100" dur="1" fill="hold">
                                          <p:stCondLst>
                                            <p:cond delay="0"/>
                                          </p:stCondLst>
                                        </p:cTn>
                                        <p:tgtEl>
                                          <p:spTgt spid="3">
                                            <p:txEl>
                                              <p:pRg st="8" end="8"/>
                                            </p:txEl>
                                          </p:spTgt>
                                        </p:tgtEl>
                                        <p:attrNameLst>
                                          <p:attrName>style.visibility</p:attrName>
                                        </p:attrNameLst>
                                      </p:cBhvr>
                                      <p:to>
                                        <p:strVal val="visible"/>
                                      </p:to>
                                    </p:set>
                                    <p:anim calcmode="lin" valueType="num">
                                      <p:cBhvr>
                                        <p:cTn id="101" dur="500" decel="50000" fill="hold">
                                          <p:stCondLst>
                                            <p:cond delay="0"/>
                                          </p:stCondLst>
                                        </p:cTn>
                                        <p:tgtEl>
                                          <p:spTgt spid="3">
                                            <p:txEl>
                                              <p:pRg st="8" end="8"/>
                                            </p:txEl>
                                          </p:spTgt>
                                        </p:tgtEl>
                                        <p:attrNameLst>
                                          <p:attrName>style.rotation</p:attrName>
                                        </p:attrNameLst>
                                      </p:cBhvr>
                                      <p:tavLst>
                                        <p:tav tm="0">
                                          <p:val>
                                            <p:fltVal val="-90"/>
                                          </p:val>
                                        </p:tav>
                                        <p:tav tm="100000">
                                          <p:val>
                                            <p:fltVal val="0"/>
                                          </p:val>
                                        </p:tav>
                                      </p:tavLst>
                                    </p:anim>
                                    <p:anim calcmode="lin" valueType="num">
                                      <p:cBhvr>
                                        <p:cTn id="102" dur="500" decel="50000" fill="hold">
                                          <p:stCondLst>
                                            <p:cond delay="0"/>
                                          </p:stCondLst>
                                        </p:cTn>
                                        <p:tgtEl>
                                          <p:spTgt spid="3">
                                            <p:txEl>
                                              <p:pRg st="8" end="8"/>
                                            </p:txEl>
                                          </p:spTgt>
                                        </p:tgtEl>
                                        <p:attrNameLst>
                                          <p:attrName>ppt_w</p:attrName>
                                        </p:attrNameLst>
                                      </p:cBhvr>
                                      <p:tavLst>
                                        <p:tav tm="0">
                                          <p:val>
                                            <p:strVal val="#ppt_w"/>
                                          </p:val>
                                        </p:tav>
                                        <p:tav tm="100000">
                                          <p:val>
                                            <p:strVal val="#ppt_w*.05"/>
                                          </p:val>
                                        </p:tav>
                                      </p:tavLst>
                                    </p:anim>
                                    <p:anim calcmode="lin" valueType="num">
                                      <p:cBhvr>
                                        <p:cTn id="103" dur="500" accel="50000" fill="hold">
                                          <p:stCondLst>
                                            <p:cond delay="500"/>
                                          </p:stCondLst>
                                        </p:cTn>
                                        <p:tgtEl>
                                          <p:spTgt spid="3">
                                            <p:txEl>
                                              <p:pRg st="8" end="8"/>
                                            </p:txEl>
                                          </p:spTgt>
                                        </p:tgtEl>
                                        <p:attrNameLst>
                                          <p:attrName>ppt_w</p:attrName>
                                        </p:attrNameLst>
                                      </p:cBhvr>
                                      <p:tavLst>
                                        <p:tav tm="0">
                                          <p:val>
                                            <p:strVal val="#ppt_w*.05"/>
                                          </p:val>
                                        </p:tav>
                                        <p:tav tm="100000">
                                          <p:val>
                                            <p:strVal val="#ppt_w"/>
                                          </p:val>
                                        </p:tav>
                                      </p:tavLst>
                                    </p:anim>
                                    <p:anim calcmode="lin" valueType="num">
                                      <p:cBhvr>
                                        <p:cTn id="104" dur="1000" fill="hold"/>
                                        <p:tgtEl>
                                          <p:spTgt spid="3">
                                            <p:txEl>
                                              <p:pRg st="8" end="8"/>
                                            </p:txEl>
                                          </p:spTgt>
                                        </p:tgtEl>
                                        <p:attrNameLst>
                                          <p:attrName>ppt_h</p:attrName>
                                        </p:attrNameLst>
                                      </p:cBhvr>
                                      <p:tavLst>
                                        <p:tav tm="0">
                                          <p:val>
                                            <p:strVal val="#ppt_h"/>
                                          </p:val>
                                        </p:tav>
                                        <p:tav tm="100000">
                                          <p:val>
                                            <p:strVal val="#ppt_h"/>
                                          </p:val>
                                        </p:tav>
                                      </p:tavLst>
                                    </p:anim>
                                    <p:anim calcmode="lin" valueType="num">
                                      <p:cBhvr>
                                        <p:cTn id="105" dur="500" decel="50000" fill="hold">
                                          <p:stCondLst>
                                            <p:cond delay="0"/>
                                          </p:stCondLst>
                                        </p:cTn>
                                        <p:tgtEl>
                                          <p:spTgt spid="3">
                                            <p:txEl>
                                              <p:pRg st="8" end="8"/>
                                            </p:txEl>
                                          </p:spTgt>
                                        </p:tgtEl>
                                        <p:attrNameLst>
                                          <p:attrName>ppt_x</p:attrName>
                                        </p:attrNameLst>
                                      </p:cBhvr>
                                      <p:tavLst>
                                        <p:tav tm="0">
                                          <p:val>
                                            <p:strVal val="#ppt_x+.4"/>
                                          </p:val>
                                        </p:tav>
                                        <p:tav tm="100000">
                                          <p:val>
                                            <p:strVal val="#ppt_x"/>
                                          </p:val>
                                        </p:tav>
                                      </p:tavLst>
                                    </p:anim>
                                    <p:anim calcmode="lin" valueType="num">
                                      <p:cBhvr>
                                        <p:cTn id="106" dur="500" decel="50000" fill="hold">
                                          <p:stCondLst>
                                            <p:cond delay="0"/>
                                          </p:stCondLst>
                                        </p:cTn>
                                        <p:tgtEl>
                                          <p:spTgt spid="3">
                                            <p:txEl>
                                              <p:pRg st="8" end="8"/>
                                            </p:txEl>
                                          </p:spTgt>
                                        </p:tgtEl>
                                        <p:attrNameLst>
                                          <p:attrName>ppt_y</p:attrName>
                                        </p:attrNameLst>
                                      </p:cBhvr>
                                      <p:tavLst>
                                        <p:tav tm="0">
                                          <p:val>
                                            <p:strVal val="#ppt_y-.2"/>
                                          </p:val>
                                        </p:tav>
                                        <p:tav tm="100000">
                                          <p:val>
                                            <p:strVal val="#ppt_y+.1"/>
                                          </p:val>
                                        </p:tav>
                                      </p:tavLst>
                                    </p:anim>
                                    <p:anim calcmode="lin" valueType="num">
                                      <p:cBhvr>
                                        <p:cTn id="107" dur="500" accel="50000" fill="hold">
                                          <p:stCondLst>
                                            <p:cond delay="500"/>
                                          </p:stCondLst>
                                        </p:cTn>
                                        <p:tgtEl>
                                          <p:spTgt spid="3">
                                            <p:txEl>
                                              <p:pRg st="8" end="8"/>
                                            </p:txEl>
                                          </p:spTgt>
                                        </p:tgtEl>
                                        <p:attrNameLst>
                                          <p:attrName>ppt_y</p:attrName>
                                        </p:attrNameLst>
                                      </p:cBhvr>
                                      <p:tavLst>
                                        <p:tav tm="0">
                                          <p:val>
                                            <p:strVal val="#ppt_y+.1"/>
                                          </p:val>
                                        </p:tav>
                                        <p:tav tm="100000">
                                          <p:val>
                                            <p:strVal val="#ppt_y"/>
                                          </p:val>
                                        </p:tav>
                                      </p:tavLst>
                                    </p:anim>
                                    <p:animEffect transition="in" filter="fade">
                                      <p:cBhvr>
                                        <p:cTn id="108" dur="1000" decel="50000">
                                          <p:stCondLst>
                                            <p:cond delay="0"/>
                                          </p:stCondLst>
                                        </p:cTn>
                                        <p:tgtEl>
                                          <p:spTgt spid="3">
                                            <p:txEl>
                                              <p:pRg st="8" end="8"/>
                                            </p:txEl>
                                          </p:spTgt>
                                        </p:tgtEl>
                                      </p:cBhvr>
                                    </p:animEffect>
                                  </p:childTnLst>
                                </p:cTn>
                              </p:par>
                            </p:childTnLst>
                          </p:cTn>
                        </p:par>
                        <p:par>
                          <p:cTn id="109" fill="hold">
                            <p:stCondLst>
                              <p:cond delay="10000"/>
                            </p:stCondLst>
                            <p:childTnLst>
                              <p:par>
                                <p:cTn id="110" presetID="25" presetClass="entr" presetSubtype="0" fill="hold" grpId="0" nodeType="afterEffect">
                                  <p:stCondLst>
                                    <p:cond delay="0"/>
                                  </p:stCondLst>
                                  <p:childTnLst>
                                    <p:set>
                                      <p:cBhvr>
                                        <p:cTn id="111" dur="1" fill="hold">
                                          <p:stCondLst>
                                            <p:cond delay="0"/>
                                          </p:stCondLst>
                                        </p:cTn>
                                        <p:tgtEl>
                                          <p:spTgt spid="3">
                                            <p:txEl>
                                              <p:pRg st="9" end="9"/>
                                            </p:txEl>
                                          </p:spTgt>
                                        </p:tgtEl>
                                        <p:attrNameLst>
                                          <p:attrName>style.visibility</p:attrName>
                                        </p:attrNameLst>
                                      </p:cBhvr>
                                      <p:to>
                                        <p:strVal val="visible"/>
                                      </p:to>
                                    </p:set>
                                    <p:anim calcmode="lin" valueType="num">
                                      <p:cBhvr>
                                        <p:cTn id="112" dur="500" decel="50000" fill="hold">
                                          <p:stCondLst>
                                            <p:cond delay="0"/>
                                          </p:stCondLst>
                                        </p:cTn>
                                        <p:tgtEl>
                                          <p:spTgt spid="3">
                                            <p:txEl>
                                              <p:pRg st="9" end="9"/>
                                            </p:txEl>
                                          </p:spTgt>
                                        </p:tgtEl>
                                        <p:attrNameLst>
                                          <p:attrName>style.rotation</p:attrName>
                                        </p:attrNameLst>
                                      </p:cBhvr>
                                      <p:tavLst>
                                        <p:tav tm="0">
                                          <p:val>
                                            <p:fltVal val="-90"/>
                                          </p:val>
                                        </p:tav>
                                        <p:tav tm="100000">
                                          <p:val>
                                            <p:fltVal val="0"/>
                                          </p:val>
                                        </p:tav>
                                      </p:tavLst>
                                    </p:anim>
                                    <p:anim calcmode="lin" valueType="num">
                                      <p:cBhvr>
                                        <p:cTn id="113" dur="500" decel="50000" fill="hold">
                                          <p:stCondLst>
                                            <p:cond delay="0"/>
                                          </p:stCondLst>
                                        </p:cTn>
                                        <p:tgtEl>
                                          <p:spTgt spid="3">
                                            <p:txEl>
                                              <p:pRg st="9" end="9"/>
                                            </p:txEl>
                                          </p:spTgt>
                                        </p:tgtEl>
                                        <p:attrNameLst>
                                          <p:attrName>ppt_w</p:attrName>
                                        </p:attrNameLst>
                                      </p:cBhvr>
                                      <p:tavLst>
                                        <p:tav tm="0">
                                          <p:val>
                                            <p:strVal val="#ppt_w"/>
                                          </p:val>
                                        </p:tav>
                                        <p:tav tm="100000">
                                          <p:val>
                                            <p:strVal val="#ppt_w*.05"/>
                                          </p:val>
                                        </p:tav>
                                      </p:tavLst>
                                    </p:anim>
                                    <p:anim calcmode="lin" valueType="num">
                                      <p:cBhvr>
                                        <p:cTn id="114" dur="500" accel="50000" fill="hold">
                                          <p:stCondLst>
                                            <p:cond delay="500"/>
                                          </p:stCondLst>
                                        </p:cTn>
                                        <p:tgtEl>
                                          <p:spTgt spid="3">
                                            <p:txEl>
                                              <p:pRg st="9" end="9"/>
                                            </p:txEl>
                                          </p:spTgt>
                                        </p:tgtEl>
                                        <p:attrNameLst>
                                          <p:attrName>ppt_w</p:attrName>
                                        </p:attrNameLst>
                                      </p:cBhvr>
                                      <p:tavLst>
                                        <p:tav tm="0">
                                          <p:val>
                                            <p:strVal val="#ppt_w*.05"/>
                                          </p:val>
                                        </p:tav>
                                        <p:tav tm="100000">
                                          <p:val>
                                            <p:strVal val="#ppt_w"/>
                                          </p:val>
                                        </p:tav>
                                      </p:tavLst>
                                    </p:anim>
                                    <p:anim calcmode="lin" valueType="num">
                                      <p:cBhvr>
                                        <p:cTn id="115" dur="1000" fill="hold"/>
                                        <p:tgtEl>
                                          <p:spTgt spid="3">
                                            <p:txEl>
                                              <p:pRg st="9" end="9"/>
                                            </p:txEl>
                                          </p:spTgt>
                                        </p:tgtEl>
                                        <p:attrNameLst>
                                          <p:attrName>ppt_h</p:attrName>
                                        </p:attrNameLst>
                                      </p:cBhvr>
                                      <p:tavLst>
                                        <p:tav tm="0">
                                          <p:val>
                                            <p:strVal val="#ppt_h"/>
                                          </p:val>
                                        </p:tav>
                                        <p:tav tm="100000">
                                          <p:val>
                                            <p:strVal val="#ppt_h"/>
                                          </p:val>
                                        </p:tav>
                                      </p:tavLst>
                                    </p:anim>
                                    <p:anim calcmode="lin" valueType="num">
                                      <p:cBhvr>
                                        <p:cTn id="116" dur="500" decel="50000" fill="hold">
                                          <p:stCondLst>
                                            <p:cond delay="0"/>
                                          </p:stCondLst>
                                        </p:cTn>
                                        <p:tgtEl>
                                          <p:spTgt spid="3">
                                            <p:txEl>
                                              <p:pRg st="9" end="9"/>
                                            </p:txEl>
                                          </p:spTgt>
                                        </p:tgtEl>
                                        <p:attrNameLst>
                                          <p:attrName>ppt_x</p:attrName>
                                        </p:attrNameLst>
                                      </p:cBhvr>
                                      <p:tavLst>
                                        <p:tav tm="0">
                                          <p:val>
                                            <p:strVal val="#ppt_x+.4"/>
                                          </p:val>
                                        </p:tav>
                                        <p:tav tm="100000">
                                          <p:val>
                                            <p:strVal val="#ppt_x"/>
                                          </p:val>
                                        </p:tav>
                                      </p:tavLst>
                                    </p:anim>
                                    <p:anim calcmode="lin" valueType="num">
                                      <p:cBhvr>
                                        <p:cTn id="117" dur="500" decel="50000" fill="hold">
                                          <p:stCondLst>
                                            <p:cond delay="0"/>
                                          </p:stCondLst>
                                        </p:cTn>
                                        <p:tgtEl>
                                          <p:spTgt spid="3">
                                            <p:txEl>
                                              <p:pRg st="9" end="9"/>
                                            </p:txEl>
                                          </p:spTgt>
                                        </p:tgtEl>
                                        <p:attrNameLst>
                                          <p:attrName>ppt_y</p:attrName>
                                        </p:attrNameLst>
                                      </p:cBhvr>
                                      <p:tavLst>
                                        <p:tav tm="0">
                                          <p:val>
                                            <p:strVal val="#ppt_y-.2"/>
                                          </p:val>
                                        </p:tav>
                                        <p:tav tm="100000">
                                          <p:val>
                                            <p:strVal val="#ppt_y+.1"/>
                                          </p:val>
                                        </p:tav>
                                      </p:tavLst>
                                    </p:anim>
                                    <p:anim calcmode="lin" valueType="num">
                                      <p:cBhvr>
                                        <p:cTn id="118" dur="500" accel="50000" fill="hold">
                                          <p:stCondLst>
                                            <p:cond delay="500"/>
                                          </p:stCondLst>
                                        </p:cTn>
                                        <p:tgtEl>
                                          <p:spTgt spid="3">
                                            <p:txEl>
                                              <p:pRg st="9" end="9"/>
                                            </p:txEl>
                                          </p:spTgt>
                                        </p:tgtEl>
                                        <p:attrNameLst>
                                          <p:attrName>ppt_y</p:attrName>
                                        </p:attrNameLst>
                                      </p:cBhvr>
                                      <p:tavLst>
                                        <p:tav tm="0">
                                          <p:val>
                                            <p:strVal val="#ppt_y+.1"/>
                                          </p:val>
                                        </p:tav>
                                        <p:tav tm="100000">
                                          <p:val>
                                            <p:strVal val="#ppt_y"/>
                                          </p:val>
                                        </p:tav>
                                      </p:tavLst>
                                    </p:anim>
                                    <p:animEffect transition="in" filter="fade">
                                      <p:cBhvr>
                                        <p:cTn id="119" dur="1000" decel="50000">
                                          <p:stCondLst>
                                            <p:cond delay="0"/>
                                          </p:stCondLst>
                                        </p:cTn>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85407" y="548680"/>
            <a:ext cx="8119039" cy="5760640"/>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10" name="9 Rectángulo"/>
          <p:cNvSpPr/>
          <p:nvPr/>
        </p:nvSpPr>
        <p:spPr>
          <a:xfrm>
            <a:off x="479301" y="3604958"/>
            <a:ext cx="6789361" cy="2677656"/>
          </a:xfrm>
          <a:prstGeom prst="rect">
            <a:avLst/>
          </a:prstGeom>
          <a:noFill/>
        </p:spPr>
        <p:txBody>
          <a:bodyPr wrap="square">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s-PE" sz="2800" b="0" i="0" u="sng" strike="noStrike" kern="0" cap="none" spc="0" normalizeH="0" baseline="0" noProof="0" dirty="0" smtClean="0">
                <a:ln>
                  <a:noFill/>
                </a:ln>
                <a:solidFill>
                  <a:srgbClr val="FFFFFF"/>
                </a:solidFill>
                <a:effectLst>
                  <a:glow rad="101600">
                    <a:schemeClr val="accent4">
                      <a:satMod val="175000"/>
                      <a:alpha val="40000"/>
                    </a:schemeClr>
                  </a:glow>
                  <a:outerShdw blurRad="50800" dist="38100" algn="l" rotWithShape="0">
                    <a:prstClr val="black"/>
                  </a:outerShdw>
                </a:effectLst>
                <a:uLnTx/>
                <a:uFillTx/>
                <a:latin typeface="Comic Sans MS" panose="030F0702030302020204" pitchFamily="66" charset="0"/>
                <a:ea typeface="+mn-ea"/>
                <a:cs typeface="+mn-cs"/>
              </a:rPr>
              <a:t>Motivación</a:t>
            </a:r>
            <a:r>
              <a:rPr kumimoji="0" lang="es-PE" sz="2800" b="0" i="0" u="none" strike="noStrike" kern="0" cap="none" spc="0" normalizeH="0" baseline="0" noProof="0" dirty="0" smtClean="0">
                <a:ln>
                  <a:noFill/>
                </a:ln>
                <a:solidFill>
                  <a:srgbClr val="FFFFFF"/>
                </a:solidFill>
                <a:effectLst>
                  <a:glow rad="101600">
                    <a:schemeClr val="accent4">
                      <a:satMod val="175000"/>
                      <a:alpha val="40000"/>
                    </a:schemeClr>
                  </a:glow>
                  <a:outerShdw blurRad="50800" dist="38100" algn="l" rotWithShape="0">
                    <a:prstClr val="black"/>
                  </a:outerShdw>
                </a:effectLst>
                <a:uLnTx/>
                <a:uFillTx/>
                <a:latin typeface="Comic Sans MS" panose="030F0702030302020204" pitchFamily="66" charset="0"/>
                <a:ea typeface="+mn-ea"/>
                <a:cs typeface="+mn-cs"/>
              </a:rPr>
              <a:t>: </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s-PE" sz="2800" b="0" i="0" u="none" strike="noStrike" kern="0" cap="none" spc="0" normalizeH="0" baseline="0" noProof="0" dirty="0" smtClean="0">
                <a:ln>
                  <a:noFill/>
                </a:ln>
                <a:solidFill>
                  <a:srgbClr val="FFFFFF"/>
                </a:solidFill>
                <a:effectLst>
                  <a:glow rad="101600">
                    <a:schemeClr val="accent4">
                      <a:satMod val="175000"/>
                      <a:alpha val="40000"/>
                    </a:schemeClr>
                  </a:glow>
                  <a:outerShdw blurRad="50800" dist="38100" algn="l" rotWithShape="0">
                    <a:prstClr val="black"/>
                  </a:outerShdw>
                </a:effectLst>
                <a:uLnTx/>
                <a:uFillTx/>
                <a:latin typeface="Comic Sans MS" panose="030F0702030302020204" pitchFamily="66" charset="0"/>
                <a:ea typeface="+mn-ea"/>
                <a:cs typeface="+mn-cs"/>
              </a:rPr>
              <a:t>Muchas veces, el Señor llega a nuestra vida por sorpresa. Eso le pasó </a:t>
            </a:r>
            <a:r>
              <a:rPr kumimoji="0" lang="es-PE" sz="2800" b="0" i="0" u="none" strike="noStrike" kern="0" cap="none" spc="0" normalizeH="0" baseline="0" noProof="0" dirty="0">
                <a:ln>
                  <a:noFill/>
                </a:ln>
                <a:solidFill>
                  <a:srgbClr val="FFFFFF"/>
                </a:solidFill>
                <a:effectLst>
                  <a:glow rad="101600">
                    <a:schemeClr val="accent4">
                      <a:satMod val="175000"/>
                      <a:alpha val="40000"/>
                    </a:schemeClr>
                  </a:glow>
                  <a:outerShdw blurRad="50800" dist="38100" algn="l" rotWithShape="0">
                    <a:prstClr val="black"/>
                  </a:outerShdw>
                </a:effectLst>
                <a:uLnTx/>
                <a:uFillTx/>
                <a:latin typeface="Comic Sans MS" panose="030F0702030302020204" pitchFamily="66" charset="0"/>
                <a:ea typeface="+mn-ea"/>
                <a:cs typeface="+mn-cs"/>
              </a:rPr>
              <a:t>a Zaqueo quien fue </a:t>
            </a:r>
            <a:r>
              <a:rPr kumimoji="0" lang="es-PE" sz="2800" b="0" i="0" u="none" strike="noStrike" kern="0" cap="none" spc="0" normalizeH="0" baseline="0" noProof="0" dirty="0" smtClean="0">
                <a:ln>
                  <a:noFill/>
                </a:ln>
                <a:solidFill>
                  <a:srgbClr val="FFFFFF"/>
                </a:solidFill>
                <a:effectLst>
                  <a:glow rad="101600">
                    <a:schemeClr val="accent4">
                      <a:satMod val="175000"/>
                      <a:alpha val="40000"/>
                    </a:schemeClr>
                  </a:glow>
                  <a:outerShdw blurRad="50800" dist="38100" algn="l" rotWithShape="0">
                    <a:prstClr val="black"/>
                  </a:outerShdw>
                </a:effectLst>
                <a:uLnTx/>
                <a:uFillTx/>
                <a:latin typeface="Comic Sans MS" panose="030F0702030302020204" pitchFamily="66" charset="0"/>
                <a:ea typeface="+mn-ea"/>
                <a:cs typeface="+mn-cs"/>
              </a:rPr>
              <a:t>sorprendido por </a:t>
            </a:r>
            <a:r>
              <a:rPr kumimoji="0" lang="es-PE" sz="2800" b="0" i="0" u="none" strike="noStrike" kern="0" cap="none" spc="0" normalizeH="0" baseline="0" noProof="0" dirty="0">
                <a:ln>
                  <a:noFill/>
                </a:ln>
                <a:solidFill>
                  <a:srgbClr val="FFFFFF"/>
                </a:solidFill>
                <a:effectLst>
                  <a:glow rad="101600">
                    <a:schemeClr val="accent4">
                      <a:satMod val="175000"/>
                      <a:alpha val="40000"/>
                    </a:schemeClr>
                  </a:glow>
                  <a:outerShdw blurRad="50800" dist="38100" algn="l" rotWithShape="0">
                    <a:prstClr val="black"/>
                  </a:outerShdw>
                </a:effectLst>
                <a:uLnTx/>
                <a:uFillTx/>
                <a:latin typeface="Comic Sans MS" panose="030F0702030302020204" pitchFamily="66" charset="0"/>
                <a:ea typeface="+mn-ea"/>
                <a:cs typeface="+mn-cs"/>
              </a:rPr>
              <a:t>Jesús; su mirada </a:t>
            </a:r>
            <a:r>
              <a:rPr kumimoji="0" lang="es-PE" sz="2800" b="0" i="0" u="none" strike="noStrike" kern="0" cap="none" spc="0" normalizeH="0" baseline="0" noProof="0" dirty="0" smtClean="0">
                <a:ln>
                  <a:noFill/>
                </a:ln>
                <a:solidFill>
                  <a:srgbClr val="FFFFFF"/>
                </a:solidFill>
                <a:effectLst>
                  <a:glow rad="101600">
                    <a:schemeClr val="accent4">
                      <a:satMod val="175000"/>
                      <a:alpha val="40000"/>
                    </a:schemeClr>
                  </a:glow>
                  <a:outerShdw blurRad="50800" dist="38100" algn="l" rotWithShape="0">
                    <a:prstClr val="black"/>
                  </a:outerShdw>
                </a:effectLst>
                <a:uLnTx/>
                <a:uFillTx/>
                <a:latin typeface="Comic Sans MS" panose="030F0702030302020204" pitchFamily="66" charset="0"/>
                <a:ea typeface="+mn-ea"/>
                <a:cs typeface="+mn-cs"/>
              </a:rPr>
              <a:t>y su </a:t>
            </a:r>
            <a:r>
              <a:rPr kumimoji="0" lang="es-PE" sz="2800" b="0" i="0" u="none" strike="noStrike" kern="0" cap="none" spc="0" normalizeH="0" baseline="0" noProof="0" dirty="0">
                <a:ln>
                  <a:noFill/>
                </a:ln>
                <a:solidFill>
                  <a:srgbClr val="FFFFFF"/>
                </a:solidFill>
                <a:effectLst>
                  <a:glow rad="101600">
                    <a:schemeClr val="accent4">
                      <a:satMod val="175000"/>
                      <a:alpha val="40000"/>
                    </a:schemeClr>
                  </a:glow>
                  <a:outerShdw blurRad="50800" dist="38100" algn="l" rotWithShape="0">
                    <a:prstClr val="black"/>
                  </a:outerShdw>
                </a:effectLst>
                <a:uLnTx/>
                <a:uFillTx/>
                <a:latin typeface="Comic Sans MS" panose="030F0702030302020204" pitchFamily="66" charset="0"/>
                <a:ea typeface="+mn-ea"/>
                <a:cs typeface="+mn-cs"/>
              </a:rPr>
              <a:t>palabra </a:t>
            </a:r>
            <a:r>
              <a:rPr kumimoji="0" lang="es-PE" sz="2800" b="0" i="0" u="none" strike="noStrike" kern="0" cap="none" spc="0" normalizeH="0" baseline="0" noProof="0" dirty="0" smtClean="0">
                <a:ln>
                  <a:noFill/>
                </a:ln>
                <a:solidFill>
                  <a:srgbClr val="FFFFFF"/>
                </a:solidFill>
                <a:effectLst>
                  <a:glow rad="101600">
                    <a:schemeClr val="accent4">
                      <a:satMod val="175000"/>
                      <a:alpha val="40000"/>
                    </a:schemeClr>
                  </a:glow>
                  <a:outerShdw blurRad="50800" dist="38100" algn="l" rotWithShape="0">
                    <a:prstClr val="black"/>
                  </a:outerShdw>
                </a:effectLst>
                <a:uLnTx/>
                <a:uFillTx/>
                <a:latin typeface="Comic Sans MS" panose="030F0702030302020204" pitchFamily="66" charset="0"/>
                <a:ea typeface="+mn-ea"/>
                <a:cs typeface="+mn-cs"/>
              </a:rPr>
              <a:t>le llevaron </a:t>
            </a:r>
            <a:r>
              <a:rPr kumimoji="0" lang="es-PE" sz="2800" b="0" i="0" u="none" strike="noStrike" kern="0" cap="none" spc="0" normalizeH="0" baseline="0" noProof="0" dirty="0">
                <a:ln>
                  <a:noFill/>
                </a:ln>
                <a:solidFill>
                  <a:srgbClr val="FFFFFF"/>
                </a:solidFill>
                <a:effectLst>
                  <a:glow rad="101600">
                    <a:schemeClr val="accent4">
                      <a:satMod val="175000"/>
                      <a:alpha val="40000"/>
                    </a:schemeClr>
                  </a:glow>
                  <a:outerShdw blurRad="50800" dist="38100" algn="l" rotWithShape="0">
                    <a:prstClr val="black"/>
                  </a:outerShdw>
                </a:effectLst>
                <a:uLnTx/>
                <a:uFillTx/>
                <a:latin typeface="Comic Sans MS" panose="030F0702030302020204" pitchFamily="66" charset="0"/>
                <a:ea typeface="+mn-ea"/>
                <a:cs typeface="+mn-cs"/>
              </a:rPr>
              <a:t>a entrar en el camino de </a:t>
            </a:r>
            <a:r>
              <a:rPr kumimoji="0" lang="es-PE" sz="2800" b="0" i="0" u="none" strike="noStrike" kern="0" cap="none" spc="0" normalizeH="0" baseline="0" noProof="0" dirty="0" smtClean="0">
                <a:ln>
                  <a:noFill/>
                </a:ln>
                <a:solidFill>
                  <a:srgbClr val="FFFFFF"/>
                </a:solidFill>
                <a:effectLst>
                  <a:glow rad="101600">
                    <a:schemeClr val="accent4">
                      <a:satMod val="175000"/>
                      <a:alpha val="40000"/>
                    </a:schemeClr>
                  </a:glow>
                  <a:outerShdw blurRad="50800" dist="38100" algn="l" rotWithShape="0">
                    <a:prstClr val="black"/>
                  </a:outerShdw>
                </a:effectLst>
                <a:uLnTx/>
                <a:uFillTx/>
                <a:latin typeface="Comic Sans MS" panose="030F0702030302020204" pitchFamily="66" charset="0"/>
                <a:ea typeface="+mn-ea"/>
                <a:cs typeface="+mn-cs"/>
              </a:rPr>
              <a:t>la conversión. </a:t>
            </a:r>
            <a:r>
              <a:rPr kumimoji="0" lang="es-PE" sz="2000" b="0" i="1" u="none" strike="noStrike" kern="0" cap="none" spc="0" normalizeH="0" baseline="0" noProof="0" dirty="0" smtClean="0">
                <a:ln>
                  <a:noFill/>
                </a:ln>
                <a:solidFill>
                  <a:srgbClr val="FFFFFF"/>
                </a:solidFill>
                <a:effectLst>
                  <a:glow rad="101600">
                    <a:schemeClr val="accent4">
                      <a:satMod val="175000"/>
                      <a:alpha val="40000"/>
                    </a:schemeClr>
                  </a:glow>
                  <a:outerShdw blurRad="50800" dist="38100" algn="l" rotWithShape="0">
                    <a:prstClr val="black"/>
                  </a:outerShdw>
                </a:effectLst>
                <a:uLnTx/>
                <a:uFillTx/>
                <a:latin typeface="Comic Sans MS" panose="030F0702030302020204" pitchFamily="66" charset="0"/>
                <a:ea typeface="+mn-ea"/>
                <a:cs typeface="+mn-cs"/>
              </a:rPr>
              <a:t>Escuchemos:</a:t>
            </a:r>
            <a:endParaRPr kumimoji="0" lang="es-PE" sz="2000" b="0" i="0" u="none" strike="noStrike" kern="0" cap="none" spc="0" normalizeH="0" baseline="0" noProof="0" dirty="0" smtClean="0">
              <a:ln>
                <a:noFill/>
              </a:ln>
              <a:solidFill>
                <a:srgbClr val="FFFFFF"/>
              </a:solidFill>
              <a:effectLst>
                <a:glow rad="101600">
                  <a:schemeClr val="accent4">
                    <a:satMod val="175000"/>
                    <a:alpha val="40000"/>
                  </a:schemeClr>
                </a:glow>
                <a:outerShdw blurRad="50800" dist="38100" algn="l" rotWithShape="0">
                  <a:prstClr val="black"/>
                </a:outerShdw>
              </a:effectLst>
              <a:uLnTx/>
              <a:uFillTx/>
              <a:latin typeface="Comic Sans MS" panose="030F0702030302020204" pitchFamily="66" charset="0"/>
              <a:ea typeface="+mn-ea"/>
              <a:cs typeface="+mn-cs"/>
            </a:endParaRPr>
          </a:p>
        </p:txBody>
      </p:sp>
      <p:sp>
        <p:nvSpPr>
          <p:cNvPr id="14" name="13 Rectángulo"/>
          <p:cNvSpPr/>
          <p:nvPr/>
        </p:nvSpPr>
        <p:spPr>
          <a:xfrm>
            <a:off x="4582003" y="2564904"/>
            <a:ext cx="3096344" cy="461665"/>
          </a:xfrm>
          <a:prstGeom prst="rect">
            <a:avLst/>
          </a:prstGeom>
          <a:noFill/>
        </p:spPr>
        <p:txBody>
          <a:bodyPr wrap="square">
            <a:spAutoFit/>
          </a:bodyP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s-PE" sz="2400" b="1" i="0" u="none" strike="noStrike" kern="0" cap="none" spc="0" normalizeH="0" baseline="0" noProof="0" dirty="0" smtClean="0">
                <a:ln w="19050">
                  <a:solidFill>
                    <a:srgbClr val="000000">
                      <a:tint val="1000"/>
                    </a:srgbClr>
                  </a:solidFill>
                  <a:prstDash val="solid"/>
                </a:ln>
                <a:solidFill>
                  <a:srgbClr val="FFFF00"/>
                </a:solidFill>
                <a:effectLst>
                  <a:outerShdw blurRad="50800" dist="50800" dir="18600000" sx="102000" sy="102000" algn="bl" rotWithShape="0">
                    <a:srgbClr val="336600"/>
                  </a:outerShdw>
                </a:effectLst>
                <a:uLnTx/>
                <a:uFillTx/>
                <a:latin typeface="Times"/>
                <a:ea typeface="+mn-ea"/>
                <a:cs typeface="+mn-cs"/>
              </a:rPr>
              <a:t>    </a:t>
            </a:r>
            <a:endParaRPr kumimoji="0" lang="es-PE" sz="2400" b="1" i="1" u="none" strike="noStrike" kern="0" cap="none" spc="0" normalizeH="0" baseline="0" noProof="0" dirty="0" smtClean="0">
              <a:ln w="19050">
                <a:solidFill>
                  <a:srgbClr val="000000">
                    <a:tint val="1000"/>
                  </a:srgbClr>
                </a:solidFill>
                <a:prstDash val="solid"/>
              </a:ln>
              <a:solidFill>
                <a:srgbClr val="FFFF00"/>
              </a:solidFill>
              <a:effectLst>
                <a:outerShdw blurRad="50800" dist="50800" dir="18600000" sx="102000" sy="102000" algn="bl" rotWithShape="0">
                  <a:srgbClr val="336600"/>
                </a:outerShdw>
              </a:effectLst>
              <a:uLnTx/>
              <a:uFillTx/>
              <a:latin typeface="Times"/>
              <a:ea typeface="+mn-ea"/>
              <a:cs typeface="+mn-cs"/>
            </a:endParaRPr>
          </a:p>
        </p:txBody>
      </p:sp>
      <p:sp>
        <p:nvSpPr>
          <p:cNvPr id="9" name="AutoShape 2"/>
          <p:cNvSpPr>
            <a:spLocks noChangeArrowheads="1"/>
          </p:cNvSpPr>
          <p:nvPr/>
        </p:nvSpPr>
        <p:spPr bwMode="auto">
          <a:xfrm>
            <a:off x="683568" y="620688"/>
            <a:ext cx="2413899" cy="968046"/>
          </a:xfrm>
          <a:prstGeom prst="roundRect">
            <a:avLst>
              <a:gd name="adj" fmla="val 16667"/>
            </a:avLst>
          </a:prstGeom>
          <a:solidFill>
            <a:srgbClr val="006000"/>
          </a:solidFill>
          <a:ln w="38100">
            <a:solidFill>
              <a:srgbClr val="FFFF00"/>
            </a:solidFill>
            <a:round/>
            <a:headEnd/>
            <a:tailEnd/>
          </a:ln>
          <a:effectLst>
            <a:outerShdw dist="28398" dir="3806097" algn="ctr" rotWithShape="0">
              <a:srgbClr val="375623"/>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6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libri" panose="020F0502020204030204" pitchFamily="34" charset="0"/>
                <a:ea typeface="+mn-ea"/>
                <a:cs typeface="Times New Roman" pitchFamily="18" charset="0"/>
              </a:rPr>
              <a:t>LECTIO</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Times New Roman" pitchFamily="18" charset="0"/>
              </a:rPr>
              <a:t>¿Qué dice el texto?              </a:t>
            </a:r>
            <a:r>
              <a:rPr kumimoji="0" lang="es-PE" sz="16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Times New Roman" pitchFamily="18" charset="0"/>
              </a:rPr>
              <a:t>Lc</a:t>
            </a:r>
            <a:r>
              <a:rPr kumimoji="0" lang="es-PE"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Times New Roman" pitchFamily="18" charset="0"/>
              </a:rPr>
              <a:t> </a:t>
            </a:r>
            <a:r>
              <a:rPr kumimoji="0" lang="es-PE" sz="1600" b="1"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Times New Roman" pitchFamily="18" charset="0"/>
              </a:rPr>
              <a:t>19, 1-10</a:t>
            </a:r>
            <a:endParaRPr kumimoji="0" lang="es-PE" sz="28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Times New Roman" pitchFamily="18" charset="0"/>
            </a:endParaRPr>
          </a:p>
        </p:txBody>
      </p:sp>
    </p:spTree>
    <p:extLst>
      <p:ext uri="{BB962C8B-B14F-4D97-AF65-F5344CB8AC3E}">
        <p14:creationId xmlns:p14="http://schemas.microsoft.com/office/powerpoint/2010/main" val="32493732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1750" fill="hold"/>
                                        <p:tgtEl>
                                          <p:spTgt spid="10"/>
                                        </p:tgtEl>
                                        <p:attrNameLst>
                                          <p:attrName>ppt_w</p:attrName>
                                        </p:attrNameLst>
                                      </p:cBhvr>
                                      <p:tavLst>
                                        <p:tav tm="0">
                                          <p:val>
                                            <p:fltVal val="0"/>
                                          </p:val>
                                        </p:tav>
                                        <p:tav tm="100000">
                                          <p:val>
                                            <p:strVal val="#ppt_w"/>
                                          </p:val>
                                        </p:tav>
                                      </p:tavLst>
                                    </p:anim>
                                    <p:anim calcmode="lin" valueType="num">
                                      <p:cBhvr>
                                        <p:cTn id="8" dur="175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79858" y="116632"/>
            <a:ext cx="8784630" cy="6552728"/>
          </a:xfrm>
          <a:prstGeom prst="rect">
            <a:avLst/>
          </a:prstGeom>
        </p:spPr>
      </p:pic>
      <p:pic>
        <p:nvPicPr>
          <p:cNvPr id="3" name="Imagen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303484" y="692697"/>
            <a:ext cx="7110491" cy="4609940"/>
          </a:xfrm>
          <a:prstGeom prst="rect">
            <a:avLst/>
          </a:prstGeom>
          <a:scene3d>
            <a:camera prst="orthographicFront"/>
            <a:lightRig rig="threePt" dir="t"/>
          </a:scene3d>
          <a:sp3d>
            <a:bevelT w="152400" h="50800" prst="softRound"/>
          </a:sp3d>
        </p:spPr>
      </p:pic>
      <p:sp>
        <p:nvSpPr>
          <p:cNvPr id="5" name="4 Rectángulo"/>
          <p:cNvSpPr/>
          <p:nvPr/>
        </p:nvSpPr>
        <p:spPr>
          <a:xfrm>
            <a:off x="1303484" y="692697"/>
            <a:ext cx="2395206" cy="52322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800" b="1" i="0" u="none" strike="noStrike" kern="1200" cap="none" spc="0" normalizeH="0" baseline="0" noProof="0" dirty="0" smtClean="0">
                <a:ln w="31550" cmpd="sng">
                  <a:solidFill>
                    <a:srgbClr val="FFFF00"/>
                  </a:solidFill>
                  <a:prstDash val="solid"/>
                </a:ln>
                <a:solidFill>
                  <a:srgbClr val="FFFFFF">
                    <a:lumMod val="95000"/>
                  </a:srgbClr>
                </a:solidFill>
                <a:effectLst>
                  <a:outerShdw blurRad="50800" dist="38100" dir="10800000" algn="r" rotWithShape="0">
                    <a:prstClr val="black"/>
                  </a:outerShdw>
                </a:effectLst>
                <a:uLnTx/>
                <a:uFillTx/>
                <a:latin typeface="Bradley Hand ITC" panose="03070402050302030203" pitchFamily="66" charset="0"/>
                <a:ea typeface="Arial Unicode MS" pitchFamily="34" charset="-128"/>
                <a:cs typeface="Arial Unicode MS" pitchFamily="34" charset="-128"/>
              </a:rPr>
              <a:t>Lucas 19, 1-10</a:t>
            </a:r>
            <a:endParaRPr kumimoji="0" lang="es-PE" sz="2400" b="1" i="0" u="none" strike="noStrike" kern="1200" cap="none" spc="0" normalizeH="0" baseline="0" noProof="0" dirty="0">
              <a:ln w="31550" cmpd="sng">
                <a:solidFill>
                  <a:srgbClr val="FFFF00"/>
                </a:solidFill>
                <a:prstDash val="solid"/>
              </a:ln>
              <a:solidFill>
                <a:srgbClr val="FFFFFF">
                  <a:lumMod val="95000"/>
                </a:srgbClr>
              </a:solidFill>
              <a:effectLst>
                <a:outerShdw blurRad="50800" dist="38100" dir="10800000" algn="r" rotWithShape="0">
                  <a:prstClr val="black"/>
                </a:outerShdw>
              </a:effectLst>
              <a:uLnTx/>
              <a:uFillTx/>
              <a:latin typeface="Bradley Hand ITC" panose="03070402050302030203" pitchFamily="66" charset="0"/>
              <a:ea typeface="+mn-ea"/>
              <a:cs typeface="Times New Roman"/>
            </a:endParaRPr>
          </a:p>
        </p:txBody>
      </p:sp>
      <p:sp>
        <p:nvSpPr>
          <p:cNvPr id="6" name="Rectangle 3"/>
          <p:cNvSpPr>
            <a:spLocks noChangeArrowheads="1"/>
          </p:cNvSpPr>
          <p:nvPr/>
        </p:nvSpPr>
        <p:spPr bwMode="auto">
          <a:xfrm>
            <a:off x="683568" y="5560202"/>
            <a:ext cx="8170599" cy="1077218"/>
          </a:xfrm>
          <a:prstGeom prst="rect">
            <a:avLst/>
          </a:prstGeom>
          <a:noFill/>
          <a:ln w="9525">
            <a:noFill/>
            <a:miter lim="800000"/>
            <a:headEnd/>
            <a:tailEnd/>
          </a:ln>
          <a:effectLst>
            <a:softEdge rad="317500"/>
          </a:effec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s-ES" sz="3200" b="1" i="0" u="none" strike="noStrike" kern="1200" cap="none" spc="0" normalizeH="0" baseline="0" noProof="0" dirty="0" smtClean="0">
                <a:ln>
                  <a:noFill/>
                </a:ln>
                <a:solidFill>
                  <a:srgbClr val="FFFFFF"/>
                </a:solidFill>
                <a:effectLst>
                  <a:glow rad="139700">
                    <a:srgbClr val="000000">
                      <a:satMod val="175000"/>
                      <a:alpha val="40000"/>
                    </a:srgbClr>
                  </a:glow>
                  <a:outerShdw blurRad="50800" dist="38100" algn="l" rotWithShape="0">
                    <a:prstClr val="black"/>
                  </a:outerShdw>
                </a:effectLst>
                <a:uLnTx/>
                <a:uFillTx/>
                <a:latin typeface="Arial Unicode MS" pitchFamily="34" charset="-128"/>
                <a:ea typeface="Arial Unicode MS" pitchFamily="34" charset="-128"/>
                <a:cs typeface="Arial Unicode MS" pitchFamily="34" charset="-128"/>
              </a:rPr>
              <a:t>En </a:t>
            </a:r>
            <a:r>
              <a:rPr kumimoji="0" lang="es-ES" sz="3200" b="1" i="0" u="none" strike="noStrike" kern="1200" cap="none" spc="0" normalizeH="0" baseline="0" noProof="0" dirty="0">
                <a:ln>
                  <a:noFill/>
                </a:ln>
                <a:solidFill>
                  <a:srgbClr val="FFFFFF"/>
                </a:solidFill>
                <a:effectLst>
                  <a:glow rad="139700">
                    <a:srgbClr val="000000">
                      <a:satMod val="175000"/>
                      <a:alpha val="40000"/>
                    </a:srgbClr>
                  </a:glow>
                  <a:outerShdw blurRad="50800" dist="38100" algn="l" rotWithShape="0">
                    <a:prstClr val="black"/>
                  </a:outerShdw>
                </a:effectLst>
                <a:uLnTx/>
                <a:uFillTx/>
                <a:latin typeface="Arial Unicode MS" pitchFamily="34" charset="-128"/>
                <a:ea typeface="Arial Unicode MS" pitchFamily="34" charset="-128"/>
                <a:cs typeface="Arial Unicode MS" pitchFamily="34" charset="-128"/>
              </a:rPr>
              <a:t>aquel tiempo, entró Jesús en Jericó y atravesaba la ciudad. </a:t>
            </a:r>
          </a:p>
        </p:txBody>
      </p:sp>
    </p:spTree>
    <p:extLst>
      <p:ext uri="{BB962C8B-B14F-4D97-AF65-F5344CB8AC3E}">
        <p14:creationId xmlns:p14="http://schemas.microsoft.com/office/powerpoint/2010/main" val="21912796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36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179858" y="116632"/>
            <a:ext cx="8784630" cy="6552728"/>
          </a:xfrm>
          <a:prstGeom prst="rect">
            <a:avLst/>
          </a:prstGeom>
        </p:spPr>
      </p:pic>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641" y="692696"/>
            <a:ext cx="7128792" cy="4608512"/>
          </a:xfrm>
          <a:prstGeom prst="rect">
            <a:avLst/>
          </a:prstGeom>
          <a:scene3d>
            <a:camera prst="orthographicFront"/>
            <a:lightRig rig="threePt" dir="t"/>
          </a:scene3d>
          <a:sp3d>
            <a:bevelT w="152400" h="50800" prst="softRound"/>
          </a:sp3d>
        </p:spPr>
      </p:pic>
      <p:sp>
        <p:nvSpPr>
          <p:cNvPr id="52227" name="Rectangle 3"/>
          <p:cNvSpPr>
            <a:spLocks noChangeArrowheads="1"/>
          </p:cNvSpPr>
          <p:nvPr/>
        </p:nvSpPr>
        <p:spPr bwMode="auto">
          <a:xfrm>
            <a:off x="3995936" y="3136223"/>
            <a:ext cx="4320480" cy="2062103"/>
          </a:xfrm>
          <a:prstGeom prst="rect">
            <a:avLst/>
          </a:prstGeom>
          <a:noFill/>
          <a:ln w="9525">
            <a:noFill/>
            <a:miter lim="800000"/>
            <a:headEnd/>
            <a:tailEnd/>
          </a:ln>
          <a:effectLst/>
          <a:scene3d>
            <a:camera prst="orthographicFront"/>
            <a:lightRig rig="threePt" dir="t"/>
          </a:scene3d>
          <a:sp3d>
            <a:bevelT w="152400" h="50800" prst="softRound"/>
          </a:sp3d>
        </p:spPr>
        <p:txBody>
          <a:bodyPr wrap="square">
            <a:spAutoFit/>
          </a:bodyPr>
          <a:lstStyle/>
          <a:p>
            <a:pPr marL="0" marR="0" lvl="0" indent="0" algn="r" defTabSz="914400" rtl="0" eaLnBrk="1" fontAlgn="base" latinLnBrk="0" hangingPunct="1">
              <a:lnSpc>
                <a:spcPct val="100000"/>
              </a:lnSpc>
              <a:spcBef>
                <a:spcPts val="0"/>
              </a:spcBef>
              <a:spcAft>
                <a:spcPct val="0"/>
              </a:spcAft>
              <a:buClrTx/>
              <a:buSzTx/>
              <a:buFontTx/>
              <a:buNone/>
              <a:tabLst/>
              <a:defRPr/>
            </a:pPr>
            <a:r>
              <a:rPr kumimoji="0" lang="es-ES" sz="3200" b="1" i="0" u="none" strike="noStrike" kern="1200" cap="none" spc="0" normalizeH="0" baseline="0" noProof="0" dirty="0" smtClean="0">
                <a:ln>
                  <a:noFill/>
                </a:ln>
                <a:solidFill>
                  <a:srgbClr val="FFFFFF"/>
                </a:solidFill>
                <a:effectLst>
                  <a:outerShdw blurRad="38100" dist="38100" dir="2700000" algn="tl">
                    <a:srgbClr val="000000"/>
                  </a:outerShdw>
                </a:effectLst>
                <a:uLnTx/>
                <a:uFillTx/>
                <a:latin typeface="Arial Unicode MS" pitchFamily="34" charset="-128"/>
                <a:ea typeface="Arial Unicode MS" pitchFamily="34" charset="-128"/>
                <a:cs typeface="Arial Unicode MS" pitchFamily="34" charset="-128"/>
              </a:rPr>
              <a:t>Vivía allí un                hombre muy rico llamado </a:t>
            </a:r>
            <a:r>
              <a:rPr kumimoji="0" lang="es-ES"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Unicode MS" pitchFamily="34" charset="-128"/>
                <a:ea typeface="Arial Unicode MS" pitchFamily="34" charset="-128"/>
                <a:cs typeface="Arial Unicode MS" pitchFamily="34" charset="-128"/>
              </a:rPr>
              <a:t>Zaqueo, </a:t>
            </a:r>
            <a:endParaRPr kumimoji="0" lang="es-ES" sz="3200" b="1" i="0" u="none" strike="noStrike" kern="1200" cap="none" spc="0" normalizeH="0" baseline="0" noProof="0" dirty="0" smtClean="0">
              <a:ln>
                <a:noFill/>
              </a:ln>
              <a:solidFill>
                <a:srgbClr val="FFFFFF"/>
              </a:solidFill>
              <a:effectLst>
                <a:outerShdw blurRad="38100" dist="38100" dir="2700000" algn="tl">
                  <a:srgbClr val="000000"/>
                </a:outerShdw>
              </a:effectLst>
              <a:uLnTx/>
              <a:uFillTx/>
              <a:latin typeface="Arial Unicode MS" pitchFamily="34" charset="-128"/>
              <a:ea typeface="Arial Unicode MS" pitchFamily="34" charset="-128"/>
              <a:cs typeface="Arial Unicode MS" pitchFamily="34" charset="-128"/>
            </a:endParaRPr>
          </a:p>
          <a:p>
            <a:pPr marL="0" marR="0" lvl="0" indent="0" algn="r" defTabSz="914400" rtl="0" eaLnBrk="1" fontAlgn="base" latinLnBrk="0" hangingPunct="1">
              <a:lnSpc>
                <a:spcPct val="100000"/>
              </a:lnSpc>
              <a:spcBef>
                <a:spcPts val="0"/>
              </a:spcBef>
              <a:spcAft>
                <a:spcPct val="0"/>
              </a:spcAft>
              <a:buClrTx/>
              <a:buSzTx/>
              <a:buFontTx/>
              <a:buNone/>
              <a:tabLst/>
              <a:defRPr/>
            </a:pPr>
            <a:r>
              <a:rPr kumimoji="0" lang="es-ES" sz="3200" b="1" i="0" u="none" strike="noStrike" kern="1200" cap="none" spc="0" normalizeH="0" baseline="0" noProof="0" dirty="0" smtClean="0">
                <a:ln>
                  <a:noFill/>
                </a:ln>
                <a:solidFill>
                  <a:srgbClr val="FFFFFF"/>
                </a:solidFill>
                <a:effectLst>
                  <a:outerShdw blurRad="38100" dist="38100" dir="2700000" algn="tl">
                    <a:srgbClr val="000000"/>
                  </a:outerShdw>
                </a:effectLst>
                <a:uLnTx/>
                <a:uFillTx/>
                <a:latin typeface="Arial Unicode MS" pitchFamily="34" charset="-128"/>
                <a:ea typeface="Arial Unicode MS" pitchFamily="34" charset="-128"/>
                <a:cs typeface="Arial Unicode MS" pitchFamily="34" charset="-128"/>
              </a:rPr>
              <a:t>jefe </a:t>
            </a:r>
            <a:r>
              <a:rPr kumimoji="0" lang="es-ES"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Unicode MS" pitchFamily="34" charset="-128"/>
                <a:ea typeface="Arial Unicode MS" pitchFamily="34" charset="-128"/>
                <a:cs typeface="Arial Unicode MS" pitchFamily="34" charset="-128"/>
              </a:rPr>
              <a:t>de </a:t>
            </a:r>
            <a:r>
              <a:rPr kumimoji="0" lang="es-ES" sz="3200" b="1" i="0" u="none" strike="noStrike" kern="1200" cap="none" spc="0" normalizeH="0" baseline="0" noProof="0" dirty="0" smtClean="0">
                <a:ln>
                  <a:noFill/>
                </a:ln>
                <a:solidFill>
                  <a:srgbClr val="FFFFFF"/>
                </a:solidFill>
                <a:effectLst>
                  <a:outerShdw blurRad="38100" dist="38100" dir="2700000" algn="tl">
                    <a:srgbClr val="000000"/>
                  </a:outerShdw>
                </a:effectLst>
                <a:uLnTx/>
                <a:uFillTx/>
                <a:latin typeface="Arial Unicode MS" pitchFamily="34" charset="-128"/>
                <a:ea typeface="Arial Unicode MS" pitchFamily="34" charset="-128"/>
                <a:cs typeface="Arial Unicode MS" pitchFamily="34" charset="-128"/>
              </a:rPr>
              <a:t>los publicanos.</a:t>
            </a:r>
            <a:endParaRPr kumimoji="0" lang="es-ES"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Unicode MS" pitchFamily="34" charset="-128"/>
              <a:ea typeface="Arial Unicode MS" pitchFamily="34" charset="-128"/>
              <a:cs typeface="Arial Unicode MS" pitchFamily="34" charset="-128"/>
            </a:endParaRPr>
          </a:p>
        </p:txBody>
      </p:sp>
      <p:sp>
        <p:nvSpPr>
          <p:cNvPr id="4" name="Rectangle 3"/>
          <p:cNvSpPr>
            <a:spLocks noChangeArrowheads="1"/>
          </p:cNvSpPr>
          <p:nvPr/>
        </p:nvSpPr>
        <p:spPr bwMode="auto">
          <a:xfrm>
            <a:off x="611560" y="5442241"/>
            <a:ext cx="8136904" cy="1015663"/>
          </a:xfrm>
          <a:prstGeom prst="rect">
            <a:avLst/>
          </a:prstGeom>
          <a:noFill/>
          <a:ln w="9525">
            <a:noFill/>
            <a:miter lim="800000"/>
            <a:headEnd/>
            <a:tailEnd/>
          </a:ln>
          <a:effectLst/>
          <a:scene3d>
            <a:camera prst="orthographicFront"/>
            <a:lightRig rig="threePt" dir="t"/>
          </a:scene3d>
          <a:sp3d>
            <a:bevelT w="152400" h="50800" prst="softRound"/>
          </a:sp3d>
        </p:spPr>
        <p:txBody>
          <a:bodyPr wrap="square">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ES" sz="3000" b="1" i="0" u="none" strike="noStrike" kern="1200" cap="none" spc="0" normalizeH="0" baseline="0" noProof="0" dirty="0" smtClean="0">
                <a:ln>
                  <a:noFill/>
                </a:ln>
                <a:solidFill>
                  <a:srgbClr val="FFFFFF"/>
                </a:solidFill>
                <a:effectLst>
                  <a:glow rad="139700">
                    <a:srgbClr val="000000">
                      <a:satMod val="175000"/>
                      <a:alpha val="40000"/>
                    </a:srgbClr>
                  </a:glow>
                  <a:outerShdw blurRad="50800" dist="38100" algn="l" rotWithShape="0">
                    <a:prstClr val="black"/>
                  </a:outerShdw>
                </a:effectLst>
                <a:uLnTx/>
                <a:uFillTx/>
                <a:latin typeface="Arial Unicode MS" pitchFamily="34" charset="-128"/>
                <a:ea typeface="Arial Unicode MS" pitchFamily="34" charset="-128"/>
                <a:cs typeface="Arial Unicode MS" pitchFamily="34" charset="-128"/>
              </a:rPr>
              <a:t>Trataba de distinguir </a:t>
            </a:r>
            <a:r>
              <a:rPr kumimoji="0" lang="es-ES" sz="3000" b="1" i="0" u="none" strike="noStrike" kern="1200" cap="none" spc="0" normalizeH="0" baseline="0" noProof="0" dirty="0">
                <a:ln>
                  <a:noFill/>
                </a:ln>
                <a:solidFill>
                  <a:srgbClr val="FFFFFF"/>
                </a:solidFill>
                <a:effectLst>
                  <a:glow rad="139700">
                    <a:srgbClr val="000000">
                      <a:satMod val="175000"/>
                      <a:alpha val="40000"/>
                    </a:srgbClr>
                  </a:glow>
                  <a:outerShdw blurRad="50800" dist="38100" algn="l" rotWithShape="0">
                    <a:prstClr val="black"/>
                  </a:outerShdw>
                </a:effectLst>
                <a:uLnTx/>
                <a:uFillTx/>
                <a:latin typeface="Arial Unicode MS" pitchFamily="34" charset="-128"/>
                <a:ea typeface="Arial Unicode MS" pitchFamily="34" charset="-128"/>
                <a:cs typeface="Arial Unicode MS" pitchFamily="34" charset="-128"/>
              </a:rPr>
              <a:t>quién </a:t>
            </a:r>
            <a:r>
              <a:rPr kumimoji="0" lang="es-ES" sz="3000" b="1" i="0" u="none" strike="noStrike" kern="1200" cap="none" spc="0" normalizeH="0" baseline="0" noProof="0" dirty="0" smtClean="0">
                <a:ln>
                  <a:noFill/>
                </a:ln>
                <a:solidFill>
                  <a:srgbClr val="FFFFFF"/>
                </a:solidFill>
                <a:effectLst>
                  <a:glow rad="139700">
                    <a:srgbClr val="000000">
                      <a:satMod val="175000"/>
                      <a:alpha val="40000"/>
                    </a:srgbClr>
                  </a:glow>
                  <a:outerShdw blurRad="50800" dist="38100" algn="l" rotWithShape="0">
                    <a:prstClr val="black"/>
                  </a:outerShdw>
                </a:effectLst>
                <a:uLnTx/>
                <a:uFillTx/>
                <a:latin typeface="Arial Unicode MS" pitchFamily="34" charset="-128"/>
                <a:ea typeface="Arial Unicode MS" pitchFamily="34" charset="-128"/>
                <a:cs typeface="Arial Unicode MS" pitchFamily="34" charset="-128"/>
              </a:rPr>
              <a:t>era </a:t>
            </a:r>
            <a:r>
              <a:rPr kumimoji="0" lang="es-ES" sz="3000" b="1" i="0" u="none" strike="noStrike" kern="1200" cap="none" spc="0" normalizeH="0" baseline="0" noProof="0" dirty="0">
                <a:ln>
                  <a:noFill/>
                </a:ln>
                <a:solidFill>
                  <a:srgbClr val="FFFFFF"/>
                </a:solidFill>
                <a:effectLst>
                  <a:glow rad="139700">
                    <a:srgbClr val="000000">
                      <a:satMod val="175000"/>
                      <a:alpha val="40000"/>
                    </a:srgbClr>
                  </a:glow>
                  <a:outerShdw blurRad="50800" dist="38100" algn="l" rotWithShape="0">
                    <a:prstClr val="black"/>
                  </a:outerShdw>
                </a:effectLst>
                <a:uLnTx/>
                <a:uFillTx/>
                <a:latin typeface="Arial Unicode MS" pitchFamily="34" charset="-128"/>
                <a:ea typeface="Arial Unicode MS" pitchFamily="34" charset="-128"/>
                <a:cs typeface="Arial Unicode MS" pitchFamily="34" charset="-128"/>
              </a:rPr>
              <a:t>Jesús</a:t>
            </a:r>
            <a:r>
              <a:rPr kumimoji="0" lang="es-ES" sz="3000" b="1" i="0" u="none" strike="noStrike" kern="1200" cap="none" spc="0" normalizeH="0" baseline="0" noProof="0" dirty="0" smtClean="0">
                <a:ln>
                  <a:noFill/>
                </a:ln>
                <a:solidFill>
                  <a:srgbClr val="FFFFFF"/>
                </a:solidFill>
                <a:effectLst>
                  <a:glow rad="139700">
                    <a:srgbClr val="000000">
                      <a:satMod val="175000"/>
                      <a:alpha val="40000"/>
                    </a:srgbClr>
                  </a:glow>
                  <a:outerShdw blurRad="50800" dist="38100" algn="l" rotWithShape="0">
                    <a:prstClr val="black"/>
                  </a:outerShdw>
                </a:effectLst>
                <a:uLnTx/>
                <a:uFillTx/>
                <a:latin typeface="Arial Unicode MS" pitchFamily="34" charset="-128"/>
                <a:ea typeface="Arial Unicode MS" pitchFamily="34" charset="-128"/>
                <a:cs typeface="Arial Unicode MS" pitchFamily="34" charset="-128"/>
              </a:rPr>
              <a:t>, pero </a:t>
            </a:r>
            <a:r>
              <a:rPr kumimoji="0" lang="es-ES" sz="3000" b="1" i="0" u="none" strike="noStrike" kern="1200" cap="none" spc="0" normalizeH="0" baseline="0" noProof="0" dirty="0">
                <a:ln>
                  <a:noFill/>
                </a:ln>
                <a:solidFill>
                  <a:srgbClr val="FFFFFF"/>
                </a:solidFill>
                <a:effectLst>
                  <a:glow rad="139700">
                    <a:srgbClr val="000000">
                      <a:satMod val="175000"/>
                      <a:alpha val="40000"/>
                    </a:srgbClr>
                  </a:glow>
                  <a:outerShdw blurRad="50800" dist="38100" algn="l" rotWithShape="0">
                    <a:prstClr val="black"/>
                  </a:outerShdw>
                </a:effectLst>
                <a:uLnTx/>
                <a:uFillTx/>
                <a:latin typeface="Arial Unicode MS" pitchFamily="34" charset="-128"/>
                <a:ea typeface="Arial Unicode MS" pitchFamily="34" charset="-128"/>
                <a:cs typeface="Arial Unicode MS" pitchFamily="34" charset="-128"/>
              </a:rPr>
              <a:t>la gente se lo impedía, porque era bajo de estatura. </a:t>
            </a:r>
          </a:p>
        </p:txBody>
      </p:sp>
    </p:spTree>
    <p:extLst>
      <p:ext uri="{BB962C8B-B14F-4D97-AF65-F5344CB8AC3E}">
        <p14:creationId xmlns:p14="http://schemas.microsoft.com/office/powerpoint/2010/main" val="3656247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iterate type="lt">
                                    <p:tmPct val="10000"/>
                                  </p:iterate>
                                  <p:childTnLst>
                                    <p:set>
                                      <p:cBhvr>
                                        <p:cTn id="6" dur="1" fill="hold">
                                          <p:stCondLst>
                                            <p:cond delay="0"/>
                                          </p:stCondLst>
                                        </p:cTn>
                                        <p:tgtEl>
                                          <p:spTgt spid="52227"/>
                                        </p:tgtEl>
                                        <p:attrNameLst>
                                          <p:attrName>style.visibility</p:attrName>
                                        </p:attrNameLst>
                                      </p:cBhvr>
                                      <p:to>
                                        <p:strVal val="visible"/>
                                      </p:to>
                                    </p:set>
                                    <p:anim calcmode="lin" valueType="num">
                                      <p:cBhvr>
                                        <p:cTn id="7" dur="1000" fill="hold"/>
                                        <p:tgtEl>
                                          <p:spTgt spid="52227"/>
                                        </p:tgtEl>
                                        <p:attrNameLst>
                                          <p:attrName>ppt_w</p:attrName>
                                        </p:attrNameLst>
                                      </p:cBhvr>
                                      <p:tavLst>
                                        <p:tav tm="0">
                                          <p:val>
                                            <p:fltVal val="0"/>
                                          </p:val>
                                        </p:tav>
                                        <p:tav tm="100000">
                                          <p:val>
                                            <p:strVal val="#ppt_w"/>
                                          </p:val>
                                        </p:tav>
                                      </p:tavLst>
                                    </p:anim>
                                    <p:anim calcmode="lin" valueType="num">
                                      <p:cBhvr>
                                        <p:cTn id="8" dur="1000" fill="hold"/>
                                        <p:tgtEl>
                                          <p:spTgt spid="52227"/>
                                        </p:tgtEl>
                                        <p:attrNameLst>
                                          <p:attrName>ppt_h</p:attrName>
                                        </p:attrNameLst>
                                      </p:cBhvr>
                                      <p:tavLst>
                                        <p:tav tm="0">
                                          <p:val>
                                            <p:fltVal val="0"/>
                                          </p:val>
                                        </p:tav>
                                        <p:tav tm="100000">
                                          <p:val>
                                            <p:strVal val="#ppt_h"/>
                                          </p:val>
                                        </p:tav>
                                      </p:tavLst>
                                    </p:anim>
                                    <p:anim calcmode="lin" valueType="num">
                                      <p:cBhvr>
                                        <p:cTn id="9" dur="1000" fill="hold"/>
                                        <p:tgtEl>
                                          <p:spTgt spid="52227"/>
                                        </p:tgtEl>
                                        <p:attrNameLst>
                                          <p:attrName>style.rotation</p:attrName>
                                        </p:attrNameLst>
                                      </p:cBhvr>
                                      <p:tavLst>
                                        <p:tav tm="0">
                                          <p:val>
                                            <p:fltVal val="360"/>
                                          </p:val>
                                        </p:tav>
                                        <p:tav tm="100000">
                                          <p:val>
                                            <p:fltVal val="0"/>
                                          </p:val>
                                        </p:tav>
                                      </p:tavLst>
                                    </p:anim>
                                    <p:animEffect transition="in" filter="fade">
                                      <p:cBhvr>
                                        <p:cTn id="10" dur="1000"/>
                                        <p:tgtEl>
                                          <p:spTgt spid="52227"/>
                                        </p:tgtEl>
                                      </p:cBhvr>
                                    </p:animEffect>
                                  </p:childTnLst>
                                </p:cTn>
                              </p:par>
                            </p:childTnLst>
                          </p:cTn>
                        </p:par>
                        <p:par>
                          <p:cTn id="11" fill="hold">
                            <p:stCondLst>
                              <p:cond delay="6700"/>
                            </p:stCondLst>
                            <p:childTnLst>
                              <p:par>
                                <p:cTn id="12" presetID="49" presetClass="entr" presetSubtype="0" decel="100000" fill="hold" grpId="0" nodeType="afterEffect">
                                  <p:stCondLst>
                                    <p:cond delay="0"/>
                                  </p:stCondLst>
                                  <p:iterate type="lt">
                                    <p:tmPct val="10000"/>
                                  </p:iterate>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360"/>
                                          </p:val>
                                        </p:tav>
                                        <p:tav tm="100000">
                                          <p:val>
                                            <p:fltVal val="0"/>
                                          </p:val>
                                        </p:tav>
                                      </p:tavLst>
                                    </p:anim>
                                    <p:animEffect transition="in" filter="fade">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p:bldP spid="4" grpId="0"/>
    </p:bldLst>
  </p:timing>
</p:sld>
</file>

<file path=ppt/theme/theme1.xml><?xml version="1.0" encoding="utf-8"?>
<a:theme xmlns:a="http://schemas.openxmlformats.org/drawingml/2006/main" name="3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imple">
  <a:themeElements>
    <a:clrScheme name="simpl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fontScheme name="sim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impl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simpl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simpl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simpl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simpl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simpl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simpl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simpl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simpl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simpl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simpl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simpl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simpl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simpl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simpl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simpl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En blanco">
  <a:themeElements>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 blanco">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 blanc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 blanc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 blanc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 blanc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 blanc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 blanc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 blanc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 blanc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 blanc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 blanc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 blanc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En blanco">
  <a:themeElements>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 blanco">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latin typeface="Times" charset="0"/>
          </a:defRPr>
        </a:defPPr>
      </a:lstStyle>
    </a:lnDef>
  </a:objectDefaults>
  <a:extraClrSchemeLst>
    <a:extraClrScheme>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 blanc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 blanc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 blanc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 blanc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 blanc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 blanc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 blanc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 blanc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 blanc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 blanc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 blanc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vees">
  <a:themeElements>
    <a:clrScheme name="vees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fontScheme name="ve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ees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vees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vees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vees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vees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vees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vees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vees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vees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vees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vees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vees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vees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vees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vees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vees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72</TotalTime>
  <Words>1757</Words>
  <Application>Microsoft Office PowerPoint</Application>
  <PresentationFormat>Presentación en pantalla (4:3)</PresentationFormat>
  <Paragraphs>156</Paragraphs>
  <Slides>39</Slides>
  <Notes>6</Notes>
  <HiddenSlides>0</HiddenSlides>
  <MMClips>0</MMClips>
  <ScaleCrop>false</ScaleCrop>
  <HeadingPairs>
    <vt:vector size="6" baseType="variant">
      <vt:variant>
        <vt:lpstr>Fuentes usadas</vt:lpstr>
      </vt:variant>
      <vt:variant>
        <vt:i4>28</vt:i4>
      </vt:variant>
      <vt:variant>
        <vt:lpstr>Tema</vt:lpstr>
      </vt:variant>
      <vt:variant>
        <vt:i4>8</vt:i4>
      </vt:variant>
      <vt:variant>
        <vt:lpstr>Títulos de diapositiva</vt:lpstr>
      </vt:variant>
      <vt:variant>
        <vt:i4>39</vt:i4>
      </vt:variant>
    </vt:vector>
  </HeadingPairs>
  <TitlesOfParts>
    <vt:vector size="75" baseType="lpstr">
      <vt:lpstr>Microsoft YaHei</vt:lpstr>
      <vt:lpstr>Aharoni</vt:lpstr>
      <vt:lpstr>AR CENA</vt:lpstr>
      <vt:lpstr>AR DELANEY</vt:lpstr>
      <vt:lpstr>AR ESSENCE</vt:lpstr>
      <vt:lpstr>AR JULIAN</vt:lpstr>
      <vt:lpstr>Arial</vt:lpstr>
      <vt:lpstr>Arial Narrow</vt:lpstr>
      <vt:lpstr>Arial Rounded MT Bold</vt:lpstr>
      <vt:lpstr>Arial Unicode MS</vt:lpstr>
      <vt:lpstr>Bahnschrift SemiLight Condensed</vt:lpstr>
      <vt:lpstr>Bradley Hand ITC</vt:lpstr>
      <vt:lpstr>Calibri</vt:lpstr>
      <vt:lpstr>Calibri Light</vt:lpstr>
      <vt:lpstr>Clarendon BT</vt:lpstr>
      <vt:lpstr>Comic Sans MS</vt:lpstr>
      <vt:lpstr>Franklin Gothic Medium Cond</vt:lpstr>
      <vt:lpstr>Poor Richard</vt:lpstr>
      <vt:lpstr>Segoe UI Semibold</vt:lpstr>
      <vt:lpstr>Segoe UI Symbol</vt:lpstr>
      <vt:lpstr>Snap ITC</vt:lpstr>
      <vt:lpstr>Square721 BT</vt:lpstr>
      <vt:lpstr>Square721 Cn BT</vt:lpstr>
      <vt:lpstr>Swis721 Cn BT</vt:lpstr>
      <vt:lpstr>Times</vt:lpstr>
      <vt:lpstr>Times New Roman</vt:lpstr>
      <vt:lpstr>Verdana</vt:lpstr>
      <vt:lpstr>Wingdings</vt:lpstr>
      <vt:lpstr>3_Diseño predeterminado</vt:lpstr>
      <vt:lpstr>simple</vt:lpstr>
      <vt:lpstr>4_Diseño predeterminado</vt:lpstr>
      <vt:lpstr>En blanco</vt:lpstr>
      <vt:lpstr>1_En blanco</vt:lpstr>
      <vt:lpstr>5_Diseño predeterminado</vt:lpstr>
      <vt:lpstr>2_Diseño predeterminado</vt:lpstr>
      <vt:lpstr>vees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Usuario de Windows</cp:lastModifiedBy>
  <cp:revision>13</cp:revision>
  <dcterms:created xsi:type="dcterms:W3CDTF">2019-10-28T21:44:28Z</dcterms:created>
  <dcterms:modified xsi:type="dcterms:W3CDTF">2019-10-28T23:15:30Z</dcterms:modified>
</cp:coreProperties>
</file>