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3" r:id="rId7"/>
    <p:sldMasterId id="2147483745" r:id="rId8"/>
    <p:sldMasterId id="2147483757" r:id="rId9"/>
    <p:sldMasterId id="2147483769" r:id="rId10"/>
  </p:sldMasterIdLst>
  <p:notesMasterIdLst>
    <p:notesMasterId r:id="rId50"/>
  </p:notesMasterIdLst>
  <p:sldIdLst>
    <p:sldId id="257" r:id="rId11"/>
    <p:sldId id="258" r:id="rId12"/>
    <p:sldId id="295"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56" r:id="rId4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2671A-F96F-4AF3-A873-9367963DAA9A}" type="datetimeFigureOut">
              <a:rPr lang="es-PE" smtClean="0"/>
              <a:t>09/09/2019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DF805-D187-4422-8394-5C573D20C708}" type="slidenum">
              <a:rPr lang="es-PE" smtClean="0"/>
              <a:t>‹Nº›</a:t>
            </a:fld>
            <a:endParaRPr lang="es-PE"/>
          </a:p>
        </p:txBody>
      </p:sp>
    </p:spTree>
    <p:extLst>
      <p:ext uri="{BB962C8B-B14F-4D97-AF65-F5344CB8AC3E}">
        <p14:creationId xmlns:p14="http://schemas.microsoft.com/office/powerpoint/2010/main" val="13278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EE33E-13A5-447B-BD13-8A43BDC28AC7}" type="slidenum">
              <a:rPr lang="es-ES">
                <a:solidFill>
                  <a:prstClr val="black"/>
                </a:solidFill>
              </a:rPr>
              <a:pPr/>
              <a:t>7</a:t>
            </a:fld>
            <a:endParaRPr lang="es-ES">
              <a:solidFill>
                <a:prstClr val="black"/>
              </a:solidFill>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0065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5B86A36-C51F-45E7-91C2-19D15B3E62D5}" type="slidenum">
              <a:rPr lang="es-PE" smtClean="0">
                <a:solidFill>
                  <a:prstClr val="black"/>
                </a:solidFill>
              </a:rPr>
              <a:pPr/>
              <a:t>10</a:t>
            </a:fld>
            <a:endParaRPr lang="es-PE">
              <a:solidFill>
                <a:prstClr val="black"/>
              </a:solidFill>
            </a:endParaRPr>
          </a:p>
        </p:txBody>
      </p:sp>
    </p:spTree>
    <p:extLst>
      <p:ext uri="{BB962C8B-B14F-4D97-AF65-F5344CB8AC3E}">
        <p14:creationId xmlns:p14="http://schemas.microsoft.com/office/powerpoint/2010/main" val="75672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5B86A36-C51F-45E7-91C2-19D15B3E62D5}" type="slidenum">
              <a:rPr lang="es-PE" smtClean="0">
                <a:solidFill>
                  <a:prstClr val="black"/>
                </a:solidFill>
              </a:rPr>
              <a:pPr/>
              <a:t>11</a:t>
            </a:fld>
            <a:endParaRPr lang="es-PE">
              <a:solidFill>
                <a:prstClr val="black"/>
              </a:solidFill>
            </a:endParaRPr>
          </a:p>
        </p:txBody>
      </p:sp>
    </p:spTree>
    <p:extLst>
      <p:ext uri="{BB962C8B-B14F-4D97-AF65-F5344CB8AC3E}">
        <p14:creationId xmlns:p14="http://schemas.microsoft.com/office/powerpoint/2010/main" val="207140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95B86A36-C51F-45E7-91C2-19D15B3E62D5}" type="slidenum">
              <a:rPr lang="es-PE" smtClean="0">
                <a:solidFill>
                  <a:prstClr val="black"/>
                </a:solidFill>
              </a:rPr>
              <a:pPr/>
              <a:t>22</a:t>
            </a:fld>
            <a:endParaRPr lang="es-PE">
              <a:solidFill>
                <a:prstClr val="black"/>
              </a:solidFill>
            </a:endParaRPr>
          </a:p>
        </p:txBody>
      </p:sp>
    </p:spTree>
    <p:extLst>
      <p:ext uri="{BB962C8B-B14F-4D97-AF65-F5344CB8AC3E}">
        <p14:creationId xmlns:p14="http://schemas.microsoft.com/office/powerpoint/2010/main" val="24172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F62B9-5A0E-4E02-B74C-059887B9F868}" type="slidenum">
              <a:rPr lang="es-ES">
                <a:solidFill>
                  <a:prstClr val="black"/>
                </a:solidFill>
              </a:rPr>
              <a:pPr/>
              <a:t>34</a:t>
            </a:fld>
            <a:endParaRPr lang="es-ES">
              <a:solidFill>
                <a:prstClr val="black"/>
              </a:solidFil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330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FE5E48-B871-4984-88DA-C77FCA8B7DF6}" type="slidenum">
              <a:rPr lang="es-ES">
                <a:solidFill>
                  <a:prstClr val="black"/>
                </a:solidFill>
              </a:rPr>
              <a:pPr/>
              <a:t>35</a:t>
            </a:fld>
            <a:endParaRPr lang="es-ES">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12738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65F07F6-28D7-4277-AB64-5EA3A09214BA}" type="datetimeFigureOut">
              <a:rPr lang="es-PE" smtClean="0"/>
              <a:t>09/09/2019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176239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5F07F6-28D7-4277-AB64-5EA3A09214BA}" type="datetimeFigureOut">
              <a:rPr lang="es-PE" smtClean="0"/>
              <a:t>09/09/2019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17786015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2957392-383A-4A37-9020-160DA806EF4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220215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25C2D-2A31-48EC-9E14-AFDD2D6CD04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467894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1D295-3A93-4BEE-8D22-0AC5F3B50E2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16622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C218EA-C9CE-4D14-A146-490E48DFF8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697585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7DB6BA-B960-4A25-9780-2AAE256136A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436327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CCC80D-67A7-4C20-B14E-1B0C7B1E11C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038777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0ECCC8-ABF8-4EF2-B897-86239D0239D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936391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42C5B9-7E3F-462A-8445-AE40B1F5ECE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970724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16F317-CA05-4CE7-B88E-1B7D4A4754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003676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5879B-6BBC-4FCC-BD82-0B65CCD644B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7098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5F07F6-28D7-4277-AB64-5EA3A09214BA}" type="datetimeFigureOut">
              <a:rPr lang="es-PE" smtClean="0"/>
              <a:t>09/09/2019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30158145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B662E9-8D5C-45B5-9367-7C8C56DE80D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445245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39872-2921-4F5F-B319-952CA1528F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6214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F00EEA-CB40-4108-B112-00B88FB4869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0163604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0219074-2F27-4756-91A0-997ECDC5BE8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82060486"/>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844F16-3DC6-4784-90A1-5EA6A9A3D25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13189541"/>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BB86FB9-CD63-48D9-9817-68264728322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49354069"/>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92F8562-1BFF-47A5-91DB-247306C48F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63587080"/>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1921FAE8-141C-4E4F-91C5-3DE0D7D1791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05089263"/>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3A29748A-8C9F-4A90-99B3-9D0DD0CBCC9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6286182"/>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C1EF707-6F4E-4376-886C-77E4969BEDC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2030646"/>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5F07F6-28D7-4277-AB64-5EA3A09214BA}" type="datetimeFigureOut">
              <a:rPr lang="es-PE" smtClean="0"/>
              <a:t>09/09/2019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1462235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63C8C80-0429-49A3-9AA9-C3A4B2EAB12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72318408"/>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6703B28-6E80-422A-9FFE-DAE74DACC30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43627917"/>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BB0198B-BE81-497A-8E60-E120736E78F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91613944"/>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F745E1F-E9A9-4810-B912-30BAEEDB309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28598627"/>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B966762-342E-4B02-AA50-8311B1A794F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79032661"/>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2549B7F-8D98-4550-8602-C82763B0F29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89241675"/>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A5EE2F5-EEF3-491D-9DE7-9A39513CEBE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98573539"/>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C186656-ECEC-469D-A14B-7FC4B78310D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1040479"/>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C1C02E8-150D-4EEF-A8C5-9CF8F03C679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63199790"/>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4A6016C2-A079-40A3-9D73-F8D0D934CD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86233340"/>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5F07F6-28D7-4277-AB64-5EA3A09214BA}" type="datetimeFigureOut">
              <a:rPr lang="es-PE" smtClean="0"/>
              <a:t>09/09/2019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327169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5892844-2272-42FA-9A0C-4C622326197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16908221"/>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8B2FA9F-8624-40BE-B160-A38DCC968DF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27854310"/>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CDE7876-3786-43F7-8F6A-7D597CA2B27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42047219"/>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77782F-8054-4A53-B493-6BF70FC1F16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38410974"/>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7C4ADB5E-C3DF-42FA-B390-4BCCACE85F8F}" type="datetime10">
              <a:rPr lang="ca-ES">
                <a:solidFill>
                  <a:srgbClr val="000000"/>
                </a:solidFill>
              </a:rPr>
              <a:pPr>
                <a:defRPr/>
              </a:pPr>
              <a:t>11:51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16A99E-A9AB-4E5D-B2C0-3A370FF739E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41035818"/>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309CAC47-9021-45CF-AADC-852ABBD67B10}" type="datetime10">
              <a:rPr lang="ca-ES">
                <a:solidFill>
                  <a:srgbClr val="000000"/>
                </a:solidFill>
              </a:rPr>
              <a:pPr>
                <a:defRPr/>
              </a:pPr>
              <a:t>11:51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D6A59-A11D-4296-98A2-435DCA8309A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92242724"/>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A24EE924-19C8-41AC-B181-75775C1B74AF}" type="datetime10">
              <a:rPr lang="ca-ES">
                <a:solidFill>
                  <a:srgbClr val="000000"/>
                </a:solidFill>
              </a:rPr>
              <a:pPr>
                <a:defRPr/>
              </a:pPr>
              <a:t>11:51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945F3D-B072-4A5B-8B9A-199BA360032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7263801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E1847F96-8D89-41E3-9F45-2A192575F532}" type="datetime10">
              <a:rPr lang="ca-ES">
                <a:solidFill>
                  <a:srgbClr val="000000"/>
                </a:solidFill>
              </a:rPr>
              <a:pPr>
                <a:defRPr/>
              </a:pPr>
              <a:t>11:51</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4947B5-3DCC-43FF-B140-C588E7D24A1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015274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E72C9747-2F94-47EF-88F7-A91C5D8627F3}" type="datetime10">
              <a:rPr lang="ca-ES">
                <a:solidFill>
                  <a:srgbClr val="000000"/>
                </a:solidFill>
              </a:rPr>
              <a:pPr>
                <a:defRPr/>
              </a:pPr>
              <a:t>11:51</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8016DA-BCCE-44BB-B722-3B3BF95E615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91689696"/>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804BCF86-4D6E-47A3-BD02-EFE23AFDFF15}" type="datetime10">
              <a:rPr lang="ca-ES">
                <a:solidFill>
                  <a:srgbClr val="000000"/>
                </a:solidFill>
              </a:rPr>
              <a:pPr>
                <a:defRPr/>
              </a:pPr>
              <a:t>11:51</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E319BF-0F2B-4814-9475-483308068CD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6482723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65F07F6-28D7-4277-AB64-5EA3A09214BA}" type="datetimeFigureOut">
              <a:rPr lang="es-PE" smtClean="0"/>
              <a:t>09/09/2019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1999364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B47AD3-BBAE-4C6C-8B01-EA433EAFF8A0}" type="datetime10">
              <a:rPr lang="ca-ES">
                <a:solidFill>
                  <a:srgbClr val="000000"/>
                </a:solidFill>
              </a:rPr>
              <a:pPr>
                <a:defRPr/>
              </a:pPr>
              <a:t>11:51</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58A72B-1BA5-44F8-8B33-323D361FAC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57814109"/>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BADDF23C-0440-4291-9FDC-AC22E1D8916D}" type="datetime10">
              <a:rPr lang="ca-ES">
                <a:solidFill>
                  <a:srgbClr val="000000"/>
                </a:solidFill>
              </a:rPr>
              <a:pPr>
                <a:defRPr/>
              </a:pPr>
              <a:t>11:51</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91501-E8E2-4E27-9FA1-C03C04E160E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7707848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56671709-6F4F-4878-A2C7-4125104F43E2}" type="datetime10">
              <a:rPr lang="ca-ES">
                <a:solidFill>
                  <a:srgbClr val="000000"/>
                </a:solidFill>
              </a:rPr>
              <a:pPr>
                <a:defRPr/>
              </a:pPr>
              <a:t>11:51</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BEB62A-FB80-475F-87D9-4BC6D931ADC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3644294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491FB760-E3D8-479D-9720-E10FA44460A7}" type="datetime10">
              <a:rPr lang="ca-ES">
                <a:solidFill>
                  <a:srgbClr val="000000"/>
                </a:solidFill>
              </a:rPr>
              <a:pPr>
                <a:defRPr/>
              </a:pPr>
              <a:t>11:51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84BFB-FFD5-4967-B2C8-38AEC5FB47E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51938385"/>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CC43A22D-695F-4938-A65F-5CD67430146D}" type="datetime10">
              <a:rPr lang="ca-ES">
                <a:solidFill>
                  <a:srgbClr val="000000"/>
                </a:solidFill>
              </a:rPr>
              <a:pPr>
                <a:defRPr/>
              </a:pPr>
              <a:t>11:51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DB847A-60CE-4A7D-BA9B-2B62DE0C7DB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21627291"/>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614102-7F38-483D-A3EB-766AB8AED1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67796644"/>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0A512-68BA-4082-8CF9-CCF0CFBC4E7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335635122"/>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E7BE64-2BEE-4051-ADCE-3FEB64DE068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61687449"/>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71E8D7-C6A8-4780-8FD9-FA16EC83987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968711341"/>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83818C-FC83-4447-9553-1F687313026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53163865"/>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5F07F6-28D7-4277-AB64-5EA3A09214BA}" type="datetimeFigureOut">
              <a:rPr lang="es-PE" smtClean="0"/>
              <a:t>09/09/2019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402023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E835B3-F028-4FE4-B5DF-35E3BE7D2C3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612643358"/>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23651E-ED89-4108-8EAC-92F3E47CF79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32422997"/>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437CD2-4499-498A-BA06-B616CE61762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35687161"/>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520BB-08EC-4096-8C24-7E4ACFDF92E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14927199"/>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033E9-9B9C-45B5-B1BE-1C3DFAAAC7E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42977438"/>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4A2A14-D12E-46F7-8DAE-42422A9D80C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92935834"/>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2D71558A-19F0-4FFC-B44D-39FB877C12B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29559605"/>
      </p:ext>
    </p:extLst>
  </p:cSld>
  <p:clrMapOvr>
    <a:masterClrMapping/>
  </p:clrMapOvr>
  <p:transition spd="med">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9525A93-E37D-4842-9E75-931F694D962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35289463"/>
      </p:ext>
    </p:extLst>
  </p:cSld>
  <p:clrMapOvr>
    <a:masterClrMapping/>
  </p:clrMapOvr>
  <p:transition spd="med">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902D9E24-384B-414C-8A6E-DC05E4BAD9D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3816577"/>
      </p:ext>
    </p:extLst>
  </p:cSld>
  <p:clrMapOvr>
    <a:masterClrMapping/>
  </p:clrMapOvr>
  <p:transition spd="med">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F5CC379E-3CDD-434C-A329-0F0B4D2D846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12882788"/>
      </p:ext>
    </p:extLst>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65F07F6-28D7-4277-AB64-5EA3A09214BA}" type="datetimeFigureOut">
              <a:rPr lang="es-PE" smtClean="0"/>
              <a:t>09/09/2019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4034309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47B99785-BF6D-4073-A68B-35072401A30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371846536"/>
      </p:ext>
    </p:extLst>
  </p:cSld>
  <p:clrMapOvr>
    <a:masterClrMapping/>
  </p:clrMapOvr>
  <p:transition spd="med">
    <p:comb/>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90E596BA-DD4A-40EA-BED9-C7B39861D6C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679168193"/>
      </p:ext>
    </p:extLst>
  </p:cSld>
  <p:clrMapOvr>
    <a:masterClrMapping/>
  </p:clrMapOvr>
  <p:transition spd="med">
    <p:comb/>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E1190AF3-8CF2-4FD5-9C25-4313A7C2B1A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91719711"/>
      </p:ext>
    </p:extLst>
  </p:cSld>
  <p:clrMapOvr>
    <a:masterClrMapping/>
  </p:clrMapOvr>
  <p:transition spd="med">
    <p:comb/>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552BD040-25D9-44D3-B50C-98B59B4A5A2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515590806"/>
      </p:ext>
    </p:extLst>
  </p:cSld>
  <p:clrMapOvr>
    <a:masterClrMapping/>
  </p:clrMapOvr>
  <p:transition spd="med">
    <p:comb/>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3BB364A1-93AF-474B-BF80-F05BEA5878A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19084781"/>
      </p:ext>
    </p:extLst>
  </p:cSld>
  <p:clrMapOvr>
    <a:masterClrMapping/>
  </p:clrMapOvr>
  <p:transition spd="med">
    <p:comb/>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DFF64A7-F012-48A1-835D-8F366B406E5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84556393"/>
      </p:ext>
    </p:extLst>
  </p:cSld>
  <p:clrMapOvr>
    <a:masterClrMapping/>
  </p:clrMapOvr>
  <p:transition spd="med">
    <p:comb/>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3D621A4E-65A9-4CCC-A750-C6BFC034243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12780546"/>
      </p:ext>
    </p:extLst>
  </p:cSld>
  <p:clrMapOvr>
    <a:masterClrMapping/>
  </p:clrMapOvr>
  <p:transition spd="med">
    <p:comb/>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0824C765-0BB8-4303-B6D7-EBCD9963A31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858987551"/>
      </p:ext>
    </p:extLst>
  </p:cSld>
  <p:clrMapOvr>
    <a:masterClrMapping/>
  </p:clrMapOvr>
  <p:transition spd="med">
    <p:comb/>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A38A7D1-6E27-4F29-AE21-11A74C490A77}"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66579414"/>
      </p:ext>
    </p:extLst>
  </p:cSld>
  <p:clrMapOvr>
    <a:masterClrMapping/>
  </p:clrMapOvr>
  <p:transition spd="med" advClick="0" advTm="12000">
    <p:check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46F64A1-437E-4D25-8479-F876E1956B2C}"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1133831270"/>
      </p:ext>
    </p:extLst>
  </p:cSld>
  <p:clrMapOvr>
    <a:masterClrMapping/>
  </p:clrMapOvr>
  <p:transition spd="med" advClick="0" advTm="12000">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F07F6-28D7-4277-AB64-5EA3A09214BA}" type="datetimeFigureOut">
              <a:rPr lang="es-PE" smtClean="0"/>
              <a:t>09/09/2019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1699754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0D77D-C8B6-4C05-92F8-A864A40143E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253831462"/>
      </p:ext>
    </p:extLst>
  </p:cSld>
  <p:clrMapOvr>
    <a:masterClrMapping/>
  </p:clrMapOvr>
  <p:transition spd="med" advClick="0" advTm="12000">
    <p:check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CD4DAB1-8FA9-40F5-B7ED-B5A0A368033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487734892"/>
      </p:ext>
    </p:extLst>
  </p:cSld>
  <p:clrMapOvr>
    <a:masterClrMapping/>
  </p:clrMapOvr>
  <p:transition spd="med" advClick="0" advTm="12000">
    <p:check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nl-NL">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2C1B5B9-1245-4A1A-BB3C-296065FDA32B}"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072142588"/>
      </p:ext>
    </p:extLst>
  </p:cSld>
  <p:clrMapOvr>
    <a:masterClrMapping/>
  </p:clrMapOvr>
  <p:transition spd="med" advClick="0" advTm="12000">
    <p:check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nl-NL">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ABA7B54-2527-4EF7-A4C6-08A609CA5B7D}"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543767498"/>
      </p:ext>
    </p:extLst>
  </p:cSld>
  <p:clrMapOvr>
    <a:masterClrMapping/>
  </p:clrMapOvr>
  <p:transition spd="med" advClick="0" advTm="12000">
    <p:check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nl-NL">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A02F1B7C-AF88-4F3A-92EA-375752194B7B}"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4083836906"/>
      </p:ext>
    </p:extLst>
  </p:cSld>
  <p:clrMapOvr>
    <a:masterClrMapping/>
  </p:clrMapOvr>
  <p:transition spd="med" advClick="0" advTm="12000">
    <p:check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6551093-3CB3-4AF9-A455-7BD054AA7424}"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517261066"/>
      </p:ext>
    </p:extLst>
  </p:cSld>
  <p:clrMapOvr>
    <a:masterClrMapping/>
  </p:clrMapOvr>
  <p:transition spd="med" advClick="0" advTm="12000">
    <p:check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FB0E030-A6B6-4F9E-BD2B-CE381E6FC849}"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453629860"/>
      </p:ext>
    </p:extLst>
  </p:cSld>
  <p:clrMapOvr>
    <a:masterClrMapping/>
  </p:clrMapOvr>
  <p:transition spd="med" advClick="0" advTm="12000">
    <p:check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E33681F-FFA1-428E-B8B6-283343D58ED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758579720"/>
      </p:ext>
    </p:extLst>
  </p:cSld>
  <p:clrMapOvr>
    <a:masterClrMapping/>
  </p:clrMapOvr>
  <p:transition spd="med" advClick="0" advTm="12000">
    <p:check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367C6A0-2CF1-49A7-9DCD-806C2DD33DDD}"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4095978427"/>
      </p:ext>
    </p:extLst>
  </p:cSld>
  <p:clrMapOvr>
    <a:masterClrMapping/>
  </p:clrMapOvr>
  <p:transition spd="med" advClick="0" advTm="12000">
    <p:check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2776B1D-0945-4682-9B2B-7C71138F0D4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6366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5F07F6-28D7-4277-AB64-5EA3A09214BA}" type="datetimeFigureOut">
              <a:rPr lang="es-PE" smtClean="0"/>
              <a:t>09/09/2019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40334550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B12D067-D1BF-4DED-8A0D-8652DC109AE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51304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2D39ADD-9297-43C4-B1B2-765FD8C0897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555964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E7A8E70-B273-4737-9771-531F1311616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21029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48623A57-9B00-48EF-A0CE-BC02A37F5AD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406490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0A8FAB60-0F6B-4889-BBA9-0D1C26AF523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446632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61433DD-9279-4F6C-A16C-05B0FEA1D3C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2491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43AD21F-FDA3-40F2-84AD-A04497A3A4B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070219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08E4AA0-061F-4779-8486-2323C775446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253322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EDE9265-DE57-48FE-A639-5A3EE3FE063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390626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380EEB2-0FE4-459E-B769-C837C4AE6FE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3789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5F07F6-28D7-4277-AB64-5EA3A09214BA}" type="datetimeFigureOut">
              <a:rPr lang="es-PE" smtClean="0"/>
              <a:t>09/09/2019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8EB43D0-8A5F-44B8-A697-638B493EBDE4}" type="slidenum">
              <a:rPr lang="es-PE" smtClean="0"/>
              <a:t>‹Nº›</a:t>
            </a:fld>
            <a:endParaRPr lang="es-PE"/>
          </a:p>
        </p:txBody>
      </p:sp>
    </p:spTree>
    <p:extLst>
      <p:ext uri="{BB962C8B-B14F-4D97-AF65-F5344CB8AC3E}">
        <p14:creationId xmlns:p14="http://schemas.microsoft.com/office/powerpoint/2010/main" val="30524044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BCA0C7A-FD00-46B5-B423-73D0F479BBE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9297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0DF7143-BED6-4B18-BDC7-F0BDFCBE09F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542856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F5A5153-14C0-4685-96DA-3FB15C9550A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19001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959DE72-D58B-407D-97A9-C5670CC9528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875929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56183EA5-7432-49FB-A5F6-DA32F93AC68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008043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8E306B46-8342-4536-BF84-F5C62D8A524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916045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DC0BD594-1EDC-4814-9501-8A12F7BA0F8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055754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E73E492-820F-45D9-84E6-6E949F2E276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32344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C773D5D-0DCE-4EF5-8DD6-450FB1C0C70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457442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1209C73-124C-451A-A077-AABCF71AABB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2280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F07F6-28D7-4277-AB64-5EA3A09214BA}" type="datetimeFigureOut">
              <a:rPr lang="es-PE" smtClean="0"/>
              <a:t>09/09/2019</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B43D0-8A5F-44B8-A697-638B493EBDE4}" type="slidenum">
              <a:rPr lang="es-PE" smtClean="0"/>
              <a:t>‹Nº›</a:t>
            </a:fld>
            <a:endParaRPr lang="es-PE"/>
          </a:p>
        </p:txBody>
      </p:sp>
    </p:spTree>
    <p:extLst>
      <p:ext uri="{BB962C8B-B14F-4D97-AF65-F5344CB8AC3E}">
        <p14:creationId xmlns:p14="http://schemas.microsoft.com/office/powerpoint/2010/main" val="495118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04F3456-A9A2-4E94-AB5C-378AD06A428C}" type="slidenum">
              <a:rPr lang="ca-ES">
                <a:solidFill>
                  <a:srgbClr val="000000"/>
                </a:solidFill>
                <a:latin typeface="Times New Roman" pitchFamily="18" charset="0"/>
                <a:cs typeface="Times New Roman" pitchFamily="18" charset="0"/>
              </a:rPr>
              <a:pPr fontAlgn="base">
                <a:spcBef>
                  <a:spcPct val="0"/>
                </a:spcBef>
                <a:spcAft>
                  <a:spcPct val="0"/>
                </a:spcAft>
                <a:defRPr/>
              </a:pPr>
              <a:t>‹Nº›</a:t>
            </a:fld>
            <a:endParaRPr lang="ca-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7280838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B3A9E25-4B63-40CB-B99E-1D4608DC3EAA}"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19274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2B6D362-701F-466C-816C-BE543F0963B0}" type="slidenum">
              <a:rPr lang="es-ES">
                <a:solidFill>
                  <a:srgbClr val="000000"/>
                </a:solidFill>
                <a:cs typeface="Times New Roman" pitchFamily="18" charset="0"/>
              </a:rPr>
              <a:pPr fontAlgn="base">
                <a:spcBef>
                  <a:spcPct val="0"/>
                </a:spcBef>
                <a:spcAft>
                  <a:spcPct val="0"/>
                </a:spcAft>
              </a:pPr>
              <a:t>‹Nº›</a:t>
            </a:fld>
            <a:endParaRPr lang="es-ES">
              <a:solidFill>
                <a:srgbClr val="000000"/>
              </a:solidFill>
              <a:cs typeface="Times New Roman" pitchFamily="18" charset="0"/>
            </a:endParaRPr>
          </a:p>
        </p:txBody>
      </p:sp>
    </p:spTree>
    <p:extLst>
      <p:ext uri="{BB962C8B-B14F-4D97-AF65-F5344CB8AC3E}">
        <p14:creationId xmlns:p14="http://schemas.microsoft.com/office/powerpoint/2010/main" val="41015846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cs typeface="+mn-cs"/>
              </a:defRPr>
            </a:lvl1pPr>
          </a:lstStyle>
          <a:p>
            <a:pPr fontAlgn="base">
              <a:spcBef>
                <a:spcPct val="0"/>
              </a:spcBef>
              <a:spcAft>
                <a:spcPct val="0"/>
              </a:spcAft>
              <a:defRPr/>
            </a:pPr>
            <a:fld id="{33E9BF1C-55D8-41FE-B8B8-2B7680F96FF5}" type="datetime10">
              <a:rPr lang="ca-ES">
                <a:solidFill>
                  <a:srgbClr val="000000"/>
                </a:solidFill>
              </a:rPr>
              <a:pPr fontAlgn="base">
                <a:spcBef>
                  <a:spcPct val="0"/>
                </a:spcBef>
                <a:spcAft>
                  <a:spcPct val="0"/>
                </a:spcAft>
                <a:defRPr/>
              </a:pPr>
              <a:t>11:51</a:t>
            </a:fld>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cs typeface="+mn-cs"/>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fontAlgn="base">
              <a:spcBef>
                <a:spcPct val="0"/>
              </a:spcBef>
              <a:spcAft>
                <a:spcPct val="0"/>
              </a:spcAft>
              <a:defRPr/>
            </a:pPr>
            <a:fld id="{4781E802-163E-4120-BAD1-196585208269}"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1565510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fontAlgn="base">
              <a:spcBef>
                <a:spcPct val="0"/>
              </a:spcBef>
              <a:spcAft>
                <a:spcPct val="0"/>
              </a:spcAft>
              <a:defRPr/>
            </a:pPr>
            <a:fld id="{FE5173A4-9014-41EB-BAF3-AA8534C68A74}"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25401176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70CF5F-4242-4452-B86F-77BB566C39F4}"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311067702"/>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l-NL">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l-NL">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0D23E22-D052-4279-B93B-7959AAAE588D}" type="slidenum">
              <a:rPr lang="nl-NL">
                <a:solidFill>
                  <a:srgbClr val="000000"/>
                </a:solidFill>
                <a:latin typeface="Times New Roman" pitchFamily="18" charset="0"/>
                <a:cs typeface="Times New Roman" pitchFamily="18" charset="0"/>
              </a:rPr>
              <a:pPr fontAlgn="base">
                <a:spcBef>
                  <a:spcPct val="0"/>
                </a:spcBef>
                <a:spcAft>
                  <a:spcPct val="0"/>
                </a:spcAft>
              </a:pPr>
              <a:t>‹Nº›</a:t>
            </a:fld>
            <a:endParaRPr lang="nl-NL">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918710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med" advClick="0" advTm="12000">
    <p:checker/>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es-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s-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2DE102F4-83B1-496A-A04F-17D21233F341}" type="slidenum">
              <a:rPr lang="es-ES">
                <a:solidFill>
                  <a:srgbClr val="000000"/>
                </a:solidFill>
                <a:latin typeface="Times New Roman" pitchFamily="18" charset="0"/>
                <a:cs typeface="Times New Roman" pitchFamily="18" charset="0"/>
              </a:rPr>
              <a:pPr fontAlgn="base">
                <a:spcBef>
                  <a:spcPct val="0"/>
                </a:spcBef>
                <a:spcAft>
                  <a:spcPct val="0"/>
                </a:spcAft>
              </a:pPr>
              <a:t>‹Nº›</a:t>
            </a:fld>
            <a:endParaRPr lang="es-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818289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DF4F30F-7130-406D-A35B-E24A03061086}" type="slidenum">
              <a:rPr lang="es-ES">
                <a:solidFill>
                  <a:srgbClr val="000000"/>
                </a:solidFill>
                <a:latin typeface="Times New Roman" pitchFamily="18" charset="0"/>
                <a:cs typeface="Times New Roman" pitchFamily="18" charset="0"/>
              </a:rPr>
              <a:pPr fontAlgn="base">
                <a:spcBef>
                  <a:spcPct val="0"/>
                </a:spcBef>
                <a:spcAft>
                  <a:spcPct val="0"/>
                </a:spcAft>
              </a:pPr>
              <a:t>‹Nº›</a:t>
            </a:fld>
            <a:endParaRPr lang="es-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102235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pe/url?sa=i&amp;rct=j&amp;q=&amp;esrc=s&amp;frm=1&amp;source=images&amp;cd=&amp;cad=rja&amp;docid=cNx-Led87wAHjM&amp;tbnid=hOWaFuIMJoXbeM:&amp;ved=0CAUQjRw&amp;url=http://www.imagenestop.com/angeles-en-el-cielo&amp;ei=SosuUoOPHoba9ASXgoG4Bg&amp;bvm=bv.51773540,d.dmg&amp;psig=AFQjCNEYeeWTopddSc1EjDzKRMAtwAohqw&amp;ust=1378867916972122" TargetMode="External"/><Relationship Id="rId2" Type="http://schemas.openxmlformats.org/officeDocument/2006/relationships/image" Target="../media/image24.jp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0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0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397" y="522171"/>
            <a:ext cx="8152327" cy="5827113"/>
          </a:xfrm>
          <a:prstGeom prst="rect">
            <a:avLst/>
          </a:prstGeom>
          <a:scene3d>
            <a:camera prst="orthographicFront"/>
            <a:lightRig rig="threePt" dir="t"/>
          </a:scene3d>
          <a:sp3d>
            <a:bevelT prst="convex"/>
          </a:sp3d>
        </p:spPr>
      </p:pic>
      <p:sp>
        <p:nvSpPr>
          <p:cNvPr id="3" name="Rectángulo 2"/>
          <p:cNvSpPr/>
          <p:nvPr/>
        </p:nvSpPr>
        <p:spPr>
          <a:xfrm>
            <a:off x="814313" y="5889509"/>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 P. Érick Félix</a:t>
            </a:r>
            <a:endParaRPr lang="es-PE" sz="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7118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jw.org : Evangelio de la oveja perd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48" y="525189"/>
            <a:ext cx="8177192" cy="586273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2227" name="Rectangle 3"/>
          <p:cNvSpPr>
            <a:spLocks noChangeArrowheads="1"/>
          </p:cNvSpPr>
          <p:nvPr/>
        </p:nvSpPr>
        <p:spPr bwMode="auto">
          <a:xfrm>
            <a:off x="4224271" y="525189"/>
            <a:ext cx="4138432" cy="95410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rgbClr val="FFFF00"/>
                </a:solidFill>
                <a:effectLst>
                  <a:glow rad="101600">
                    <a:srgbClr val="2211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Jesús les dijo esta parábola:</a:t>
            </a:r>
          </a:p>
        </p:txBody>
      </p:sp>
      <p:sp>
        <p:nvSpPr>
          <p:cNvPr id="4" name="Rectangle 3"/>
          <p:cNvSpPr>
            <a:spLocks noChangeArrowheads="1"/>
          </p:cNvSpPr>
          <p:nvPr/>
        </p:nvSpPr>
        <p:spPr bwMode="auto">
          <a:xfrm>
            <a:off x="4224271" y="1793621"/>
            <a:ext cx="4456227" cy="2092881"/>
          </a:xfrm>
          <a:prstGeom prst="rect">
            <a:avLst/>
          </a:prstGeom>
          <a:solidFill>
            <a:srgbClr val="E9DDC4"/>
          </a:solidFill>
          <a:ln w="9525">
            <a:noFill/>
            <a:miter lim="800000"/>
            <a:headEnd/>
            <a:tailEnd/>
          </a:ln>
          <a:effectLst>
            <a:softEdge rad="1231900"/>
          </a:effectLst>
        </p:spPr>
        <p:txBody>
          <a:bodyPr wrap="square">
            <a:spAutoFit/>
          </a:bodyPr>
          <a:lstStyle/>
          <a:p>
            <a:pPr algn="ctr" fontAlgn="base">
              <a:spcBef>
                <a:spcPct val="50000"/>
              </a:spcBef>
              <a:spcAft>
                <a:spcPct val="0"/>
              </a:spcAft>
              <a:defRPr/>
            </a:pPr>
            <a:r>
              <a:rPr lang="es-ES" sz="2600" b="1" i="1" dirty="0">
                <a:solidFill>
                  <a:srgbClr val="FFFF00"/>
                </a:solidFill>
                <a:effectLst>
                  <a:glow rad="101600">
                    <a:srgbClr val="600000">
                      <a:alpha val="46000"/>
                    </a:srgbClr>
                  </a:glow>
                  <a:outerShdw blurRad="50800" dist="38100" algn="l" rotWithShape="0">
                    <a:srgbClr val="600000"/>
                  </a:outerShdw>
                </a:effectLst>
                <a:latin typeface="Arial Narrow" pitchFamily="34" charset="0"/>
                <a:ea typeface="Arial Unicode MS" pitchFamily="34" charset="-128"/>
                <a:cs typeface="Arial Unicode MS" pitchFamily="34" charset="-128"/>
              </a:rPr>
              <a:t>- Si uno de ustedes tiene cien ovejas y se le pierde una,  ¿no deja las noventa y nueve en el campo y va tras la descarriada, hasta que la encuentra?  </a:t>
            </a:r>
          </a:p>
        </p:txBody>
      </p:sp>
    </p:spTree>
    <p:extLst>
      <p:ext uri="{BB962C8B-B14F-4D97-AF65-F5344CB8AC3E}">
        <p14:creationId xmlns:p14="http://schemas.microsoft.com/office/powerpoint/2010/main" val="42270138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fade">
                                      <p:cBhvr>
                                        <p:cTn id="7" dur="5000"/>
                                        <p:tgtEl>
                                          <p:spTgt spid="52227"/>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25" y="526088"/>
            <a:ext cx="8189936" cy="584895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31488" y="772909"/>
            <a:ext cx="3754782" cy="2677656"/>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PE" sz="2800" b="1" dirty="0">
                <a:solidFill>
                  <a:srgbClr val="FFFF00"/>
                </a:solidFill>
                <a:effectLst>
                  <a:glow rad="101600">
                    <a:srgbClr val="600000">
                      <a:alpha val="46000"/>
                    </a:srgbClr>
                  </a:glow>
                  <a:outerShdw blurRad="50800" dist="38100" algn="l" rotWithShape="0">
                    <a:srgbClr val="600000"/>
                  </a:outerShdw>
                </a:effectLst>
                <a:latin typeface="Arial Narrow" pitchFamily="34" charset="0"/>
                <a:ea typeface="Arial Unicode MS" pitchFamily="34" charset="-128"/>
                <a:cs typeface="Arial Unicode MS" pitchFamily="34" charset="-128"/>
              </a:rPr>
              <a:t>Y, cuando la encuentra, la carga sobre los hombros,                   muy contento; y, al llegar a casa, reúne a los amigos y va a los vecinos para decirles:</a:t>
            </a:r>
            <a:endParaRPr lang="es-ES" sz="2800" b="1" dirty="0">
              <a:solidFill>
                <a:srgbClr val="FFFF00"/>
              </a:solidFill>
              <a:effectLst>
                <a:glow rad="101600">
                  <a:srgbClr val="600000">
                    <a:alpha val="46000"/>
                  </a:srgbClr>
                </a:glow>
                <a:outerShdw blurRad="50800" dist="38100" algn="l" rotWithShape="0">
                  <a:srgbClr val="600000"/>
                </a:outerShdw>
              </a:effectLst>
              <a:latin typeface="Arial Narrow"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36384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4" y="508715"/>
            <a:ext cx="8135150" cy="58534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60296" y="1949561"/>
            <a:ext cx="3960440" cy="1815882"/>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Aft>
                <a:spcPct val="0"/>
              </a:spcAft>
              <a:defRPr/>
            </a:pPr>
            <a:r>
              <a:rPr lang="es-ES" sz="2800" b="1" dirty="0">
                <a:solidFill>
                  <a:srgbClr val="FFFF00"/>
                </a:solidFill>
                <a:effectLst>
                  <a:glow rad="165100">
                    <a:srgbClr val="600000">
                      <a:alpha val="44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rPr>
              <a:t>"¡Alégrense conmigo! He encontrado la oveja </a:t>
            </a:r>
          </a:p>
          <a:p>
            <a:pPr algn="ctr" fontAlgn="base">
              <a:spcAft>
                <a:spcPct val="0"/>
              </a:spcAft>
              <a:defRPr/>
            </a:pPr>
            <a:r>
              <a:rPr lang="es-ES" sz="2800" b="1" dirty="0">
                <a:solidFill>
                  <a:srgbClr val="FFFF00"/>
                </a:solidFill>
                <a:effectLst>
                  <a:glow rad="165100">
                    <a:srgbClr val="600000">
                      <a:alpha val="44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rPr>
              <a:t>que se me había</a:t>
            </a:r>
          </a:p>
          <a:p>
            <a:pPr algn="ctr" fontAlgn="base">
              <a:spcAft>
                <a:spcPct val="0"/>
              </a:spcAft>
              <a:defRPr/>
            </a:pPr>
            <a:r>
              <a:rPr lang="es-ES" sz="2800" b="1" dirty="0">
                <a:solidFill>
                  <a:srgbClr val="FFFF00"/>
                </a:solidFill>
                <a:effectLst>
                  <a:glow rad="165100">
                    <a:srgbClr val="600000">
                      <a:alpha val="44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rPr>
              <a:t>perdido.”</a:t>
            </a:r>
          </a:p>
        </p:txBody>
      </p:sp>
    </p:spTree>
    <p:extLst>
      <p:ext uri="{BB962C8B-B14F-4D97-AF65-F5344CB8AC3E}">
        <p14:creationId xmlns:p14="http://schemas.microsoft.com/office/powerpoint/2010/main" val="1044448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jw.org : Jesus habl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8" y="540913"/>
            <a:ext cx="8164177" cy="5808372"/>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50005" y="4319272"/>
            <a:ext cx="7313153" cy="2246769"/>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Aft>
                <a:spcPct val="0"/>
              </a:spcAft>
              <a:defRPr/>
            </a:pPr>
            <a:r>
              <a:rPr lang="es-PE" sz="2800" b="1" dirty="0">
                <a:solidFill>
                  <a:srgbClr val="FFFF00"/>
                </a:solidFill>
                <a:effectLst>
                  <a:glow rad="165100">
                    <a:srgbClr val="600000">
                      <a:alpha val="44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rPr>
              <a:t>Les digo que así también habrá más alegría en el cielo por un solo pecador que se convierta que por noventa y nueve justos que no necesitan convertirse. </a:t>
            </a:r>
          </a:p>
          <a:p>
            <a:pPr algn="ctr" fontAlgn="base">
              <a:spcAft>
                <a:spcPct val="0"/>
              </a:spcAft>
              <a:defRPr/>
            </a:pPr>
            <a:endParaRPr lang="es-ES" sz="2800" b="1" dirty="0">
              <a:solidFill>
                <a:srgbClr val="FFFF00"/>
              </a:solidFill>
              <a:effectLst>
                <a:glow rad="165100">
                  <a:srgbClr val="600000">
                    <a:alpha val="44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61848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w.org Jesus Y si una mujer tiene diez monedas y se le pierde u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4" y="540914"/>
            <a:ext cx="8151299" cy="579549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6323" name="Rectangle 3"/>
          <p:cNvSpPr>
            <a:spLocks noChangeArrowheads="1"/>
          </p:cNvSpPr>
          <p:nvPr/>
        </p:nvSpPr>
        <p:spPr bwMode="auto">
          <a:xfrm>
            <a:off x="5897955" y="991836"/>
            <a:ext cx="2756648" cy="4893647"/>
          </a:xfrm>
          <a:prstGeom prst="rect">
            <a:avLst/>
          </a:prstGeom>
          <a:noFill/>
          <a:ln w="9525">
            <a:noFill/>
            <a:miter lim="800000"/>
            <a:headEnd/>
            <a:tailEnd/>
          </a:ln>
          <a:effectLst>
            <a:softEdge rad="635000"/>
          </a:effectLst>
        </p:spPr>
        <p:txBody>
          <a:bodyPr wrap="square">
            <a:spAutoFit/>
          </a:bodyPr>
          <a:lstStyle/>
          <a:p>
            <a:pPr algn="r" fontAlgn="base">
              <a:spcAft>
                <a:spcPct val="0"/>
              </a:spcAft>
              <a:defRPr/>
            </a:pPr>
            <a:r>
              <a:rPr lang="es-ES" sz="2400" b="1" dirty="0">
                <a:solidFill>
                  <a:srgbClr val="FFFFFF"/>
                </a:solidFill>
                <a:effectLst>
                  <a:glow rad="139700">
                    <a:srgbClr val="600000">
                      <a:alpha val="45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rPr>
              <a:t>Y si una mujer tiene diez monedas y se le pierde una, ¿no enciende una lámpara y barre la casa y busca con cuidado, hasta que la encuentra</a:t>
            </a:r>
            <a:r>
              <a:rPr lang="es-PE" sz="2400" b="1" dirty="0">
                <a:solidFill>
                  <a:srgbClr val="FFFFFF"/>
                </a:solidFill>
                <a:effectLst>
                  <a:glow rad="139700">
                    <a:srgbClr val="600000">
                      <a:alpha val="45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rPr>
              <a:t>, reúne a las amigas y a las vecinas para decirles?:</a:t>
            </a:r>
            <a:endParaRPr lang="es-ES" sz="2400" b="1" dirty="0">
              <a:solidFill>
                <a:srgbClr val="FFFFFF"/>
              </a:solidFill>
              <a:effectLst>
                <a:glow rad="139700">
                  <a:srgbClr val="600000">
                    <a:alpha val="45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840925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64" y="467139"/>
            <a:ext cx="8211671" cy="5923722"/>
          </a:xfrm>
          <a:prstGeom prst="rect">
            <a:avLst/>
          </a:prstGeom>
        </p:spPr>
      </p:pic>
      <p:sp>
        <p:nvSpPr>
          <p:cNvPr id="15" name="Rectangle 3"/>
          <p:cNvSpPr>
            <a:spLocks noChangeArrowheads="1"/>
          </p:cNvSpPr>
          <p:nvPr/>
        </p:nvSpPr>
        <p:spPr bwMode="auto">
          <a:xfrm>
            <a:off x="2514151" y="3533538"/>
            <a:ext cx="4646080" cy="1384995"/>
          </a:xfrm>
          <a:prstGeom prst="rect">
            <a:avLst/>
          </a:prstGeom>
          <a:solidFill>
            <a:srgbClr val="A58367"/>
          </a:solidFill>
          <a:ln w="9525">
            <a:noFill/>
            <a:miter lim="800000"/>
            <a:headEnd/>
            <a:tailEnd/>
          </a:ln>
          <a:effectLst>
            <a:softEdge rad="635000"/>
          </a:effectLst>
        </p:spPr>
        <p:txBody>
          <a:bodyPr wrap="square">
            <a:spAutoFit/>
          </a:bodyPr>
          <a:lstStyle/>
          <a:p>
            <a:pPr algn="ctr" fontAlgn="base">
              <a:spcAft>
                <a:spcPct val="0"/>
              </a:spcAft>
              <a:defRPr/>
            </a:pPr>
            <a:r>
              <a:rPr lang="es-PE" sz="2800" b="1" dirty="0">
                <a:solidFill>
                  <a:srgbClr val="FFFFFF"/>
                </a:solidFill>
                <a:effectLst>
                  <a:glow rad="139700">
                    <a:srgbClr val="600000">
                      <a:alpha val="45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rPr>
              <a:t>“¡Alégrense conmigo!               He encontrado la moneda que se me había perdido.”</a:t>
            </a:r>
            <a:endParaRPr lang="es-ES" sz="2800" b="1" dirty="0">
              <a:solidFill>
                <a:srgbClr val="FFFFFF"/>
              </a:solidFill>
              <a:effectLst>
                <a:glow rad="139700">
                  <a:srgbClr val="600000">
                    <a:alpha val="45000"/>
                  </a:srgbClr>
                </a:glow>
                <a:outerShdw blurRad="50800" dist="38100" algn="l" rotWithShape="0">
                  <a:srgbClr val="6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5730931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91" y="514649"/>
            <a:ext cx="8155412" cy="5860393"/>
          </a:xfrm>
          <a:prstGeom prst="rect">
            <a:avLst/>
          </a:prstGeom>
          <a:scene3d>
            <a:camera prst="orthographicFront"/>
            <a:lightRig rig="threePt" dir="t"/>
          </a:scene3d>
          <a:sp3d>
            <a:bevelT prst="convex"/>
          </a:sp3d>
        </p:spPr>
      </p:pic>
      <p:sp>
        <p:nvSpPr>
          <p:cNvPr id="3" name="Rectangle 3"/>
          <p:cNvSpPr>
            <a:spLocks noChangeArrowheads="1"/>
          </p:cNvSpPr>
          <p:nvPr/>
        </p:nvSpPr>
        <p:spPr bwMode="auto">
          <a:xfrm>
            <a:off x="791972" y="3292475"/>
            <a:ext cx="7668460" cy="1384995"/>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Bef>
                <a:spcPct val="50000"/>
              </a:spcBef>
              <a:spcAft>
                <a:spcPct val="0"/>
              </a:spcAft>
              <a:defRPr/>
            </a:pPr>
            <a:r>
              <a:rPr lang="es-ES" sz="2800" b="1" dirty="0">
                <a:solidFill>
                  <a:srgbClr val="FFFF00"/>
                </a:solidFill>
                <a:effectLst>
                  <a:glow rad="114300">
                    <a:srgbClr val="000000">
                      <a:satMod val="175000"/>
                      <a:alpha val="84000"/>
                    </a:srgbClr>
                  </a:glow>
                  <a:outerShdw blurRad="50800" dist="38100" algn="l" rotWithShape="0">
                    <a:srgbClr val="3333CC">
                      <a:lumMod val="50000"/>
                    </a:srgbClr>
                  </a:outerShdw>
                </a:effectLst>
                <a:latin typeface="Arial Unicode MS" pitchFamily="34" charset="-128"/>
                <a:ea typeface="Arial Unicode MS" pitchFamily="34" charset="-128"/>
                <a:cs typeface="Arial Unicode MS" pitchFamily="34" charset="-128"/>
              </a:rPr>
              <a:t>Les digo que la misma alegría habrá entre los ángeles de Dios por un solo pecador que se convierta."</a:t>
            </a:r>
          </a:p>
        </p:txBody>
      </p:sp>
      <p:sp>
        <p:nvSpPr>
          <p:cNvPr id="4" name="AutoShape 2" descr="http://imagenesdeangeles.info/wp-content/uploads/2012/06/Angeles-de-Jehova-5.jpg"/>
          <p:cNvSpPr>
            <a:spLocks noChangeAspect="1" noChangeArrowheads="1"/>
          </p:cNvSpPr>
          <p:nvPr/>
        </p:nvSpPr>
        <p:spPr bwMode="auto">
          <a:xfrm>
            <a:off x="63500" y="-136525"/>
            <a:ext cx="9144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cs typeface="Times New Roman" pitchFamily="18" charset="0"/>
            </a:endParaRPr>
          </a:p>
        </p:txBody>
      </p:sp>
      <p:sp>
        <p:nvSpPr>
          <p:cNvPr id="5" name="AutoShape 4" descr="http://imagenesdeangeles.info/wp-content/uploads/2012/06/Angeles-de-Jehova-5.jpg"/>
          <p:cNvSpPr>
            <a:spLocks noChangeAspect="1" noChangeArrowheads="1"/>
          </p:cNvSpPr>
          <p:nvPr/>
        </p:nvSpPr>
        <p:spPr bwMode="auto">
          <a:xfrm>
            <a:off x="215900" y="15875"/>
            <a:ext cx="9144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cs typeface="Times New Roman" pitchFamily="18" charset="0"/>
            </a:endParaRPr>
          </a:p>
        </p:txBody>
      </p:sp>
      <p:sp>
        <p:nvSpPr>
          <p:cNvPr id="6" name="AutoShape 6" descr="https://encrypted-tbn1.gstatic.com/images?q=tbn:ANd9GcQzwEYkNB5t74sn4OJT_RqWX_u9QAC5FNFALwSSs_t7AJ8cjaUI">
            <a:hlinkClick r:id="rId3"/>
          </p:cNvPr>
          <p:cNvSpPr>
            <a:spLocks noChangeAspect="1" noChangeArrowheads="1"/>
          </p:cNvSpPr>
          <p:nvPr/>
        </p:nvSpPr>
        <p:spPr bwMode="auto">
          <a:xfrm>
            <a:off x="155575" y="-1858963"/>
            <a:ext cx="2581275" cy="387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cs typeface="Times New Roman" pitchFamily="18" charset="0"/>
            </a:endParaRPr>
          </a:p>
        </p:txBody>
      </p:sp>
      <p:sp>
        <p:nvSpPr>
          <p:cNvPr id="29" name="2 Rectángulo"/>
          <p:cNvSpPr/>
          <p:nvPr/>
        </p:nvSpPr>
        <p:spPr>
          <a:xfrm>
            <a:off x="3187909" y="5520184"/>
            <a:ext cx="2895181" cy="432048"/>
          </a:xfrm>
          <a:prstGeom prst="rect">
            <a:avLst/>
          </a:prstGeom>
          <a:noFill/>
        </p:spPr>
        <p:txBody>
          <a:bodyPr wrap="none" lIns="91440" tIns="45720" rIns="91440" bIns="45720">
            <a:prstTxWarp prst="textCan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 sz="4000" b="1" spc="50" dirty="0">
                <a:ln w="11430"/>
                <a:solidFill>
                  <a:srgbClr val="800000"/>
                </a:solidFill>
                <a:effectLst>
                  <a:outerShdw blurRad="76200" dist="50800" dir="5400000" algn="tl" rotWithShape="0">
                    <a:srgbClr val="000000">
                      <a:alpha val="65000"/>
                    </a:srgbClr>
                  </a:outerShdw>
                </a:effectLst>
                <a:cs typeface="Times New Roman" pitchFamily="18" charset="0"/>
              </a:rPr>
              <a:t>Palabra del Señor</a:t>
            </a:r>
          </a:p>
        </p:txBody>
      </p:sp>
    </p:spTree>
    <p:extLst>
      <p:ext uri="{BB962C8B-B14F-4D97-AF65-F5344CB8AC3E}">
        <p14:creationId xmlns:p14="http://schemas.microsoft.com/office/powerpoint/2010/main" val="2199614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linds(horizontal)">
                                      <p:cBhvr>
                                        <p:cTn id="1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435707"/>
            <a:ext cx="8193024" cy="5986585"/>
          </a:xfrm>
          <a:prstGeom prst="rect">
            <a:avLst/>
          </a:prstGeom>
        </p:spPr>
      </p:pic>
      <p:sp>
        <p:nvSpPr>
          <p:cNvPr id="20483" name="Rectangle 3"/>
          <p:cNvSpPr>
            <a:spLocks noChangeArrowheads="1"/>
          </p:cNvSpPr>
          <p:nvPr/>
        </p:nvSpPr>
        <p:spPr bwMode="auto">
          <a:xfrm>
            <a:off x="958721" y="770342"/>
            <a:ext cx="3600400" cy="5370701"/>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1600" b="1" dirty="0" err="1">
                <a:solidFill>
                  <a:srgbClr val="910B16"/>
                </a:solidFill>
                <a:effectLst>
                  <a:glow rad="76200">
                    <a:schemeClr val="bg1">
                      <a:alpha val="40000"/>
                    </a:schemeClr>
                  </a:glow>
                  <a:outerShdw blurRad="50800" dist="38100" algn="l" rotWithShape="0">
                    <a:schemeClr val="bg1"/>
                  </a:outerShdw>
                </a:effectLst>
                <a:latin typeface="Times New Roman" pitchFamily="18" charset="0"/>
                <a:cs typeface="Times New Roman" pitchFamily="18" charset="0"/>
              </a:rPr>
              <a:t>Lc</a:t>
            </a:r>
            <a:r>
              <a:rPr lang="ca-ES" sz="1600" b="1" dirty="0">
                <a:solidFill>
                  <a:srgbClr val="910B16"/>
                </a:solidFill>
                <a:effectLst>
                  <a:glow rad="76200">
                    <a:schemeClr val="bg1">
                      <a:alpha val="40000"/>
                    </a:schemeClr>
                  </a:glow>
                  <a:outerShdw blurRad="50800" dist="38100" algn="l" rotWithShape="0">
                    <a:schemeClr val="bg1"/>
                  </a:outerShdw>
                </a:effectLst>
                <a:latin typeface="Times New Roman" pitchFamily="18" charset="0"/>
                <a:cs typeface="Times New Roman" pitchFamily="18" charset="0"/>
              </a:rPr>
              <a:t> 15 : 1-10     </a:t>
            </a:r>
            <a:r>
              <a:rPr lang="es-ES" sz="1700" dirty="0">
                <a:solidFill>
                  <a:srgbClr val="000000"/>
                </a:solidFill>
                <a:effectLst>
                  <a:glow rad="76200">
                    <a:schemeClr val="bg1">
                      <a:alpha val="40000"/>
                    </a:schemeClr>
                  </a:glow>
                  <a:outerShdw blurRad="50800" dist="38100" algn="l" rotWithShape="0">
                    <a:schemeClr val="bg1"/>
                  </a:outerShdw>
                </a:effectLst>
                <a:latin typeface="Comic Sans MS" pitchFamily="66" charset="0"/>
                <a:cs typeface="Times New Roman" pitchFamily="18" charset="0"/>
              </a:rPr>
              <a:t>En aquel tiempo solían acercarse a Jesús los publicanos y pecadores  a escucharle. Y los fariseos y los escribas murmuraban entre ellos: “Éste acoge a los pecadores y come con ellos”. Jesús les dijo esta parábola: </a:t>
            </a:r>
            <a:r>
              <a:rPr lang="es-ES" sz="1700" baseline="30000" dirty="0">
                <a:solidFill>
                  <a:srgbClr val="000000"/>
                </a:solidFill>
                <a:effectLst>
                  <a:glow rad="76200">
                    <a:schemeClr val="bg1">
                      <a:alpha val="40000"/>
                    </a:schemeClr>
                  </a:glow>
                  <a:outerShdw blurRad="50800" dist="38100" algn="l" rotWithShape="0">
                    <a:schemeClr val="bg1"/>
                  </a:outerShdw>
                </a:effectLst>
                <a:latin typeface="Comic Sans MS" pitchFamily="66" charset="0"/>
                <a:cs typeface="Times New Roman" pitchFamily="18" charset="0"/>
              </a:rPr>
              <a:t> “</a:t>
            </a:r>
            <a:r>
              <a:rPr lang="es-ES" sz="1700" dirty="0">
                <a:solidFill>
                  <a:srgbClr val="000000"/>
                </a:solidFill>
                <a:effectLst>
                  <a:glow rad="76200">
                    <a:schemeClr val="bg1">
                      <a:alpha val="40000"/>
                    </a:schemeClr>
                  </a:glow>
                  <a:outerShdw blurRad="50800" dist="38100" algn="l" rotWithShape="0">
                    <a:schemeClr val="bg1"/>
                  </a:outerShdw>
                </a:effectLst>
                <a:latin typeface="Comic Sans MS" pitchFamily="66" charset="0"/>
                <a:cs typeface="Times New Roman" pitchFamily="18" charset="0"/>
              </a:rPr>
              <a:t>Si uno de ustedes tiene cien ovejas y se le pierde una, ¿no deja las noventa y nueve en el campo y va tras la descarriada, hasta que la encuentra? Y, cuando la encuentra, la carga sobre sus hombros, muy contento; y al llegar a casa, reúne a los amigos y va a los vecinos para  decirles: ¡Alégrense conmigo!, </a:t>
            </a:r>
            <a:r>
              <a:rPr lang="es-ES" sz="1600" dirty="0">
                <a:solidFill>
                  <a:srgbClr val="000000"/>
                </a:solidFill>
                <a:effectLst>
                  <a:glow rad="76200">
                    <a:schemeClr val="bg1">
                      <a:alpha val="40000"/>
                    </a:schemeClr>
                  </a:glow>
                  <a:outerShdw blurRad="50800" dist="38100" algn="l" rotWithShape="0">
                    <a:schemeClr val="bg1"/>
                  </a:outerShdw>
                </a:effectLst>
                <a:latin typeface="Comic Sans MS" pitchFamily="66" charset="0"/>
                <a:cs typeface="Times New Roman" pitchFamily="18" charset="0"/>
              </a:rPr>
              <a:t>He encontrado la oveja que se me había perdido!».</a:t>
            </a:r>
            <a:endParaRPr lang="ca-ES" sz="1700" dirty="0">
              <a:solidFill>
                <a:srgbClr val="000000"/>
              </a:solidFill>
              <a:effectLst>
                <a:glow rad="76200">
                  <a:schemeClr val="bg1">
                    <a:alpha val="40000"/>
                  </a:schemeClr>
                </a:glow>
                <a:outerShdw blurRad="50800" dist="38100" algn="l" rotWithShape="0">
                  <a:schemeClr val="bg1"/>
                </a:outerShdw>
              </a:effectLst>
              <a:latin typeface="Comic Sans MS" pitchFamily="66" charset="0"/>
              <a:cs typeface="Times New Roman" pitchFamily="18" charset="0"/>
            </a:endParaRPr>
          </a:p>
        </p:txBody>
      </p:sp>
      <p:sp>
        <p:nvSpPr>
          <p:cNvPr id="5" name="4 CuadroTexto"/>
          <p:cNvSpPr txBox="1"/>
          <p:nvPr/>
        </p:nvSpPr>
        <p:spPr>
          <a:xfrm>
            <a:off x="568022" y="167427"/>
            <a:ext cx="7740352" cy="400110"/>
          </a:xfrm>
          <a:prstGeom prst="rect">
            <a:avLst/>
          </a:prstGeom>
          <a:solidFill>
            <a:srgbClr val="800000"/>
          </a:solidFill>
          <a:scene3d>
            <a:camera prst="orthographicFront"/>
            <a:lightRig rig="threePt" dir="t"/>
          </a:scene3d>
          <a:sp3d>
            <a:bevelT w="152400" h="50800" prst="softRound"/>
          </a:sp3d>
        </p:spPr>
        <p:txBody>
          <a:bodyPr wrap="square" rtlCol="0">
            <a:spAutoFit/>
          </a:bodyPr>
          <a:lstStyle/>
          <a:p>
            <a:pPr fontAlgn="base">
              <a:spcBef>
                <a:spcPct val="0"/>
              </a:spcBef>
              <a:spcAft>
                <a:spcPct val="0"/>
              </a:spcAft>
            </a:pPr>
            <a:r>
              <a:rPr lang="es-ES_tradnl" sz="20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Cada uno puede leer en voz alta el versículo que más le llamó la atención </a:t>
            </a:r>
            <a:endParaRPr lang="es-PE" sz="20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3"/>
          <p:cNvSpPr>
            <a:spLocks noChangeArrowheads="1"/>
          </p:cNvSpPr>
          <p:nvPr/>
        </p:nvSpPr>
        <p:spPr bwMode="auto">
          <a:xfrm>
            <a:off x="4520484" y="887284"/>
            <a:ext cx="3598219" cy="5078313"/>
          </a:xfrm>
          <a:prstGeom prst="rect">
            <a:avLst/>
          </a:prstGeom>
          <a:noFill/>
          <a:ln w="9525">
            <a:noFill/>
            <a:miter lim="800000"/>
            <a:headEnd/>
            <a:tailEnd/>
          </a:ln>
        </p:spPr>
        <p:txBody>
          <a:bodyPr wrap="square">
            <a:spAutoFit/>
          </a:bodyPr>
          <a:lstStyle/>
          <a:p>
            <a:pPr algn="r" fontAlgn="base">
              <a:spcBef>
                <a:spcPct val="0"/>
              </a:spcBef>
              <a:spcAft>
                <a:spcPct val="0"/>
              </a:spcAft>
            </a:pPr>
            <a:r>
              <a:rPr lang="es-ES" dirty="0">
                <a:solidFill>
                  <a:srgbClr val="000000"/>
                </a:solidFill>
                <a:effectLst>
                  <a:glow rad="63500">
                    <a:schemeClr val="bg1">
                      <a:alpha val="40000"/>
                    </a:schemeClr>
                  </a:glow>
                  <a:outerShdw blurRad="50800" dist="38100" algn="l" rotWithShape="0">
                    <a:schemeClr val="bg1"/>
                  </a:outerShdw>
                </a:effectLst>
                <a:latin typeface="Comic Sans MS" pitchFamily="66" charset="0"/>
                <a:cs typeface="Times New Roman" pitchFamily="18" charset="0"/>
              </a:rPr>
              <a:t>Les digo que así también  </a:t>
            </a:r>
          </a:p>
          <a:p>
            <a:pPr algn="r" fontAlgn="base">
              <a:spcBef>
                <a:spcPct val="0"/>
              </a:spcBef>
              <a:spcAft>
                <a:spcPct val="0"/>
              </a:spcAft>
            </a:pPr>
            <a:r>
              <a:rPr lang="es-ES" dirty="0">
                <a:solidFill>
                  <a:srgbClr val="000000"/>
                </a:solidFill>
                <a:effectLst>
                  <a:glow rad="63500">
                    <a:schemeClr val="bg1">
                      <a:alpha val="40000"/>
                    </a:schemeClr>
                  </a:glow>
                  <a:outerShdw blurRad="50800" dist="38100" algn="l" rotWithShape="0">
                    <a:schemeClr val="bg1"/>
                  </a:outerShdw>
                </a:effectLst>
                <a:latin typeface="Comic Sans MS" pitchFamily="66" charset="0"/>
                <a:cs typeface="Times New Roman" pitchFamily="18" charset="0"/>
              </a:rPr>
              <a:t>habrá más alegría en el cielo por un solo pecador que se convierta que por noventa y nueve justos que no necesitan convertirse. Y si una mujer tiene diez monedas y se le pierde una, ¿no enciende una lámpara y barre la casa y busca con cuidado, hasta que la encuentra reúne a las amigas y a las vecinas para decirle? «¡Alégrense conmigo! He encontrado la moneda que se me había perdido». Les digo “que la misma alegría habrá entre los ángeles de Dios por un solo pecador que se convierta”. </a:t>
            </a:r>
            <a:endParaRPr lang="ca-ES" dirty="0">
              <a:solidFill>
                <a:srgbClr val="000000"/>
              </a:solidFill>
              <a:effectLst>
                <a:glow rad="63500">
                  <a:schemeClr val="bg1">
                    <a:alpha val="40000"/>
                  </a:schemeClr>
                </a:glow>
                <a:outerShdw blurRad="50800" dist="38100" algn="l" rotWithShape="0">
                  <a:schemeClr val="bg1"/>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13270535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20483"/>
                                        </p:tgtEl>
                                        <p:attrNameLst>
                                          <p:attrName>style.visibility</p:attrName>
                                        </p:attrNameLst>
                                      </p:cBhvr>
                                      <p:to>
                                        <p:strVal val="visible"/>
                                      </p:to>
                                    </p:set>
                                    <p:anim calcmode="lin" valueType="num">
                                      <p:cBhvr>
                                        <p:cTn id="7" dur="1250" fill="hold"/>
                                        <p:tgtEl>
                                          <p:spTgt spid="20483"/>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20483"/>
                                        </p:tgtEl>
                                        <p:attrNameLst>
                                          <p:attrName>ppt_y</p:attrName>
                                        </p:attrNameLst>
                                      </p:cBhvr>
                                      <p:tavLst>
                                        <p:tav tm="0">
                                          <p:val>
                                            <p:strVal val="#ppt_y"/>
                                          </p:val>
                                        </p:tav>
                                        <p:tav tm="100000">
                                          <p:val>
                                            <p:strVal val="#ppt_y"/>
                                          </p:val>
                                        </p:tav>
                                      </p:tavLst>
                                    </p:anim>
                                    <p:anim calcmode="lin" valueType="num">
                                      <p:cBhvr>
                                        <p:cTn id="9" dur="1250" fill="hold"/>
                                        <p:tgtEl>
                                          <p:spTgt spid="20483"/>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2048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20483"/>
                                        </p:tgtEl>
                                      </p:cBhvr>
                                    </p:animEffect>
                                  </p:childTnLst>
                                </p:cTn>
                              </p:par>
                            </p:childTnLst>
                          </p:cTn>
                        </p:par>
                        <p:par>
                          <p:cTn id="12" fill="hold">
                            <p:stCondLst>
                              <p:cond delay="170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1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1250" fill="hold"/>
                                        <p:tgtEl>
                                          <p:spTgt spid="6"/>
                                        </p:tgtEl>
                                        <p:attrNameLst>
                                          <p:attrName>ppt_y</p:attrName>
                                        </p:attrNameLst>
                                      </p:cBhvr>
                                      <p:tavLst>
                                        <p:tav tm="0">
                                          <p:val>
                                            <p:strVal val="#ppt_y"/>
                                          </p:val>
                                        </p:tav>
                                        <p:tav tm="100000">
                                          <p:val>
                                            <p:strVal val="#ppt_y"/>
                                          </p:val>
                                        </p:tav>
                                      </p:tavLst>
                                    </p:anim>
                                    <p:anim calcmode="lin" valueType="num">
                                      <p:cBhvr>
                                        <p:cTn id="17" dur="1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1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fariseos y publicanos murmuran de jesus"/>
          <p:cNvPicPr>
            <a:picLocks noChangeAspect="1" noChangeArrowheads="1"/>
          </p:cNvPicPr>
          <p:nvPr/>
        </p:nvPicPr>
        <p:blipFill rotWithShape="1">
          <a:blip r:embed="rId2">
            <a:extLst>
              <a:ext uri="{28A0092B-C50C-407E-A947-70E740481C1C}">
                <a14:useLocalDpi xmlns:a14="http://schemas.microsoft.com/office/drawing/2010/main" val="0"/>
              </a:ext>
            </a:extLst>
          </a:blip>
          <a:srcRect b="18878"/>
          <a:stretch/>
        </p:blipFill>
        <p:spPr bwMode="auto">
          <a:xfrm>
            <a:off x="477545" y="523099"/>
            <a:ext cx="8177058" cy="581330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1315467" y="3816125"/>
            <a:ext cx="6552728" cy="2520281"/>
          </a:xfrm>
          <a:prstGeom prst="rect">
            <a:avLst/>
          </a:prstGeom>
        </p:spPr>
        <p:txBody>
          <a:bodyPr wrap="square">
            <a:prstTxWarp prst="textInflateBottom">
              <a:avLst/>
            </a:prstTxWarp>
            <a:spAutoFit/>
          </a:bodyPr>
          <a:lstStyle/>
          <a:p>
            <a:pPr marL="457200" indent="-457200" algn="ctr" fontAlgn="base">
              <a:spcBef>
                <a:spcPct val="20000"/>
              </a:spcBef>
              <a:spcAft>
                <a:spcPct val="0"/>
              </a:spcAft>
              <a:buFont typeface="Wingdings" panose="05000000000000000000" pitchFamily="2" charset="2"/>
              <a:buChar char="q"/>
              <a:defRPr/>
            </a:pPr>
            <a:r>
              <a:rPr lang="es-ES_tradnl" sz="3200" dirty="0">
                <a:solidFill>
                  <a:srgbClr val="FFFF00"/>
                </a:solidFill>
                <a:effectLst>
                  <a:glow rad="101600">
                    <a:srgbClr val="320000"/>
                  </a:glow>
                  <a:outerShdw blurRad="38100" dist="38100" dir="2700000" algn="tl">
                    <a:srgbClr val="000000">
                      <a:alpha val="43137"/>
                    </a:srgbClr>
                  </a:outerShdw>
                </a:effectLst>
                <a:latin typeface="Times New Roman" pitchFamily="18" charset="0"/>
                <a:cs typeface="Times New Roman" pitchFamily="18" charset="0"/>
              </a:rPr>
              <a:t> Con Jesús aparecen dos grupos                de personas.</a:t>
            </a:r>
          </a:p>
          <a:p>
            <a:pPr marL="342900" indent="-342900" algn="ctr" fontAlgn="base">
              <a:spcBef>
                <a:spcPct val="20000"/>
              </a:spcBef>
              <a:spcAft>
                <a:spcPct val="0"/>
              </a:spcAft>
              <a:defRPr/>
            </a:pPr>
            <a:r>
              <a:rPr lang="es-ES_tradnl" sz="3200" b="1" dirty="0">
                <a:solidFill>
                  <a:srgbClr val="FFFF00"/>
                </a:solidFill>
                <a:effectLst>
                  <a:glow rad="101600">
                    <a:srgbClr val="260000"/>
                  </a:glow>
                </a:effectLst>
                <a:latin typeface="Times New Roman" pitchFamily="18" charset="0"/>
                <a:cs typeface="Times New Roman" pitchFamily="18" charset="0"/>
              </a:rPr>
              <a:t>¿Quiénes son? </a:t>
            </a:r>
          </a:p>
          <a:p>
            <a:pPr marL="342900" indent="-342900" algn="ctr" fontAlgn="base">
              <a:spcBef>
                <a:spcPct val="20000"/>
              </a:spcBef>
              <a:spcAft>
                <a:spcPct val="0"/>
              </a:spcAft>
              <a:defRPr/>
            </a:pPr>
            <a:r>
              <a:rPr lang="es-PE" sz="3200" b="1" kern="0" dirty="0">
                <a:solidFill>
                  <a:srgbClr val="FFFF00"/>
                </a:solidFill>
                <a:effectLst>
                  <a:glow rad="101600">
                    <a:srgbClr val="220000"/>
                  </a:glow>
                  <a:outerShdw blurRad="38100" dist="38100" dir="2700000" algn="tl">
                    <a:srgbClr val="000000">
                      <a:alpha val="43137"/>
                    </a:srgbClr>
                  </a:outerShdw>
                </a:effectLst>
                <a:latin typeface="Times New Roman" pitchFamily="18" charset="0"/>
                <a:cs typeface="Times New Roman" pitchFamily="18" charset="0"/>
              </a:rPr>
              <a:t>¿Cuáles son sus actitudes?</a:t>
            </a:r>
            <a:endParaRPr lang="es-PE" sz="3200" kern="0" dirty="0">
              <a:solidFill>
                <a:srgbClr val="FFFF00"/>
              </a:solidFill>
              <a:effectLst>
                <a:glow rad="101600">
                  <a:srgbClr val="320000"/>
                </a:glow>
                <a:outerShdw blurRad="38100" dist="38100" dir="2700000" algn="tl">
                  <a:srgbClr val="000000">
                    <a:alpha val="43137"/>
                  </a:srgbClr>
                </a:outerShdw>
              </a:effectLst>
              <a:latin typeface="Times New Roman" pitchFamily="18" charset="0"/>
              <a:cs typeface="Times New Roman" pitchFamily="18" charset="0"/>
            </a:endParaRPr>
          </a:p>
        </p:txBody>
      </p:sp>
      <p:sp>
        <p:nvSpPr>
          <p:cNvPr id="9" name="8 Trapecio"/>
          <p:cNvSpPr/>
          <p:nvPr/>
        </p:nvSpPr>
        <p:spPr>
          <a:xfrm>
            <a:off x="810344" y="332656"/>
            <a:ext cx="6205044" cy="864096"/>
          </a:xfrm>
          <a:prstGeom prst="trapezoid">
            <a:avLst>
              <a:gd name="adj" fmla="val 5196"/>
            </a:avLst>
          </a:prstGeom>
          <a:no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ES_tradnl" sz="3600" dirty="0">
                <a:solidFill>
                  <a:srgbClr val="FFFF00"/>
                </a:solidFill>
                <a:effectLst>
                  <a:glow rad="76200">
                    <a:srgbClr val="800000">
                      <a:alpha val="40000"/>
                    </a:srgbClr>
                  </a:glow>
                  <a:outerShdw blurRad="50800" dist="38100" algn="l" rotWithShape="0">
                    <a:srgbClr val="800000"/>
                  </a:outerShdw>
                </a:effectLst>
                <a:latin typeface="Bauhaus 93" panose="04030905020B02020C02" pitchFamily="82" charset="0"/>
              </a:rPr>
              <a:t>Preguntas para la lectura:</a:t>
            </a:r>
            <a:endParaRPr lang="es-PE" sz="3600" dirty="0">
              <a:solidFill>
                <a:srgbClr val="FFFF00"/>
              </a:solidFill>
              <a:effectLst>
                <a:glow rad="76200">
                  <a:srgbClr val="800000">
                    <a:alpha val="40000"/>
                  </a:srgbClr>
                </a:glow>
                <a:outerShdw blurRad="50800" dist="38100" algn="l" rotWithShape="0">
                  <a:srgbClr val="800000"/>
                </a:outerShdw>
              </a:effectLst>
              <a:latin typeface="Bauhaus 93" panose="04030905020B02020C02" pitchFamily="82" charset="0"/>
            </a:endParaRPr>
          </a:p>
        </p:txBody>
      </p:sp>
    </p:spTree>
    <p:extLst>
      <p:ext uri="{BB962C8B-B14F-4D97-AF65-F5344CB8AC3E}">
        <p14:creationId xmlns:p14="http://schemas.microsoft.com/office/powerpoint/2010/main" val="1631613570"/>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82" y="463639"/>
            <a:ext cx="8224557" cy="5975797"/>
          </a:xfrm>
          <a:prstGeom prst="rect">
            <a:avLst/>
          </a:prstGeom>
        </p:spPr>
      </p:pic>
      <p:sp>
        <p:nvSpPr>
          <p:cNvPr id="8" name="5 Rectángulo"/>
          <p:cNvSpPr/>
          <p:nvPr/>
        </p:nvSpPr>
        <p:spPr>
          <a:xfrm>
            <a:off x="1146220" y="779173"/>
            <a:ext cx="5009881" cy="3046988"/>
          </a:xfrm>
          <a:prstGeom prst="rect">
            <a:avLst/>
          </a:prstGeom>
        </p:spPr>
        <p:txBody>
          <a:bodyPr wrap="square">
            <a:spAutoFit/>
          </a:bodyPr>
          <a:lstStyle/>
          <a:p>
            <a:pPr marL="457200" indent="-457200" algn="ctr" fontAlgn="base">
              <a:spcBef>
                <a:spcPct val="0"/>
              </a:spcBef>
              <a:spcAft>
                <a:spcPct val="0"/>
              </a:spcAft>
              <a:buFont typeface="Wingdings" panose="05000000000000000000" pitchFamily="2" charset="2"/>
              <a:buChar char="q"/>
            </a:pPr>
            <a:r>
              <a:rPr lang="es-ES_tradnl" sz="3200" b="1" dirty="0">
                <a:solidFill>
                  <a:srgbClr val="FFFF00"/>
                </a:solidFill>
                <a:effectLst>
                  <a:glow rad="101600">
                    <a:srgbClr val="800000">
                      <a:alpha val="60000"/>
                    </a:srgbClr>
                  </a:glow>
                  <a:outerShdw blurRad="38100" dist="38100" dir="2700000" algn="tl">
                    <a:srgbClr val="000000">
                      <a:alpha val="43137"/>
                    </a:srgbClr>
                  </a:outerShdw>
                </a:effectLst>
                <a:latin typeface="Arial Narrow" pitchFamily="34" charset="0"/>
                <a:cs typeface="Times New Roman" pitchFamily="18" charset="0"/>
              </a:rPr>
              <a:t>¿A quiénes representan          el pastor y la mujer; y             la oveja y la moneda perdidas?, </a:t>
            </a:r>
            <a:r>
              <a:rPr lang="es-PE" sz="3200" b="1" dirty="0">
                <a:solidFill>
                  <a:srgbClr val="FFFF00"/>
                </a:solidFill>
                <a:effectLst>
                  <a:glow rad="101600">
                    <a:srgbClr val="800000">
                      <a:alpha val="60000"/>
                    </a:srgbClr>
                  </a:glow>
                  <a:outerShdw blurRad="38100" dist="38100" dir="2700000" algn="tl">
                    <a:srgbClr val="000000">
                      <a:alpha val="43137"/>
                    </a:srgbClr>
                  </a:outerShdw>
                </a:effectLst>
                <a:latin typeface="Arial Narrow" pitchFamily="34" charset="0"/>
                <a:cs typeface="Times New Roman" pitchFamily="18" charset="0"/>
              </a:rPr>
              <a:t>¿Qué actitud del pastor y de la mujer subraya el texto?</a:t>
            </a:r>
          </a:p>
        </p:txBody>
      </p:sp>
    </p:spTree>
    <p:extLst>
      <p:ext uri="{BB962C8B-B14F-4D97-AF65-F5344CB8AC3E}">
        <p14:creationId xmlns:p14="http://schemas.microsoft.com/office/powerpoint/2010/main" val="144958325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72876" y="429373"/>
            <a:ext cx="8398248" cy="6100216"/>
          </a:xfrm>
          <a:prstGeom prst="rect">
            <a:avLst/>
          </a:prstGeom>
        </p:spPr>
      </p:pic>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frame">
            <a:avLst>
              <a:gd name="adj1" fmla="val 6303"/>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 y="0"/>
            <a:ext cx="9139734" cy="6858000"/>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76" y="429373"/>
            <a:ext cx="8398248" cy="6010064"/>
          </a:xfrm>
          <a:prstGeom prst="rect">
            <a:avLst/>
          </a:prstGeom>
        </p:spPr>
      </p:pic>
      <p:sp>
        <p:nvSpPr>
          <p:cNvPr id="6" name="CuadroTexto 5"/>
          <p:cNvSpPr txBox="1"/>
          <p:nvPr/>
        </p:nvSpPr>
        <p:spPr>
          <a:xfrm>
            <a:off x="501666" y="6072184"/>
            <a:ext cx="4790941" cy="261610"/>
          </a:xfrm>
          <a:prstGeom prst="rect">
            <a:avLst/>
          </a:prstGeom>
          <a:noFill/>
        </p:spPr>
        <p:txBody>
          <a:bodyPr wrap="square" rtlCol="0">
            <a:spAutoFit/>
          </a:bodyPr>
          <a:lstStyle/>
          <a:p>
            <a:r>
              <a:rPr lang="es-PE" sz="1050" dirty="0">
                <a:solidFill>
                  <a:srgbClr val="000000">
                    <a:lumMod val="75000"/>
                    <a:lumOff val="25000"/>
                  </a:srgbClr>
                </a:solidFill>
                <a:effectLst>
                  <a:outerShdw blurRad="38100" dist="38100" dir="2700000" algn="tl">
                    <a:srgbClr val="000000">
                      <a:alpha val="43137"/>
                    </a:srgbClr>
                  </a:outerShdw>
                </a:effectLst>
              </a:rPr>
              <a:t>Hijas de la Caridad – Padres Vicentinos - PERÚ</a:t>
            </a:r>
          </a:p>
        </p:txBody>
      </p:sp>
      <p:pic>
        <p:nvPicPr>
          <p:cNvPr id="7" name="Imagen 6"/>
          <p:cNvPicPr>
            <a:picLocks noChangeAspect="1"/>
          </p:cNvPicPr>
          <p:nvPr/>
        </p:nvPicPr>
        <p:blipFill rotWithShape="1">
          <a:blip r:embed="rId6"/>
          <a:srcRect l="12485" r="12386"/>
          <a:stretch/>
        </p:blipFill>
        <p:spPr>
          <a:xfrm>
            <a:off x="38635" y="25758"/>
            <a:ext cx="9092486" cy="6804390"/>
          </a:xfrm>
          <a:prstGeom prst="rect">
            <a:avLst/>
          </a:prstGeom>
        </p:spPr>
      </p:pic>
      <p:pic>
        <p:nvPicPr>
          <p:cNvPr id="9" name="Picture 2" descr="Resultado de imagen para parabola de la oveja perdi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787" y="535396"/>
            <a:ext cx="8138419" cy="578511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9 Rectángulo"/>
          <p:cNvSpPr/>
          <p:nvPr/>
        </p:nvSpPr>
        <p:spPr>
          <a:xfrm>
            <a:off x="5613126" y="505698"/>
            <a:ext cx="290977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2800" b="1" dirty="0">
                <a:ln w="11430"/>
                <a:solidFill>
                  <a:srgbClr val="FFFFFF"/>
                </a:solidFill>
                <a:effectLst>
                  <a:outerShdw blurRad="50800" dist="39000" dir="5460000" algn="tl">
                    <a:srgbClr val="000000">
                      <a:alpha val="38000"/>
                    </a:srgbClr>
                  </a:outerShdw>
                </a:effectLst>
                <a:latin typeface="Comic Sans MS" pitchFamily="66" charset="0"/>
              </a:rPr>
              <a:t>Lucas  15:1-32</a:t>
            </a:r>
            <a:endParaRPr lang="es-PE" sz="2800" b="1" dirty="0">
              <a:ln w="11430"/>
              <a:solidFill>
                <a:srgbClr val="FFFFFF"/>
              </a:solidFill>
              <a:effectLst>
                <a:outerShdw blurRad="50800" dist="39000" dir="5460000" algn="tl">
                  <a:srgbClr val="000000">
                    <a:alpha val="38000"/>
                  </a:srgbClr>
                </a:outerShdw>
              </a:effectLst>
            </a:endParaRPr>
          </a:p>
        </p:txBody>
      </p:sp>
      <p:sp>
        <p:nvSpPr>
          <p:cNvPr id="11" name="Rectangle 1"/>
          <p:cNvSpPr>
            <a:spLocks noChangeArrowheads="1"/>
          </p:cNvSpPr>
          <p:nvPr/>
        </p:nvSpPr>
        <p:spPr bwMode="auto">
          <a:xfrm>
            <a:off x="1487904" y="3573016"/>
            <a:ext cx="6059116" cy="2028340"/>
          </a:xfrm>
          <a:prstGeom prst="rect">
            <a:avLst/>
          </a:prstGeom>
          <a:noFill/>
          <a:ln w="9525">
            <a:noFill/>
            <a:miter lim="800000"/>
            <a:headEnd/>
            <a:tailEnd/>
          </a:ln>
          <a:effectLst/>
        </p:spPr>
        <p:txBody>
          <a:bodyPr vert="horz" wrap="square" lIns="91440" tIns="45720" rIns="91440" bIns="45720" numCol="1" anchor="ctr" anchorCtr="0" compatLnSpc="1">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base">
              <a:spcBef>
                <a:spcPct val="0"/>
              </a:spcBef>
              <a:spcAft>
                <a:spcPct val="0"/>
              </a:spcAft>
            </a:pPr>
            <a:r>
              <a:rPr lang="es-ES_tradnl" sz="3600" b="1" dirty="0">
                <a:ln w="11430">
                  <a:solidFill>
                    <a:srgbClr val="FF0000"/>
                  </a:solidFill>
                </a:ln>
                <a:solidFill>
                  <a:srgbClr val="FFFFFF"/>
                </a:solidFill>
                <a:effectLst>
                  <a:glow rad="76200">
                    <a:srgbClr val="600000">
                      <a:alpha val="40000"/>
                    </a:srgbClr>
                  </a:glow>
                  <a:outerShdw blurRad="50800" dist="38100" algn="l" rotWithShape="0">
                    <a:srgbClr val="600000"/>
                  </a:outerShdw>
                  <a:reflection blurRad="6350" stA="55000" endA="300" endPos="45500" dir="5400000" sy="-100000" algn="bl" rotWithShape="0"/>
                </a:effectLst>
                <a:latin typeface="AR DARLING" panose="02000000000000000000" pitchFamily="2" charset="0"/>
                <a:ea typeface="Times New Roman" pitchFamily="18" charset="0"/>
                <a:cs typeface="Arial" pitchFamily="34" charset="0"/>
              </a:rPr>
              <a:t>LA ALEGRIA </a:t>
            </a:r>
          </a:p>
          <a:p>
            <a:pPr algn="r" fontAlgn="base">
              <a:spcBef>
                <a:spcPct val="0"/>
              </a:spcBef>
              <a:spcAft>
                <a:spcPct val="0"/>
              </a:spcAft>
            </a:pPr>
            <a:r>
              <a:rPr lang="es-ES_tradnl" sz="3600" b="1" dirty="0">
                <a:ln w="11430">
                  <a:solidFill>
                    <a:srgbClr val="FF0000"/>
                  </a:solidFill>
                </a:ln>
                <a:solidFill>
                  <a:srgbClr val="FFFFFF"/>
                </a:solidFill>
                <a:effectLst>
                  <a:glow rad="76200">
                    <a:srgbClr val="600000">
                      <a:alpha val="40000"/>
                    </a:srgbClr>
                  </a:glow>
                  <a:outerShdw blurRad="50800" dist="38100" algn="l" rotWithShape="0">
                    <a:srgbClr val="600000"/>
                  </a:outerShdw>
                  <a:reflection blurRad="6350" stA="55000" endA="300" endPos="45500" dir="5400000" sy="-100000" algn="bl" rotWithShape="0"/>
                </a:effectLst>
                <a:latin typeface="AR DARLING" panose="02000000000000000000" pitchFamily="2" charset="0"/>
                <a:ea typeface="Times New Roman" pitchFamily="18" charset="0"/>
                <a:cs typeface="Arial" pitchFamily="34" charset="0"/>
              </a:rPr>
              <a:t>DE DIOS…</a:t>
            </a:r>
            <a:endParaRPr lang="es-ES_tradnl" sz="5400" b="1" dirty="0">
              <a:ln w="11430">
                <a:solidFill>
                  <a:srgbClr val="FF0000"/>
                </a:solidFill>
              </a:ln>
              <a:solidFill>
                <a:srgbClr val="FFFFFF"/>
              </a:solidFill>
              <a:effectLst>
                <a:glow rad="76200">
                  <a:srgbClr val="600000">
                    <a:alpha val="40000"/>
                  </a:srgbClr>
                </a:glow>
                <a:outerShdw blurRad="50800" dist="38100" algn="l" rotWithShape="0">
                  <a:srgbClr val="600000"/>
                </a:outerShdw>
                <a:reflection blurRad="6350" stA="55000" endA="300" endPos="45500" dir="5400000" sy="-100000" algn="bl" rotWithShape="0"/>
              </a:effectLst>
              <a:latin typeface="AR DARLING" panose="02000000000000000000" pitchFamily="2" charset="0"/>
              <a:cs typeface="Arial" pitchFamily="34" charset="0"/>
            </a:endParaRPr>
          </a:p>
        </p:txBody>
      </p:sp>
      <p:sp>
        <p:nvSpPr>
          <p:cNvPr id="12" name="Text Box 7"/>
          <p:cNvSpPr txBox="1">
            <a:spLocks noChangeArrowheads="1"/>
          </p:cNvSpPr>
          <p:nvPr/>
        </p:nvSpPr>
        <p:spPr bwMode="auto">
          <a:xfrm>
            <a:off x="5323439" y="5854105"/>
            <a:ext cx="3199458" cy="369332"/>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b="1" dirty="0">
                <a:ln w="6600">
                  <a:solidFill>
                    <a:srgbClr val="000000">
                      <a:lumMod val="95000"/>
                      <a:lumOff val="5000"/>
                    </a:srgbClr>
                  </a:solidFill>
                  <a:prstDash val="solid"/>
                </a:ln>
                <a:solidFill>
                  <a:srgbClr val="FFFFFF"/>
                </a:solidFill>
                <a:effectLst>
                  <a:outerShdw dist="38100" dir="2700000" algn="tl" rotWithShape="0">
                    <a:srgbClr val="3333CC"/>
                  </a:outerShdw>
                </a:effectLst>
                <a:latin typeface="Comic Sans MS" pitchFamily="66" charset="0"/>
              </a:rPr>
              <a:t>  15 setiembre 2019 </a:t>
            </a:r>
          </a:p>
        </p:txBody>
      </p:sp>
      <p:grpSp>
        <p:nvGrpSpPr>
          <p:cNvPr id="26" name="Group 226"/>
          <p:cNvGrpSpPr>
            <a:grpSpLocks/>
          </p:cNvGrpSpPr>
          <p:nvPr/>
        </p:nvGrpSpPr>
        <p:grpSpPr bwMode="auto">
          <a:xfrm>
            <a:off x="725436" y="571709"/>
            <a:ext cx="4168745" cy="677542"/>
            <a:chOff x="696" y="689"/>
            <a:chExt cx="6499" cy="901"/>
          </a:xfrm>
        </p:grpSpPr>
        <p:sp>
          <p:nvSpPr>
            <p:cNvPr id="27" name="Rectangle 32"/>
            <p:cNvSpPr>
              <a:spLocks noChangeArrowheads="1"/>
            </p:cNvSpPr>
            <p:nvPr/>
          </p:nvSpPr>
          <p:spPr bwMode="auto">
            <a:xfrm>
              <a:off x="696" y="1004"/>
              <a:ext cx="6499" cy="586"/>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defRPr/>
              </a:pPr>
              <a:endParaRPr lang="es-PE" kern="0">
                <a:solidFill>
                  <a:sysClr val="windowText" lastClr="000000"/>
                </a:solidFill>
              </a:endParaRPr>
            </a:p>
          </p:txBody>
        </p:sp>
        <p:sp>
          <p:nvSpPr>
            <p:cNvPr id="28" name="Text Box 29"/>
            <p:cNvSpPr txBox="1">
              <a:spLocks noChangeArrowheads="1"/>
            </p:cNvSpPr>
            <p:nvPr/>
          </p:nvSpPr>
          <p:spPr bwMode="auto">
            <a:xfrm>
              <a:off x="1512" y="777"/>
              <a:ext cx="5400" cy="666"/>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defRPr/>
              </a:pPr>
              <a:r>
                <a:rPr lang="es-ES_tradnl" sz="1100" b="1" kern="0" dirty="0">
                  <a:solidFill>
                    <a:srgbClr val="385623"/>
                  </a:solidFill>
                  <a:latin typeface="Arial Rounded MT Bold" panose="020F0704030504030204" pitchFamily="34" charset="0"/>
                  <a:ea typeface="Times New Roman" panose="02020603050405020304" pitchFamily="18" charset="0"/>
                </a:rPr>
                <a:t>LECTIO DIVINA – DOMINGO 24º  TO –Ciclo C</a:t>
              </a:r>
              <a:endParaRPr lang="es-PE" sz="1200" kern="0" dirty="0">
                <a:solidFill>
                  <a:srgbClr val="880000"/>
                </a:solidFill>
                <a:ea typeface="Times New Roman" panose="02020603050405020304" pitchFamily="18" charset="0"/>
              </a:endParaRPr>
            </a:p>
            <a:p>
              <a:pPr indent="19050" algn="r">
                <a:defRPr/>
              </a:pPr>
              <a:r>
                <a:rPr lang="es-ES_tradnl" sz="1100" b="1" kern="0" dirty="0">
                  <a:solidFill>
                    <a:srgbClr val="538135"/>
                  </a:solidFill>
                  <a:latin typeface="Arial Rounded MT Bold" panose="020F0704030504030204" pitchFamily="34" charset="0"/>
                  <a:ea typeface="Times New Roman" panose="02020603050405020304" pitchFamily="18" charset="0"/>
                </a:rPr>
                <a:t>LA ALEGRIA DE DIOS…</a:t>
              </a:r>
              <a:endParaRPr lang="es-PE" sz="1200" kern="0" dirty="0">
                <a:solidFill>
                  <a:srgbClr val="880000"/>
                </a:solidFill>
                <a:ea typeface="Times New Roman" panose="02020603050405020304" pitchFamily="18" charset="0"/>
              </a:endParaRPr>
            </a:p>
            <a:p>
              <a:pPr indent="19050" algn="r">
                <a:defRPr/>
              </a:pPr>
              <a:r>
                <a:rPr lang="es-ES_tradnl" sz="1100" b="1" kern="0" dirty="0">
                  <a:solidFill>
                    <a:srgbClr val="808080"/>
                  </a:solidFill>
                  <a:latin typeface="Arial Rounded MT Bold" panose="020F0704030504030204" pitchFamily="34" charset="0"/>
                  <a:ea typeface="Times New Roman" panose="02020603050405020304" pitchFamily="18" charset="0"/>
                </a:rPr>
                <a:t> </a:t>
              </a:r>
              <a:endParaRPr lang="es-PE" sz="1200" kern="0" dirty="0">
                <a:solidFill>
                  <a:srgbClr val="880000"/>
                </a:solidFill>
                <a:ea typeface="Times New Roman" panose="02020603050405020304" pitchFamily="18" charset="0"/>
              </a:endParaRPr>
            </a:p>
            <a:p>
              <a:pPr indent="19050" algn="r">
                <a:defRPr/>
              </a:pPr>
              <a:r>
                <a:rPr lang="es-ES_tradnl" sz="1100" b="1" kern="0" dirty="0">
                  <a:solidFill>
                    <a:srgbClr val="595959"/>
                  </a:solidFill>
                  <a:latin typeface="Arial Rounded MT Bold" panose="020F0704030504030204" pitchFamily="34" charset="0"/>
                  <a:ea typeface="Times New Roman" panose="02020603050405020304" pitchFamily="18" charset="0"/>
                </a:rPr>
                <a:t> </a:t>
              </a:r>
              <a:endParaRPr lang="es-PE" sz="1200" kern="0" dirty="0">
                <a:solidFill>
                  <a:srgbClr val="880000"/>
                </a:solidFill>
                <a:ea typeface="Times New Roman" panose="02020603050405020304" pitchFamily="18" charset="0"/>
              </a:endParaRPr>
            </a:p>
          </p:txBody>
        </p:sp>
        <p:pic>
          <p:nvPicPr>
            <p:cNvPr id="29" name="Picture 193"/>
            <p:cNvPicPr>
              <a:picLocks noChangeAspect="1" noChangeArrowheads="1"/>
            </p:cNvPicPr>
            <p:nvPr/>
          </p:nvPicPr>
          <p:blipFill>
            <a:blip r:embed="rId8">
              <a:duotone>
                <a:prstClr val="black"/>
                <a:srgbClr val="70AD47">
                  <a:tint val="45000"/>
                  <a:satMod val="400000"/>
                </a:srgbClr>
              </a:duotone>
              <a:extLst>
                <a:ext uri="{28A0092B-C50C-407E-A947-70E740481C1C}">
                  <a14:useLocalDpi xmlns:a14="http://schemas.microsoft.com/office/drawing/2010/main" val="0"/>
                </a:ext>
              </a:extLst>
            </a:blip>
            <a:srcRect/>
            <a:stretch>
              <a:fillRect/>
            </a:stretch>
          </p:blipFill>
          <p:spPr bwMode="auto">
            <a:xfrm>
              <a:off x="827" y="689"/>
              <a:ext cx="539" cy="754"/>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388631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11"/>
                                        </p:tgtEl>
                                        <p:attrNameLst>
                                          <p:attrName>ppt_y</p:attrName>
                                        </p:attrNameLst>
                                      </p:cBhvr>
                                      <p:tavLst>
                                        <p:tav tm="0">
                                          <p:val>
                                            <p:strVal val="#ppt_y"/>
                                          </p:val>
                                        </p:tav>
                                        <p:tav tm="100000">
                                          <p:val>
                                            <p:strVal val="#ppt_y"/>
                                          </p:val>
                                        </p:tav>
                                      </p:tavLst>
                                    </p:anim>
                                    <p:anim calcmode="lin" valueType="num">
                                      <p:cBhvr>
                                        <p:cTn id="13" dur="2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11"/>
                                        </p:tgtEl>
                                      </p:cBhvr>
                                    </p:animEffect>
                                  </p:childTnLst>
                                </p:cTn>
                              </p:par>
                            </p:childTnLst>
                          </p:cTn>
                        </p:par>
                        <p:par>
                          <p:cTn id="16" fill="hold">
                            <p:stCondLst>
                              <p:cond delay="5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471543" y="515418"/>
            <a:ext cx="8157299" cy="5859624"/>
          </a:xfrm>
          <a:prstGeom prst="rect">
            <a:avLst/>
          </a:prstGeom>
          <a:scene3d>
            <a:camera prst="orthographicFront"/>
            <a:lightRig rig="threePt" dir="t"/>
          </a:scene3d>
          <a:sp3d>
            <a:bevelT prst="convex"/>
          </a:sp3d>
        </p:spPr>
      </p:pic>
      <p:sp>
        <p:nvSpPr>
          <p:cNvPr id="5" name="2 Marcador de contenido"/>
          <p:cNvSpPr txBox="1">
            <a:spLocks/>
          </p:cNvSpPr>
          <p:nvPr/>
        </p:nvSpPr>
        <p:spPr bwMode="auto">
          <a:xfrm>
            <a:off x="471543" y="4462409"/>
            <a:ext cx="8247454" cy="1615551"/>
          </a:xfrm>
          <a:prstGeom prst="rect">
            <a:avLst/>
          </a:prstGeom>
          <a:noFill/>
          <a:ln w="9525">
            <a:noFill/>
            <a:miter lim="800000"/>
            <a:headEnd/>
            <a:tailEnd/>
          </a:ln>
          <a:effectLst/>
          <a:scene3d>
            <a:camera prst="orthographicFront"/>
            <a:lightRig rig="threePt" dir="t"/>
          </a:scene3d>
          <a:sp3d>
            <a:bevelT w="114300" prst="artDeco"/>
          </a:sp3d>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Wingdings" panose="05000000000000000000" pitchFamily="2" charset="2"/>
              <a:buChar char="q"/>
              <a:defRPr/>
            </a:pPr>
            <a:r>
              <a:rPr lang="es-ES_tradnl" sz="2800" kern="0" dirty="0">
                <a:solidFill>
                  <a:srgbClr val="FFFF00"/>
                </a:solidFill>
                <a:effectLst>
                  <a:glow rad="101600">
                    <a:srgbClr val="800000">
                      <a:alpha val="60000"/>
                    </a:srgbClr>
                  </a:glow>
                </a:effectLst>
              </a:rPr>
              <a:t>Las parábolas cuentan una historia semejante: una pérdida, una búsqueda intensa, un hallazgo, </a:t>
            </a:r>
            <a:r>
              <a:rPr lang="es-PE" sz="2800" kern="0" dirty="0">
                <a:solidFill>
                  <a:srgbClr val="FFFF00"/>
                </a:solidFill>
                <a:effectLst>
                  <a:glow rad="101600">
                    <a:srgbClr val="800000">
                      <a:alpha val="60000"/>
                    </a:srgbClr>
                  </a:glow>
                </a:effectLst>
              </a:rPr>
              <a:t>¿Qué sentimiento aparece repetido tras los hallazgos?</a:t>
            </a:r>
          </a:p>
          <a:p>
            <a:pPr marL="457200" indent="-457200" algn="ctr" fontAlgn="base">
              <a:spcBef>
                <a:spcPct val="20000"/>
              </a:spcBef>
              <a:spcAft>
                <a:spcPct val="0"/>
              </a:spcAft>
              <a:buFont typeface="Wingdings" panose="05000000000000000000" pitchFamily="2" charset="2"/>
              <a:buChar char="q"/>
              <a:defRPr/>
            </a:pPr>
            <a:endParaRPr lang="es-ES_tradnl" sz="2800" kern="0" dirty="0">
              <a:solidFill>
                <a:srgbClr val="FFFF00"/>
              </a:solidFill>
              <a:effectLst>
                <a:glow rad="101600">
                  <a:srgbClr val="800000">
                    <a:alpha val="60000"/>
                  </a:srgbClr>
                </a:glow>
              </a:effectLst>
            </a:endParaRPr>
          </a:p>
          <a:p>
            <a:pPr algn="ctr" fontAlgn="base">
              <a:spcBef>
                <a:spcPct val="20000"/>
              </a:spcBef>
              <a:spcAft>
                <a:spcPct val="0"/>
              </a:spcAft>
              <a:defRPr/>
            </a:pPr>
            <a:endParaRPr lang="es-PE" sz="2800" b="1" kern="0" dirty="0">
              <a:ln w="1905"/>
              <a:solidFill>
                <a:srgbClr val="FFFF00"/>
              </a:solidFill>
              <a:effectLst>
                <a:glow rad="101600">
                  <a:srgbClr val="800000">
                    <a:alpha val="60000"/>
                  </a:srgbClr>
                </a:glow>
              </a:effectLst>
            </a:endParaRPr>
          </a:p>
          <a:p>
            <a:pPr marL="457200" indent="-457200" algn="ctr" fontAlgn="base">
              <a:spcBef>
                <a:spcPct val="20000"/>
              </a:spcBef>
              <a:spcAft>
                <a:spcPct val="0"/>
              </a:spcAft>
              <a:buFont typeface="Wingdings" panose="05000000000000000000" pitchFamily="2" charset="2"/>
              <a:buChar char="q"/>
              <a:defRPr/>
            </a:pPr>
            <a:endParaRPr lang="es-PE" sz="2800" b="1" kern="0" dirty="0">
              <a:ln w="1905"/>
              <a:solidFill>
                <a:srgbClr val="FFFF00"/>
              </a:solidFill>
              <a:effectLst>
                <a:glow rad="101600">
                  <a:srgbClr val="800000">
                    <a:alpha val="60000"/>
                  </a:srgbClr>
                </a:glow>
              </a:effectLst>
            </a:endParaRPr>
          </a:p>
        </p:txBody>
      </p:sp>
      <p:sp>
        <p:nvSpPr>
          <p:cNvPr id="10" name="2 Marcador de contenido"/>
          <p:cNvSpPr txBox="1">
            <a:spLocks/>
          </p:cNvSpPr>
          <p:nvPr/>
        </p:nvSpPr>
        <p:spPr bwMode="auto">
          <a:xfrm>
            <a:off x="4986678" y="2965929"/>
            <a:ext cx="2923902" cy="2304256"/>
          </a:xfrm>
          <a:prstGeom prst="rect">
            <a:avLst/>
          </a:prstGeom>
          <a:noFill/>
          <a:ln w="9525">
            <a:noFill/>
            <a:miter lim="800000"/>
            <a:headEnd/>
            <a:tailEnd/>
          </a:ln>
          <a:effectLst/>
          <a:scene3d>
            <a:camera prst="orthographicFront"/>
            <a:lightRig rig="threePt" dir="t"/>
          </a:scene3d>
          <a:sp3d>
            <a:bevelT w="114300" prst="artDeco"/>
          </a:sp3d>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Wingdings" panose="05000000000000000000" pitchFamily="2" charset="2"/>
              <a:buChar char="q"/>
              <a:defRPr/>
            </a:pPr>
            <a:endParaRPr lang="es-PE" sz="2800" b="1" kern="0" dirty="0">
              <a:ln w="1905"/>
              <a:solidFill>
                <a:srgbClr val="FFFF00"/>
              </a:solidFill>
              <a:effectLst>
                <a:glow rad="101600">
                  <a:srgbClr val="800000">
                    <a:alpha val="60000"/>
                  </a:srgbClr>
                </a:glow>
              </a:effectLst>
            </a:endParaRPr>
          </a:p>
          <a:p>
            <a:pPr marL="457200" indent="-457200" algn="ctr" fontAlgn="base">
              <a:spcBef>
                <a:spcPct val="20000"/>
              </a:spcBef>
              <a:spcAft>
                <a:spcPct val="0"/>
              </a:spcAft>
              <a:buFont typeface="Wingdings" panose="05000000000000000000" pitchFamily="2" charset="2"/>
              <a:buChar char="q"/>
              <a:defRPr/>
            </a:pPr>
            <a:endParaRPr lang="es-PE" sz="2800" b="1" kern="0" dirty="0">
              <a:ln w="1905"/>
              <a:solidFill>
                <a:srgbClr val="FFFF00"/>
              </a:solidFill>
              <a:effectLst>
                <a:glow rad="101600">
                  <a:srgbClr val="800000">
                    <a:alpha val="60000"/>
                  </a:srgbClr>
                </a:glow>
              </a:effectLst>
            </a:endParaRPr>
          </a:p>
        </p:txBody>
      </p:sp>
      <p:pic>
        <p:nvPicPr>
          <p:cNvPr id="6" name="Picture 8"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43" y="515419"/>
            <a:ext cx="3965285" cy="3251856"/>
          </a:xfrm>
          <a:prstGeom prst="wave">
            <a:avLst/>
          </a:prstGeom>
          <a:noFill/>
          <a:ln>
            <a:solidFill>
              <a:srgbClr val="FFFF0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8" name="Picture 4" descr="Resultado de imagen para mujer encuentra la moneda perd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36828" y="515417"/>
            <a:ext cx="4124104" cy="3251857"/>
          </a:xfrm>
          <a:prstGeom prst="wave">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63934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85" y="516365"/>
            <a:ext cx="8111073" cy="5845798"/>
          </a:xfrm>
          <a:prstGeom prst="rect">
            <a:avLst/>
          </a:prstGeom>
          <a:scene3d>
            <a:camera prst="orthographicFront"/>
            <a:lightRig rig="threePt" dir="t"/>
          </a:scene3d>
          <a:sp3d>
            <a:bevelT prst="convex"/>
          </a:sp3d>
        </p:spPr>
      </p:pic>
      <p:sp>
        <p:nvSpPr>
          <p:cNvPr id="6" name="5 Rectángulo"/>
          <p:cNvSpPr/>
          <p:nvPr/>
        </p:nvSpPr>
        <p:spPr>
          <a:xfrm>
            <a:off x="2417082" y="1915770"/>
            <a:ext cx="4030100" cy="3046988"/>
          </a:xfrm>
          <a:prstGeom prst="rect">
            <a:avLst/>
          </a:prstGeom>
        </p:spPr>
        <p:txBody>
          <a:bodyPr wrap="square">
            <a:spAutoFit/>
          </a:bodyPr>
          <a:lstStyle/>
          <a:p>
            <a:pPr algn="ctr" fontAlgn="base">
              <a:spcBef>
                <a:spcPct val="0"/>
              </a:spcBef>
              <a:spcAft>
                <a:spcPct val="0"/>
              </a:spcAft>
            </a:pPr>
            <a:r>
              <a:rPr lang="es-ES_tradnl" sz="3200" b="1" dirty="0">
                <a:solidFill>
                  <a:srgbClr val="FFFFA3"/>
                </a:solidFill>
                <a:effectLst>
                  <a:glow rad="101600">
                    <a:srgbClr val="320000">
                      <a:alpha val="60000"/>
                    </a:srgbClr>
                  </a:glow>
                  <a:outerShdw blurRad="38100" dist="38100" dir="2700000" algn="tl">
                    <a:srgbClr val="000000">
                      <a:alpha val="43137"/>
                    </a:srgbClr>
                  </a:outerShdw>
                </a:effectLst>
                <a:latin typeface="Arial Narrow" pitchFamily="34" charset="0"/>
                <a:cs typeface="Times New Roman" pitchFamily="18" charset="0"/>
              </a:rPr>
              <a:t>¿Cuál es el mensaje de Jesús a los publicanos y pecadores del principio?, </a:t>
            </a:r>
            <a:r>
              <a:rPr lang="es-PE" sz="3200" b="1" dirty="0">
                <a:solidFill>
                  <a:srgbClr val="FFFFA3"/>
                </a:solidFill>
                <a:effectLst>
                  <a:glow rad="101600">
                    <a:srgbClr val="320000">
                      <a:alpha val="60000"/>
                    </a:srgbClr>
                  </a:glow>
                  <a:outerShdw blurRad="38100" dist="38100" dir="2700000" algn="tl">
                    <a:srgbClr val="000000">
                      <a:alpha val="43137"/>
                    </a:srgbClr>
                  </a:outerShdw>
                </a:effectLst>
                <a:latin typeface="Arial Narrow" pitchFamily="34" charset="0"/>
                <a:cs typeface="Times New Roman" pitchFamily="18" charset="0"/>
              </a:rPr>
              <a:t>¿Y a los fariseos y maestros de la ley?.</a:t>
            </a:r>
            <a:r>
              <a:rPr lang="es-ES_tradnl" sz="3200" b="1" dirty="0">
                <a:solidFill>
                  <a:srgbClr val="FFFFA3"/>
                </a:solidFill>
                <a:effectLst>
                  <a:glow rad="101600">
                    <a:srgbClr val="320000">
                      <a:alpha val="60000"/>
                    </a:srgbClr>
                  </a:glow>
                  <a:outerShdw blurRad="38100" dist="38100" dir="2700000" algn="tl">
                    <a:srgbClr val="000000">
                      <a:alpha val="43137"/>
                    </a:srgbClr>
                  </a:outerShdw>
                </a:effectLst>
                <a:latin typeface="Arial Narrow" pitchFamily="34" charset="0"/>
                <a:cs typeface="Times New Roman" pitchFamily="18" charset="0"/>
              </a:rPr>
              <a:t> </a:t>
            </a:r>
            <a:endParaRPr lang="es-PE" sz="3200" b="1" dirty="0">
              <a:solidFill>
                <a:srgbClr val="FFFFA3"/>
              </a:solidFill>
              <a:effectLst>
                <a:glow rad="101600">
                  <a:srgbClr val="320000">
                    <a:alpha val="60000"/>
                  </a:srgbClr>
                </a:glow>
                <a:outerShdw blurRad="38100" dist="38100" dir="2700000" algn="tl">
                  <a:srgbClr val="000000">
                    <a:alpha val="43137"/>
                  </a:srgbClr>
                </a:outerShdw>
              </a:effectLst>
              <a:latin typeface="Arial Narrow" pitchFamily="34" charset="0"/>
              <a:cs typeface="Times New Roman" pitchFamily="18" charset="0"/>
            </a:endParaRPr>
          </a:p>
        </p:txBody>
      </p:sp>
      <p:sp>
        <p:nvSpPr>
          <p:cNvPr id="7" name="6 Rectángulo"/>
          <p:cNvSpPr/>
          <p:nvPr/>
        </p:nvSpPr>
        <p:spPr>
          <a:xfrm>
            <a:off x="5175451" y="836712"/>
            <a:ext cx="3214710" cy="584775"/>
          </a:xfrm>
          <a:prstGeom prst="rect">
            <a:avLst/>
          </a:prstGeom>
        </p:spPr>
        <p:txBody>
          <a:bodyPr wrap="square">
            <a:spAutoFit/>
          </a:bodyPr>
          <a:lstStyle/>
          <a:p>
            <a:pPr marL="342900" indent="-342900" algn="r" fontAlgn="base">
              <a:spcBef>
                <a:spcPct val="20000"/>
              </a:spcBef>
              <a:spcAft>
                <a:spcPct val="0"/>
              </a:spcAft>
              <a:defRPr/>
            </a:pPr>
            <a:r>
              <a:rPr lang="es-ES_tradnl" sz="3200" b="1" dirty="0">
                <a:solidFill>
                  <a:srgbClr val="FFFF8F"/>
                </a:solidFill>
                <a:effectLst>
                  <a:glow rad="101600">
                    <a:srgbClr val="002060">
                      <a:alpha val="60000"/>
                    </a:srgbClr>
                  </a:glow>
                  <a:outerShdw blurRad="38100" dist="38100" dir="2700000" algn="tl">
                    <a:srgbClr val="000000">
                      <a:alpha val="43137"/>
                    </a:srgbClr>
                  </a:outerShdw>
                </a:effectLst>
                <a:cs typeface="Times New Roman" pitchFamily="18" charset="0"/>
              </a:rPr>
              <a:t> </a:t>
            </a:r>
            <a:endParaRPr lang="es-PE" sz="3200" b="1" dirty="0">
              <a:solidFill>
                <a:srgbClr val="FFFF8F"/>
              </a:solidFill>
              <a:effectLst>
                <a:glow rad="101600">
                  <a:srgbClr val="002060">
                    <a:alpha val="60000"/>
                  </a:srgbClr>
                </a:glow>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18955060"/>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2466" y="520954"/>
            <a:ext cx="8146378" cy="5841209"/>
          </a:xfrm>
          <a:prstGeom prst="rect">
            <a:avLst/>
          </a:prstGeom>
          <a:scene3d>
            <a:camera prst="orthographicFront"/>
            <a:lightRig rig="threePt" dir="t"/>
          </a:scene3d>
          <a:sp3d>
            <a:bevelT prst="convex"/>
          </a:sp3d>
        </p:spPr>
      </p:pic>
      <p:sp>
        <p:nvSpPr>
          <p:cNvPr id="14" name="Text Box 3"/>
          <p:cNvSpPr txBox="1">
            <a:spLocks noChangeArrowheads="1"/>
          </p:cNvSpPr>
          <p:nvPr/>
        </p:nvSpPr>
        <p:spPr bwMode="auto">
          <a:xfrm>
            <a:off x="1143000" y="990600"/>
            <a:ext cx="3286124" cy="400110"/>
          </a:xfrm>
          <a:prstGeom prst="rect">
            <a:avLst/>
          </a:prstGeom>
          <a:noFill/>
          <a:ln w="9525">
            <a:noFill/>
            <a:miter lim="800000"/>
            <a:headEnd/>
            <a:tailEnd/>
          </a:ln>
          <a:effectLst/>
        </p:spPr>
        <p:txBody>
          <a:bodyPr wrap="square">
            <a:spAutoFit/>
          </a:bodyPr>
          <a:lstStyle/>
          <a:p>
            <a:pPr fontAlgn="base">
              <a:spcBef>
                <a:spcPct val="0"/>
              </a:spcBef>
              <a:spcAft>
                <a:spcPct val="0"/>
              </a:spcAft>
            </a:pPr>
            <a:r>
              <a:rPr lang="pt-BR" sz="2000" b="1" i="1">
                <a:solidFill>
                  <a:srgbClr val="000000">
                    <a:lumMod val="95000"/>
                  </a:srgbClr>
                </a:solidFill>
                <a:effectLst>
                  <a:outerShdw blurRad="38100" dist="38100" dir="2700000" algn="tl">
                    <a:srgbClr val="000000">
                      <a:alpha val="43137"/>
                    </a:srgbClr>
                  </a:outerShdw>
                </a:effectLst>
                <a:latin typeface="Garamond" pitchFamily="18" charset="0"/>
                <a:cs typeface="Times New Roman" pitchFamily="18" charset="0"/>
              </a:rPr>
              <a:t> </a:t>
            </a:r>
          </a:p>
        </p:txBody>
      </p:sp>
      <p:sp>
        <p:nvSpPr>
          <p:cNvPr id="11" name="AutoShape 2"/>
          <p:cNvSpPr>
            <a:spLocks noChangeArrowheads="1"/>
          </p:cNvSpPr>
          <p:nvPr/>
        </p:nvSpPr>
        <p:spPr bwMode="auto">
          <a:xfrm>
            <a:off x="575868" y="605090"/>
            <a:ext cx="2088232" cy="585565"/>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FFFF00"/>
                </a:solidFill>
                <a:latin typeface="Calibri" panose="020F0502020204030204" pitchFamily="34" charset="0"/>
                <a:cs typeface="Times New Roman" pitchFamily="18" charset="0"/>
              </a:rPr>
              <a:t>MEDITATIO</a:t>
            </a:r>
          </a:p>
          <a:p>
            <a:pPr algn="ctr" eaLnBrk="0" fontAlgn="base" hangingPunct="0">
              <a:spcBef>
                <a:spcPct val="0"/>
              </a:spcBef>
            </a:pPr>
            <a:r>
              <a:rPr lang="es-PE" sz="1400" b="1" dirty="0">
                <a:solidFill>
                  <a:srgbClr val="FFFFFF"/>
                </a:solidFill>
                <a:latin typeface="Calibri" panose="020F0502020204030204" pitchFamily="34" charset="0"/>
                <a:cs typeface="Times New Roman" pitchFamily="18" charset="0"/>
              </a:rPr>
              <a:t>¿Qué ME dice el texto?</a:t>
            </a:r>
            <a:endParaRPr lang="es-PE" sz="2400" dirty="0">
              <a:solidFill>
                <a:srgbClr val="000000"/>
              </a:solidFill>
              <a:cs typeface="Times New Roman" pitchFamily="18" charset="0"/>
            </a:endParaRPr>
          </a:p>
        </p:txBody>
      </p:sp>
      <p:sp>
        <p:nvSpPr>
          <p:cNvPr id="12" name="15 CuadroTexto"/>
          <p:cNvSpPr txBox="1"/>
          <p:nvPr/>
        </p:nvSpPr>
        <p:spPr>
          <a:xfrm>
            <a:off x="482466" y="3800418"/>
            <a:ext cx="8236531" cy="2246769"/>
          </a:xfrm>
          <a:prstGeom prst="rect">
            <a:avLst/>
          </a:prstGeom>
          <a:noFill/>
          <a:scene3d>
            <a:camera prst="orthographicFront"/>
            <a:lightRig rig="threePt" dir="t"/>
          </a:scene3d>
          <a:sp3d>
            <a:bevelT w="114300" prst="artDeco"/>
          </a:sp3d>
        </p:spPr>
        <p:txBody>
          <a:bodyPr wrap="square" rtlCol="0">
            <a:spAutoFit/>
          </a:bodyPr>
          <a:lstStyle/>
          <a:p>
            <a:pPr algn="ctr" fontAlgn="base">
              <a:spcBef>
                <a:spcPct val="0"/>
              </a:spcBef>
              <a:spcAft>
                <a:spcPct val="0"/>
              </a:spcAft>
            </a:pPr>
            <a:r>
              <a:rPr lang="es-PE" sz="2800" b="1" i="1" dirty="0">
                <a:solidFill>
                  <a:srgbClr val="FFFFFF"/>
                </a:solidFill>
                <a:effectLst>
                  <a:outerShdw blurRad="50800" dist="38100" algn="l" rotWithShape="0">
                    <a:prstClr val="black"/>
                  </a:outerShdw>
                </a:effectLst>
                <a:latin typeface="Tekton Pro" panose="020F0603020208020904" pitchFamily="34" charset="0"/>
                <a:cs typeface="Times New Roman" pitchFamily="18" charset="0"/>
              </a:rPr>
              <a:t>Motivación: El Evangelio que hemos leído nos acerca al Dios que no quiere que ni uno solo de sus hijos se pierda. Nos toca ahora responder dejándonos hallar por Dios, buscando a los hermanos que sentimos perdidos, alegrándonos de corazón en cada uno de esos encuentros. </a:t>
            </a:r>
          </a:p>
        </p:txBody>
      </p:sp>
    </p:spTree>
    <p:extLst>
      <p:ext uri="{BB962C8B-B14F-4D97-AF65-F5344CB8AC3E}">
        <p14:creationId xmlns:p14="http://schemas.microsoft.com/office/powerpoint/2010/main" val="518668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2"/>
                                        </p:tgtEl>
                                        <p:attrNameLst>
                                          <p:attrName>ppt_y</p:attrName>
                                        </p:attrNameLst>
                                      </p:cBhvr>
                                      <p:tavLst>
                                        <p:tav tm="0">
                                          <p:val>
                                            <p:strVal val="#ppt_y"/>
                                          </p:val>
                                        </p:tav>
                                        <p:tav tm="100000">
                                          <p:val>
                                            <p:strVal val="#ppt_y"/>
                                          </p:val>
                                        </p:tav>
                                      </p:tavLst>
                                    </p:anim>
                                    <p:anim calcmode="lin" valueType="num">
                                      <p:cBhvr>
                                        <p:cTn id="9" dur="2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1698"/>
          <a:stretch/>
        </p:blipFill>
        <p:spPr>
          <a:xfrm>
            <a:off x="444616" y="486361"/>
            <a:ext cx="8209987" cy="5875802"/>
          </a:xfrm>
          <a:prstGeom prst="rect">
            <a:avLst/>
          </a:prstGeom>
          <a:scene3d>
            <a:camera prst="orthographicFront"/>
            <a:lightRig rig="threePt" dir="t"/>
          </a:scene3d>
          <a:sp3d>
            <a:bevelT w="152400" h="50800" prst="softRound"/>
          </a:sp3d>
        </p:spPr>
      </p:pic>
      <p:sp>
        <p:nvSpPr>
          <p:cNvPr id="57348" name="Text Box 4"/>
          <p:cNvSpPr txBox="1">
            <a:spLocks noChangeArrowheads="1"/>
          </p:cNvSpPr>
          <p:nvPr/>
        </p:nvSpPr>
        <p:spPr bwMode="auto">
          <a:xfrm>
            <a:off x="531400" y="4322191"/>
            <a:ext cx="8036417" cy="1754326"/>
          </a:xfrm>
          <a:prstGeom prst="rect">
            <a:avLst/>
          </a:prstGeom>
          <a:noFill/>
          <a:ln w="9525">
            <a:noFill/>
            <a:miter lim="800000"/>
            <a:headEnd/>
            <a:tailEnd/>
          </a:ln>
          <a:effectLst/>
        </p:spPr>
        <p:txBody>
          <a:bodyPr wrap="square">
            <a:prstTxWarp prst="textChevronInverted">
              <a:avLst/>
            </a:prstTxWarp>
            <a:spAutoFit/>
          </a:bodyPr>
          <a:lstStyle/>
          <a:p>
            <a:pPr marL="571500" indent="-571500" algn="ctr" fontAlgn="base">
              <a:spcBef>
                <a:spcPct val="0"/>
              </a:spcBef>
              <a:spcAft>
                <a:spcPct val="0"/>
              </a:spcAft>
              <a:buFont typeface="Wingdings" panose="05000000000000000000" pitchFamily="2" charset="2"/>
              <a:buChar char="ü"/>
              <a:defRPr/>
            </a:pPr>
            <a:r>
              <a:rPr lang="es-PE" sz="3600" b="1" dirty="0">
                <a:solidFill>
                  <a:srgbClr val="FFFFFF"/>
                </a:solidFill>
                <a:effectLst>
                  <a:outerShdw blurRad="50800" dist="38100" algn="l" rotWithShape="0">
                    <a:srgbClr val="000000"/>
                  </a:outerShdw>
                </a:effectLst>
                <a:latin typeface="Arial Narrow" pitchFamily="34" charset="0"/>
                <a:cs typeface="Arial" pitchFamily="34" charset="0"/>
              </a:rPr>
              <a:t>¿Cómo te invita el relato evangélico                    a relacionarte con el Dios de la misericordia?.</a:t>
            </a:r>
            <a:endParaRPr lang="es-ES" sz="3600" b="1" dirty="0">
              <a:solidFill>
                <a:srgbClr val="FFFFFF"/>
              </a:solidFill>
              <a:effectLst>
                <a:outerShdw blurRad="50800" dist="38100" algn="l" rotWithShape="0">
                  <a:srgbClr val="000000"/>
                </a:outerShdw>
              </a:effectLst>
              <a:latin typeface="Arial Narrow" pitchFamily="34" charset="0"/>
              <a:cs typeface="Arial" pitchFamily="34" charset="0"/>
            </a:endParaRPr>
          </a:p>
        </p:txBody>
      </p:sp>
    </p:spTree>
    <p:extLst>
      <p:ext uri="{BB962C8B-B14F-4D97-AF65-F5344CB8AC3E}">
        <p14:creationId xmlns:p14="http://schemas.microsoft.com/office/powerpoint/2010/main" val="1637395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7348"/>
                                        </p:tgtEl>
                                        <p:attrNameLst>
                                          <p:attrName>style.visibility</p:attrName>
                                        </p:attrNameLst>
                                      </p:cBhvr>
                                      <p:to>
                                        <p:strVal val="visible"/>
                                      </p:to>
                                    </p:set>
                                    <p:anim by="(-#ppt_w*2)" calcmode="lin" valueType="num">
                                      <p:cBhvr rctx="PPT">
                                        <p:cTn id="7" dur="250" autoRev="1" fill="hold">
                                          <p:stCondLst>
                                            <p:cond delay="0"/>
                                          </p:stCondLst>
                                        </p:cTn>
                                        <p:tgtEl>
                                          <p:spTgt spid="57348"/>
                                        </p:tgtEl>
                                        <p:attrNameLst>
                                          <p:attrName>ppt_w</p:attrName>
                                        </p:attrNameLst>
                                      </p:cBhvr>
                                    </p:anim>
                                    <p:anim by="(#ppt_w*0.50)" calcmode="lin" valueType="num">
                                      <p:cBhvr>
                                        <p:cTn id="8" dur="250" decel="50000" autoRev="1" fill="hold">
                                          <p:stCondLst>
                                            <p:cond delay="0"/>
                                          </p:stCondLst>
                                        </p:cTn>
                                        <p:tgtEl>
                                          <p:spTgt spid="57348"/>
                                        </p:tgtEl>
                                        <p:attrNameLst>
                                          <p:attrName>ppt_x</p:attrName>
                                        </p:attrNameLst>
                                      </p:cBhvr>
                                    </p:anim>
                                    <p:anim from="(-#ppt_h/2)" to="(#ppt_y)" calcmode="lin" valueType="num">
                                      <p:cBhvr>
                                        <p:cTn id="9" dur="500" fill="hold">
                                          <p:stCondLst>
                                            <p:cond delay="0"/>
                                          </p:stCondLst>
                                        </p:cTn>
                                        <p:tgtEl>
                                          <p:spTgt spid="57348"/>
                                        </p:tgtEl>
                                        <p:attrNameLst>
                                          <p:attrName>ppt_y</p:attrName>
                                        </p:attrNameLst>
                                      </p:cBhvr>
                                    </p:anim>
                                    <p:animRot by="21600000">
                                      <p:cBhvr>
                                        <p:cTn id="10" dur="500" fill="hold">
                                          <p:stCondLst>
                                            <p:cond delay="0"/>
                                          </p:stCondLst>
                                        </p:cTn>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79" y="502430"/>
            <a:ext cx="8131025" cy="5872612"/>
          </a:xfrm>
          <a:prstGeom prst="rect">
            <a:avLst/>
          </a:prstGeom>
          <a:scene3d>
            <a:camera prst="orthographicFront"/>
            <a:lightRig rig="threePt" dir="t"/>
          </a:scene3d>
          <a:sp3d>
            <a:bevelT prst="convex"/>
          </a:sp3d>
        </p:spPr>
      </p:pic>
      <p:sp>
        <p:nvSpPr>
          <p:cNvPr id="4" name="Text Box 4"/>
          <p:cNvSpPr txBox="1">
            <a:spLocks noChangeArrowheads="1"/>
          </p:cNvSpPr>
          <p:nvPr/>
        </p:nvSpPr>
        <p:spPr bwMode="auto">
          <a:xfrm>
            <a:off x="3237268" y="1262284"/>
            <a:ext cx="5308642" cy="1384995"/>
          </a:xfrm>
          <a:prstGeom prst="rect">
            <a:avLst/>
          </a:prstGeom>
          <a:noFill/>
          <a:ln w="9525">
            <a:noFill/>
            <a:miter lim="800000"/>
            <a:headEnd/>
            <a:tailEnd/>
          </a:ln>
          <a:effectLst/>
        </p:spPr>
        <p:txBody>
          <a:bodyPr wrap="square">
            <a:spAutoFit/>
          </a:bodyPr>
          <a:lstStyle/>
          <a:p>
            <a:pPr marL="457200" indent="-457200" algn="r" fontAlgn="base">
              <a:spcBef>
                <a:spcPct val="0"/>
              </a:spcBef>
              <a:spcAft>
                <a:spcPct val="0"/>
              </a:spcAft>
              <a:buFont typeface="Wingdings" panose="05000000000000000000" pitchFamily="2" charset="2"/>
              <a:buChar char="ü"/>
              <a:defRPr/>
            </a:pPr>
            <a:r>
              <a:rPr lang="es-PE" sz="2800" b="1" dirty="0">
                <a:solidFill>
                  <a:srgbClr val="FFFFFF"/>
                </a:solidFill>
                <a:effectLst>
                  <a:glow rad="101600">
                    <a:srgbClr val="600000">
                      <a:alpha val="60000"/>
                    </a:srgbClr>
                  </a:glow>
                  <a:outerShdw blurRad="50800" dist="38100" algn="l" rotWithShape="0">
                    <a:srgbClr val="000000"/>
                  </a:outerShdw>
                </a:effectLst>
                <a:latin typeface="Arial" pitchFamily="34" charset="0"/>
                <a:cs typeface="Arial" pitchFamily="34" charset="0"/>
              </a:rPr>
              <a:t>El texto nos invita a dejarnos encontrar por Dios: ¿le facilito la tarea? </a:t>
            </a:r>
            <a:endParaRPr lang="es-ES" sz="2800" b="1" dirty="0">
              <a:solidFill>
                <a:srgbClr val="FFFFFF"/>
              </a:solidFill>
              <a:effectLst>
                <a:glow rad="101600">
                  <a:srgbClr val="600000">
                    <a:alpha val="60000"/>
                  </a:srgbClr>
                </a:glow>
                <a:outerShdw blurRad="50800" dist="38100" algn="l" rotWithShape="0">
                  <a:srgbClr val="000000"/>
                </a:outerShdw>
              </a:effectLst>
              <a:latin typeface="Arial" pitchFamily="34" charset="0"/>
              <a:cs typeface="Arial" pitchFamily="34" charset="0"/>
            </a:endParaRPr>
          </a:p>
        </p:txBody>
      </p:sp>
      <p:sp>
        <p:nvSpPr>
          <p:cNvPr id="5" name="Text Box 4"/>
          <p:cNvSpPr txBox="1">
            <a:spLocks noChangeArrowheads="1"/>
          </p:cNvSpPr>
          <p:nvPr/>
        </p:nvSpPr>
        <p:spPr bwMode="auto">
          <a:xfrm>
            <a:off x="671259" y="4258588"/>
            <a:ext cx="4493170"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dirty="0">
                <a:solidFill>
                  <a:srgbClr val="FFFFFF"/>
                </a:solidFill>
                <a:effectLst>
                  <a:glow rad="101600">
                    <a:srgbClr val="800000">
                      <a:alpha val="60000"/>
                    </a:srgbClr>
                  </a:glow>
                  <a:outerShdw blurRad="50800" dist="38100" algn="l" rotWithShape="0">
                    <a:srgbClr val="000000"/>
                  </a:outerShdw>
                </a:effectLst>
                <a:latin typeface="Arial" pitchFamily="34" charset="0"/>
                <a:cs typeface="Arial" pitchFamily="34" charset="0"/>
              </a:rPr>
              <a:t>¿Cómo puedo crear espacios en mi día a día para ese encuentro con Dios?.</a:t>
            </a:r>
            <a:endParaRPr lang="es-ES" sz="2800" b="1" dirty="0">
              <a:solidFill>
                <a:srgbClr val="FFFFFF"/>
              </a:solidFill>
              <a:effectLst>
                <a:glow rad="101600">
                  <a:srgbClr val="800000">
                    <a:alpha val="60000"/>
                  </a:srgbClr>
                </a:glow>
                <a:outerShdw blurRad="50800" dist="38100" algn="l" rotWithShape="0">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4239638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par>
                          <p:cTn id="11" fill="hold">
                            <p:stCondLst>
                              <p:cond delay="3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250" autoRev="1" fill="hold">
                                          <p:stCondLst>
                                            <p:cond delay="0"/>
                                          </p:stCondLst>
                                        </p:cTn>
                                        <p:tgtEl>
                                          <p:spTgt spid="5"/>
                                        </p:tgtEl>
                                        <p:attrNameLst>
                                          <p:attrName>ppt_w</p:attrName>
                                        </p:attrNameLst>
                                      </p:cBhvr>
                                    </p:anim>
                                    <p:anim by="(#ppt_w*0.50)" calcmode="lin" valueType="num">
                                      <p:cBhvr>
                                        <p:cTn id="15" dur="250" decel="50000" autoRev="1" fill="hold">
                                          <p:stCondLst>
                                            <p:cond delay="0"/>
                                          </p:stCondLst>
                                        </p:cTn>
                                        <p:tgtEl>
                                          <p:spTgt spid="5"/>
                                        </p:tgtEl>
                                        <p:attrNameLst>
                                          <p:attrName>ppt_x</p:attrName>
                                        </p:attrNameLst>
                                      </p:cBhvr>
                                    </p:anim>
                                    <p:anim from="(-#ppt_h/2)" to="(#ppt_y)" calcmode="lin" valueType="num">
                                      <p:cBhvr>
                                        <p:cTn id="16" dur="500" fill="hold">
                                          <p:stCondLst>
                                            <p:cond delay="0"/>
                                          </p:stCondLst>
                                        </p:cTn>
                                        <p:tgtEl>
                                          <p:spTgt spid="5"/>
                                        </p:tgtEl>
                                        <p:attrNameLst>
                                          <p:attrName>ppt_y</p:attrName>
                                        </p:attrNameLst>
                                      </p:cBhvr>
                                    </p:anim>
                                    <p:animRot by="21600000">
                                      <p:cBhvr>
                                        <p:cTn id="17"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7" y="483361"/>
            <a:ext cx="8165206" cy="5840166"/>
          </a:xfrm>
          <a:prstGeom prst="rect">
            <a:avLst/>
          </a:prstGeom>
          <a:scene3d>
            <a:camera prst="orthographicFront"/>
            <a:lightRig rig="threePt" dir="t"/>
          </a:scene3d>
          <a:sp3d>
            <a:bevelT prst="convex"/>
          </a:sp3d>
        </p:spPr>
      </p:pic>
      <p:sp>
        <p:nvSpPr>
          <p:cNvPr id="3" name="Text Box 5"/>
          <p:cNvSpPr txBox="1">
            <a:spLocks noChangeArrowheads="1"/>
          </p:cNvSpPr>
          <p:nvPr/>
        </p:nvSpPr>
        <p:spPr bwMode="auto">
          <a:xfrm>
            <a:off x="412124" y="1344286"/>
            <a:ext cx="3374265" cy="353943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indent="-457200" fontAlgn="base">
              <a:spcBef>
                <a:spcPct val="0"/>
              </a:spcBef>
              <a:spcAft>
                <a:spcPct val="0"/>
              </a:spcAft>
              <a:buFont typeface="Wingdings" panose="05000000000000000000" pitchFamily="2" charset="2"/>
              <a:buChar char="ü"/>
              <a:defRPr/>
            </a:pPr>
            <a:r>
              <a:rPr lang="es-PE" sz="3200" b="1" dirty="0">
                <a:solidFill>
                  <a:srgbClr val="600000"/>
                </a:solidFill>
                <a:effectLst>
                  <a:glow rad="101600">
                    <a:srgbClr val="FFFFFF"/>
                  </a:glow>
                </a:effectLst>
                <a:latin typeface="Arial Narrow" pitchFamily="34" charset="0"/>
              </a:rPr>
              <a:t>Jesús explica su comportamiento con los publicanos y los pecadores desde la misericordia de Dios. </a:t>
            </a:r>
          </a:p>
        </p:txBody>
      </p:sp>
      <p:sp>
        <p:nvSpPr>
          <p:cNvPr id="10" name="Text Box 5"/>
          <p:cNvSpPr txBox="1">
            <a:spLocks noChangeArrowheads="1"/>
          </p:cNvSpPr>
          <p:nvPr/>
        </p:nvSpPr>
        <p:spPr bwMode="auto">
          <a:xfrm>
            <a:off x="5333288" y="3114001"/>
            <a:ext cx="3089496" cy="255454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fontAlgn="base">
              <a:spcBef>
                <a:spcPct val="0"/>
              </a:spcBef>
              <a:spcAft>
                <a:spcPct val="0"/>
              </a:spcAft>
              <a:defRPr/>
            </a:pPr>
            <a:r>
              <a:rPr lang="es-PE" sz="3200" b="1" dirty="0">
                <a:solidFill>
                  <a:srgbClr val="600000"/>
                </a:solidFill>
                <a:effectLst>
                  <a:glow rad="101600">
                    <a:srgbClr val="FFFFFF"/>
                  </a:glow>
                </a:effectLst>
                <a:latin typeface="Arial Narrow" pitchFamily="34" charset="0"/>
              </a:rPr>
              <a:t>¿A qué nos compromete esa misericordia como hijos de Dios?.</a:t>
            </a:r>
            <a:endParaRPr lang="es-ES" sz="3200" b="1" dirty="0">
              <a:solidFill>
                <a:srgbClr val="600000"/>
              </a:solidFill>
              <a:effectLst>
                <a:glow rad="101600">
                  <a:srgbClr val="FFFFFF"/>
                </a:glow>
              </a:effectLst>
              <a:latin typeface="Arial Narrow" pitchFamily="34" charset="0"/>
            </a:endParaRPr>
          </a:p>
        </p:txBody>
      </p:sp>
    </p:spTree>
    <p:extLst>
      <p:ext uri="{BB962C8B-B14F-4D97-AF65-F5344CB8AC3E}">
        <p14:creationId xmlns:p14="http://schemas.microsoft.com/office/powerpoint/2010/main" val="12095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par>
                          <p:cTn id="11" fill="hold">
                            <p:stCondLst>
                              <p:cond delay="46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250" autoRev="1" fill="hold">
                                          <p:stCondLst>
                                            <p:cond delay="0"/>
                                          </p:stCondLst>
                                        </p:cTn>
                                        <p:tgtEl>
                                          <p:spTgt spid="10"/>
                                        </p:tgtEl>
                                        <p:attrNameLst>
                                          <p:attrName>ppt_w</p:attrName>
                                        </p:attrNameLst>
                                      </p:cBhvr>
                                    </p:anim>
                                    <p:anim by="(#ppt_w*0.50)" calcmode="lin" valueType="num">
                                      <p:cBhvr>
                                        <p:cTn id="15" dur="250" decel="50000" autoRev="1" fill="hold">
                                          <p:stCondLst>
                                            <p:cond delay="0"/>
                                          </p:stCondLst>
                                        </p:cTn>
                                        <p:tgtEl>
                                          <p:spTgt spid="10"/>
                                        </p:tgtEl>
                                        <p:attrNameLst>
                                          <p:attrName>ppt_x</p:attrName>
                                        </p:attrNameLst>
                                      </p:cBhvr>
                                    </p:anim>
                                    <p:anim from="(-#ppt_h/2)" to="(#ppt_y)" calcmode="lin" valueType="num">
                                      <p:cBhvr>
                                        <p:cTn id="16" dur="500" fill="hold">
                                          <p:stCondLst>
                                            <p:cond delay="0"/>
                                          </p:stCondLst>
                                        </p:cTn>
                                        <p:tgtEl>
                                          <p:spTgt spid="10"/>
                                        </p:tgtEl>
                                        <p:attrNameLst>
                                          <p:attrName>ppt_y</p:attrName>
                                        </p:attrNameLst>
                                      </p:cBhvr>
                                    </p:anim>
                                    <p:animRot by="21600000">
                                      <p:cBhvr>
                                        <p:cTn id="17"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0" y="517903"/>
            <a:ext cx="8165205" cy="5839902"/>
          </a:xfrm>
          <a:prstGeom prst="rect">
            <a:avLst/>
          </a:prstGeom>
          <a:scene3d>
            <a:camera prst="orthographicFront"/>
            <a:lightRig rig="threePt" dir="t"/>
          </a:scene3d>
          <a:sp3d>
            <a:bevelT prst="convex"/>
          </a:sp3d>
        </p:spPr>
      </p:pic>
      <p:sp>
        <p:nvSpPr>
          <p:cNvPr id="5" name="Text Box 5"/>
          <p:cNvSpPr txBox="1">
            <a:spLocks noChangeArrowheads="1"/>
          </p:cNvSpPr>
          <p:nvPr/>
        </p:nvSpPr>
        <p:spPr bwMode="auto">
          <a:xfrm>
            <a:off x="450760" y="741181"/>
            <a:ext cx="8165205" cy="2308324"/>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marL="457200" indent="-457200" algn="ctr" fontAlgn="base">
              <a:spcBef>
                <a:spcPct val="0"/>
              </a:spcBef>
              <a:spcAft>
                <a:spcPct val="0"/>
              </a:spcAft>
              <a:buFont typeface="Wingdings" panose="05000000000000000000" pitchFamily="2" charset="2"/>
              <a:buChar char="ü"/>
              <a:defRPr/>
            </a:pPr>
            <a:r>
              <a:rPr lang="es-PE" sz="36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Arial Narrow" pitchFamily="34" charset="0"/>
                <a:cs typeface="Times New Roman" pitchFamily="18" charset="0"/>
              </a:rPr>
              <a:t>¿Quiénes son los que están “perdidos” en nuestros ambientes?, ¿Qué comportamiento debemos seguir con ellos?.</a:t>
            </a:r>
            <a:endParaRPr lang="es-ES" sz="3600" b="1" dirty="0">
              <a:solidFill>
                <a:srgbClr val="FFFFFF"/>
              </a:solidFill>
              <a:effectLst>
                <a:glow rad="101600">
                  <a:srgbClr val="2D2DB9">
                    <a:lumMod val="50000"/>
                    <a:alpha val="60000"/>
                  </a:srgbClr>
                </a:glow>
                <a:outerShdw blurRad="38100" dist="38100" dir="2700000" algn="tl">
                  <a:srgbClr val="000000">
                    <a:alpha val="43137"/>
                  </a:srgbClr>
                </a:outerShdw>
              </a:effectLst>
              <a:latin typeface="Arial Narrow" pitchFamily="34" charset="0"/>
              <a:cs typeface="Times New Roman" pitchFamily="18" charset="0"/>
            </a:endParaRPr>
          </a:p>
        </p:txBody>
      </p:sp>
    </p:spTree>
    <p:extLst>
      <p:ext uri="{BB962C8B-B14F-4D97-AF65-F5344CB8AC3E}">
        <p14:creationId xmlns:p14="http://schemas.microsoft.com/office/powerpoint/2010/main" val="867569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50" y="445599"/>
            <a:ext cx="8255447" cy="5916564"/>
          </a:xfrm>
          <a:prstGeom prst="rect">
            <a:avLst/>
          </a:prstGeom>
        </p:spPr>
      </p:pic>
      <p:sp>
        <p:nvSpPr>
          <p:cNvPr id="3" name="Text Box 4"/>
          <p:cNvSpPr txBox="1">
            <a:spLocks noChangeArrowheads="1"/>
          </p:cNvSpPr>
          <p:nvPr/>
        </p:nvSpPr>
        <p:spPr bwMode="auto">
          <a:xfrm>
            <a:off x="591399" y="522873"/>
            <a:ext cx="4006359" cy="3416320"/>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marL="571500" indent="-571500" fontAlgn="base">
              <a:spcBef>
                <a:spcPct val="0"/>
              </a:spcBef>
              <a:spcAft>
                <a:spcPct val="0"/>
              </a:spcAft>
              <a:buFont typeface="Wingdings" panose="05000000000000000000" pitchFamily="2" charset="2"/>
              <a:buChar char="ü"/>
              <a:defRPr/>
            </a:pPr>
            <a:r>
              <a:rPr lang="es-PE" sz="3600" b="1" dirty="0">
                <a:solidFill>
                  <a:srgbClr val="FFFFFF"/>
                </a:solidFill>
                <a:effectLst>
                  <a:glow rad="101600">
                    <a:srgbClr val="600000">
                      <a:alpha val="60000"/>
                    </a:srgbClr>
                  </a:glow>
                  <a:outerShdw blurRad="38100" dist="38100" dir="2700000" algn="tl">
                    <a:srgbClr val="000000">
                      <a:alpha val="43137"/>
                    </a:srgbClr>
                  </a:outerShdw>
                </a:effectLst>
                <a:latin typeface="Arial Narrow" pitchFamily="34" charset="0"/>
                <a:cs typeface="Times New Roman" pitchFamily="18" charset="0"/>
              </a:rPr>
              <a:t>¿Qué siente al comprender esta responsabilidad cariñosa de Dios           por cada uno de nosotros?.</a:t>
            </a:r>
            <a:endParaRPr lang="es-ES" sz="3600" b="1" dirty="0">
              <a:solidFill>
                <a:srgbClr val="FFFFFF"/>
              </a:solidFill>
              <a:effectLst>
                <a:glow rad="101600">
                  <a:srgbClr val="600000">
                    <a:alpha val="60000"/>
                  </a:srgbClr>
                </a:glow>
                <a:outerShdw blurRad="38100" dist="38100" dir="2700000" algn="tl">
                  <a:srgbClr val="000000">
                    <a:alpha val="43137"/>
                  </a:srgbClr>
                </a:outerShdw>
              </a:effectLst>
              <a:latin typeface="Arial Narrow" pitchFamily="34" charset="0"/>
              <a:cs typeface="Times New Roman" pitchFamily="18" charset="0"/>
            </a:endParaRPr>
          </a:p>
        </p:txBody>
      </p:sp>
      <p:sp>
        <p:nvSpPr>
          <p:cNvPr id="2" name="AutoShape 2" descr="http://mibrujulainfalible.files.wordpress.com/2013/01/simpleza-de-la-risa-infantil.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cs typeface="Times New Roman" pitchFamily="18" charset="0"/>
            </a:endParaRPr>
          </a:p>
        </p:txBody>
      </p:sp>
      <p:sp>
        <p:nvSpPr>
          <p:cNvPr id="5" name="AutoShape 4" descr="http://mibrujulainfalible.files.wordpress.com/2013/01/simpleza-de-la-risa-infantil.jpg"/>
          <p:cNvSpPr>
            <a:spLocks noChangeAspect="1" noChangeArrowheads="1"/>
          </p:cNvSpPr>
          <p:nvPr/>
        </p:nvSpPr>
        <p:spPr bwMode="auto">
          <a:xfrm>
            <a:off x="63500" y="-136525"/>
            <a:ext cx="8829675" cy="5886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cs typeface="Times New Roman" pitchFamily="18" charset="0"/>
            </a:endParaRPr>
          </a:p>
        </p:txBody>
      </p:sp>
    </p:spTree>
    <p:extLst>
      <p:ext uri="{BB962C8B-B14F-4D97-AF65-F5344CB8AC3E}">
        <p14:creationId xmlns:p14="http://schemas.microsoft.com/office/powerpoint/2010/main" val="850082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7" y="494149"/>
            <a:ext cx="8165206" cy="586801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489397" y="2576924"/>
            <a:ext cx="4968552" cy="3539430"/>
          </a:xfrm>
          <a:prstGeom prst="rect">
            <a:avLst/>
          </a:prstGeom>
          <a:noFill/>
          <a:ln w="9525">
            <a:noFill/>
            <a:miter lim="800000"/>
            <a:headEnd/>
            <a:tailEnd/>
          </a:ln>
          <a:effectLst/>
        </p:spPr>
        <p:txBody>
          <a:bodyPr wrap="square">
            <a:spAutoFit/>
          </a:bodyPr>
          <a:lstStyle/>
          <a:p>
            <a:pPr marL="342900" indent="-342900" algn="ctr" fontAlgn="base">
              <a:spcBef>
                <a:spcPct val="0"/>
              </a:spcBef>
              <a:spcAft>
                <a:spcPct val="0"/>
              </a:spcAft>
              <a:buFont typeface="Wingdings" panose="05000000000000000000" pitchFamily="2" charset="2"/>
              <a:buChar char="ü"/>
              <a:defRPr/>
            </a:pPr>
            <a:r>
              <a:rPr lang="es-PE" sz="2800" b="1" dirty="0">
                <a:solidFill>
                  <a:srgbClr val="FFFFFF"/>
                </a:solidFill>
                <a:effectLst>
                  <a:glow rad="101600">
                    <a:srgbClr val="800000">
                      <a:alpha val="60000"/>
                    </a:srgbClr>
                  </a:glow>
                  <a:outerShdw blurRad="38100" dist="38100" dir="2700000" algn="tl">
                    <a:srgbClr val="000000"/>
                  </a:outerShdw>
                </a:effectLst>
                <a:latin typeface="Arial" charset="0"/>
              </a:rPr>
              <a:t>¿En qué momentos de nuestra vida sentimos que la experiencia de encuentro con Dios es fuente de alegría? , ¿Qué hacemos para vivir gozosamente cada nuevo día?.</a:t>
            </a:r>
            <a:endParaRPr lang="es-ES" sz="2800" b="1" dirty="0">
              <a:solidFill>
                <a:srgbClr val="FFFFFF"/>
              </a:solidFill>
              <a:effectLst>
                <a:glow rad="101600">
                  <a:srgbClr val="800000">
                    <a:alpha val="60000"/>
                  </a:srgbClr>
                </a:glow>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727050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4757"/>
                                        </p:tgtEl>
                                        <p:attrNameLst>
                                          <p:attrName>style.visibility</p:attrName>
                                        </p:attrNameLst>
                                      </p:cBhvr>
                                      <p:to>
                                        <p:strVal val="visible"/>
                                      </p:to>
                                    </p:set>
                                    <p:anim by="(-#ppt_w*2)" calcmode="lin" valueType="num">
                                      <p:cBhvr rctx="PPT">
                                        <p:cTn id="7" dur="250" autoRev="1" fill="hold">
                                          <p:stCondLst>
                                            <p:cond delay="0"/>
                                          </p:stCondLst>
                                        </p:cTn>
                                        <p:tgtEl>
                                          <p:spTgt spid="74757"/>
                                        </p:tgtEl>
                                        <p:attrNameLst>
                                          <p:attrName>ppt_w</p:attrName>
                                        </p:attrNameLst>
                                      </p:cBhvr>
                                    </p:anim>
                                    <p:anim by="(#ppt_w*0.50)" calcmode="lin" valueType="num">
                                      <p:cBhvr>
                                        <p:cTn id="8" dur="250" decel="50000" autoRev="1" fill="hold">
                                          <p:stCondLst>
                                            <p:cond delay="0"/>
                                          </p:stCondLst>
                                        </p:cTn>
                                        <p:tgtEl>
                                          <p:spTgt spid="74757"/>
                                        </p:tgtEl>
                                        <p:attrNameLst>
                                          <p:attrName>ppt_x</p:attrName>
                                        </p:attrNameLst>
                                      </p:cBhvr>
                                    </p:anim>
                                    <p:anim from="(-#ppt_h/2)" to="(#ppt_y)" calcmode="lin" valueType="num">
                                      <p:cBhvr>
                                        <p:cTn id="9" dur="500" fill="hold">
                                          <p:stCondLst>
                                            <p:cond delay="0"/>
                                          </p:stCondLst>
                                        </p:cTn>
                                        <p:tgtEl>
                                          <p:spTgt spid="74757"/>
                                        </p:tgtEl>
                                        <p:attrNameLst>
                                          <p:attrName>ppt_y</p:attrName>
                                        </p:attrNameLst>
                                      </p:cBhvr>
                                    </p:anim>
                                    <p:animRot by="21600000">
                                      <p:cBhvr>
                                        <p:cTn id="10" dur="500" fill="hold">
                                          <p:stCondLst>
                                            <p:cond delay="0"/>
                                          </p:stCondLst>
                                        </p:cTn>
                                        <p:tgtEl>
                                          <p:spTgt spid="747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1346" y="502610"/>
            <a:ext cx="8137498" cy="5859553"/>
          </a:xfrm>
          <a:prstGeom prst="rect">
            <a:avLst/>
          </a:prstGeom>
          <a:scene3d>
            <a:camera prst="orthographicFront"/>
            <a:lightRig rig="threePt" dir="t"/>
          </a:scene3d>
          <a:sp3d>
            <a:bevelT prst="convex"/>
          </a:sp3d>
        </p:spPr>
      </p:pic>
      <p:sp>
        <p:nvSpPr>
          <p:cNvPr id="8" name="7 Rectángulo"/>
          <p:cNvSpPr/>
          <p:nvPr/>
        </p:nvSpPr>
        <p:spPr>
          <a:xfrm>
            <a:off x="4139952" y="837583"/>
            <a:ext cx="184731" cy="461665"/>
          </a:xfrm>
          <a:prstGeom prst="rect">
            <a:avLst/>
          </a:prstGeom>
        </p:spPr>
        <p:txBody>
          <a:bodyPr wrap="none">
            <a:spAutoFit/>
          </a:bodyPr>
          <a:lstStyle/>
          <a:p>
            <a:pPr fontAlgn="base">
              <a:spcBef>
                <a:spcPct val="0"/>
              </a:spcBef>
              <a:spcAft>
                <a:spcPct val="0"/>
              </a:spcAft>
            </a:pPr>
            <a:endParaRPr lang="es-PE" sz="2400" dirty="0">
              <a:solidFill>
                <a:srgbClr val="FFFF00"/>
              </a:solidFill>
              <a:effectLst>
                <a:outerShdw blurRad="38100" dist="38100" dir="2700000" algn="tl">
                  <a:srgbClr val="000000">
                    <a:alpha val="43137"/>
                  </a:srgbClr>
                </a:outerShdw>
              </a:effectLst>
              <a:cs typeface="Times New Roman" pitchFamily="18" charset="0"/>
            </a:endParaRPr>
          </a:p>
        </p:txBody>
      </p:sp>
      <p:sp>
        <p:nvSpPr>
          <p:cNvPr id="9" name="Rectangle 5"/>
          <p:cNvSpPr>
            <a:spLocks noChangeArrowheads="1"/>
          </p:cNvSpPr>
          <p:nvPr/>
        </p:nvSpPr>
        <p:spPr bwMode="auto">
          <a:xfrm>
            <a:off x="899592" y="4609761"/>
            <a:ext cx="7344816" cy="1569660"/>
          </a:xfrm>
          <a:prstGeom prst="rect">
            <a:avLst/>
          </a:prstGeom>
          <a:no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_tradnl" sz="2400" i="1" dirty="0">
                <a:solidFill>
                  <a:srgbClr val="FFFFFF"/>
                </a:solidFill>
                <a:effectLst>
                  <a:glow rad="101600">
                    <a:srgbClr val="220000"/>
                  </a:glow>
                  <a:outerShdw blurRad="38100" dist="38100" dir="2700000" algn="tl">
                    <a:srgbClr val="000000">
                      <a:alpha val="43137"/>
                    </a:srgbClr>
                  </a:outerShdw>
                </a:effectLst>
                <a:latin typeface="Arial" pitchFamily="34" charset="0"/>
                <a:cs typeface="Arial" pitchFamily="34" charset="0"/>
              </a:rPr>
              <a:t>Motivación: Pidamos al Señor  que una vez más salga en nuestra búsqueda, que nos restaure y nos devuelva a su rebaño.</a:t>
            </a:r>
            <a:r>
              <a:rPr lang="es-PE" sz="2400" i="1" dirty="0">
                <a:solidFill>
                  <a:srgbClr val="FFFFFF"/>
                </a:solidFill>
                <a:effectLst>
                  <a:glow rad="101600">
                    <a:srgbClr val="2A0000"/>
                  </a:glow>
                  <a:outerShdw blurRad="50800" dist="50800" dir="5400000" algn="ctr" rotWithShape="0">
                    <a:srgbClr val="000000">
                      <a:lumMod val="95000"/>
                      <a:lumOff val="5000"/>
                    </a:srgbClr>
                  </a:outerShdw>
                </a:effectLst>
                <a:latin typeface="Arial" pitchFamily="34" charset="0"/>
                <a:cs typeface="Arial" pitchFamily="34" charset="0"/>
              </a:rPr>
              <a:t> Traemos también a nuestra oración a las personas que andan perdidas. </a:t>
            </a:r>
            <a:endParaRPr lang="es-ES_tradnl" sz="2400" i="1" dirty="0">
              <a:solidFill>
                <a:srgbClr val="FFFFFF"/>
              </a:solidFill>
              <a:effectLst>
                <a:glow rad="101600">
                  <a:srgbClr val="220000"/>
                </a:glow>
                <a:outerShdw blurRad="38100" dist="38100" dir="2700000" algn="tl">
                  <a:srgbClr val="000000">
                    <a:alpha val="43137"/>
                  </a:srgbClr>
                </a:outerShdw>
              </a:effectLst>
              <a:latin typeface="Arial" pitchFamily="34" charset="0"/>
              <a:cs typeface="Arial" pitchFamily="34" charset="0"/>
            </a:endParaRPr>
          </a:p>
        </p:txBody>
      </p:sp>
      <p:sp>
        <p:nvSpPr>
          <p:cNvPr id="10" name="Rectangle 5"/>
          <p:cNvSpPr>
            <a:spLocks noChangeArrowheads="1"/>
          </p:cNvSpPr>
          <p:nvPr/>
        </p:nvSpPr>
        <p:spPr bwMode="auto">
          <a:xfrm>
            <a:off x="568622" y="5550331"/>
            <a:ext cx="7920880" cy="461665"/>
          </a:xfrm>
          <a:prstGeom prst="rect">
            <a:avLst/>
          </a:prstGeom>
          <a:no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_tradnl" sz="2400" dirty="0">
              <a:solidFill>
                <a:srgbClr val="FFFFFF"/>
              </a:solidFill>
              <a:effectLst>
                <a:glow rad="101600">
                  <a:srgbClr val="2A0000"/>
                </a:glow>
                <a:outerShdw blurRad="50800" dist="50800" dir="5400000" algn="ctr" rotWithShape="0">
                  <a:srgbClr val="000000">
                    <a:lumMod val="95000"/>
                    <a:lumOff val="5000"/>
                  </a:srgbClr>
                </a:outerShdw>
              </a:effectLst>
              <a:latin typeface="Arial" pitchFamily="34" charset="0"/>
              <a:cs typeface="Arial" pitchFamily="34" charset="0"/>
            </a:endParaRPr>
          </a:p>
        </p:txBody>
      </p:sp>
      <p:sp>
        <p:nvSpPr>
          <p:cNvPr id="11" name="AutoShape 2"/>
          <p:cNvSpPr>
            <a:spLocks noChangeArrowheads="1"/>
          </p:cNvSpPr>
          <p:nvPr/>
        </p:nvSpPr>
        <p:spPr bwMode="auto">
          <a:xfrm>
            <a:off x="568622" y="502610"/>
            <a:ext cx="3008873" cy="993221"/>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2000" b="1" dirty="0" err="1">
                <a:solidFill>
                  <a:srgbClr val="FFFF00"/>
                </a:solidFill>
                <a:latin typeface="Calibri" panose="020F0502020204030204" pitchFamily="34" charset="0"/>
                <a:cs typeface="Times New Roman" pitchFamily="18" charset="0"/>
              </a:rPr>
              <a:t>Oratio</a:t>
            </a:r>
            <a:endParaRPr lang="es-PE" sz="2000" b="1" dirty="0">
              <a:solidFill>
                <a:srgbClr val="FFFF00"/>
              </a:solidFill>
              <a:latin typeface="Calibri" panose="020F0502020204030204" pitchFamily="34" charset="0"/>
              <a:cs typeface="Times New Roman" pitchFamily="18" charset="0"/>
            </a:endParaRPr>
          </a:p>
          <a:p>
            <a:pPr algn="ctr" eaLnBrk="0" fontAlgn="base" hangingPunct="0">
              <a:spcBef>
                <a:spcPct val="0"/>
              </a:spcBef>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¿Qué le digo al Señor motivado por su Palabra?</a:t>
            </a:r>
            <a:endParaRPr lang="es-PE" sz="2800" dirty="0">
              <a:solidFill>
                <a:srgbClr val="000000"/>
              </a:solidFill>
              <a:effectLst>
                <a:outerShdw blurRad="38100" dist="38100" dir="2700000" algn="tl">
                  <a:srgbClr val="000000">
                    <a:alpha val="43137"/>
                  </a:srgbClr>
                </a:outerShdw>
              </a:effectLst>
              <a:latin typeface="Arial" panose="020B0604020202020204" pitchFamily="34" charset="0"/>
              <a:cs typeface="Times New Roman" pitchFamily="18" charset="0"/>
            </a:endParaRPr>
          </a:p>
        </p:txBody>
      </p:sp>
    </p:spTree>
    <p:extLst>
      <p:ext uri="{BB962C8B-B14F-4D97-AF65-F5344CB8AC3E}">
        <p14:creationId xmlns:p14="http://schemas.microsoft.com/office/powerpoint/2010/main" val="226286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1" presetClass="entr" presetSubtype="0"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9"/>
                                        </p:tgtEl>
                                        <p:attrNameLst>
                                          <p:attrName>ppt_y</p:attrName>
                                        </p:attrNameLst>
                                      </p:cBhvr>
                                      <p:tavLst>
                                        <p:tav tm="0">
                                          <p:val>
                                            <p:strVal val="#ppt_y"/>
                                          </p:val>
                                        </p:tav>
                                        <p:tav tm="100000">
                                          <p:val>
                                            <p:strVal val="#ppt_y"/>
                                          </p:val>
                                        </p:tav>
                                      </p:tavLst>
                                    </p:anim>
                                    <p:anim calcmode="lin" valueType="num">
                                      <p:cBhvr>
                                        <p:cTn id="14"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67" y="511325"/>
            <a:ext cx="8177057" cy="5876596"/>
          </a:xfrm>
          <a:prstGeom prst="rect">
            <a:avLst/>
          </a:prstGeom>
        </p:spPr>
      </p:pic>
      <p:sp>
        <p:nvSpPr>
          <p:cNvPr id="5" name="4 CuadroTexto"/>
          <p:cNvSpPr txBox="1"/>
          <p:nvPr/>
        </p:nvSpPr>
        <p:spPr>
          <a:xfrm>
            <a:off x="464667" y="469121"/>
            <a:ext cx="4416426" cy="1015663"/>
          </a:xfrm>
          <a:prstGeom prst="rect">
            <a:avLst/>
          </a:prstGeom>
          <a:noFill/>
        </p:spPr>
        <p:txBody>
          <a:bodyPr wrap="square" rtlCol="0">
            <a:spAutoFit/>
          </a:bodyPr>
          <a:lstStyle/>
          <a:p>
            <a:pPr fontAlgn="base">
              <a:spcBef>
                <a:spcPct val="0"/>
              </a:spcBef>
              <a:spcAft>
                <a:spcPct val="0"/>
              </a:spcAft>
            </a:pPr>
            <a:r>
              <a:rPr lang="es-ES_tradnl" sz="2000" b="1" u="sng" dirty="0">
                <a:ln w="19050">
                  <a:solidFill>
                    <a:srgbClr val="000000">
                      <a:tint val="1000"/>
                    </a:srgbClr>
                  </a:solidFill>
                  <a:prstDash val="solid"/>
                </a:ln>
                <a:solidFill>
                  <a:srgbClr val="FFFFFF"/>
                </a:solidFill>
                <a:effectLst>
                  <a:glow rad="63500">
                    <a:schemeClr val="accent4">
                      <a:satMod val="175000"/>
                      <a:alpha val="40000"/>
                    </a:schemeClr>
                  </a:glow>
                  <a:outerShdw blurRad="50800" dist="38100" algn="l" rotWithShape="0">
                    <a:prstClr val="black"/>
                  </a:outerShdw>
                </a:effectLst>
              </a:rPr>
              <a:t>Ambientación</a:t>
            </a:r>
            <a:r>
              <a:rPr lang="es-ES_tradnl" sz="2000" b="1" dirty="0">
                <a:ln w="19050">
                  <a:solidFill>
                    <a:srgbClr val="000000">
                      <a:tint val="1000"/>
                    </a:srgbClr>
                  </a:solidFill>
                  <a:prstDash val="solid"/>
                </a:ln>
                <a:solidFill>
                  <a:srgbClr val="FFFFFF"/>
                </a:solidFill>
                <a:effectLst>
                  <a:glow rad="63500">
                    <a:schemeClr val="accent4">
                      <a:satMod val="175000"/>
                      <a:alpha val="40000"/>
                    </a:schemeClr>
                  </a:glow>
                  <a:outerShdw blurRad="50800" dist="38100" algn="l" rotWithShape="0">
                    <a:prstClr val="black"/>
                  </a:outerShdw>
                </a:effectLst>
              </a:rPr>
              <a:t>:</a:t>
            </a:r>
            <a:r>
              <a:rPr lang="es-PE" sz="2000" b="1" dirty="0">
                <a:ln w="19050">
                  <a:solidFill>
                    <a:srgbClr val="000000">
                      <a:tint val="1000"/>
                    </a:srgbClr>
                  </a:solidFill>
                  <a:prstDash val="solid"/>
                </a:ln>
                <a:solidFill>
                  <a:srgbClr val="FFFFFF"/>
                </a:solidFill>
                <a:effectLst>
                  <a:glow rad="63500">
                    <a:schemeClr val="accent4">
                      <a:satMod val="175000"/>
                      <a:alpha val="40000"/>
                    </a:schemeClr>
                  </a:glow>
                  <a:outerShdw blurRad="50800" dist="38100" algn="l" rotWithShape="0">
                    <a:prstClr val="black"/>
                  </a:outerShdw>
                </a:effectLst>
              </a:rPr>
              <a:t> </a:t>
            </a:r>
          </a:p>
          <a:p>
            <a:pPr fontAlgn="base">
              <a:spcBef>
                <a:spcPct val="0"/>
              </a:spcBef>
              <a:spcAft>
                <a:spcPct val="0"/>
              </a:spcAft>
            </a:pPr>
            <a:r>
              <a:rPr lang="es-PE" sz="2000" b="1" dirty="0">
                <a:ln w="19050">
                  <a:solidFill>
                    <a:srgbClr val="000000">
                      <a:tint val="1000"/>
                    </a:srgbClr>
                  </a:solidFill>
                  <a:prstDash val="solid"/>
                </a:ln>
                <a:solidFill>
                  <a:srgbClr val="FFFFFF"/>
                </a:solidFill>
                <a:effectLst>
                  <a:glow rad="63500">
                    <a:schemeClr val="accent4">
                      <a:satMod val="175000"/>
                      <a:alpha val="40000"/>
                    </a:schemeClr>
                  </a:glow>
                  <a:outerShdw blurRad="50800" dist="38100" algn="l" rotWithShape="0">
                    <a:prstClr val="black"/>
                  </a:outerShdw>
                </a:effectLst>
              </a:rPr>
              <a:t>Imagen del Hijo Pródigo con la frase:                              </a:t>
            </a:r>
          </a:p>
          <a:p>
            <a:pPr fontAlgn="base">
              <a:spcBef>
                <a:spcPct val="0"/>
              </a:spcBef>
              <a:spcAft>
                <a:spcPct val="0"/>
              </a:spcAft>
            </a:pPr>
            <a:r>
              <a:rPr lang="es-PE" sz="2000" b="1" dirty="0">
                <a:ln w="19050">
                  <a:solidFill>
                    <a:srgbClr val="000000">
                      <a:tint val="1000"/>
                    </a:srgbClr>
                  </a:solidFill>
                  <a:prstDash val="solid"/>
                </a:ln>
                <a:solidFill>
                  <a:srgbClr val="FFFFFF"/>
                </a:solidFill>
                <a:effectLst>
                  <a:glow rad="63500">
                    <a:schemeClr val="accent4">
                      <a:satMod val="175000"/>
                      <a:alpha val="40000"/>
                    </a:schemeClr>
                  </a:glow>
                  <a:outerShdw blurRad="50800" dist="38100" algn="l" rotWithShape="0">
                    <a:prstClr val="black"/>
                  </a:outerShdw>
                </a:effectLst>
              </a:rPr>
              <a:t> “¡Alégrense conmigo!”.</a:t>
            </a:r>
          </a:p>
        </p:txBody>
      </p:sp>
      <p:sp>
        <p:nvSpPr>
          <p:cNvPr id="6" name="5 CuadroTexto"/>
          <p:cNvSpPr txBox="1"/>
          <p:nvPr/>
        </p:nvSpPr>
        <p:spPr>
          <a:xfrm>
            <a:off x="897638" y="5768873"/>
            <a:ext cx="3808058" cy="400110"/>
          </a:xfrm>
          <a:prstGeom prst="rect">
            <a:avLst/>
          </a:prstGeom>
          <a:noFill/>
        </p:spPr>
        <p:txBody>
          <a:bodyPr wrap="square" rtlCol="0">
            <a:spAutoFit/>
          </a:bodyPr>
          <a:lstStyle/>
          <a:p>
            <a:pPr fontAlgn="base">
              <a:spcBef>
                <a:spcPct val="0"/>
              </a:spcBef>
              <a:spcAft>
                <a:spcPct val="0"/>
              </a:spcAft>
            </a:pPr>
            <a:r>
              <a:rPr lang="es-ES_tradnl" sz="2000" b="1" u="sng" dirty="0">
                <a:solidFill>
                  <a:srgbClr val="FFFFFF"/>
                </a:solidFill>
                <a:effectLst>
                  <a:glow rad="63500">
                    <a:schemeClr val="accent4">
                      <a:satMod val="175000"/>
                      <a:alpha val="40000"/>
                    </a:schemeClr>
                  </a:glow>
                  <a:outerShdw blurRad="50800" dist="38100" algn="l" rotWithShape="0">
                    <a:prstClr val="black"/>
                  </a:outerShdw>
                </a:effectLst>
              </a:rPr>
              <a:t>Cantos sugeridos</a:t>
            </a:r>
            <a:r>
              <a:rPr lang="es-ES_tradnl" sz="2000" b="1" dirty="0">
                <a:solidFill>
                  <a:srgbClr val="FFFFFF"/>
                </a:solidFill>
                <a:effectLst>
                  <a:glow rad="63500">
                    <a:schemeClr val="accent4">
                      <a:satMod val="175000"/>
                      <a:alpha val="40000"/>
                    </a:schemeClr>
                  </a:glow>
                  <a:outerShdw blurRad="50800" dist="38100" algn="l" rotWithShape="0">
                    <a:prstClr val="black"/>
                  </a:outerShdw>
                </a:effectLst>
              </a:rPr>
              <a:t>: Querido Padre</a:t>
            </a:r>
            <a:endParaRPr lang="es-PE" sz="2000" b="1" dirty="0">
              <a:solidFill>
                <a:srgbClr val="FFFFFF"/>
              </a:solidFill>
              <a:effectLst>
                <a:glow rad="63500">
                  <a:schemeClr val="accent4">
                    <a:satMod val="175000"/>
                    <a:alpha val="40000"/>
                  </a:schemeClr>
                </a:glow>
                <a:outerShdw blurRad="50800" dist="38100" algn="l" rotWithShape="0">
                  <a:prstClr val="black"/>
                </a:outerShdw>
              </a:effectLst>
            </a:endParaRPr>
          </a:p>
        </p:txBody>
      </p:sp>
      <p:sp>
        <p:nvSpPr>
          <p:cNvPr id="12" name="11 Rectángulo"/>
          <p:cNvSpPr/>
          <p:nvPr/>
        </p:nvSpPr>
        <p:spPr>
          <a:xfrm>
            <a:off x="1197735" y="2351361"/>
            <a:ext cx="3832608" cy="2328733"/>
          </a:xfrm>
          <a:prstGeom prst="rect">
            <a:avLst/>
          </a:prstGeom>
        </p:spPr>
        <p:txBody>
          <a:bodyPr wrap="none">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s-PE" sz="4800" b="1" dirty="0">
                <a:ln w="11430"/>
                <a:solidFill>
                  <a:srgbClr val="FFFF00"/>
                </a:solidFill>
                <a:effectLst>
                  <a:glow rad="101600">
                    <a:srgbClr val="600000">
                      <a:alpha val="60000"/>
                    </a:srgbClr>
                  </a:glow>
                  <a:outerShdw blurRad="50800" dist="39000" dir="5460000" algn="tl">
                    <a:srgbClr val="000000">
                      <a:alpha val="38000"/>
                    </a:srgbClr>
                  </a:outerShdw>
                </a:effectLst>
              </a:rPr>
              <a:t>“¡Alégrense </a:t>
            </a:r>
          </a:p>
          <a:p>
            <a:pPr fontAlgn="base">
              <a:spcBef>
                <a:spcPct val="0"/>
              </a:spcBef>
              <a:spcAft>
                <a:spcPct val="0"/>
              </a:spcAft>
            </a:pPr>
            <a:r>
              <a:rPr lang="es-PE" sz="4800" b="1" dirty="0">
                <a:ln w="11430"/>
                <a:solidFill>
                  <a:srgbClr val="FFFF00"/>
                </a:solidFill>
                <a:effectLst>
                  <a:glow rad="101600">
                    <a:srgbClr val="600000">
                      <a:alpha val="60000"/>
                    </a:srgbClr>
                  </a:glow>
                  <a:outerShdw blurRad="50800" dist="39000" dir="5460000" algn="tl">
                    <a:srgbClr val="000000">
                      <a:alpha val="38000"/>
                    </a:srgbClr>
                  </a:outerShdw>
                </a:effectLst>
              </a:rPr>
              <a:t>conmigo!”</a:t>
            </a:r>
          </a:p>
        </p:txBody>
      </p:sp>
    </p:spTree>
    <p:extLst>
      <p:ext uri="{BB962C8B-B14F-4D97-AF65-F5344CB8AC3E}">
        <p14:creationId xmlns:p14="http://schemas.microsoft.com/office/powerpoint/2010/main" val="154687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par>
                          <p:cTn id="8" fill="hold">
                            <p:stCondLst>
                              <p:cond delay="4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2"/>
                                        </p:tgtEl>
                                        <p:attrNameLst>
                                          <p:attrName>style.visibility</p:attrName>
                                        </p:attrNameLst>
                                      </p:cBhvr>
                                      <p:to>
                                        <p:strVal val="visible"/>
                                      </p:to>
                                    </p:set>
                                    <p:set>
                                      <p:cBhvr>
                                        <p:cTn id="11" dur="455" fill="hold">
                                          <p:stCondLst>
                                            <p:cond delay="0"/>
                                          </p:stCondLst>
                                        </p:cTn>
                                        <p:tgtEl>
                                          <p:spTgt spid="12"/>
                                        </p:tgtEl>
                                        <p:attrNameLst>
                                          <p:attrName>style.rotation</p:attrName>
                                        </p:attrNameLst>
                                      </p:cBhvr>
                                      <p:to>
                                        <p:strVal val="-45.0"/>
                                      </p:to>
                                    </p:set>
                                    <p:anim calcmode="lin" valueType="num">
                                      <p:cBhvr>
                                        <p:cTn id="12"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4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5" y="493736"/>
            <a:ext cx="8184285" cy="584267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90425" y="5874741"/>
            <a:ext cx="8352737" cy="461665"/>
          </a:xfrm>
          <a:prstGeom prst="rect">
            <a:avLst/>
          </a:prstGeom>
          <a:noFill/>
          <a:effectLst>
            <a:softEdge rad="317500"/>
          </a:effectLst>
        </p:spPr>
        <p:txBody>
          <a:bodyPr wrap="square">
            <a:spAutoFit/>
          </a:bodyPr>
          <a:lstStyle/>
          <a:p>
            <a:pPr algn="ctr" fontAlgn="base">
              <a:spcBef>
                <a:spcPct val="0"/>
              </a:spcBef>
              <a:spcAft>
                <a:spcPct val="0"/>
              </a:spcAft>
            </a:pPr>
            <a:r>
              <a:rPr lang="es-ES_tradnl" sz="24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Agency FB" panose="020B0503020202020204" pitchFamily="34" charset="0"/>
                <a:cs typeface="Times New Roman" pitchFamily="18" charset="0"/>
              </a:rPr>
              <a:t>Luego de un tiempo de oración personal, compartimos  nuestra oración. </a:t>
            </a:r>
          </a:p>
        </p:txBody>
      </p:sp>
    </p:spTree>
    <p:extLst>
      <p:ext uri="{BB962C8B-B14F-4D97-AF65-F5344CB8AC3E}">
        <p14:creationId xmlns:p14="http://schemas.microsoft.com/office/powerpoint/2010/main" val="5428209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97" y="514060"/>
            <a:ext cx="8170606" cy="5835225"/>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1990826" y="474328"/>
            <a:ext cx="2095445" cy="646331"/>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base">
              <a:spcBef>
                <a:spcPct val="0"/>
              </a:spcBef>
              <a:spcAft>
                <a:spcPct val="0"/>
              </a:spcAft>
              <a:defRPr/>
            </a:pPr>
            <a:r>
              <a:rPr lang="ca-ES" sz="36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ca-ES" sz="3600" b="1" dirty="0" err="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Salmo</a:t>
            </a:r>
            <a:r>
              <a:rPr lang="ca-ES" sz="36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ca-ES" sz="28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50 </a:t>
            </a:r>
            <a:endParaRPr lang="ca-ES" sz="66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221" name="Rectangle 5"/>
          <p:cNvSpPr>
            <a:spLocks noChangeArrowheads="1"/>
          </p:cNvSpPr>
          <p:nvPr/>
        </p:nvSpPr>
        <p:spPr bwMode="auto">
          <a:xfrm>
            <a:off x="5182992" y="875862"/>
            <a:ext cx="3471611" cy="304698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400" b="1" dirty="0">
                <a:solidFill>
                  <a:srgbClr val="FFFFFF"/>
                </a:solidFill>
                <a:effectLst>
                  <a:glow rad="101600">
                    <a:srgbClr val="800000">
                      <a:alpha val="60000"/>
                    </a:srgbClr>
                  </a:glow>
                  <a:outerShdw blurRad="38100" dist="38100" dir="2700000" algn="tl">
                    <a:srgbClr val="000000"/>
                  </a:outerShdw>
                </a:effectLst>
                <a:latin typeface="Verdana" pitchFamily="34" charset="0"/>
                <a:cs typeface="Times New Roman" pitchFamily="18" charset="0"/>
              </a:rPr>
              <a:t>Misericordia, Dios mío, por tu bondad, por tu inmensa compasión borra mi culpa; lava del todo mi delito, limpia mi pecado.</a:t>
            </a:r>
            <a:endParaRPr lang="ca-ES" sz="2400" b="1" dirty="0">
              <a:solidFill>
                <a:srgbClr val="FFFFFF"/>
              </a:solidFill>
              <a:effectLst>
                <a:glow rad="101600">
                  <a:srgbClr val="800000">
                    <a:alpha val="60000"/>
                  </a:srgbClr>
                </a:glow>
                <a:outerShdw blurRad="38100" dist="38100" dir="2700000" algn="tl">
                  <a:srgbClr val="000000"/>
                </a:outerShdw>
              </a:effectLst>
              <a:latin typeface="Times New Roman" pitchFamily="18" charset="0"/>
              <a:cs typeface="Times New Roman" pitchFamily="18" charset="0"/>
            </a:endParaRPr>
          </a:p>
        </p:txBody>
      </p:sp>
      <p:sp>
        <p:nvSpPr>
          <p:cNvPr id="6" name="Rectangle 4"/>
          <p:cNvSpPr>
            <a:spLocks noChangeArrowheads="1"/>
          </p:cNvSpPr>
          <p:nvPr/>
        </p:nvSpPr>
        <p:spPr bwMode="auto">
          <a:xfrm>
            <a:off x="1068838" y="5481655"/>
            <a:ext cx="7000924" cy="523220"/>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ca-ES" sz="14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 </a:t>
            </a:r>
            <a:r>
              <a:rPr lang="ca-ES" sz="28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Me pondré en camino, </a:t>
            </a:r>
            <a:r>
              <a:rPr lang="ca-ES" sz="2800" b="1" spc="50" dirty="0" err="1">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volveré</a:t>
            </a:r>
            <a:r>
              <a:rPr lang="ca-ES" sz="28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 a mi </a:t>
            </a:r>
            <a:r>
              <a:rPr lang="ca-ES" sz="2800" b="1" spc="50" dirty="0" err="1">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padre</a:t>
            </a:r>
            <a:r>
              <a:rPr lang="ca-ES" sz="28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a:t>
            </a:r>
            <a:endParaRPr lang="ca-ES" sz="14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803447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221"/>
                                        </p:tgtEl>
                                        <p:attrNameLst>
                                          <p:attrName>style.visibility</p:attrName>
                                        </p:attrNameLst>
                                      </p:cBhvr>
                                      <p:to>
                                        <p:strVal val="visible"/>
                                      </p:to>
                                    </p:set>
                                    <p:anim calcmode="lin" valueType="num">
                                      <p:cBhvr>
                                        <p:cTn id="7" dur="750" fill="hold"/>
                                        <p:tgtEl>
                                          <p:spTgt spid="9221"/>
                                        </p:tgtEl>
                                        <p:attrNameLst>
                                          <p:attrName>ppt_w</p:attrName>
                                        </p:attrNameLst>
                                      </p:cBhvr>
                                      <p:tavLst>
                                        <p:tav tm="0">
                                          <p:val>
                                            <p:fltVal val="0"/>
                                          </p:val>
                                        </p:tav>
                                        <p:tav tm="100000">
                                          <p:val>
                                            <p:strVal val="#ppt_w"/>
                                          </p:val>
                                        </p:tav>
                                      </p:tavLst>
                                    </p:anim>
                                    <p:anim calcmode="lin" valueType="num">
                                      <p:cBhvr>
                                        <p:cTn id="8" dur="750" fill="hold"/>
                                        <p:tgtEl>
                                          <p:spTgt spid="9221"/>
                                        </p:tgtEl>
                                        <p:attrNameLst>
                                          <p:attrName>ppt_h</p:attrName>
                                        </p:attrNameLst>
                                      </p:cBhvr>
                                      <p:tavLst>
                                        <p:tav tm="0">
                                          <p:val>
                                            <p:fltVal val="0"/>
                                          </p:val>
                                        </p:tav>
                                        <p:tav tm="100000">
                                          <p:val>
                                            <p:strVal val="#ppt_h"/>
                                          </p:val>
                                        </p:tav>
                                      </p:tavLst>
                                    </p:anim>
                                    <p:anim calcmode="lin" valueType="num">
                                      <p:cBhvr>
                                        <p:cTn id="9" dur="750" fill="hold"/>
                                        <p:tgtEl>
                                          <p:spTgt spid="9221"/>
                                        </p:tgtEl>
                                        <p:attrNameLst>
                                          <p:attrName>ppt_x</p:attrName>
                                        </p:attrNameLst>
                                      </p:cBhvr>
                                      <p:tavLst>
                                        <p:tav tm="0">
                                          <p:val>
                                            <p:fltVal val="0.5"/>
                                          </p:val>
                                        </p:tav>
                                        <p:tav tm="100000">
                                          <p:val>
                                            <p:strVal val="#ppt_x"/>
                                          </p:val>
                                        </p:tav>
                                      </p:tavLst>
                                    </p:anim>
                                    <p:anim calcmode="lin" valueType="num">
                                      <p:cBhvr>
                                        <p:cTn id="10" dur="750" fill="hold"/>
                                        <p:tgtEl>
                                          <p:spTgt spid="9221"/>
                                        </p:tgtEl>
                                        <p:attrNameLst>
                                          <p:attrName>ppt_y</p:attrName>
                                        </p:attrNameLst>
                                      </p:cBhvr>
                                      <p:tavLst>
                                        <p:tav tm="0">
                                          <p:val>
                                            <p:fltVal val="0.5"/>
                                          </p:val>
                                        </p:tav>
                                        <p:tav tm="100000">
                                          <p:val>
                                            <p:strVal val="#ppt_y"/>
                                          </p:val>
                                        </p:tav>
                                      </p:tavLst>
                                    </p:anim>
                                  </p:childTnLst>
                                </p:cTn>
                              </p:par>
                            </p:childTnLst>
                          </p:cTn>
                        </p:par>
                        <p:par>
                          <p:cTn id="11" fill="hold">
                            <p:stCondLst>
                              <p:cond delay="8325"/>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6" y="487261"/>
            <a:ext cx="8112320" cy="590066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053" name="Rectangle 5"/>
          <p:cNvSpPr>
            <a:spLocks noChangeArrowheads="1"/>
          </p:cNvSpPr>
          <p:nvPr/>
        </p:nvSpPr>
        <p:spPr bwMode="auto">
          <a:xfrm>
            <a:off x="2388410" y="1523563"/>
            <a:ext cx="4316352" cy="2677656"/>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400" dirty="0">
                <a:solidFill>
                  <a:srgbClr val="FFFF00"/>
                </a:solidFill>
                <a:effectLst>
                  <a:glow rad="101600">
                    <a:srgbClr val="220000">
                      <a:alpha val="60000"/>
                    </a:srgbClr>
                  </a:glow>
                  <a:outerShdw blurRad="38100" dist="38100" dir="2700000" algn="tl">
                    <a:srgbClr val="000000">
                      <a:alpha val="43137"/>
                    </a:srgbClr>
                  </a:outerShdw>
                </a:effectLst>
                <a:latin typeface="Verdana" pitchFamily="34" charset="0"/>
                <a:cs typeface="Times New Roman" pitchFamily="18" charset="0"/>
              </a:rPr>
              <a:t>Oh, Dios, crea en mí          un corazón puro,</a:t>
            </a:r>
            <a:br>
              <a:rPr lang="es-ES" sz="2400" dirty="0">
                <a:solidFill>
                  <a:srgbClr val="FFFF00"/>
                </a:solidFill>
                <a:effectLst>
                  <a:glow rad="101600">
                    <a:srgbClr val="220000">
                      <a:alpha val="60000"/>
                    </a:srgbClr>
                  </a:glow>
                  <a:outerShdw blurRad="38100" dist="38100" dir="2700000" algn="tl">
                    <a:srgbClr val="000000">
                      <a:alpha val="43137"/>
                    </a:srgbClr>
                  </a:outerShdw>
                </a:effectLst>
                <a:latin typeface="Verdana" pitchFamily="34" charset="0"/>
                <a:cs typeface="Times New Roman" pitchFamily="18" charset="0"/>
              </a:rPr>
            </a:br>
            <a:r>
              <a:rPr lang="es-ES" sz="2400" dirty="0">
                <a:solidFill>
                  <a:srgbClr val="FFFF00"/>
                </a:solidFill>
                <a:effectLst>
                  <a:glow rad="101600">
                    <a:srgbClr val="220000">
                      <a:alpha val="60000"/>
                    </a:srgbClr>
                  </a:glow>
                  <a:outerShdw blurRad="38100" dist="38100" dir="2700000" algn="tl">
                    <a:srgbClr val="000000">
                      <a:alpha val="43137"/>
                    </a:srgbClr>
                  </a:outerShdw>
                </a:effectLst>
                <a:latin typeface="Verdana" pitchFamily="34" charset="0"/>
                <a:cs typeface="Times New Roman" pitchFamily="18" charset="0"/>
              </a:rPr>
              <a:t>renuévame por dentro con espíritu </a:t>
            </a:r>
            <a:r>
              <a:rPr lang="es-ES" sz="2400" dirty="0" err="1">
                <a:solidFill>
                  <a:srgbClr val="FFFF00"/>
                </a:solidFill>
                <a:effectLst>
                  <a:glow rad="101600">
                    <a:srgbClr val="220000">
                      <a:alpha val="60000"/>
                    </a:srgbClr>
                  </a:glow>
                  <a:outerShdw blurRad="38100" dist="38100" dir="2700000" algn="tl">
                    <a:srgbClr val="000000">
                      <a:alpha val="43137"/>
                    </a:srgbClr>
                  </a:outerShdw>
                </a:effectLst>
                <a:latin typeface="Verdana" pitchFamily="34" charset="0"/>
                <a:cs typeface="Times New Roman" pitchFamily="18" charset="0"/>
              </a:rPr>
              <a:t>firme;no</a:t>
            </a:r>
            <a:r>
              <a:rPr lang="es-ES" sz="2400" dirty="0">
                <a:solidFill>
                  <a:srgbClr val="FFFF00"/>
                </a:solidFill>
                <a:effectLst>
                  <a:glow rad="101600">
                    <a:srgbClr val="220000">
                      <a:alpha val="60000"/>
                    </a:srgbClr>
                  </a:glow>
                  <a:outerShdw blurRad="38100" dist="38100" dir="2700000" algn="tl">
                    <a:srgbClr val="000000">
                      <a:alpha val="43137"/>
                    </a:srgbClr>
                  </a:outerShdw>
                </a:effectLst>
                <a:latin typeface="Verdana" pitchFamily="34" charset="0"/>
                <a:cs typeface="Times New Roman" pitchFamily="18" charset="0"/>
              </a:rPr>
              <a:t> me arrojes lejos de tu rostro, no me quites tu santo espíritu.</a:t>
            </a:r>
            <a:endParaRPr lang="ca-ES" sz="2400" dirty="0">
              <a:solidFill>
                <a:srgbClr val="FFFF00"/>
              </a:solidFill>
              <a:effectLst>
                <a:glow rad="101600">
                  <a:srgbClr val="220000">
                    <a:alpha val="60000"/>
                  </a:srgbClr>
                </a:glow>
                <a:outerShdw blurRad="38100" dist="38100" dir="2700000" algn="tl">
                  <a:srgbClr val="000000">
                    <a:alpha val="43137"/>
                  </a:srgbClr>
                </a:outerShdw>
              </a:effectLst>
              <a:latin typeface="Verdana" pitchFamily="34" charset="0"/>
              <a:cs typeface="Times New Roman" pitchFamily="18" charset="0"/>
            </a:endParaRPr>
          </a:p>
        </p:txBody>
      </p:sp>
      <p:sp>
        <p:nvSpPr>
          <p:cNvPr id="5" name="Rectangle 4"/>
          <p:cNvSpPr>
            <a:spLocks noChangeArrowheads="1"/>
          </p:cNvSpPr>
          <p:nvPr/>
        </p:nvSpPr>
        <p:spPr bwMode="auto">
          <a:xfrm>
            <a:off x="1171476" y="5481655"/>
            <a:ext cx="7000924" cy="523220"/>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ca-ES" sz="14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 </a:t>
            </a:r>
            <a:r>
              <a:rPr lang="ca-ES" sz="28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Me pondré en camino, </a:t>
            </a:r>
            <a:r>
              <a:rPr lang="ca-ES" sz="2800" b="1" spc="50" dirty="0" err="1">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volveré</a:t>
            </a:r>
            <a:r>
              <a:rPr lang="ca-ES" sz="28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 a mi </a:t>
            </a:r>
            <a:r>
              <a:rPr lang="ca-ES" sz="2800" b="1" spc="50" dirty="0" err="1">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padre</a:t>
            </a:r>
            <a:r>
              <a:rPr lang="ca-ES" sz="28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a:t>
            </a:r>
            <a:endParaRPr lang="ca-ES" sz="14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104065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053"/>
                                        </p:tgtEl>
                                        <p:attrNameLst>
                                          <p:attrName>style.visibility</p:attrName>
                                        </p:attrNameLst>
                                      </p:cBhvr>
                                      <p:to>
                                        <p:strVal val="visible"/>
                                      </p:to>
                                    </p:set>
                                    <p:anim calcmode="lin" valueType="num">
                                      <p:cBhvr>
                                        <p:cTn id="7" dur="750" fill="hold"/>
                                        <p:tgtEl>
                                          <p:spTgt spid="2053"/>
                                        </p:tgtEl>
                                        <p:attrNameLst>
                                          <p:attrName>ppt_w</p:attrName>
                                        </p:attrNameLst>
                                      </p:cBhvr>
                                      <p:tavLst>
                                        <p:tav tm="0">
                                          <p:val>
                                            <p:fltVal val="0"/>
                                          </p:val>
                                        </p:tav>
                                        <p:tav tm="100000">
                                          <p:val>
                                            <p:strVal val="#ppt_w"/>
                                          </p:val>
                                        </p:tav>
                                      </p:tavLst>
                                    </p:anim>
                                    <p:anim calcmode="lin" valueType="num">
                                      <p:cBhvr>
                                        <p:cTn id="8" dur="750" fill="hold"/>
                                        <p:tgtEl>
                                          <p:spTgt spid="2053"/>
                                        </p:tgtEl>
                                        <p:attrNameLst>
                                          <p:attrName>ppt_h</p:attrName>
                                        </p:attrNameLst>
                                      </p:cBhvr>
                                      <p:tavLst>
                                        <p:tav tm="0">
                                          <p:val>
                                            <p:fltVal val="0"/>
                                          </p:val>
                                        </p:tav>
                                        <p:tav tm="100000">
                                          <p:val>
                                            <p:strVal val="#ppt_h"/>
                                          </p:val>
                                        </p:tav>
                                      </p:tavLst>
                                    </p:anim>
                                    <p:anim calcmode="lin" valueType="num">
                                      <p:cBhvr>
                                        <p:cTn id="9" dur="750" fill="hold"/>
                                        <p:tgtEl>
                                          <p:spTgt spid="2053"/>
                                        </p:tgtEl>
                                        <p:attrNameLst>
                                          <p:attrName>ppt_x</p:attrName>
                                        </p:attrNameLst>
                                      </p:cBhvr>
                                      <p:tavLst>
                                        <p:tav tm="0">
                                          <p:val>
                                            <p:fltVal val="0.5"/>
                                          </p:val>
                                        </p:tav>
                                        <p:tav tm="100000">
                                          <p:val>
                                            <p:strVal val="#ppt_x"/>
                                          </p:val>
                                        </p:tav>
                                      </p:tavLst>
                                    </p:anim>
                                    <p:anim calcmode="lin" valueType="num">
                                      <p:cBhvr>
                                        <p:cTn id="10" dur="750" fill="hold"/>
                                        <p:tgtEl>
                                          <p:spTgt spid="2053"/>
                                        </p:tgtEl>
                                        <p:attrNameLst>
                                          <p:attrName>ppt_y</p:attrName>
                                        </p:attrNameLst>
                                      </p:cBhvr>
                                      <p:tavLst>
                                        <p:tav tm="0">
                                          <p:val>
                                            <p:fltVal val="0.5"/>
                                          </p:val>
                                        </p:tav>
                                        <p:tav tm="100000">
                                          <p:val>
                                            <p:strVal val="#ppt_y"/>
                                          </p:val>
                                        </p:tav>
                                      </p:tavLst>
                                    </p:anim>
                                  </p:childTnLst>
                                </p:cTn>
                              </p:par>
                            </p:childTnLst>
                          </p:cTn>
                        </p:par>
                        <p:par>
                          <p:cTn id="11" fill="hold">
                            <p:stCondLst>
                              <p:cond delay="9525"/>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Effect transition="in" filter="fade">
                                      <p:cBhvr>
                                        <p:cTn id="16"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13" y="507544"/>
            <a:ext cx="8164090" cy="5854619"/>
          </a:xfrm>
          <a:prstGeom prst="rect">
            <a:avLst/>
          </a:prstGeom>
          <a:scene3d>
            <a:camera prst="orthographicFront"/>
            <a:lightRig rig="threePt" dir="t"/>
          </a:scene3d>
          <a:sp3d>
            <a:bevelT prst="convex"/>
          </a:sp3d>
        </p:spPr>
      </p:pic>
      <p:sp>
        <p:nvSpPr>
          <p:cNvPr id="5124" name="Rectangle 4"/>
          <p:cNvSpPr>
            <a:spLocks noChangeArrowheads="1"/>
          </p:cNvSpPr>
          <p:nvPr/>
        </p:nvSpPr>
        <p:spPr bwMode="auto">
          <a:xfrm>
            <a:off x="798490" y="564017"/>
            <a:ext cx="7733950" cy="2092881"/>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600" dirty="0">
                <a:solidFill>
                  <a:srgbClr val="FFFF00"/>
                </a:solidFill>
                <a:effectLst>
                  <a:glow rad="101600">
                    <a:srgbClr val="2D2D8A">
                      <a:lumMod val="50000"/>
                      <a:alpha val="60000"/>
                    </a:srgbClr>
                  </a:glow>
                  <a:outerShdw blurRad="38100" dist="38100" dir="2700000" algn="tl">
                    <a:srgbClr val="C0C0C0"/>
                  </a:outerShdw>
                </a:effectLst>
                <a:latin typeface="Verdana" pitchFamily="34" charset="0"/>
                <a:cs typeface="Times New Roman" pitchFamily="18" charset="0"/>
              </a:rPr>
              <a:t>Señor, me abrirás los labios, y mi boca proclamará tu alabanza. Mi sacrificio es un espíritu quebrantado; un corazón quebrantado y humillado, tú no lo desprecias.</a:t>
            </a:r>
            <a:endParaRPr lang="ca-ES" sz="2600" dirty="0">
              <a:solidFill>
                <a:srgbClr val="FFFF00"/>
              </a:solidFill>
              <a:effectLst>
                <a:glow rad="101600">
                  <a:srgbClr val="2D2D8A">
                    <a:lumMod val="50000"/>
                    <a:alpha val="60000"/>
                  </a:srgbClr>
                </a:glow>
                <a:outerShdw blurRad="38100" dist="38100" dir="2700000" algn="tl">
                  <a:srgbClr val="C0C0C0"/>
                </a:outerShdw>
              </a:effectLst>
              <a:latin typeface="Times New Roman" pitchFamily="18" charset="0"/>
              <a:cs typeface="Times New Roman" pitchFamily="18" charset="0"/>
            </a:endParaRPr>
          </a:p>
        </p:txBody>
      </p:sp>
      <p:sp>
        <p:nvSpPr>
          <p:cNvPr id="5" name="Rectangle 4"/>
          <p:cNvSpPr>
            <a:spLocks noChangeArrowheads="1"/>
          </p:cNvSpPr>
          <p:nvPr/>
        </p:nvSpPr>
        <p:spPr bwMode="auto">
          <a:xfrm>
            <a:off x="1171476" y="5481655"/>
            <a:ext cx="7000924" cy="523220"/>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ca-ES" sz="14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 </a:t>
            </a:r>
            <a:r>
              <a:rPr lang="ca-ES" sz="28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Me pondré en camino, </a:t>
            </a:r>
            <a:r>
              <a:rPr lang="ca-ES" sz="2800" b="1" spc="50" dirty="0" err="1">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volveré</a:t>
            </a:r>
            <a:r>
              <a:rPr lang="ca-ES" sz="28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 a mi </a:t>
            </a:r>
            <a:r>
              <a:rPr lang="ca-ES" sz="2800" b="1" spc="50" dirty="0" err="1">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padre</a:t>
            </a:r>
            <a:r>
              <a:rPr lang="ca-ES" sz="28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rPr>
              <a:t>.</a:t>
            </a:r>
            <a:endParaRPr lang="ca-ES" sz="1400" b="1" spc="50" dirty="0">
              <a:ln w="11430"/>
              <a:solidFill>
                <a:srgbClr val="800000"/>
              </a:solidFill>
              <a:effectLst>
                <a:glow rad="101600">
                  <a:srgbClr val="FFFFFF"/>
                </a:glow>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073007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750" fill="hold"/>
                                        <p:tgtEl>
                                          <p:spTgt spid="5124"/>
                                        </p:tgtEl>
                                        <p:attrNameLst>
                                          <p:attrName>ppt_w</p:attrName>
                                        </p:attrNameLst>
                                      </p:cBhvr>
                                      <p:tavLst>
                                        <p:tav tm="0">
                                          <p:val>
                                            <p:fltVal val="0"/>
                                          </p:val>
                                        </p:tav>
                                        <p:tav tm="100000">
                                          <p:val>
                                            <p:strVal val="#ppt_w"/>
                                          </p:val>
                                        </p:tav>
                                      </p:tavLst>
                                    </p:anim>
                                    <p:anim calcmode="lin" valueType="num">
                                      <p:cBhvr>
                                        <p:cTn id="8" dur="750" fill="hold"/>
                                        <p:tgtEl>
                                          <p:spTgt spid="5124"/>
                                        </p:tgtEl>
                                        <p:attrNameLst>
                                          <p:attrName>ppt_h</p:attrName>
                                        </p:attrNameLst>
                                      </p:cBhvr>
                                      <p:tavLst>
                                        <p:tav tm="0">
                                          <p:val>
                                            <p:fltVal val="0"/>
                                          </p:val>
                                        </p:tav>
                                        <p:tav tm="100000">
                                          <p:val>
                                            <p:strVal val="#ppt_h"/>
                                          </p:val>
                                        </p:tav>
                                      </p:tavLst>
                                    </p:anim>
                                    <p:anim calcmode="lin" valueType="num">
                                      <p:cBhvr>
                                        <p:cTn id="9" dur="750" fill="hold"/>
                                        <p:tgtEl>
                                          <p:spTgt spid="5124"/>
                                        </p:tgtEl>
                                        <p:attrNameLst>
                                          <p:attrName>ppt_x</p:attrName>
                                        </p:attrNameLst>
                                      </p:cBhvr>
                                      <p:tavLst>
                                        <p:tav tm="0">
                                          <p:val>
                                            <p:fltVal val="0.5"/>
                                          </p:val>
                                        </p:tav>
                                        <p:tav tm="100000">
                                          <p:val>
                                            <p:strVal val="#ppt_x"/>
                                          </p:val>
                                        </p:tav>
                                      </p:tavLst>
                                    </p:anim>
                                    <p:anim calcmode="lin" valueType="num">
                                      <p:cBhvr>
                                        <p:cTn id="10" dur="750" fill="hold"/>
                                        <p:tgtEl>
                                          <p:spTgt spid="5124"/>
                                        </p:tgtEl>
                                        <p:attrNameLst>
                                          <p:attrName>ppt_y</p:attrName>
                                        </p:attrNameLst>
                                      </p:cBhvr>
                                      <p:tavLst>
                                        <p:tav tm="0">
                                          <p:val>
                                            <p:fltVal val="0.5"/>
                                          </p:val>
                                        </p:tav>
                                        <p:tav tm="100000">
                                          <p:val>
                                            <p:strVal val="#ppt_y"/>
                                          </p:val>
                                        </p:tav>
                                      </p:tavLst>
                                    </p:anim>
                                  </p:childTnLst>
                                </p:cTn>
                              </p:par>
                            </p:childTnLst>
                          </p:cTn>
                        </p:par>
                        <p:par>
                          <p:cTn id="11" fill="hold">
                            <p:stCondLst>
                              <p:cond delay="1095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73" y="502848"/>
            <a:ext cx="8196030" cy="5846437"/>
          </a:xfrm>
          <a:prstGeom prst="rect">
            <a:avLst/>
          </a:prstGeom>
          <a:scene3d>
            <a:camera prst="orthographicFront"/>
            <a:lightRig rig="threePt" dir="t"/>
          </a:scene3d>
          <a:sp3d>
            <a:bevelT prst="convex"/>
          </a:sp3d>
        </p:spPr>
      </p:pic>
      <p:sp>
        <p:nvSpPr>
          <p:cNvPr id="17" name="Rectangle 5"/>
          <p:cNvSpPr>
            <a:spLocks noChangeArrowheads="1"/>
          </p:cNvSpPr>
          <p:nvPr/>
        </p:nvSpPr>
        <p:spPr bwMode="auto">
          <a:xfrm>
            <a:off x="1918951" y="1423754"/>
            <a:ext cx="6516711" cy="4770537"/>
          </a:xfrm>
          <a:prstGeom prst="rect">
            <a:avLst/>
          </a:prstGeom>
          <a:noFill/>
          <a:ln w="9525">
            <a:noFill/>
            <a:miter lim="800000"/>
            <a:headEnd/>
            <a:tailEnd/>
          </a:ln>
          <a:effectLst/>
          <a:scene3d>
            <a:camera prst="orthographicFront"/>
            <a:lightRig rig="threePt" dir="t"/>
          </a:scene3d>
          <a:sp3d>
            <a:bevelT w="114300" prst="hardEdge"/>
          </a:sp3d>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PE" sz="2400" b="1" i="1" dirty="0">
                <a:solidFill>
                  <a:srgbClr val="FFFFFF"/>
                </a:solidFill>
                <a:effectLst>
                  <a:glow rad="101600">
                    <a:srgbClr val="800000">
                      <a:alpha val="60000"/>
                    </a:srgbClr>
                  </a:glow>
                  <a:outerShdw blurRad="38100" dist="38100" dir="2700000" algn="tl">
                    <a:srgbClr val="000000">
                      <a:alpha val="43137"/>
                    </a:srgbClr>
                  </a:outerShdw>
                </a:effectLst>
                <a:latin typeface="Arial Narrow" pitchFamily="34" charset="0"/>
                <a:ea typeface="Times New Roman" pitchFamily="18" charset="0"/>
                <a:cs typeface="Times New Roman" pitchFamily="18" charset="0"/>
              </a:rPr>
              <a:t>Motivación: San Vicente nos dice: </a:t>
            </a:r>
          </a:p>
          <a:p>
            <a:pPr algn="ctr" fontAlgn="base">
              <a:spcBef>
                <a:spcPct val="0"/>
              </a:spcBef>
              <a:spcAft>
                <a:spcPct val="0"/>
              </a:spcAft>
            </a:pPr>
            <a:r>
              <a:rPr lang="es-PE" sz="2400" b="1" i="1" dirty="0">
                <a:solidFill>
                  <a:srgbClr val="FFFFFF"/>
                </a:solidFill>
                <a:effectLst>
                  <a:glow rad="101600">
                    <a:srgbClr val="800000">
                      <a:alpha val="60000"/>
                    </a:srgbClr>
                  </a:glow>
                  <a:outerShdw blurRad="38100" dist="38100" dir="2700000" algn="tl">
                    <a:srgbClr val="000000">
                      <a:alpha val="43137"/>
                    </a:srgbClr>
                  </a:outerShdw>
                </a:effectLst>
                <a:latin typeface="Arial Narrow" pitchFamily="34" charset="0"/>
                <a:ea typeface="Times New Roman" pitchFamily="18" charset="0"/>
                <a:cs typeface="Times New Roman" pitchFamily="18" charset="0"/>
              </a:rPr>
              <a:t>“Debemos pedir a Dios que nos dé el espíritu de misericordia, que es el espíritu propio de Dios: pues, como dice la Iglesia, es propio de Dios conceder misericordia y dar ese espíritu… Así, pues, tengamos misericordia, hermanos míos, y ejercitemos todos nuestra compasión, de forma que nunca encontremos a un pobre sin consolarlo… Pensemos un poco en la necesidad que tenemos de misericordia, nosotros que debemos ejercitarla con los demás y llevar esta misericordia a toda clase de lugares, sufriéndolo todo por misericordia”.                        </a:t>
            </a:r>
            <a:r>
              <a:rPr lang="es-PE" i="1" dirty="0">
                <a:solidFill>
                  <a:srgbClr val="FFFFFF"/>
                </a:solidFill>
                <a:effectLst>
                  <a:glow rad="101600">
                    <a:srgbClr val="800000">
                      <a:alpha val="60000"/>
                    </a:srgbClr>
                  </a:glow>
                  <a:outerShdw blurRad="38100" dist="38100" dir="2700000" algn="tl">
                    <a:srgbClr val="000000">
                      <a:alpha val="43137"/>
                    </a:srgbClr>
                  </a:outerShdw>
                </a:effectLst>
                <a:latin typeface="Arial Narrow" pitchFamily="34" charset="0"/>
                <a:ea typeface="Times New Roman" pitchFamily="18" charset="0"/>
                <a:cs typeface="Times New Roman" pitchFamily="18" charset="0"/>
              </a:rPr>
              <a:t>(XI  233 – 234)</a:t>
            </a:r>
            <a:endParaRPr lang="es-ES_tradnl" b="1" i="1" dirty="0">
              <a:solidFill>
                <a:srgbClr val="FFFFFF"/>
              </a:solidFill>
              <a:effectLst>
                <a:glow rad="101600">
                  <a:srgbClr val="800000">
                    <a:alpha val="60000"/>
                  </a:srgbClr>
                </a:glow>
                <a:outerShdw blurRad="38100" dist="38100" dir="2700000" algn="tl">
                  <a:srgbClr val="000000">
                    <a:alpha val="43137"/>
                  </a:srgbClr>
                </a:outerShdw>
              </a:effectLst>
              <a:latin typeface="Arial Narrow" pitchFamily="34" charset="0"/>
              <a:ea typeface="Times New Roman" pitchFamily="18" charset="0"/>
              <a:cs typeface="Times New Roman" pitchFamily="18" charset="0"/>
            </a:endParaRPr>
          </a:p>
        </p:txBody>
      </p:sp>
      <p:sp>
        <p:nvSpPr>
          <p:cNvPr id="9" name="AutoShape 3"/>
          <p:cNvSpPr>
            <a:spLocks noChangeArrowheads="1"/>
          </p:cNvSpPr>
          <p:nvPr/>
        </p:nvSpPr>
        <p:spPr bwMode="auto">
          <a:xfrm>
            <a:off x="852627" y="628491"/>
            <a:ext cx="2659674" cy="640269"/>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CONTEMPLATIO</a:t>
            </a:r>
          </a:p>
          <a:p>
            <a:pPr algn="ctr" eaLnBrk="0" fontAlgn="base" hangingPunct="0">
              <a:spcBef>
                <a:spcPct val="0"/>
              </a:spcBef>
            </a:pPr>
            <a:r>
              <a:rPr lang="es-PE" sz="14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¿Qué me lleva a hacer el texto?</a:t>
            </a:r>
            <a:endParaRPr lang="es-PE" sz="3200" dirty="0">
              <a:solidFill>
                <a:srgbClr val="00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3420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7"/>
                                        </p:tgtEl>
                                        <p:attrNameLst>
                                          <p:attrName>ppt_y</p:attrName>
                                        </p:attrNameLst>
                                      </p:cBhvr>
                                      <p:tavLst>
                                        <p:tav tm="0">
                                          <p:val>
                                            <p:strVal val="#ppt_y"/>
                                          </p:val>
                                        </p:tav>
                                        <p:tav tm="100000">
                                          <p:val>
                                            <p:strVal val="#ppt_y"/>
                                          </p:val>
                                        </p:tav>
                                      </p:tavLst>
                                    </p:anim>
                                    <p:anim calcmode="lin" valueType="num">
                                      <p:cBhvr>
                                        <p:cTn id="9" dur="2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79" y="505495"/>
            <a:ext cx="8203842" cy="5847010"/>
          </a:xfrm>
          <a:prstGeom prst="rect">
            <a:avLst/>
          </a:prstGeom>
        </p:spPr>
      </p:pic>
      <p:sp>
        <p:nvSpPr>
          <p:cNvPr id="7" name="Rectangle 1"/>
          <p:cNvSpPr>
            <a:spLocks noChangeArrowheads="1"/>
          </p:cNvSpPr>
          <p:nvPr/>
        </p:nvSpPr>
        <p:spPr bwMode="auto">
          <a:xfrm>
            <a:off x="3166303" y="1155047"/>
            <a:ext cx="5132777"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eaLnBrk="0" fontAlgn="base" hangingPunct="0">
              <a:spcBef>
                <a:spcPct val="0"/>
              </a:spcBef>
              <a:spcAft>
                <a:spcPct val="0"/>
              </a:spcAft>
            </a:pPr>
            <a:r>
              <a:rPr lang="es-PE" sz="3200" b="1" dirty="0">
                <a:ln w="11430"/>
                <a:solidFill>
                  <a:srgbClr val="FFFFFF"/>
                </a:solidFill>
                <a:effectLst>
                  <a:glow rad="101600">
                    <a:srgbClr val="600000">
                      <a:alpha val="60000"/>
                    </a:srgbClr>
                  </a:glow>
                  <a:outerShdw blurRad="50800" dist="39000" dir="5460000" algn="tl">
                    <a:srgbClr val="000000">
                      <a:alpha val="38000"/>
                    </a:srgbClr>
                  </a:outerShdw>
                </a:effectLst>
                <a:latin typeface="Calibri" panose="020F0502020204030204" pitchFamily="34" charset="0"/>
              </a:rPr>
              <a:t>Intentar acercar al camino de la salvación a aquellos hermanos que se han alejado y </a:t>
            </a:r>
          </a:p>
          <a:p>
            <a:pPr marL="342900" indent="-342900" algn="ctr" eaLnBrk="0" fontAlgn="base" hangingPunct="0">
              <a:spcBef>
                <a:spcPct val="0"/>
              </a:spcBef>
              <a:spcAft>
                <a:spcPct val="0"/>
              </a:spcAft>
            </a:pPr>
            <a:r>
              <a:rPr lang="es-PE" sz="3200" b="1" dirty="0">
                <a:ln w="11430"/>
                <a:solidFill>
                  <a:srgbClr val="FFFFFF"/>
                </a:solidFill>
                <a:effectLst>
                  <a:glow rad="101600">
                    <a:srgbClr val="600000">
                      <a:alpha val="60000"/>
                    </a:srgbClr>
                  </a:glow>
                  <a:outerShdw blurRad="50800" dist="39000" dir="5460000" algn="tl">
                    <a:srgbClr val="000000">
                      <a:alpha val="38000"/>
                    </a:srgbClr>
                  </a:outerShdw>
                </a:effectLst>
                <a:latin typeface="Calibri" panose="020F0502020204030204" pitchFamily="34" charset="0"/>
              </a:rPr>
              <a:t>vive esta semana la experiencia del gozo                  y la alegría.</a:t>
            </a:r>
          </a:p>
        </p:txBody>
      </p:sp>
      <p:sp>
        <p:nvSpPr>
          <p:cNvPr id="4" name="Rectángulo 3"/>
          <p:cNvSpPr/>
          <p:nvPr/>
        </p:nvSpPr>
        <p:spPr>
          <a:xfrm>
            <a:off x="642070" y="508716"/>
            <a:ext cx="3648756" cy="646331"/>
          </a:xfrm>
          <a:prstGeom prst="rect">
            <a:avLst/>
          </a:prstGeom>
        </p:spPr>
        <p:txBody>
          <a:bodyPr wrap="none">
            <a:spAutoFit/>
          </a:bodyPr>
          <a:lstStyle/>
          <a:p>
            <a:pPr marL="457200" indent="-457200">
              <a:buFont typeface="Wingdings" panose="05000000000000000000" pitchFamily="2" charset="2"/>
              <a:buChar char="§"/>
            </a:pPr>
            <a:r>
              <a:rPr lang="es-ES_tradnl" sz="3600" b="1" dirty="0">
                <a:solidFill>
                  <a:srgbClr val="FFFF00"/>
                </a:solidFill>
                <a:effectLst>
                  <a:outerShdw blurRad="38100" dist="38100" dir="2700000" algn="tl">
                    <a:srgbClr val="000000">
                      <a:alpha val="43137"/>
                    </a:srgbClr>
                  </a:outerShdw>
                </a:effectLst>
                <a:latin typeface="Aharoni" panose="02010803020104030203" pitchFamily="2" charset="-79"/>
                <a:ea typeface="Times New Roman" panose="02020603050405020304" pitchFamily="18" charset="0"/>
                <a:cs typeface="Aharoni" panose="02010803020104030203" pitchFamily="2" charset="-79"/>
              </a:rPr>
              <a:t>Compromiso: </a:t>
            </a:r>
            <a:endParaRPr lang="es-PE" sz="3600" b="1"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48758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p:val>
                                            <p:fltVal val="0.5"/>
                                          </p:val>
                                        </p:tav>
                                        <p:tav tm="100000">
                                          <p:val>
                                            <p:strVal val="#ppt_x"/>
                                          </p:val>
                                        </p:tav>
                                      </p:tavLst>
                                    </p:anim>
                                    <p:anim calcmode="lin" valueType="num">
                                      <p:cBhvr>
                                        <p:cTn id="10"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24" y="516559"/>
            <a:ext cx="8197231" cy="5845604"/>
          </a:xfrm>
          <a:prstGeom prst="rect">
            <a:avLst/>
          </a:prstGeom>
          <a:scene3d>
            <a:camera prst="orthographicFront"/>
            <a:lightRig rig="threePt" dir="t"/>
          </a:scene3d>
          <a:sp3d>
            <a:bevelT prst="convex"/>
          </a:sp3d>
        </p:spPr>
      </p:pic>
      <p:sp>
        <p:nvSpPr>
          <p:cNvPr id="5" name="4 CuadroTexto"/>
          <p:cNvSpPr txBox="1"/>
          <p:nvPr/>
        </p:nvSpPr>
        <p:spPr>
          <a:xfrm>
            <a:off x="2915816" y="285728"/>
            <a:ext cx="4572032" cy="461665"/>
          </a:xfrm>
          <a:prstGeom prst="rect">
            <a:avLst/>
          </a:prstGeom>
          <a:noFill/>
        </p:spPr>
        <p:txBody>
          <a:bodyPr wrap="square" rtlCol="0">
            <a:spAutoFit/>
          </a:bodyPr>
          <a:lstStyle/>
          <a:p>
            <a:pPr fontAlgn="base">
              <a:spcBef>
                <a:spcPct val="0"/>
              </a:spcBef>
              <a:spcAft>
                <a:spcPct val="0"/>
              </a:spcAft>
            </a:pPr>
            <a:r>
              <a:rPr lang="es-ES_tradnl" sz="2400" b="1" i="1" dirty="0">
                <a:ln w="17780" cmpd="sng">
                  <a:solidFill>
                    <a:srgbClr val="C00000"/>
                  </a:solidFill>
                  <a:prstDash val="solid"/>
                  <a:miter lim="800000"/>
                </a:ln>
                <a:solidFill>
                  <a:srgbClr val="FFFFFF"/>
                </a:solidFill>
                <a:effectLst>
                  <a:glow rad="101600">
                    <a:srgbClr val="2D2D8A">
                      <a:lumMod val="50000"/>
                      <a:alpha val="60000"/>
                    </a:srgbClr>
                  </a:glow>
                  <a:outerShdw blurRad="55000" dist="50800" dir="5400000" algn="tl">
                    <a:srgbClr val="000000">
                      <a:alpha val="33000"/>
                    </a:srgbClr>
                  </a:outerShdw>
                </a:effectLst>
                <a:latin typeface="Times New Roman" pitchFamily="18" charset="0"/>
                <a:cs typeface="Times New Roman" pitchFamily="18" charset="0"/>
              </a:rPr>
              <a:t> </a:t>
            </a:r>
            <a:endParaRPr lang="es-PE" sz="2400" b="1" dirty="0">
              <a:ln w="17780" cmpd="sng">
                <a:solidFill>
                  <a:srgbClr val="C00000"/>
                </a:solidFill>
                <a:prstDash val="solid"/>
                <a:miter lim="800000"/>
              </a:ln>
              <a:solidFill>
                <a:srgbClr val="FFFFFF"/>
              </a:solidFill>
              <a:effectLst>
                <a:glow rad="101600">
                  <a:srgbClr val="2D2D8A">
                    <a:lumMod val="50000"/>
                    <a:alpha val="60000"/>
                  </a:srgbClr>
                </a:glow>
                <a:outerShdw blurRad="55000" dist="50800" dir="5400000" algn="tl">
                  <a:srgbClr val="000000">
                    <a:alpha val="33000"/>
                  </a:srgbClr>
                </a:outerShdw>
              </a:effectLst>
              <a:latin typeface="Times New Roman" pitchFamily="18" charset="0"/>
              <a:cs typeface="Times New Roman" pitchFamily="18" charset="0"/>
            </a:endParaRPr>
          </a:p>
        </p:txBody>
      </p:sp>
      <p:sp>
        <p:nvSpPr>
          <p:cNvPr id="6" name="5 CuadroTexto"/>
          <p:cNvSpPr txBox="1"/>
          <p:nvPr/>
        </p:nvSpPr>
        <p:spPr>
          <a:xfrm>
            <a:off x="2915816" y="1332411"/>
            <a:ext cx="5757543" cy="4832092"/>
          </a:xfrm>
          <a:prstGeom prst="rect">
            <a:avLst/>
          </a:prstGeom>
          <a:noFill/>
        </p:spPr>
        <p:txBody>
          <a:bodyPr wrap="square" rtlCol="0">
            <a:spAutoFit/>
          </a:bodyPr>
          <a:lstStyle/>
          <a:p>
            <a:pPr algn="ctr" fontAlgn="base">
              <a:spcBef>
                <a:spcPct val="0"/>
              </a:spcBef>
              <a:spcAft>
                <a:spcPct val="0"/>
              </a:spcAft>
            </a:pPr>
            <a:r>
              <a:rPr lang="es-ES_tradnl"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 </a:t>
            </a: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Dios Padre bueno,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Dios de misericordia y amor,                     Dios paciente y lleno de ternura           atráenos siempre más a ti,                        cólmanos de tu amor,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ayúdanos a confiar y esperar en ti                a darnos cuenta que tu amor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es mucho mayor que nuestra debilidad,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que Tú buscas nuestra vida,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que nos llenas de tu presencia, </a:t>
            </a:r>
          </a:p>
        </p:txBody>
      </p:sp>
      <p:sp>
        <p:nvSpPr>
          <p:cNvPr id="3" name="Rectángulo 2"/>
          <p:cNvSpPr/>
          <p:nvPr/>
        </p:nvSpPr>
        <p:spPr>
          <a:xfrm>
            <a:off x="479224" y="516559"/>
            <a:ext cx="2270172" cy="461665"/>
          </a:xfrm>
          <a:prstGeom prst="rect">
            <a:avLst/>
          </a:prstGeom>
        </p:spPr>
        <p:txBody>
          <a:bodyPr wrap="none">
            <a:spAutoFit/>
          </a:bodyPr>
          <a:lstStyle/>
          <a:p>
            <a:pPr algn="r" fontAlgn="base">
              <a:spcBef>
                <a:spcPct val="0"/>
              </a:spcBef>
            </a:pPr>
            <a:r>
              <a:rPr lang="es-ES_tradnl" sz="2400" b="1" dirty="0">
                <a:solidFill>
                  <a:srgbClr val="FFFFFF"/>
                </a:solidFill>
                <a:effectLst>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Oración final </a:t>
            </a:r>
            <a:endParaRPr lang="es-PE" sz="2000" dirty="0">
              <a:solidFill>
                <a:srgbClr val="FFFFFF"/>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9710808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1" y="488991"/>
            <a:ext cx="8203842" cy="5886051"/>
          </a:xfrm>
          <a:prstGeom prst="rect">
            <a:avLst/>
          </a:prstGeom>
          <a:scene3d>
            <a:camera prst="orthographicFront"/>
            <a:lightRig rig="threePt" dir="t"/>
          </a:scene3d>
          <a:sp3d>
            <a:bevelT w="152400" h="50800" prst="softRound"/>
          </a:sp3d>
        </p:spPr>
      </p:pic>
      <p:sp>
        <p:nvSpPr>
          <p:cNvPr id="6" name="5 CuadroTexto"/>
          <p:cNvSpPr txBox="1"/>
          <p:nvPr/>
        </p:nvSpPr>
        <p:spPr>
          <a:xfrm>
            <a:off x="3186273" y="1015970"/>
            <a:ext cx="5253993" cy="4832092"/>
          </a:xfrm>
          <a:prstGeom prst="rect">
            <a:avLst/>
          </a:prstGeom>
          <a:noFill/>
        </p:spPr>
        <p:txBody>
          <a:bodyPr wrap="square" rtlCol="0">
            <a:spAutoFit/>
          </a:bodyPr>
          <a:lstStyle/>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por eso, Señor,                                            toca nuestro corazón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y danos la gracia de corresponder a tu amor,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para dejarnos reconciliar por ti,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para poder experimentar y sentir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tu abrazo amoroso y bondadoso.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Dios bueno, danos tu perdón </a:t>
            </a:r>
          </a:p>
          <a:p>
            <a:pPr algn="ctr" fontAlgn="base">
              <a:spcBef>
                <a:spcPct val="0"/>
              </a:spcBef>
              <a:spcAft>
                <a:spcPct val="0"/>
              </a:spcAft>
            </a:pPr>
            <a:r>
              <a:rPr lang="es-PE" sz="2800" b="1" i="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rPr>
              <a:t>y cuando volvamos no permitas                     que nos alejemos más de ti.                     Que así sea.</a:t>
            </a:r>
            <a:endParaRPr lang="es-PE" sz="2800" b="1" dirty="0">
              <a:solidFill>
                <a:srgbClr val="FFFFFF"/>
              </a:solidFill>
              <a:effectLst>
                <a:glow rad="63500">
                  <a:srgbClr val="000000">
                    <a:satMod val="175000"/>
                    <a:alpha val="40000"/>
                  </a:srgbClr>
                </a:glow>
                <a:outerShdw blurRad="50800" dist="38100" algn="l"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72924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71" y="482360"/>
            <a:ext cx="8189331" cy="5918439"/>
          </a:xfrm>
          <a:prstGeom prst="rect">
            <a:avLst/>
          </a:prstGeom>
          <a:scene3d>
            <a:camera prst="orthographicFront"/>
            <a:lightRig rig="threePt" dir="t"/>
          </a:scene3d>
          <a:sp3d>
            <a:bevelT prst="convex"/>
          </a:sp3d>
        </p:spPr>
      </p:pic>
      <p:sp>
        <p:nvSpPr>
          <p:cNvPr id="3" name="Text Box 7"/>
          <p:cNvSpPr txBox="1">
            <a:spLocks noChangeArrowheads="1"/>
          </p:cNvSpPr>
          <p:nvPr/>
        </p:nvSpPr>
        <p:spPr bwMode="auto">
          <a:xfrm>
            <a:off x="1906527" y="6304769"/>
            <a:ext cx="5125337" cy="430887"/>
          </a:xfrm>
          <a:prstGeom prst="rect">
            <a:avLst/>
          </a:prstGeom>
          <a:solidFill>
            <a:srgbClr val="014709"/>
          </a:solidFill>
          <a:ln w="9525">
            <a:solidFill>
              <a:srgbClr val="81B888"/>
            </a:solid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Texto de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Lectio</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Divina:  Padre César Chávez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Alva</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(Chuno)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C.ongregación</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Power</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Paúl</a:t>
            </a:r>
          </a:p>
        </p:txBody>
      </p:sp>
      <p:sp>
        <p:nvSpPr>
          <p:cNvPr id="9" name="CuadroTexto 8"/>
          <p:cNvSpPr txBox="1"/>
          <p:nvPr/>
        </p:nvSpPr>
        <p:spPr>
          <a:xfrm>
            <a:off x="5094863" y="855275"/>
            <a:ext cx="3005948" cy="3970318"/>
          </a:xfrm>
          <a:prstGeom prst="rect">
            <a:avLst/>
          </a:prstGeom>
          <a:noFill/>
        </p:spPr>
        <p:txBody>
          <a:bodyPr wrap="square" rtlCol="0">
            <a:spAutoFit/>
          </a:bodyPr>
          <a:lstStyle/>
          <a:p>
            <a:pPr algn="ctr"/>
            <a:r>
              <a:rPr lang="es-PE" sz="3600" b="1" dirty="0">
                <a:solidFill>
                  <a:srgbClr val="FFFF00"/>
                </a:solidFill>
                <a:effectLst>
                  <a:outerShdw blurRad="50800" dist="76200" algn="l" rotWithShape="0">
                    <a:prstClr val="black"/>
                  </a:outerShdw>
                </a:effectLst>
                <a:latin typeface="Aharoni" panose="02010803020104030203" pitchFamily="2" charset="-79"/>
                <a:cs typeface="Aharoni" panose="02010803020104030203" pitchFamily="2" charset="-79"/>
              </a:rPr>
              <a:t>¡Oh María sin pecado concebida, ruega por nosotros que recurrimos a Ti!</a:t>
            </a:r>
          </a:p>
        </p:txBody>
      </p:sp>
    </p:spTree>
    <p:extLst>
      <p:ext uri="{BB962C8B-B14F-4D97-AF65-F5344CB8AC3E}">
        <p14:creationId xmlns:p14="http://schemas.microsoft.com/office/powerpoint/2010/main" val="3388284725"/>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ppt_x</p:attrName>
                                        </p:attrNameLst>
                                      </p:cBhvr>
                                      <p:tavLst>
                                        <p:tav tm="0">
                                          <p:val>
                                            <p:fltVal val="0.5"/>
                                          </p:val>
                                        </p:tav>
                                        <p:tav tm="100000">
                                          <p:val>
                                            <p:strVal val="#ppt_x"/>
                                          </p:val>
                                        </p:tav>
                                      </p:tavLst>
                                    </p:anim>
                                    <p:anim calcmode="lin" valueType="num">
                                      <p:cBhvr>
                                        <p:cTn id="10" dur="75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175"/>
                            </p:stCondLst>
                            <p:childTnLst>
                              <p:par>
                                <p:cTn id="12" presetID="16" presetClass="entr" presetSubtype="2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PE" dirty="0"/>
          </a:p>
        </p:txBody>
      </p:sp>
      <p:sp>
        <p:nvSpPr>
          <p:cNvPr id="3" name="Subtítulo 2"/>
          <p:cNvSpPr>
            <a:spLocks noGrp="1"/>
          </p:cNvSpPr>
          <p:nvPr>
            <p:ph type="subTitle" idx="1"/>
          </p:nvPr>
        </p:nvSpPr>
        <p:spPr/>
        <p:txBody>
          <a:bodyPr/>
          <a:lstStyle/>
          <a:p>
            <a:endParaRPr lang="es-PE"/>
          </a:p>
        </p:txBody>
      </p:sp>
    </p:spTree>
    <p:extLst>
      <p:ext uri="{BB962C8B-B14F-4D97-AF65-F5344CB8AC3E}">
        <p14:creationId xmlns:p14="http://schemas.microsoft.com/office/powerpoint/2010/main" val="327149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jesus perdona los pec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4" y="514818"/>
            <a:ext cx="8138419" cy="5860223"/>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90423" y="3890568"/>
            <a:ext cx="8138419" cy="2308324"/>
          </a:xfrm>
          <a:prstGeom prst="rect">
            <a:avLst/>
          </a:prstGeom>
          <a:noFill/>
          <a:scene3d>
            <a:camera prst="orthographicFront"/>
            <a:lightRig rig="threePt" dir="t"/>
          </a:scene3d>
          <a:sp3d>
            <a:bevelT prst="convex"/>
          </a:sp3d>
        </p:spPr>
        <p:txBody>
          <a:bodyPr wrap="square" rtlCol="0">
            <a:spAutoFit/>
          </a:bodyPr>
          <a:lstStyle/>
          <a:p>
            <a:pPr algn="ctr" fontAlgn="base">
              <a:spcBef>
                <a:spcPct val="0"/>
              </a:spcBef>
              <a:spcAft>
                <a:spcPct val="0"/>
              </a:spcAft>
            </a:pPr>
            <a:r>
              <a:rPr lang="es-PE" sz="2400" b="1" i="1" dirty="0" smtClean="0">
                <a:solidFill>
                  <a:srgbClr val="FFFF00"/>
                </a:solidFill>
                <a:effectLst>
                  <a:glow rad="63500">
                    <a:srgbClr val="000000">
                      <a:satMod val="175000"/>
                      <a:alpha val="40000"/>
                    </a:srgbClr>
                  </a:glow>
                  <a:outerShdw blurRad="50800" dist="38100" algn="l" rotWithShape="0">
                    <a:srgbClr val="800000"/>
                  </a:outerShdw>
                </a:effectLst>
                <a:latin typeface="Arial Narrow" pitchFamily="34" charset="0"/>
              </a:rPr>
              <a:t>El </a:t>
            </a:r>
            <a:r>
              <a:rPr lang="es-PE" sz="2400" b="1" i="1" dirty="0">
                <a:solidFill>
                  <a:srgbClr val="FFFF00"/>
                </a:solidFill>
                <a:effectLst>
                  <a:glow rad="63500">
                    <a:srgbClr val="000000">
                      <a:satMod val="175000"/>
                      <a:alpha val="40000"/>
                    </a:srgbClr>
                  </a:glow>
                  <a:outerShdw blurRad="50800" dist="38100" algn="l" rotWithShape="0">
                    <a:srgbClr val="800000"/>
                  </a:outerShdw>
                </a:effectLst>
                <a:latin typeface="Arial Narrow" pitchFamily="34" charset="0"/>
              </a:rPr>
              <a:t>Evangelio de hoy nos muestra la gratuidad del perdón y la alegría gozosa de la misericordia de Dios para con los pecadores y para quienes son considerados como "injustos" por la gente. Dios nos conoce y por eso nos concede su perdón de modo total; un perdón que nos llena de alegría a nosotros que lo alcanzamos y un perdón que llena de alegría al mismo Dios que lo otorga. </a:t>
            </a:r>
          </a:p>
        </p:txBody>
      </p:sp>
      <p:sp>
        <p:nvSpPr>
          <p:cNvPr id="2" name="Rectángulo 1"/>
          <p:cNvSpPr/>
          <p:nvPr/>
        </p:nvSpPr>
        <p:spPr>
          <a:xfrm>
            <a:off x="490423" y="629923"/>
            <a:ext cx="2230098" cy="369332"/>
          </a:xfrm>
          <a:prstGeom prst="rect">
            <a:avLst/>
          </a:prstGeom>
        </p:spPr>
        <p:txBody>
          <a:bodyPr wrap="none">
            <a:spAutoFit/>
          </a:bodyPr>
          <a:lstStyle/>
          <a:p>
            <a:pPr fontAlgn="base">
              <a:spcBef>
                <a:spcPct val="0"/>
              </a:spcBef>
              <a:spcAft>
                <a:spcPct val="0"/>
              </a:spcAft>
            </a:pPr>
            <a:r>
              <a:rPr lang="es-PE" b="1" i="1" u="sng" dirty="0">
                <a:solidFill>
                  <a:srgbClr val="FFFF00"/>
                </a:solidFill>
                <a:effectLst>
                  <a:glow rad="63500">
                    <a:srgbClr val="000000">
                      <a:satMod val="175000"/>
                      <a:alpha val="40000"/>
                    </a:srgbClr>
                  </a:glow>
                  <a:outerShdw blurRad="50800" dist="38100" algn="l" rotWithShape="0">
                    <a:srgbClr val="800000"/>
                  </a:outerShdw>
                </a:effectLst>
                <a:latin typeface="Comic Sans MS" panose="030F0702030302020204" pitchFamily="66" charset="0"/>
              </a:rPr>
              <a:t>AMBIENTACIÓN</a:t>
            </a:r>
            <a:r>
              <a:rPr lang="es-PE" b="1" i="1" dirty="0">
                <a:solidFill>
                  <a:srgbClr val="FFFF00"/>
                </a:solidFill>
                <a:effectLst>
                  <a:glow rad="63500">
                    <a:srgbClr val="000000">
                      <a:satMod val="175000"/>
                      <a:alpha val="40000"/>
                    </a:srgbClr>
                  </a:glow>
                  <a:outerShdw blurRad="50800" dist="38100" algn="l" rotWithShape="0">
                    <a:srgbClr val="800000"/>
                  </a:outerShdw>
                </a:effectLst>
                <a:latin typeface="Comic Sans MS" panose="030F0702030302020204" pitchFamily="66" charset="0"/>
              </a:rPr>
              <a:t>:</a:t>
            </a:r>
          </a:p>
        </p:txBody>
      </p:sp>
    </p:spTree>
    <p:extLst>
      <p:ext uri="{BB962C8B-B14F-4D97-AF65-F5344CB8AC3E}">
        <p14:creationId xmlns:p14="http://schemas.microsoft.com/office/powerpoint/2010/main" val="4135192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90" y="510042"/>
            <a:ext cx="8138420" cy="582636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24045" y="368375"/>
            <a:ext cx="2912419" cy="584775"/>
          </a:xfrm>
          <a:prstGeom prst="rect">
            <a:avLst/>
          </a:prstGeom>
        </p:spPr>
        <p:txBody>
          <a:bodyPr wrap="square">
            <a:spAutoFit/>
          </a:bodyPr>
          <a:lstStyle/>
          <a:p>
            <a:pPr fontAlgn="base">
              <a:spcBef>
                <a:spcPct val="20000"/>
              </a:spcBef>
              <a:spcAft>
                <a:spcPct val="0"/>
              </a:spcAft>
              <a:defRPr/>
            </a:pPr>
            <a:r>
              <a:rPr lang="es-ES_tradnl" sz="3200" b="1" kern="0" dirty="0">
                <a:solidFill>
                  <a:srgbClr val="FFFFFF"/>
                </a:solidFill>
                <a:effectLst>
                  <a:glow rad="63500">
                    <a:srgbClr val="000000">
                      <a:satMod val="175000"/>
                      <a:alpha val="40000"/>
                    </a:srgbClr>
                  </a:glow>
                  <a:outerShdw blurRad="50800" dist="38100" algn="l" rotWithShape="0">
                    <a:prstClr val="black"/>
                  </a:outerShdw>
                </a:effectLst>
                <a:latin typeface="Forte" panose="03060902040502070203" pitchFamily="66" charset="0"/>
              </a:rPr>
              <a:t>Oración inicial</a:t>
            </a:r>
            <a:endParaRPr lang="es-PE" sz="3200" dirty="0">
              <a:solidFill>
                <a:srgbClr val="FFFFFF"/>
              </a:solidFill>
              <a:effectLst>
                <a:glow rad="63500">
                  <a:srgbClr val="000000">
                    <a:satMod val="175000"/>
                    <a:alpha val="40000"/>
                  </a:srgbClr>
                </a:glow>
                <a:outerShdw blurRad="50800" dist="38100" algn="l" rotWithShape="0">
                  <a:prstClr val="black"/>
                </a:outerShdw>
              </a:effectLst>
              <a:latin typeface="Forte" panose="03060902040502070203" pitchFamily="66" charset="0"/>
            </a:endParaRPr>
          </a:p>
        </p:txBody>
      </p:sp>
      <p:sp>
        <p:nvSpPr>
          <p:cNvPr id="6" name="2 Marcador de contenido"/>
          <p:cNvSpPr txBox="1">
            <a:spLocks/>
          </p:cNvSpPr>
          <p:nvPr/>
        </p:nvSpPr>
        <p:spPr bwMode="auto">
          <a:xfrm>
            <a:off x="4821615" y="535800"/>
            <a:ext cx="3950047" cy="5616625"/>
          </a:xfrm>
          <a:prstGeom prst="rect">
            <a:avLst/>
          </a:prstGeom>
          <a:noFill/>
          <a:ln w="9525">
            <a:no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PE" sz="2400" dirty="0">
                <a:solidFill>
                  <a:srgbClr val="FFFF00"/>
                </a:solidFill>
                <a:effectLst>
                  <a:glow rad="88900">
                    <a:srgbClr val="2A0000">
                      <a:alpha val="40000"/>
                    </a:srgbClr>
                  </a:glow>
                  <a:outerShdw blurRad="50800" dist="38100" algn="l" rotWithShape="0">
                    <a:srgbClr val="2A0000"/>
                  </a:outerShdw>
                </a:effectLst>
                <a:latin typeface="Tekton Pro" panose="020F0603020208020904" pitchFamily="34" charset="0"/>
              </a:rPr>
              <a:t>Señor Jesús, </a:t>
            </a:r>
          </a:p>
          <a:p>
            <a:pPr algn="ctr" fontAlgn="base">
              <a:spcBef>
                <a:spcPct val="0"/>
              </a:spcBef>
              <a:spcAft>
                <a:spcPct val="0"/>
              </a:spcAft>
            </a:pPr>
            <a:r>
              <a:rPr lang="es-PE" sz="2400" dirty="0">
                <a:solidFill>
                  <a:srgbClr val="FFFF00"/>
                </a:solidFill>
                <a:effectLst>
                  <a:glow rad="88900">
                    <a:srgbClr val="2A0000">
                      <a:alpha val="40000"/>
                    </a:srgbClr>
                  </a:glow>
                  <a:outerShdw blurRad="50800" dist="38100" algn="l" rotWithShape="0">
                    <a:srgbClr val="2A0000"/>
                  </a:outerShdw>
                </a:effectLst>
                <a:latin typeface="Tekton Pro" panose="020F0603020208020904" pitchFamily="34" charset="0"/>
              </a:rPr>
              <a:t>Tú que has venido a revelarnos al Padre, a ayudarnos a conocer su corazón y saber  que es un Dios clemente y misericordioso, lento para enojarse y generoso para perdonar, nos dejas estas parábolas de la misericordia, </a:t>
            </a:r>
          </a:p>
          <a:p>
            <a:pPr algn="ctr" fontAlgn="base">
              <a:spcBef>
                <a:spcPct val="0"/>
              </a:spcBef>
              <a:spcAft>
                <a:spcPct val="0"/>
              </a:spcAft>
            </a:pPr>
            <a:r>
              <a:rPr lang="es-PE" sz="2400" dirty="0">
                <a:solidFill>
                  <a:srgbClr val="FFFF00"/>
                </a:solidFill>
                <a:effectLst>
                  <a:glow rad="88900">
                    <a:srgbClr val="2A0000">
                      <a:alpha val="40000"/>
                    </a:srgbClr>
                  </a:glow>
                  <a:outerShdw blurRad="50800" dist="38100" algn="l" rotWithShape="0">
                    <a:srgbClr val="2A0000"/>
                  </a:outerShdw>
                </a:effectLst>
                <a:latin typeface="Tekton Pro" panose="020F0603020208020904" pitchFamily="34" charset="0"/>
              </a:rPr>
              <a:t>para ayudarnos a ser más conscientes, de lo que implica alejarnos del Padre </a:t>
            </a:r>
          </a:p>
          <a:p>
            <a:pPr algn="ctr" fontAlgn="base">
              <a:spcBef>
                <a:spcPct val="0"/>
              </a:spcBef>
              <a:spcAft>
                <a:spcPct val="0"/>
              </a:spcAft>
            </a:pPr>
            <a:r>
              <a:rPr lang="es-PE" sz="2400" dirty="0">
                <a:solidFill>
                  <a:srgbClr val="FFFF00"/>
                </a:solidFill>
                <a:effectLst>
                  <a:glow rad="88900">
                    <a:srgbClr val="2A0000">
                      <a:alpha val="40000"/>
                    </a:srgbClr>
                  </a:glow>
                  <a:outerShdw blurRad="50800" dist="38100" algn="l" rotWithShape="0">
                    <a:srgbClr val="2A0000"/>
                  </a:outerShdw>
                </a:effectLst>
                <a:latin typeface="Tekton Pro" panose="020F0603020208020904" pitchFamily="34" charset="0"/>
              </a:rPr>
              <a:t>y a su vez saber que el Padre </a:t>
            </a:r>
          </a:p>
          <a:p>
            <a:pPr algn="ctr" fontAlgn="base">
              <a:spcBef>
                <a:spcPct val="0"/>
              </a:spcBef>
              <a:spcAft>
                <a:spcPct val="0"/>
              </a:spcAft>
            </a:pPr>
            <a:r>
              <a:rPr lang="es-PE" sz="2400" dirty="0">
                <a:solidFill>
                  <a:srgbClr val="FFFF00"/>
                </a:solidFill>
                <a:effectLst>
                  <a:glow rad="88900">
                    <a:srgbClr val="2A0000">
                      <a:alpha val="40000"/>
                    </a:srgbClr>
                  </a:glow>
                  <a:outerShdw blurRad="50800" dist="38100" algn="l" rotWithShape="0">
                    <a:srgbClr val="2A0000"/>
                  </a:outerShdw>
                </a:effectLst>
                <a:latin typeface="Tekton Pro" panose="020F0603020208020904" pitchFamily="34" charset="0"/>
              </a:rPr>
              <a:t>está siempre dispuesto a derramar su amor </a:t>
            </a:r>
          </a:p>
          <a:p>
            <a:pPr algn="ctr" fontAlgn="base">
              <a:spcBef>
                <a:spcPct val="0"/>
              </a:spcBef>
              <a:spcAft>
                <a:spcPct val="0"/>
              </a:spcAft>
            </a:pPr>
            <a:endParaRPr lang="es-PE" sz="2400" dirty="0">
              <a:solidFill>
                <a:srgbClr val="FFFF00"/>
              </a:solidFill>
              <a:effectLst>
                <a:glow rad="88900">
                  <a:srgbClr val="2A0000">
                    <a:alpha val="40000"/>
                  </a:srgbClr>
                </a:glow>
                <a:outerShdw blurRad="50800" dist="38100" algn="l" rotWithShape="0">
                  <a:srgbClr val="2A0000"/>
                </a:outerShdw>
              </a:effectLst>
              <a:latin typeface="Tekton Pro" panose="020F0603020208020904" pitchFamily="34" charset="0"/>
            </a:endParaRPr>
          </a:p>
        </p:txBody>
      </p:sp>
      <p:sp>
        <p:nvSpPr>
          <p:cNvPr id="7" name="2 Marcador de contenido"/>
          <p:cNvSpPr txBox="1">
            <a:spLocks/>
          </p:cNvSpPr>
          <p:nvPr/>
        </p:nvSpPr>
        <p:spPr bwMode="auto">
          <a:xfrm>
            <a:off x="949817" y="3908765"/>
            <a:ext cx="4143404" cy="2256539"/>
          </a:xfrm>
          <a:prstGeom prst="rect">
            <a:avLst/>
          </a:prstGeom>
          <a:noFill/>
          <a:ln w="9525">
            <a:no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endParaRPr lang="es-PE" sz="2400" b="1" kern="0" dirty="0">
              <a:solidFill>
                <a:srgbClr val="600000"/>
              </a:solidFill>
              <a:effectLst>
                <a:outerShdw blurRad="50800" dist="38100" algn="l" rotWithShape="0">
                  <a:srgbClr val="FFCC99"/>
                </a:outerShdw>
              </a:effectLst>
            </a:endParaRPr>
          </a:p>
        </p:txBody>
      </p:sp>
    </p:spTree>
    <p:extLst>
      <p:ext uri="{BB962C8B-B14F-4D97-AF65-F5344CB8AC3E}">
        <p14:creationId xmlns:p14="http://schemas.microsoft.com/office/powerpoint/2010/main" val="33955004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strVal val="2/3*#ppt_w"/>
                                          </p:val>
                                        </p:tav>
                                        <p:tav tm="100000">
                                          <p:val>
                                            <p:strVal val="#ppt_w"/>
                                          </p:val>
                                        </p:tav>
                                      </p:tavLst>
                                    </p:anim>
                                    <p:anim calcmode="lin" valueType="num">
                                      <p:cBhvr>
                                        <p:cTn id="13"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Dios Padre nos perd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61" y="528033"/>
            <a:ext cx="8203842" cy="582125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755576" y="3212976"/>
            <a:ext cx="7704856" cy="2785850"/>
          </a:xfrm>
          <a:prstGeom prst="rect">
            <a:avLst/>
          </a:prstGeom>
          <a:noFill/>
          <a:ln w="9525">
            <a:noFill/>
            <a:miter lim="800000"/>
            <a:headEnd/>
            <a:tailEnd/>
          </a:ln>
          <a:effectLst>
            <a:softEdge rad="127000"/>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r>
              <a:rPr lang="es-PE" sz="2400" kern="0" dirty="0">
                <a:ln w="18415" cmpd="sng">
                  <a:solidFill>
                    <a:srgbClr val="FFFFFF"/>
                  </a:solidFill>
                  <a:prstDash val="solid"/>
                </a:ln>
                <a:solidFill>
                  <a:srgbClr val="FFFFFF"/>
                </a:solidFill>
                <a:effectLst>
                  <a:glow rad="101600">
                    <a:srgbClr val="220000">
                      <a:alpha val="60000"/>
                    </a:srgbClr>
                  </a:glow>
                  <a:outerShdw blurRad="63500" dir="3600000" algn="tl" rotWithShape="0">
                    <a:srgbClr val="000000">
                      <a:alpha val="70000"/>
                    </a:srgbClr>
                  </a:outerShdw>
                </a:effectLst>
                <a:latin typeface="Tekton Pro" panose="020F0603020208020904" pitchFamily="34" charset="0"/>
              </a:rPr>
              <a:t>y su misericordia en nosotros, dándonos su perdón, ayudándonos  a volver a Él, </a:t>
            </a:r>
            <a:r>
              <a:rPr lang="es-ES" sz="2400" dirty="0">
                <a:ln w="18415" cmpd="sng">
                  <a:solidFill>
                    <a:srgbClr val="FFFFFF"/>
                  </a:solidFill>
                  <a:prstDash val="solid"/>
                </a:ln>
                <a:solidFill>
                  <a:srgbClr val="FFFFFF"/>
                </a:solidFill>
                <a:effectLst>
                  <a:glow rad="101600">
                    <a:srgbClr val="220000">
                      <a:alpha val="60000"/>
                    </a:srgbClr>
                  </a:glow>
                  <a:outerShdw blurRad="63500" dir="3600000" algn="tl" rotWithShape="0">
                    <a:srgbClr val="000000">
                      <a:alpha val="70000"/>
                    </a:srgbClr>
                  </a:outerShdw>
                </a:effectLst>
                <a:latin typeface="Tekton Pro" panose="020F0603020208020904" pitchFamily="34" charset="0"/>
              </a:rPr>
              <a:t>y así vivir como Él quiere y espera de nosotros. </a:t>
            </a:r>
          </a:p>
          <a:p>
            <a:pPr algn="ctr" fontAlgn="base">
              <a:spcBef>
                <a:spcPct val="20000"/>
              </a:spcBef>
              <a:spcAft>
                <a:spcPct val="0"/>
              </a:spcAft>
              <a:defRPr/>
            </a:pPr>
            <a:r>
              <a:rPr lang="es-PE" sz="2400" dirty="0">
                <a:ln w="18415" cmpd="sng">
                  <a:solidFill>
                    <a:srgbClr val="FFFFFF"/>
                  </a:solidFill>
                  <a:prstDash val="solid"/>
                </a:ln>
                <a:solidFill>
                  <a:srgbClr val="FFFFFF"/>
                </a:solidFill>
                <a:effectLst>
                  <a:glow rad="101600">
                    <a:srgbClr val="220000">
                      <a:alpha val="60000"/>
                    </a:srgbClr>
                  </a:glow>
                  <a:outerShdw blurRad="63500" dir="3600000" algn="tl" rotWithShape="0">
                    <a:srgbClr val="000000">
                      <a:alpha val="70000"/>
                    </a:srgbClr>
                  </a:outerShdw>
                </a:effectLst>
                <a:latin typeface="Tekton Pro" panose="020F0603020208020904" pitchFamily="34" charset="0"/>
              </a:rPr>
              <a:t>Ayúdanos a ser sensibles al amor misericordioso </a:t>
            </a:r>
          </a:p>
          <a:p>
            <a:pPr algn="ctr" fontAlgn="base">
              <a:spcBef>
                <a:spcPct val="20000"/>
              </a:spcBef>
              <a:spcAft>
                <a:spcPct val="0"/>
              </a:spcAft>
              <a:defRPr/>
            </a:pPr>
            <a:r>
              <a:rPr lang="es-PE" sz="2400" dirty="0">
                <a:ln w="18415" cmpd="sng">
                  <a:solidFill>
                    <a:srgbClr val="FFFFFF"/>
                  </a:solidFill>
                  <a:prstDash val="solid"/>
                </a:ln>
                <a:solidFill>
                  <a:srgbClr val="FFFFFF"/>
                </a:solidFill>
                <a:effectLst>
                  <a:glow rad="101600">
                    <a:srgbClr val="220000">
                      <a:alpha val="60000"/>
                    </a:srgbClr>
                  </a:glow>
                  <a:outerShdw blurRad="63500" dir="3600000" algn="tl" rotWithShape="0">
                    <a:srgbClr val="000000">
                      <a:alpha val="70000"/>
                    </a:srgbClr>
                  </a:outerShdw>
                </a:effectLst>
                <a:latin typeface="Tekton Pro" panose="020F0603020208020904" pitchFamily="34" charset="0"/>
              </a:rPr>
              <a:t>que el Señor tiene por nosotros y ayúdanos a vivir de acuerdo a su voluntad, experimentando su misericordia y su perdón.        Que así sea.</a:t>
            </a:r>
          </a:p>
          <a:p>
            <a:pPr algn="ctr" fontAlgn="base">
              <a:spcBef>
                <a:spcPct val="20000"/>
              </a:spcBef>
              <a:spcAft>
                <a:spcPct val="0"/>
              </a:spcAft>
              <a:defRPr/>
            </a:pPr>
            <a:endParaRPr lang="es-PE" sz="2400" dirty="0">
              <a:ln w="18415" cmpd="sng">
                <a:solidFill>
                  <a:srgbClr val="FFFFFF"/>
                </a:solidFill>
                <a:prstDash val="solid"/>
              </a:ln>
              <a:solidFill>
                <a:srgbClr val="FFFFFF"/>
              </a:solidFill>
              <a:effectLst>
                <a:glow rad="101600">
                  <a:srgbClr val="220000">
                    <a:alpha val="60000"/>
                  </a:srgbClr>
                </a:glow>
                <a:outerShdw blurRad="63500" dir="3600000" algn="tl" rotWithShape="0">
                  <a:srgbClr val="000000">
                    <a:alpha val="70000"/>
                  </a:srgbClr>
                </a:outerShdw>
              </a:effectLst>
              <a:latin typeface="Tekton Pro" panose="020F0603020208020904" pitchFamily="34" charset="0"/>
            </a:endParaRPr>
          </a:p>
          <a:p>
            <a:pPr algn="ctr" fontAlgn="base">
              <a:spcBef>
                <a:spcPct val="20000"/>
              </a:spcBef>
              <a:spcAft>
                <a:spcPct val="0"/>
              </a:spcAft>
              <a:defRPr/>
            </a:pPr>
            <a:endParaRPr lang="es-PE" sz="2400" dirty="0">
              <a:ln w="18415" cmpd="sng">
                <a:solidFill>
                  <a:srgbClr val="FFFFFF"/>
                </a:solidFill>
                <a:prstDash val="solid"/>
              </a:ln>
              <a:solidFill>
                <a:srgbClr val="FFFFFF"/>
              </a:solidFill>
              <a:effectLst>
                <a:glow rad="101600">
                  <a:srgbClr val="220000">
                    <a:alpha val="60000"/>
                  </a:srgbClr>
                </a:glow>
                <a:outerShdw blurRad="63500" dir="3600000" algn="tl" rotWithShape="0">
                  <a:srgbClr val="000000">
                    <a:alpha val="70000"/>
                  </a:srgbClr>
                </a:outerShdw>
              </a:effectLst>
              <a:latin typeface="Tekton Pro" panose="020F0603020208020904" pitchFamily="34" charset="0"/>
            </a:endParaRPr>
          </a:p>
          <a:p>
            <a:pPr algn="ctr" fontAlgn="base">
              <a:spcBef>
                <a:spcPct val="20000"/>
              </a:spcBef>
              <a:spcAft>
                <a:spcPct val="0"/>
              </a:spcAft>
              <a:defRPr/>
            </a:pPr>
            <a:endParaRPr lang="es-PE" sz="2400" kern="0" dirty="0">
              <a:ln w="18415" cmpd="sng">
                <a:solidFill>
                  <a:srgbClr val="FFFFFF"/>
                </a:solidFill>
                <a:prstDash val="solid"/>
              </a:ln>
              <a:solidFill>
                <a:srgbClr val="FFFFFF"/>
              </a:solidFill>
              <a:effectLst>
                <a:glow rad="101600">
                  <a:srgbClr val="220000">
                    <a:alpha val="60000"/>
                  </a:srgbClr>
                </a:glow>
                <a:outerShdw blurRad="63500" dir="3600000" algn="tl" rotWithShape="0">
                  <a:srgbClr val="000000">
                    <a:alpha val="70000"/>
                  </a:srgbClr>
                </a:outerShdw>
              </a:effectLst>
              <a:latin typeface="Tekton Pro" panose="020F0603020208020904" pitchFamily="34" charset="0"/>
            </a:endParaRPr>
          </a:p>
        </p:txBody>
      </p:sp>
    </p:spTree>
    <p:extLst>
      <p:ext uri="{BB962C8B-B14F-4D97-AF65-F5344CB8AC3E}">
        <p14:creationId xmlns:p14="http://schemas.microsoft.com/office/powerpoint/2010/main" val="35975102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2/3*#ppt_w"/>
                                          </p:val>
                                        </p:tav>
                                        <p:tav tm="100000">
                                          <p:val>
                                            <p:strVal val="#ppt_w"/>
                                          </p:val>
                                        </p:tav>
                                      </p:tavLst>
                                    </p:anim>
                                    <p:anim calcmode="lin" valueType="num">
                                      <p:cBhvr>
                                        <p:cTn id="8"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2328" b="12929"/>
          <a:stretch/>
        </p:blipFill>
        <p:spPr bwMode="auto">
          <a:xfrm>
            <a:off x="477547" y="486236"/>
            <a:ext cx="8177056" cy="585017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3190" name="Text Box 6"/>
          <p:cNvSpPr txBox="1">
            <a:spLocks noChangeArrowheads="1"/>
          </p:cNvSpPr>
          <p:nvPr/>
        </p:nvSpPr>
        <p:spPr bwMode="auto">
          <a:xfrm>
            <a:off x="7950200" y="6491288"/>
            <a:ext cx="184150" cy="366712"/>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s-PE" dirty="0">
              <a:solidFill>
                <a:srgbClr val="000000"/>
              </a:solidFill>
              <a:latin typeface="Monotype Corsiva" pitchFamily="66" charset="0"/>
              <a:cs typeface="Times New Roman" pitchFamily="18" charset="0"/>
            </a:endParaRPr>
          </a:p>
        </p:txBody>
      </p:sp>
      <p:sp>
        <p:nvSpPr>
          <p:cNvPr id="11" name="10 Rectángulo"/>
          <p:cNvSpPr/>
          <p:nvPr/>
        </p:nvSpPr>
        <p:spPr>
          <a:xfrm>
            <a:off x="915969" y="2943035"/>
            <a:ext cx="2339102" cy="584775"/>
          </a:xfrm>
          <a:prstGeom prst="rect">
            <a:avLst/>
          </a:prstGeom>
          <a:ln>
            <a:noFill/>
          </a:ln>
        </p:spPr>
        <p:txBody>
          <a:bodyPr wrap="none">
            <a:spAutoFit/>
          </a:bodyPr>
          <a:lstStyle/>
          <a:p>
            <a:pPr fontAlgn="base">
              <a:spcBef>
                <a:spcPct val="0"/>
              </a:spcBef>
              <a:spcAft>
                <a:spcPct val="0"/>
              </a:spcAft>
            </a:pPr>
            <a:r>
              <a:rPr lang="es-ES_tradnl" sz="3200" b="1" i="1" dirty="0">
                <a:ln w="6600">
                  <a:solidFill>
                    <a:srgbClr val="FFC000"/>
                  </a:solidFill>
                  <a:prstDash val="solid"/>
                </a:ln>
                <a:solidFill>
                  <a:srgbClr val="FFFFFF"/>
                </a:solidFill>
                <a:effectLst>
                  <a:outerShdw dist="38100" dir="2700000" algn="tl" rotWithShape="0">
                    <a:srgbClr val="3333CC"/>
                  </a:outerShdw>
                </a:effectLst>
                <a:cs typeface="Times New Roman" pitchFamily="18" charset="0"/>
              </a:rPr>
              <a:t>Motivación: </a:t>
            </a:r>
            <a:endParaRPr lang="es-PE" sz="3200" b="1" dirty="0">
              <a:ln w="6600">
                <a:solidFill>
                  <a:srgbClr val="FFC000"/>
                </a:solidFill>
                <a:prstDash val="solid"/>
              </a:ln>
              <a:solidFill>
                <a:srgbClr val="FFFFFF"/>
              </a:solidFill>
              <a:effectLst>
                <a:outerShdw dist="38100" dir="2700000" algn="tl" rotWithShape="0">
                  <a:srgbClr val="3333CC"/>
                </a:outerShdw>
              </a:effectLst>
              <a:cs typeface="Times New Roman" pitchFamily="18" charset="0"/>
            </a:endParaRPr>
          </a:p>
        </p:txBody>
      </p:sp>
      <p:sp>
        <p:nvSpPr>
          <p:cNvPr id="12" name="Rectangle 5"/>
          <p:cNvSpPr txBox="1">
            <a:spLocks noChangeArrowheads="1"/>
          </p:cNvSpPr>
          <p:nvPr/>
        </p:nvSpPr>
        <p:spPr bwMode="auto">
          <a:xfrm>
            <a:off x="651682" y="3695143"/>
            <a:ext cx="7880301" cy="25952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r>
              <a:rPr lang="es-ES_tradnl" sz="2800" i="1" dirty="0">
                <a:solidFill>
                  <a:srgbClr val="FFFFFF"/>
                </a:solidFill>
                <a:effectLst>
                  <a:glow rad="101600">
                    <a:srgbClr val="221100">
                      <a:alpha val="60000"/>
                    </a:srgbClr>
                  </a:glow>
                  <a:outerShdw blurRad="50800" dist="38100" algn="l" rotWithShape="0">
                    <a:prstClr val="black"/>
                  </a:outerShdw>
                </a:effectLst>
                <a:cs typeface="Times New Roman" pitchFamily="18" charset="0"/>
              </a:rPr>
              <a:t>Ante la incomprensión y el rechazo de los fariseos y maestros de la ley, Jesús justifica su forma de actuar desde la misericordia. </a:t>
            </a:r>
            <a:r>
              <a:rPr lang="es-ES_tradnl" sz="2800" i="1" dirty="0">
                <a:solidFill>
                  <a:srgbClr val="FFFFFF"/>
                </a:solidFill>
                <a:effectLst>
                  <a:glow rad="101600">
                    <a:srgbClr val="220000">
                      <a:alpha val="60000"/>
                    </a:srgbClr>
                  </a:glow>
                  <a:outerShdw blurRad="50800" dist="38100" algn="l" rotWithShape="0">
                    <a:prstClr val="black"/>
                  </a:outerShdw>
                </a:effectLst>
                <a:cs typeface="Times New Roman" pitchFamily="18" charset="0"/>
              </a:rPr>
              <a:t>Los publicanos y pecadores se reconocen en las palabras de Jesús como destinatarios del amor entrañable del Padre</a:t>
            </a:r>
            <a:r>
              <a:rPr lang="es-CO" sz="2800" i="1" dirty="0">
                <a:solidFill>
                  <a:srgbClr val="FFFFFF"/>
                </a:solidFill>
                <a:effectLst>
                  <a:glow rad="101600">
                    <a:srgbClr val="220000">
                      <a:alpha val="60000"/>
                    </a:srgbClr>
                  </a:glow>
                  <a:outerShdw blurRad="50800" dist="38100" algn="l" rotWithShape="0">
                    <a:prstClr val="black"/>
                  </a:outerShdw>
                </a:effectLst>
                <a:cs typeface="Times New Roman" pitchFamily="18" charset="0"/>
              </a:rPr>
              <a:t>. Escuchemos:</a:t>
            </a:r>
            <a:endParaRPr lang="es-PE" sz="2800" dirty="0">
              <a:solidFill>
                <a:srgbClr val="FFFFFF"/>
              </a:solidFill>
              <a:effectLst>
                <a:glow rad="101600">
                  <a:srgbClr val="220000">
                    <a:alpha val="60000"/>
                  </a:srgbClr>
                </a:glow>
                <a:outerShdw blurRad="50800" dist="38100" algn="l" rotWithShape="0">
                  <a:prstClr val="black"/>
                </a:outerShdw>
              </a:effectLst>
              <a:cs typeface="Times New Roman" pitchFamily="18" charset="0"/>
            </a:endParaRPr>
          </a:p>
          <a:p>
            <a:pPr algn="ctr" fontAlgn="base">
              <a:spcBef>
                <a:spcPct val="20000"/>
              </a:spcBef>
              <a:spcAft>
                <a:spcPct val="0"/>
              </a:spcAft>
              <a:defRPr/>
            </a:pPr>
            <a:endParaRPr lang="es-ES" sz="2800" b="1" kern="0" dirty="0">
              <a:solidFill>
                <a:srgbClr val="FFFF00"/>
              </a:solidFill>
              <a:effectLst>
                <a:glow rad="101600">
                  <a:srgbClr val="220000">
                    <a:alpha val="60000"/>
                  </a:srgbClr>
                </a:glow>
                <a:outerShdw blurRad="50800" dist="38100" algn="l" rotWithShape="0">
                  <a:prstClr val="black"/>
                </a:outerShdw>
              </a:effectLst>
              <a:cs typeface="Times New Roman" pitchFamily="18" charset="0"/>
            </a:endParaRPr>
          </a:p>
          <a:p>
            <a:pPr algn="ctr" fontAlgn="base">
              <a:spcBef>
                <a:spcPct val="20000"/>
              </a:spcBef>
              <a:spcAft>
                <a:spcPct val="0"/>
              </a:spcAft>
              <a:defRPr/>
            </a:pPr>
            <a:endParaRPr lang="es-ES" sz="2800" b="1" kern="0" dirty="0">
              <a:solidFill>
                <a:srgbClr val="FFFF00"/>
              </a:solidFill>
              <a:effectLst>
                <a:glow rad="101600">
                  <a:srgbClr val="221100">
                    <a:alpha val="60000"/>
                  </a:srgbClr>
                </a:glow>
                <a:outerShdw blurRad="50800" dist="38100" algn="l" rotWithShape="0">
                  <a:prstClr val="black"/>
                </a:outerShdw>
              </a:effectLst>
            </a:endParaRPr>
          </a:p>
        </p:txBody>
      </p:sp>
      <p:sp>
        <p:nvSpPr>
          <p:cNvPr id="14" name="AutoShape 2"/>
          <p:cNvSpPr>
            <a:spLocks noChangeArrowheads="1"/>
          </p:cNvSpPr>
          <p:nvPr/>
        </p:nvSpPr>
        <p:spPr bwMode="auto">
          <a:xfrm>
            <a:off x="786641" y="587272"/>
            <a:ext cx="2868334" cy="716718"/>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itchFamily="18" charset="0"/>
              </a:rPr>
              <a:t>LECTIO</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¿Qué dice el texto? </a:t>
            </a:r>
            <a:r>
              <a:rPr lang="es-PE" sz="1600" b="1" dirty="0" err="1">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Lc</a:t>
            </a: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 15, 1-32</a:t>
            </a:r>
            <a:endParaRPr lang="es-PE" sz="2800" dirty="0">
              <a:solidFill>
                <a:srgbClr val="000000"/>
              </a:solidFill>
              <a:effectLst>
                <a:outerShdw blurRad="38100" dist="38100" dir="2700000" algn="tl">
                  <a:srgbClr val="000000">
                    <a:alpha val="43137"/>
                  </a:srgbClr>
                </a:outerShdw>
              </a:effectLst>
              <a:latin typeface="Arial" panose="020B0604020202020204" pitchFamily="34" charset="0"/>
              <a:cs typeface="Times New Roman" pitchFamily="18" charset="0"/>
            </a:endParaRPr>
          </a:p>
        </p:txBody>
      </p:sp>
    </p:spTree>
    <p:extLst>
      <p:ext uri="{BB962C8B-B14F-4D97-AF65-F5344CB8AC3E}">
        <p14:creationId xmlns:p14="http://schemas.microsoft.com/office/powerpoint/2010/main" val="701880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2"/>
                                        </p:tgtEl>
                                        <p:attrNameLst>
                                          <p:attrName>ppt_y</p:attrName>
                                        </p:attrNameLst>
                                      </p:cBhvr>
                                      <p:tavLst>
                                        <p:tav tm="0">
                                          <p:val>
                                            <p:strVal val="#ppt_y"/>
                                          </p:val>
                                        </p:tav>
                                        <p:tav tm="100000">
                                          <p:val>
                                            <p:strVal val="#ppt_y"/>
                                          </p:val>
                                        </p:tav>
                                      </p:tavLst>
                                    </p:anim>
                                    <p:anim calcmode="lin" valueType="num">
                                      <p:cBhvr>
                                        <p:cTn id="9" dur="2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59" y="544862"/>
            <a:ext cx="8199615" cy="5791544"/>
          </a:xfrm>
          <a:prstGeom prst="rect">
            <a:avLst/>
          </a:prstGeom>
          <a:scene3d>
            <a:camera prst="orthographicFront"/>
            <a:lightRig rig="threePt" dir="t"/>
          </a:scene3d>
          <a:sp3d>
            <a:bevelT prst="convex"/>
          </a:sp3d>
        </p:spPr>
      </p:pic>
      <p:sp>
        <p:nvSpPr>
          <p:cNvPr id="34819" name="Rectangle 3"/>
          <p:cNvSpPr>
            <a:spLocks noChangeArrowheads="1"/>
          </p:cNvSpPr>
          <p:nvPr/>
        </p:nvSpPr>
        <p:spPr bwMode="auto">
          <a:xfrm>
            <a:off x="1132203" y="3496099"/>
            <a:ext cx="3168352" cy="2246769"/>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chemeClr val="bg1"/>
                </a:solidFill>
                <a:effectLst>
                  <a:glow rad="63500">
                    <a:srgbClr val="000000">
                      <a:satMod val="175000"/>
                      <a:alpha val="40000"/>
                    </a:srgbClr>
                  </a:glow>
                  <a:outerShdw blurRad="38100" dist="38100" dir="2700000" algn="tl">
                    <a:srgbClr val="000000"/>
                  </a:outerShdw>
                </a:effectLst>
                <a:latin typeface="Arial Narrow" pitchFamily="34" charset="0"/>
                <a:ea typeface="Arial Unicode MS" pitchFamily="34" charset="-128"/>
                <a:cs typeface="Arial Unicode MS" pitchFamily="34" charset="-128"/>
              </a:rPr>
              <a:t>En aquel tiempo, solían acercarse a Jesús los publicanos y los pecadores a escucharle. </a:t>
            </a:r>
          </a:p>
        </p:txBody>
      </p:sp>
      <p:sp>
        <p:nvSpPr>
          <p:cNvPr id="4" name="Rectangle 3"/>
          <p:cNvSpPr>
            <a:spLocks noChangeArrowheads="1"/>
          </p:cNvSpPr>
          <p:nvPr/>
        </p:nvSpPr>
        <p:spPr bwMode="auto">
          <a:xfrm>
            <a:off x="575291" y="544862"/>
            <a:ext cx="3327008" cy="1015663"/>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ca-ES" sz="24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(Forma </a:t>
            </a:r>
            <a:r>
              <a:rPr lang="ca-ES" sz="2400" b="1" i="1" dirty="0" err="1">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breve</a:t>
            </a:r>
            <a:r>
              <a:rPr lang="ca-ES" sz="24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a:t>
            </a:r>
          </a:p>
          <a:p>
            <a:pPr algn="ctr" fontAlgn="base">
              <a:spcBef>
                <a:spcPct val="50000"/>
              </a:spcBef>
              <a:spcAft>
                <a:spcPct val="0"/>
              </a:spcAft>
              <a:defRPr/>
            </a:pPr>
            <a:r>
              <a:rPr lang="ca-ES" sz="24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 </a:t>
            </a:r>
            <a:r>
              <a:rPr lang="ca-ES" sz="2400" b="1" i="1" dirty="0" err="1">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Lc</a:t>
            </a:r>
            <a:r>
              <a:rPr lang="ca-ES" sz="24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 15,1-10)</a:t>
            </a:r>
          </a:p>
        </p:txBody>
      </p:sp>
    </p:spTree>
    <p:extLst>
      <p:ext uri="{BB962C8B-B14F-4D97-AF65-F5344CB8AC3E}">
        <p14:creationId xmlns:p14="http://schemas.microsoft.com/office/powerpoint/2010/main" val="14259495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5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94" y="510615"/>
            <a:ext cx="8204487" cy="5838670"/>
          </a:xfrm>
          <a:prstGeom prst="rect">
            <a:avLst/>
          </a:prstGeom>
        </p:spPr>
      </p:pic>
      <p:sp>
        <p:nvSpPr>
          <p:cNvPr id="34819" name="Rectangle 3"/>
          <p:cNvSpPr>
            <a:spLocks noChangeArrowheads="1"/>
          </p:cNvSpPr>
          <p:nvPr/>
        </p:nvSpPr>
        <p:spPr bwMode="auto">
          <a:xfrm>
            <a:off x="1378041" y="4964290"/>
            <a:ext cx="6771446" cy="138499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dirty="0">
                <a:solidFill>
                  <a:srgbClr val="FFFFFF"/>
                </a:solidFill>
                <a:effectLst>
                  <a:glow rad="63500">
                    <a:schemeClr val="accent4">
                      <a:satMod val="175000"/>
                      <a:alpha val="40000"/>
                    </a:schemeClr>
                  </a:glow>
                  <a:outerShdw blurRad="50800" dist="38100" algn="l" rotWithShape="0">
                    <a:prstClr val="black"/>
                  </a:outerShdw>
                </a:effectLst>
                <a:latin typeface="Arial Narrow" pitchFamily="34" charset="0"/>
                <a:ea typeface="Arial Unicode MS" pitchFamily="34" charset="-128"/>
                <a:cs typeface="Arial Unicode MS" pitchFamily="34" charset="-128"/>
              </a:rPr>
              <a:t>Y los fariseos y los escribas murmuraban entre ellos: </a:t>
            </a:r>
            <a:r>
              <a:rPr lang="es-ES" sz="2800" b="1" dirty="0">
                <a:solidFill>
                  <a:srgbClr val="FFFFFF"/>
                </a:solidFill>
                <a:effectLst>
                  <a:glow rad="63500">
                    <a:schemeClr val="accent4">
                      <a:satMod val="175000"/>
                      <a:alpha val="40000"/>
                    </a:schemeClr>
                  </a:glow>
                  <a:outerShdw blurRad="50800" dist="38100" algn="l" rotWithShape="0">
                    <a:prstClr val="black"/>
                  </a:outerShdw>
                </a:effectLst>
                <a:latin typeface="Arial Unicode MS" pitchFamily="34" charset="-128"/>
                <a:ea typeface="Arial Unicode MS" pitchFamily="34" charset="-128"/>
                <a:cs typeface="Arial Unicode MS" pitchFamily="34" charset="-128"/>
              </a:rPr>
              <a:t>"Ése acoge a los pecadores y come con ellos." </a:t>
            </a:r>
            <a:endParaRPr lang="es-ES" sz="2800" b="1" dirty="0">
              <a:solidFill>
                <a:srgbClr val="FFFFFF"/>
              </a:solidFill>
              <a:effectLst>
                <a:glow rad="63500">
                  <a:schemeClr val="accent4">
                    <a:satMod val="175000"/>
                    <a:alpha val="40000"/>
                  </a:schemeClr>
                </a:glow>
                <a:outerShdw blurRad="50800" dist="38100" algn="l" rotWithShape="0">
                  <a:prstClr val="black"/>
                </a:outerShdw>
              </a:effectLst>
              <a:latin typeface="Arial Narrow"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1090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0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0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PRENDENDO_A_AMAR[1]...">
  <a:themeElements>
    <a:clrScheme name="APRENDENDO_A_AMAR[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fontScheme name="APRENDENDO_A_AMA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01600" cap="flat" cmpd="tri"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01600" cap="flat" cmpd="tri"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chemeClr val="tx1"/>
            </a:solidFill>
            <a:effectLst/>
            <a:latin typeface="Arial" charset="0"/>
          </a:defRPr>
        </a:defPPr>
      </a:lstStyle>
    </a:lnDef>
  </a:objectDefaults>
  <a:extraClrSchemeLst>
    <a:extraClrScheme>
      <a:clrScheme name="APRENDENDO_A_AMA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PRENDENDO_A_AMA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PRENDENDO_A_AMA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PRENDENDO_A_AMA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PRENDENDO_A_AMA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PRENDENDO_A_AMA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PRENDENDO_A_AMA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PRENDENDO_A_AMA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PRENDENDO_A_AMA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PRENDENDO_A_AMA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PRENDENDO_A_AMA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PRENDENDO_A_AMA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PRENDENDO_A_AMAR[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50 AÑOS-RESPONSABLES DE UNA HERENCIA">
  <a:themeElements>
    <a:clrScheme name="350 AÑOS-RESPONSABLES DE UNA HEREN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50 AÑOS-RESPONSABLES DE UNA HERENC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350 AÑOS-RESPONSABLES DE UNA HERENC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50 AÑOS-RESPONSABLES DE UNA HERENC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50 AÑOS-RESPONSABLES DE UNA HERENC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50 AÑOS-RESPONSABLES DE UNA HERENC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50 AÑOS-RESPONSABLES DE UNA HERENC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50 AÑOS-RESPONSABLES DE UNA HERENC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50 AÑOS-RESPONSABLES DE UNA HERENC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50 AÑOS-RESPONSABLES DE UNA HERENC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50 AÑOS-RESPONSABLES DE UNA HERENC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50 AÑOS-RESPONSABLES DE UNA HERENC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50 AÑOS-RESPONSABLES DE UNA HERENC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50 AÑOS-RESPONSABLES DE UNA HERENC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SPIRITUALIDAD VICENCIANA-XTº EN LOS POBRES-350 AÑOS">
  <a:themeElements>
    <a:clrScheme name="ESPIRITUALIDAD VICENCIANA-XTº EN LOS POBRES-350 AÑ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PIRITUALIDAD VICENCIANA-XTº EN LOS POBRES-350 AÑO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PIRITUALIDAD VICENCIANA-XTº EN LOS POBRES-350 AÑ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PIRITUALIDAD VICENCIANA-XTº EN LOS POBRES-350 AÑO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PIRITUALIDAD VICENCIANA-XTº EN LOS POBRES-350 AÑO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PIRITUALIDAD VICENCIANA-XTº EN LOS POBRES-350 AÑO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PIRITUALIDAD VICENCIANA-XTº EN LOS POBRES-350 AÑO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PIRITUALIDAD VICENCIANA-XTº EN LOS POBRES-350 AÑO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PIRITUALIDAD VICENCIANA-XTº EN LOS POBRES-350 AÑO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PIRITUALIDAD VICENCIANA-XTº EN LOS POBRES-350 AÑO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PIRITUALIDAD VICENCIANA-XTº EN LOS POBRES-350 AÑO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PIRITUALIDAD VICENCIANA-XTº EN LOS POBRES-350 AÑO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PIRITUALIDAD VICENCIANA-XTº EN LOS POBRES-350 AÑO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PIRITUALIDAD VICENCIANA-XTº EN LOS POBRES-350 AÑO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65</TotalTime>
  <Words>1573</Words>
  <Application>Microsoft Office PowerPoint</Application>
  <PresentationFormat>Presentación en pantalla (4:3)</PresentationFormat>
  <Paragraphs>115</Paragraphs>
  <Slides>39</Slides>
  <Notes>6</Notes>
  <HiddenSlides>0</HiddenSlides>
  <MMClips>1</MMClips>
  <ScaleCrop>false</ScaleCrop>
  <HeadingPairs>
    <vt:vector size="6" baseType="variant">
      <vt:variant>
        <vt:lpstr>Fuentes usadas</vt:lpstr>
      </vt:variant>
      <vt:variant>
        <vt:i4>21</vt:i4>
      </vt:variant>
      <vt:variant>
        <vt:lpstr>Tema</vt:lpstr>
      </vt:variant>
      <vt:variant>
        <vt:i4>10</vt:i4>
      </vt:variant>
      <vt:variant>
        <vt:lpstr>Títulos de diapositiva</vt:lpstr>
      </vt:variant>
      <vt:variant>
        <vt:i4>39</vt:i4>
      </vt:variant>
    </vt:vector>
  </HeadingPairs>
  <TitlesOfParts>
    <vt:vector size="70" baseType="lpstr">
      <vt:lpstr>Arial Unicode MS</vt:lpstr>
      <vt:lpstr>Agency FB</vt:lpstr>
      <vt:lpstr>Aharoni</vt:lpstr>
      <vt:lpstr>AR DARLING</vt:lpstr>
      <vt:lpstr>Arial</vt:lpstr>
      <vt:lpstr>Arial Narrow</vt:lpstr>
      <vt:lpstr>Arial Rounded MT Bold</vt:lpstr>
      <vt:lpstr>Bauhaus 93</vt:lpstr>
      <vt:lpstr>Calibri</vt:lpstr>
      <vt:lpstr>Calibri Light</vt:lpstr>
      <vt:lpstr>Comic Sans MS</vt:lpstr>
      <vt:lpstr>Forte</vt:lpstr>
      <vt:lpstr>Garamond</vt:lpstr>
      <vt:lpstr>Kristen ITC</vt:lpstr>
      <vt:lpstr>Monotype Corsiva</vt:lpstr>
      <vt:lpstr>Poor Richard</vt:lpstr>
      <vt:lpstr>Tekton Pro</vt:lpstr>
      <vt:lpstr>Times</vt:lpstr>
      <vt:lpstr>Times New Roman</vt:lpstr>
      <vt:lpstr>Verdana</vt:lpstr>
      <vt:lpstr>Wingdings</vt:lpstr>
      <vt:lpstr>Tema de Office</vt:lpstr>
      <vt:lpstr>Diseño predeterminado</vt:lpstr>
      <vt:lpstr>2_Diseño predeterminado</vt:lpstr>
      <vt:lpstr>4_Diseño predeterminado</vt:lpstr>
      <vt:lpstr>2_En blanco</vt:lpstr>
      <vt:lpstr>1_Default Design</vt:lpstr>
      <vt:lpstr>APRENDENDO_A_AMAR[1]...</vt:lpstr>
      <vt:lpstr>350 AÑOS-RESPONSABLES DE UNA HERENCIA</vt:lpstr>
      <vt:lpstr>ESPIRITUALIDAD VICENCIANA-XTº EN LOS POBRES-350 AÑOS</vt:lpstr>
      <vt:lpstr>1_En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8</cp:revision>
  <dcterms:created xsi:type="dcterms:W3CDTF">2019-09-09T15:33:57Z</dcterms:created>
  <dcterms:modified xsi:type="dcterms:W3CDTF">2019-09-09T16:52:07Z</dcterms:modified>
</cp:coreProperties>
</file>