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1" r:id="rId5"/>
    <p:sldMasterId id="2147483733" r:id="rId6"/>
    <p:sldMasterId id="2147483746" r:id="rId7"/>
    <p:sldMasterId id="2147483758" r:id="rId8"/>
    <p:sldMasterId id="2147483770" r:id="rId9"/>
  </p:sldMasterIdLst>
  <p:notesMasterIdLst>
    <p:notesMasterId r:id="rId45"/>
  </p:notesMasterIdLst>
  <p:sldIdLst>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3" r:id="rId35"/>
    <p:sldId id="282" r:id="rId36"/>
    <p:sldId id="285" r:id="rId37"/>
    <p:sldId id="286" r:id="rId38"/>
    <p:sldId id="287" r:id="rId39"/>
    <p:sldId id="288" r:id="rId40"/>
    <p:sldId id="289" r:id="rId41"/>
    <p:sldId id="290" r:id="rId42"/>
    <p:sldId id="292" r:id="rId43"/>
    <p:sldId id="293" r:id="rId4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95BD7-0D7B-4CBC-B7DF-8ABCD455CBE3}" type="datetimeFigureOut">
              <a:rPr lang="es-PE" smtClean="0"/>
              <a:t>02/09/2019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D709F-4D82-4035-89C2-604E1787DCB5}" type="slidenum">
              <a:rPr lang="es-PE" smtClean="0"/>
              <a:t>‹Nº›</a:t>
            </a:fld>
            <a:endParaRPr lang="es-PE"/>
          </a:p>
        </p:txBody>
      </p:sp>
    </p:spTree>
    <p:extLst>
      <p:ext uri="{BB962C8B-B14F-4D97-AF65-F5344CB8AC3E}">
        <p14:creationId xmlns:p14="http://schemas.microsoft.com/office/powerpoint/2010/main" val="325433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95B86A36-C51F-45E7-91C2-19D15B3E62D5}" type="slidenum">
              <a:rPr lang="es-PE" smtClean="0">
                <a:solidFill>
                  <a:prstClr val="black"/>
                </a:solidFill>
              </a:rPr>
              <a:pPr/>
              <a:t>5</a:t>
            </a:fld>
            <a:endParaRPr lang="es-PE" dirty="0">
              <a:solidFill>
                <a:prstClr val="black"/>
              </a:solidFill>
            </a:endParaRPr>
          </a:p>
        </p:txBody>
      </p:sp>
    </p:spTree>
    <p:extLst>
      <p:ext uri="{BB962C8B-B14F-4D97-AF65-F5344CB8AC3E}">
        <p14:creationId xmlns:p14="http://schemas.microsoft.com/office/powerpoint/2010/main" val="267899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EE33E-13A5-447B-BD13-8A43BDC28AC7}" type="slidenum">
              <a:rPr lang="es-ES">
                <a:solidFill>
                  <a:prstClr val="black"/>
                </a:solidFill>
              </a:rPr>
              <a:pPr/>
              <a:t>6</a:t>
            </a:fld>
            <a:endParaRPr lang="es-ES">
              <a:solidFill>
                <a:prstClr val="black"/>
              </a:solidFill>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4097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5B86A36-C51F-45E7-91C2-19D15B3E62D5}" type="slidenum">
              <a:rPr lang="es-PE" smtClean="0">
                <a:solidFill>
                  <a:prstClr val="black"/>
                </a:solidFill>
              </a:rPr>
              <a:pPr/>
              <a:t>18</a:t>
            </a:fld>
            <a:endParaRPr lang="es-PE">
              <a:solidFill>
                <a:prstClr val="black"/>
              </a:solidFill>
            </a:endParaRPr>
          </a:p>
        </p:txBody>
      </p:sp>
    </p:spTree>
    <p:extLst>
      <p:ext uri="{BB962C8B-B14F-4D97-AF65-F5344CB8AC3E}">
        <p14:creationId xmlns:p14="http://schemas.microsoft.com/office/powerpoint/2010/main" val="215598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5B86A36-C51F-45E7-91C2-19D15B3E62D5}" type="slidenum">
              <a:rPr lang="es-PE" smtClean="0">
                <a:solidFill>
                  <a:prstClr val="black"/>
                </a:solidFill>
              </a:rPr>
              <a:pPr/>
              <a:t>21</a:t>
            </a:fld>
            <a:endParaRPr lang="es-PE">
              <a:solidFill>
                <a:prstClr val="black"/>
              </a:solidFill>
            </a:endParaRPr>
          </a:p>
        </p:txBody>
      </p:sp>
    </p:spTree>
    <p:extLst>
      <p:ext uri="{BB962C8B-B14F-4D97-AF65-F5344CB8AC3E}">
        <p14:creationId xmlns:p14="http://schemas.microsoft.com/office/powerpoint/2010/main" val="167594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F00EEA-CB40-4108-B112-00B88FB4869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48435620"/>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6703B28-6E80-422A-9FFE-DAE74DACC30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56403696"/>
      </p:ext>
    </p:extLst>
  </p:cSld>
  <p:clrMapOvr>
    <a:masterClrMapping/>
  </p:clrMapOvr>
  <p:transition spd="slow">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B662E9-8D5C-45B5-9367-7C8C56DE80D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376811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539872-2921-4F5F-B319-952CA1528FA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0901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BB0198B-BE81-497A-8E60-E120736E78F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01360598"/>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F745E1F-E9A9-4810-B912-30BAEEDB309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22145121"/>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B966762-342E-4B02-AA50-8311B1A794F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4301783"/>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2549B7F-8D98-4550-8602-C82763B0F29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79863422"/>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A5EE2F5-EEF3-491D-9DE7-9A39513CEBE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9199739"/>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C186656-ECEC-469D-A14B-7FC4B78310D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63704228"/>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FC1C02E8-150D-4EEF-A8C5-9CF8F03C679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17327883"/>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4A6016C2-A079-40A3-9D73-F8D0D934CDB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71435"/>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5892844-2272-42FA-9A0C-4C622326197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03395785"/>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0219074-2F27-4756-91A0-997ECDC5BE8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44026220"/>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8B2FA9F-8624-40BE-B160-A38DCC968DF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18947129"/>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CDE7876-3786-43F7-8F6A-7D597CA2B27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7366960"/>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177782F-8054-4A53-B493-6BF70FC1F16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7029405"/>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75428C1A-F1FB-4EFC-BFE4-24217688529C}" type="datetime10">
              <a:rPr lang="ca-ES">
                <a:solidFill>
                  <a:srgbClr val="000000"/>
                </a:solidFill>
              </a:rPr>
              <a:pPr>
                <a:defRPr/>
              </a:pPr>
              <a:t>15:13</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B8FB02-B73E-40F9-8E77-F41F25EDF8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3919052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D8154648-2C92-4EF5-A769-E3E8CE32BA1E}" type="datetime10">
              <a:rPr lang="ca-ES">
                <a:solidFill>
                  <a:srgbClr val="000000"/>
                </a:solidFill>
              </a:rPr>
              <a:pPr>
                <a:defRPr/>
              </a:pPr>
              <a:t>15:13</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F84F2-813E-441E-9849-FD9D9C98C5B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8492634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164FA9D-8484-4A54-96D8-4A5682478661}" type="datetime10">
              <a:rPr lang="ca-ES">
                <a:solidFill>
                  <a:srgbClr val="000000"/>
                </a:solidFill>
              </a:rPr>
              <a:pPr>
                <a:defRPr/>
              </a:pPr>
              <a:t>15:13</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FB71A4-8C67-4291-A3F1-F4C303443E6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1300945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83476ABA-9DE5-4E9A-9309-8D0BA8175B35}" type="datetime10">
              <a:rPr lang="ca-ES">
                <a:solidFill>
                  <a:srgbClr val="000000"/>
                </a:solidFill>
              </a:rPr>
              <a:pPr>
                <a:defRPr/>
              </a:pPr>
              <a:t>15:13</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D9E665-297B-4103-95BF-F0C221CB898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3184935"/>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B0864E1C-37BC-4070-BA2A-8D19C6900DD0}" type="datetime10">
              <a:rPr lang="ca-ES">
                <a:solidFill>
                  <a:srgbClr val="000000"/>
                </a:solidFill>
              </a:rPr>
              <a:pPr>
                <a:defRPr/>
              </a:pPr>
              <a:t>15:13</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B0622A-A26C-4C4A-8FD2-3421B6A028A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61253928"/>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F715BDE5-0BD5-459E-880D-4D1948E27264}" type="datetime10">
              <a:rPr lang="ca-ES">
                <a:solidFill>
                  <a:srgbClr val="000000"/>
                </a:solidFill>
              </a:rPr>
              <a:pPr>
                <a:defRPr/>
              </a:pPr>
              <a:t>15:13</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83A478-98E9-4419-BFB1-C2B60B19D1E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06542880"/>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F1D4768-226E-475D-87E0-CA36C64EBCD2}" type="datetime10">
              <a:rPr lang="ca-ES">
                <a:solidFill>
                  <a:srgbClr val="000000"/>
                </a:solidFill>
              </a:rPr>
              <a:pPr>
                <a:defRPr/>
              </a:pPr>
              <a:t>15:13</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B67099-66CA-4F31-B272-F9CF98D0C1C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7380185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D844F16-3DC6-4784-90A1-5EA6A9A3D25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59954560"/>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614CE797-4261-4A89-9985-2E9824CE755D}" type="datetime10">
              <a:rPr lang="ca-ES">
                <a:solidFill>
                  <a:srgbClr val="000000"/>
                </a:solidFill>
              </a:rPr>
              <a:pPr>
                <a:defRPr/>
              </a:pPr>
              <a:t>15:13</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90E70F-9B5D-44CC-BDE2-9D5FD0488E1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57260281"/>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B3BB0E53-F16E-4CF8-A14E-2CD9FFB3BF91}" type="datetime10">
              <a:rPr lang="ca-ES">
                <a:solidFill>
                  <a:srgbClr val="000000"/>
                </a:solidFill>
              </a:rPr>
              <a:pPr>
                <a:defRPr/>
              </a:pPr>
              <a:t>15:13</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5EBCAA-EEF6-46BA-87C4-34155CF7B41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68000782"/>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3E35686B-B430-4CE2-940E-0FF664439CC9}" type="datetime10">
              <a:rPr lang="ca-ES">
                <a:solidFill>
                  <a:srgbClr val="000000"/>
                </a:solidFill>
              </a:rPr>
              <a:pPr>
                <a:defRPr/>
              </a:pPr>
              <a:t>15:13</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66A0E2-BFC4-40E4-A74B-26A35B397F5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2626786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EF397AFA-977B-4120-9BAC-29D69ADAA724}" type="datetime10">
              <a:rPr lang="ca-ES">
                <a:solidFill>
                  <a:srgbClr val="000000"/>
                </a:solidFill>
              </a:rPr>
              <a:pPr>
                <a:defRPr/>
              </a:pPr>
              <a:t>15:13</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34716D-779C-4D41-B09E-87B014F60B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7774447"/>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C68A47DE-360A-42FF-B08B-36C4C6037BB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186450476"/>
      </p:ext>
    </p:extLst>
  </p:cSld>
  <p:clrMapOvr>
    <a:masterClrMapping/>
  </p:clrMapOvr>
  <p:transition spd="med">
    <p:comb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25A4E7DE-5512-4F59-BE15-0D65F0979EC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038214660"/>
      </p:ext>
    </p:extLst>
  </p:cSld>
  <p:clrMapOvr>
    <a:masterClrMapping/>
  </p:clrMapOvr>
  <p:transition spd="med">
    <p:comb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D3E84AD7-CCD6-426B-8B28-59F184D63A9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80359840"/>
      </p:ext>
    </p:extLst>
  </p:cSld>
  <p:clrMapOvr>
    <a:masterClrMapping/>
  </p:clrMapOvr>
  <p:transition spd="med">
    <p:comb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D3F53351-4314-442D-BC01-83E44202773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752406609"/>
      </p:ext>
    </p:extLst>
  </p:cSld>
  <p:clrMapOvr>
    <a:masterClrMapping/>
  </p:clrMapOvr>
  <p:transition spd="med">
    <p:comb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34CFB2DF-2BA7-43B1-B04C-EECDCEE6D22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003942682"/>
      </p:ext>
    </p:extLst>
  </p:cSld>
  <p:clrMapOvr>
    <a:masterClrMapping/>
  </p:clrMapOvr>
  <p:transition spd="med">
    <p:comb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7C316E29-AB70-46FA-9CC7-9D64372FC33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949905810"/>
      </p:ext>
    </p:extLst>
  </p:cSld>
  <p:clrMapOvr>
    <a:masterClrMapping/>
  </p:clrMapOvr>
  <p:transition spd="med">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BB86FB9-CD63-48D9-9817-68264728322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4895884"/>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D98F0D3C-24EA-46AF-99FC-19298BFD87E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62579164"/>
      </p:ext>
    </p:extLst>
  </p:cSld>
  <p:clrMapOvr>
    <a:masterClrMapping/>
  </p:clrMapOvr>
  <p:transition spd="med">
    <p:comb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C613A8FA-1792-4093-B66B-572FB44AAE6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09881253"/>
      </p:ext>
    </p:extLst>
  </p:cSld>
  <p:clrMapOvr>
    <a:masterClrMapping/>
  </p:clrMapOvr>
  <p:transition spd="med">
    <p:comb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854D4F19-08EC-41AE-8401-8449784DDDB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4478876"/>
      </p:ext>
    </p:extLst>
  </p:cSld>
  <p:clrMapOvr>
    <a:masterClrMapping/>
  </p:clrMapOvr>
  <p:transition spd="med">
    <p:comb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1AC380A-550D-4ABC-8055-EAD89F693F0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263611442"/>
      </p:ext>
    </p:extLst>
  </p:cSld>
  <p:clrMapOvr>
    <a:masterClrMapping/>
  </p:clrMapOvr>
  <p:transition spd="med">
    <p:comb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89B363F-4EE7-494B-8CF2-9807E1EBDF9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82144502"/>
      </p:ext>
    </p:extLst>
  </p:cSld>
  <p:clrMapOvr>
    <a:masterClrMapping/>
  </p:clrMapOvr>
  <p:transition spd="med">
    <p:comb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0556FA7B-8521-4AEB-9A1C-0205D6D7633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101950830"/>
      </p:ext>
    </p:extLst>
  </p:cSld>
  <p:clrMapOvr>
    <a:masterClrMapping/>
  </p:clrMapOvr>
  <p:transition spd="med">
    <p:comb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C18E54-F55F-4B82-B852-BFDEF83E260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55851444"/>
      </p:ext>
    </p:extLst>
  </p:cSld>
  <p:clrMapOvr>
    <a:masterClrMapping/>
  </p:clrMapOvr>
  <p:transition spd="slow">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BEBCB9-7868-4B5F-ACCC-194597D9FD4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50455669"/>
      </p:ext>
    </p:extLst>
  </p:cSld>
  <p:clrMapOvr>
    <a:masterClrMapping/>
  </p:clrMapOvr>
  <p:transition spd="slow">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09027-7F9D-4E36-BFC4-6825067B6AD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32880347"/>
      </p:ext>
    </p:extLst>
  </p:cSld>
  <p:clrMapOvr>
    <a:masterClrMapping/>
  </p:clrMapOvr>
  <p:transition spd="slow">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A71BF-AB61-4607-9641-5FA15ABFC0F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111799347"/>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92F8562-1BFF-47A5-91DB-247306C48FB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25759884"/>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3E193C-0306-496A-9008-8C42A646846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57745665"/>
      </p:ext>
    </p:extLst>
  </p:cSld>
  <p:clrMapOvr>
    <a:masterClrMapping/>
  </p:clrMapOvr>
  <p:transition spd="slow">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1C194C-1AEB-49A4-B22E-77E038ACD15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92685002"/>
      </p:ext>
    </p:extLst>
  </p:cSld>
  <p:clrMapOvr>
    <a:masterClrMapping/>
  </p:clrMapOvr>
  <p:transition spd="slow">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163174-8210-4F11-9225-142B133C9C4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27945787"/>
      </p:ext>
    </p:extLst>
  </p:cSld>
  <p:clrMapOvr>
    <a:masterClrMapping/>
  </p:clrMapOvr>
  <p:transition spd="slow">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512FD6-AF5E-46F8-A85D-53A857E3F75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1518011"/>
      </p:ext>
    </p:extLst>
  </p:cSld>
  <p:clrMapOvr>
    <a:masterClrMapping/>
  </p:clrMapOvr>
  <p:transition spd="slow">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E475FB-7AB9-4EB0-87BB-5F2B5B9F941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22186379"/>
      </p:ext>
    </p:extLst>
  </p:cSld>
  <p:clrMapOvr>
    <a:masterClrMapping/>
  </p:clrMapOvr>
  <p:transition spd="slow">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F25CD7-2878-4835-991D-B6C98D9932A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39385871"/>
      </p:ext>
    </p:extLst>
  </p:cSld>
  <p:clrMapOvr>
    <a:masterClrMapping/>
  </p:clrMapOvr>
  <p:transition spd="slow">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280D2-0A82-454B-A4DD-8B6DA02A7FE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814734719"/>
      </p:ext>
    </p:extLst>
  </p:cSld>
  <p:clrMapOvr>
    <a:masterClrMapping/>
  </p:clrMapOvr>
  <p:transition spd="slow">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2D71558A-19F0-4FFC-B44D-39FB877C12B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2546431"/>
      </p:ext>
    </p:extLst>
  </p:cSld>
  <p:clrMapOvr>
    <a:masterClrMapping/>
  </p:clrMapOvr>
  <p:transition spd="med">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9525A93-E37D-4842-9E75-931F694D962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048282172"/>
      </p:ext>
    </p:extLst>
  </p:cSld>
  <p:clrMapOvr>
    <a:masterClrMapping/>
  </p:clrMapOvr>
  <p:transition spd="med">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902D9E24-384B-414C-8A6E-DC05E4BAD9D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750131492"/>
      </p:ext>
    </p:extLst>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1921FAE8-141C-4E4F-91C5-3DE0D7D1791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29620497"/>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F5CC379E-3CDD-434C-A329-0F0B4D2D846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901738500"/>
      </p:ext>
    </p:extLst>
  </p:cSld>
  <p:clrMapOvr>
    <a:masterClrMapping/>
  </p:clrMapOvr>
  <p:transition spd="med">
    <p:comb/>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47B99785-BF6D-4073-A68B-35072401A30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071340497"/>
      </p:ext>
    </p:extLst>
  </p:cSld>
  <p:clrMapOvr>
    <a:masterClrMapping/>
  </p:clrMapOvr>
  <p:transition spd="med">
    <p:comb/>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90E596BA-DD4A-40EA-BED9-C7B39861D6C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134090623"/>
      </p:ext>
    </p:extLst>
  </p:cSld>
  <p:clrMapOvr>
    <a:masterClrMapping/>
  </p:clrMapOvr>
  <p:transition spd="med">
    <p:comb/>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E1190AF3-8CF2-4FD5-9C25-4313A7C2B1A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86267896"/>
      </p:ext>
    </p:extLst>
  </p:cSld>
  <p:clrMapOvr>
    <a:masterClrMapping/>
  </p:clrMapOvr>
  <p:transition spd="med">
    <p:comb/>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552BD040-25D9-44D3-B50C-98B59B4A5A2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203964570"/>
      </p:ext>
    </p:extLst>
  </p:cSld>
  <p:clrMapOvr>
    <a:masterClrMapping/>
  </p:clrMapOvr>
  <p:transition spd="med">
    <p:comb/>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3BB364A1-93AF-474B-BF80-F05BEA5878A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190134049"/>
      </p:ext>
    </p:extLst>
  </p:cSld>
  <p:clrMapOvr>
    <a:masterClrMapping/>
  </p:clrMapOvr>
  <p:transition spd="med">
    <p:comb/>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DFF64A7-F012-48A1-835D-8F366B406E5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061602031"/>
      </p:ext>
    </p:extLst>
  </p:cSld>
  <p:clrMapOvr>
    <a:masterClrMapping/>
  </p:clrMapOvr>
  <p:transition spd="med">
    <p:comb/>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3D621A4E-65A9-4CCC-A750-C6BFC034243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765512563"/>
      </p:ext>
    </p:extLst>
  </p:cSld>
  <p:clrMapOvr>
    <a:masterClrMapping/>
  </p:clrMapOvr>
  <p:transition spd="med">
    <p:comb/>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0824C765-0BB8-4303-B6D7-EBCD9963A31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4688633"/>
      </p:ext>
    </p:extLst>
  </p:cSld>
  <p:clrMapOvr>
    <a:masterClrMapping/>
  </p:clrMapOvr>
  <p:transition spd="med">
    <p:comb/>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A38A7D1-6E27-4F29-AE21-11A74C490A77}"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232594215"/>
      </p:ext>
    </p:extLst>
  </p:cSld>
  <p:clrMapOvr>
    <a:masterClrMapping/>
  </p:clrMapOvr>
  <p:transition spd="med" advClick="0" advTm="12000">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3A29748A-8C9F-4A90-99B3-9D0DD0CBCC9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78426854"/>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46F64A1-437E-4D25-8479-F876E1956B2C}"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583865853"/>
      </p:ext>
    </p:extLst>
  </p:cSld>
  <p:clrMapOvr>
    <a:masterClrMapping/>
  </p:clrMapOvr>
  <p:transition spd="med" advClick="0" advTm="12000">
    <p:check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A80D77D-C8B6-4C05-92F8-A864A40143E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88255780"/>
      </p:ext>
    </p:extLst>
  </p:cSld>
  <p:clrMapOvr>
    <a:masterClrMapping/>
  </p:clrMapOvr>
  <p:transition spd="med" advClick="0" advTm="12000">
    <p:check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CD4DAB1-8FA9-40F5-B7ED-B5A0A368033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976272439"/>
      </p:ext>
    </p:extLst>
  </p:cSld>
  <p:clrMapOvr>
    <a:masterClrMapping/>
  </p:clrMapOvr>
  <p:transition spd="med" advClick="0" advTm="12000">
    <p:check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nl-NL">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2C1B5B9-1245-4A1A-BB3C-296065FDA32B}"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877118558"/>
      </p:ext>
    </p:extLst>
  </p:cSld>
  <p:clrMapOvr>
    <a:masterClrMapping/>
  </p:clrMapOvr>
  <p:transition spd="med" advClick="0" advTm="12000">
    <p:check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nl-NL">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CABA7B54-2527-4EF7-A4C6-08A609CA5B7D}"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533916210"/>
      </p:ext>
    </p:extLst>
  </p:cSld>
  <p:clrMapOvr>
    <a:masterClrMapping/>
  </p:clrMapOvr>
  <p:transition spd="med" advClick="0" advTm="12000">
    <p:check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nl-NL">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A02F1B7C-AF88-4F3A-92EA-375752194B7B}"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4071105761"/>
      </p:ext>
    </p:extLst>
  </p:cSld>
  <p:clrMapOvr>
    <a:masterClrMapping/>
  </p:clrMapOvr>
  <p:transition spd="med" advClick="0" advTm="12000">
    <p:check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6551093-3CB3-4AF9-A455-7BD054AA7424}"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536517241"/>
      </p:ext>
    </p:extLst>
  </p:cSld>
  <p:clrMapOvr>
    <a:masterClrMapping/>
  </p:clrMapOvr>
  <p:transition spd="med" advClick="0" advTm="12000">
    <p:check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FB0E030-A6B6-4F9E-BD2B-CE381E6FC849}"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1765969406"/>
      </p:ext>
    </p:extLst>
  </p:cSld>
  <p:clrMapOvr>
    <a:masterClrMapping/>
  </p:clrMapOvr>
  <p:transition spd="med" advClick="0" advTm="12000">
    <p:check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E33681F-FFA1-428E-B8B6-283343D58ED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141724552"/>
      </p:ext>
    </p:extLst>
  </p:cSld>
  <p:clrMapOvr>
    <a:masterClrMapping/>
  </p:clrMapOvr>
  <p:transition spd="med" advClick="0" advTm="12000">
    <p:check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367C6A0-2CF1-49A7-9DCD-806C2DD33DDD}"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608743967"/>
      </p:ext>
    </p:extLst>
  </p:cSld>
  <p:clrMapOvr>
    <a:masterClrMapping/>
  </p:clrMapOvr>
  <p:transition spd="med" advClick="0" advTm="12000">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C1EF707-6F4E-4376-886C-77E4969BEDC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84607520"/>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AD892023-8F86-469F-8AEE-32F35DB0B0AF}" type="datetime10">
              <a:rPr lang="ca-ES">
                <a:solidFill>
                  <a:srgbClr val="000000"/>
                </a:solidFill>
              </a:rPr>
              <a:pPr>
                <a:defRPr/>
              </a:pPr>
              <a:t>15:13</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FD5E49-1018-47B0-BB77-4AE760F5824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59269984"/>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A1D455E9-AFBD-4BC8-893C-28339DF1E521}" type="datetime10">
              <a:rPr lang="ca-ES">
                <a:solidFill>
                  <a:srgbClr val="000000"/>
                </a:solidFill>
              </a:rPr>
              <a:pPr>
                <a:defRPr/>
              </a:pPr>
              <a:t>15:13</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1B44E-6793-445B-AF27-F0E00F018E2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30802330"/>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01593104-0F09-4049-A853-96A716F53CF8}" type="datetime10">
              <a:rPr lang="ca-ES">
                <a:solidFill>
                  <a:srgbClr val="000000"/>
                </a:solidFill>
              </a:rPr>
              <a:pPr>
                <a:defRPr/>
              </a:pPr>
              <a:t>15:13</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91D2A6-F80A-4DE8-97AF-B40820961AB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13715423"/>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8C1FE1DA-49D1-4A1D-82DF-15D8791AA249}" type="datetime10">
              <a:rPr lang="ca-ES">
                <a:solidFill>
                  <a:srgbClr val="000000"/>
                </a:solidFill>
              </a:rPr>
              <a:pPr>
                <a:defRPr/>
              </a:pPr>
              <a:t>15:13</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B81DE-AAAB-44D3-B685-E764F93ED7B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11887239"/>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ED42A5DE-D0F2-4329-986D-C75413C63874}" type="datetime10">
              <a:rPr lang="ca-ES">
                <a:solidFill>
                  <a:srgbClr val="000000"/>
                </a:solidFill>
              </a:rPr>
              <a:pPr>
                <a:defRPr/>
              </a:pPr>
              <a:t>15:13</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C661C4-AD1A-4391-B542-B5575FAE362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05607828"/>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4C0EA463-9B9E-48DD-80F3-F851D9C54828}" type="datetime10">
              <a:rPr lang="ca-ES">
                <a:solidFill>
                  <a:srgbClr val="000000"/>
                </a:solidFill>
              </a:rPr>
              <a:pPr>
                <a:defRPr/>
              </a:pPr>
              <a:t>15:13</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D0B1E4-6C4C-4835-BF4C-C8ECF3AC8FA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72073152"/>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6E24A8-D8C4-4014-9B2A-6B8277FE9054}" type="datetime10">
              <a:rPr lang="ca-ES">
                <a:solidFill>
                  <a:srgbClr val="000000"/>
                </a:solidFill>
              </a:rPr>
              <a:pPr>
                <a:defRPr/>
              </a:pPr>
              <a:t>15:13</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C3DFE8-8DB7-47FD-AD24-A51227A0F27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48552945"/>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BE17DEC-7010-415E-94F8-FD6F1B272BC8}" type="datetime10">
              <a:rPr lang="ca-ES">
                <a:solidFill>
                  <a:srgbClr val="000000"/>
                </a:solidFill>
              </a:rPr>
              <a:pPr>
                <a:defRPr/>
              </a:pPr>
              <a:t>15:13</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7553F9-E0B5-40E7-AE30-115331F637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62564572"/>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FAD7D0-5DD4-43C3-A17D-78A58D02E5CE}" type="datetime10">
              <a:rPr lang="ca-ES">
                <a:solidFill>
                  <a:srgbClr val="000000"/>
                </a:solidFill>
              </a:rPr>
              <a:pPr>
                <a:defRPr/>
              </a:pPr>
              <a:t>15:13</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9CA8A4-F090-4C23-B934-442C1F6A171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4264453"/>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E25CEEB8-28FD-45F4-BAF9-74AC684DFDC6}" type="datetime10">
              <a:rPr lang="ca-ES">
                <a:solidFill>
                  <a:srgbClr val="000000"/>
                </a:solidFill>
              </a:rPr>
              <a:pPr>
                <a:defRPr/>
              </a:pPr>
              <a:t>15:13</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F325B9-1472-46A7-8386-00CEBFC1821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141164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63C8C80-0429-49A3-9AA9-C3A4B2EAB12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15134245"/>
      </p:ext>
    </p:extLst>
  </p:cSld>
  <p:clrMapOvr>
    <a:masterClrMapping/>
  </p:clrMapOvr>
  <p:transition spd="slow">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DA7B965E-6F87-47B1-8D1A-360F1ECB6E73}" type="datetime10">
              <a:rPr lang="ca-ES">
                <a:solidFill>
                  <a:srgbClr val="000000"/>
                </a:solidFill>
              </a:rPr>
              <a:pPr>
                <a:defRPr/>
              </a:pPr>
              <a:t>15:13</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F8F255-4F0E-46B7-820F-90E18F27C47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24007025"/>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25C2D-2A31-48EC-9E14-AFDD2D6CD04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28740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1D295-3A93-4BEE-8D22-0AC5F3B50E2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456733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C218EA-C9CE-4D14-A146-490E48DFF87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008823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7DB6BA-B960-4A25-9780-2AAE256136A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1576572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CCC80D-67A7-4C20-B14E-1B0C7B1E11C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306223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0ECCC8-ABF8-4EF2-B897-86239D0239D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571257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42C5B9-7E3F-462A-8445-AE40B1F5ECE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209337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16F317-CA05-4CE7-B88E-1B7D4A4754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133160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5879B-6BBC-4FCC-BD82-0B65CCD644B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2594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B3A9E25-4B63-40CB-B99E-1D4608DC3EAA}"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3996307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2B6D362-701F-466C-816C-BE543F0963B0}" type="slidenum">
              <a:rPr lang="es-ES">
                <a:solidFill>
                  <a:srgbClr val="000000"/>
                </a:solidFill>
                <a:cs typeface="Times New Roman" pitchFamily="18" charset="0"/>
              </a:rPr>
              <a:pPr fontAlgn="base">
                <a:spcBef>
                  <a:spcPct val="0"/>
                </a:spcBef>
                <a:spcAft>
                  <a:spcPct val="0"/>
                </a:spcAft>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8483703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cs typeface="+mn-cs"/>
              </a:defRPr>
            </a:lvl1pPr>
          </a:lstStyle>
          <a:p>
            <a:pPr fontAlgn="base">
              <a:spcBef>
                <a:spcPct val="0"/>
              </a:spcBef>
              <a:spcAft>
                <a:spcPct val="0"/>
              </a:spcAft>
              <a:defRPr/>
            </a:pPr>
            <a:fld id="{9896CE0B-4E2D-4FC5-8D83-9B6BDEE0892F}" type="datetime10">
              <a:rPr lang="ca-ES">
                <a:solidFill>
                  <a:srgbClr val="000000"/>
                </a:solidFill>
              </a:rPr>
              <a:pPr fontAlgn="base">
                <a:spcBef>
                  <a:spcPct val="0"/>
                </a:spcBef>
                <a:spcAft>
                  <a:spcPct val="0"/>
                </a:spcAft>
                <a:defRPr/>
              </a:pPr>
              <a:t>15:13</a:t>
            </a:fld>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cs typeface="+mn-cs"/>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fontAlgn="base">
              <a:spcBef>
                <a:spcPct val="0"/>
              </a:spcBef>
              <a:spcAft>
                <a:spcPct val="0"/>
              </a:spcAft>
              <a:defRPr/>
            </a:pPr>
            <a:fld id="{744E1E53-044D-46A4-9F65-B37AB9A604C9}"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5876076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5EB9A21-7F34-4835-A0D8-112FCFE9FFA7}" type="slidenum">
              <a:rPr lang="en-US">
                <a:solidFill>
                  <a:srgbClr val="FFFFFF"/>
                </a:solidFill>
                <a:latin typeface="Times New Roman" pitchFamily="18" charset="0"/>
                <a:cs typeface="Times New Roman" pitchFamily="18" charset="0"/>
              </a:rPr>
              <a:pPr fontAlgn="base">
                <a:spcBef>
                  <a:spcPct val="0"/>
                </a:spcBef>
                <a:spcAft>
                  <a:spcPct val="0"/>
                </a:spcAft>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625199284"/>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med">
    <p:comb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87F02EE-6AE3-4117-AAE0-EED27B66868A}" type="slidenum">
              <a:rPr lang="ca-ES">
                <a:solidFill>
                  <a:srgbClr val="000000"/>
                </a:solidFill>
                <a:latin typeface="Times New Roman" pitchFamily="18" charset="0"/>
                <a:cs typeface="Times New Roman" pitchFamily="18" charset="0"/>
              </a:rPr>
              <a:pPr fontAlgn="base">
                <a:spcBef>
                  <a:spcPct val="0"/>
                </a:spcBef>
                <a:spcAft>
                  <a:spcPct val="0"/>
                </a:spcAft>
                <a:defRPr/>
              </a:pPr>
              <a:t>‹Nº›</a:t>
            </a:fld>
            <a:endParaRPr lang="ca-E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0981644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70CF5F-4242-4452-B86F-77BB566C39F4}" type="slidenum">
              <a:rPr lang="en-US">
                <a:solidFill>
                  <a:srgbClr val="FFFFFF"/>
                </a:solidFill>
                <a:latin typeface="Times New Roman" pitchFamily="18" charset="0"/>
                <a:cs typeface="Times New Roman" pitchFamily="18" charset="0"/>
              </a:rPr>
              <a:pPr fontAlgn="base">
                <a:spcBef>
                  <a:spcPct val="0"/>
                </a:spcBef>
                <a:spcAft>
                  <a:spcPct val="0"/>
                </a:spcAft>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431508722"/>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spd="med">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nl-NL">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nl-NL">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0D23E22-D052-4279-B93B-7959AAAE588D}" type="slidenum">
              <a:rPr lang="nl-NL">
                <a:solidFill>
                  <a:srgbClr val="000000"/>
                </a:solidFill>
                <a:latin typeface="Times New Roman" pitchFamily="18" charset="0"/>
                <a:cs typeface="Times New Roman" pitchFamily="18" charset="0"/>
              </a:rPr>
              <a:pPr fontAlgn="base">
                <a:spcBef>
                  <a:spcPct val="0"/>
                </a:spcBef>
                <a:spcAft>
                  <a:spcPct val="0"/>
                </a:spcAft>
              </a:pPr>
              <a:t>‹Nº›</a:t>
            </a:fld>
            <a:endParaRPr lang="nl-NL">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3587823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med" advClick="0" advTm="12000">
    <p:checker/>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fld id="{BAABB937-DCC0-40AA-B265-072F1A0AB59F}" type="datetime10">
              <a:rPr lang="ca-ES">
                <a:solidFill>
                  <a:srgbClr val="000000"/>
                </a:solidFill>
                <a:cs typeface="Times New Roman" pitchFamily="18" charset="0"/>
              </a:rPr>
              <a:pPr fontAlgn="base">
                <a:spcBef>
                  <a:spcPct val="0"/>
                </a:spcBef>
                <a:spcAft>
                  <a:spcPct val="0"/>
                </a:spcAft>
                <a:defRPr/>
              </a:pPr>
              <a:t>15:13</a:t>
            </a:fld>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9AA4E8A5-EB6C-4DAE-8D30-3E5221E8479D}" type="slidenum">
              <a:rPr lang="es-ES">
                <a:solidFill>
                  <a:srgbClr val="000000"/>
                </a:solidFill>
                <a:cs typeface="Times New Roman" pitchFamily="18" charset="0"/>
              </a:rPr>
              <a:pPr fontAlgn="base">
                <a:spcBef>
                  <a:spcPct val="0"/>
                </a:spcBef>
                <a:spcAft>
                  <a:spcPct val="0"/>
                </a:spcAft>
                <a:defRPr/>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85325597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04F3456-A9A2-4E94-AB5C-378AD06A428C}" type="slidenum">
              <a:rPr lang="ca-ES">
                <a:solidFill>
                  <a:srgbClr val="000000"/>
                </a:solidFill>
                <a:latin typeface="Times New Roman" pitchFamily="18" charset="0"/>
                <a:cs typeface="Times New Roman" pitchFamily="18" charset="0"/>
              </a:rPr>
              <a:pPr fontAlgn="base">
                <a:spcBef>
                  <a:spcPct val="0"/>
                </a:spcBef>
                <a:spcAft>
                  <a:spcPct val="0"/>
                </a:spcAft>
                <a:defRPr/>
              </a:pPr>
              <a:t>‹Nº›</a:t>
            </a:fld>
            <a:endParaRPr lang="ca-E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463147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pe/url?sa=i&amp;rct=j&amp;q=&amp;esrc=s&amp;frm=1&amp;source=images&amp;cd=&amp;cad=rja&amp;docid=yPmg5vraNe6mKM&amp;tbnid=eaVaYXNPoTjwsM:&amp;ved=0CAUQjRw&amp;url=http://www.elartedelaestrategia.com/la_guerra_preventiva_en_la_antigua_roma.html&amp;ei=AqgjUry1HpDS9ATymIHQBQ&amp;bvm=bv.51495398,d.cWc&amp;psig=AFQjCNHU9AMw5wfySv7stMD6iAih0cS7yA&amp;ust=1378154861113621" TargetMode="External"/><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pe/url?sa=i&amp;rct=j&amp;q=&amp;esrc=s&amp;frm=1&amp;source=images&amp;cd=&amp;cad=rja&amp;docid=xkPt8M31tpdR0M&amp;tbnid=FDvysvsFF-wLYM:&amp;ved=0CAUQjRw&amp;url=http://masalladeldesierto.blogspot.com/2013_04_01_archive.html&amp;ei=hVQnUpqcI5TA9gTw2YHgDA&amp;bvm=bv.51495398,d.cWc&amp;psig=AFQjCNEACtQ2PLViwAHbhjAr6fxY42fiDw&amp;ust=1378395573027688"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48680"/>
            <a:ext cx="8208912" cy="5760640"/>
          </a:xfrm>
          <a:prstGeom prst="rect">
            <a:avLst/>
          </a:prstGeom>
          <a:scene3d>
            <a:camera prst="orthographicFront"/>
            <a:lightRig rig="threePt" dir="t"/>
          </a:scene3d>
          <a:sp3d>
            <a:bevelT prst="slope"/>
          </a:sp3d>
        </p:spPr>
      </p:pic>
      <p:sp>
        <p:nvSpPr>
          <p:cNvPr id="8" name="Rectángulo 7"/>
          <p:cNvSpPr/>
          <p:nvPr/>
        </p:nvSpPr>
        <p:spPr>
          <a:xfrm>
            <a:off x="814313" y="5889509"/>
            <a:ext cx="938077" cy="338554"/>
          </a:xfrm>
          <a:prstGeom prst="rect">
            <a:avLst/>
          </a:prstGeom>
        </p:spPr>
        <p:txBody>
          <a:bodyPr wrap="none">
            <a:spAutoFit/>
          </a:bodyPr>
          <a:lstStyle/>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Imagen portada:</a:t>
            </a:r>
          </a:p>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 P. Érick Félix</a:t>
            </a:r>
            <a:endParaRPr lang="es-PE" sz="8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7497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NEW1_01.WAV"/>
          </p:stSnd>
        </p:sndAc>
      </p:transition>
    </mc:Choice>
    <mc:Fallback xmlns="">
      <p:transition spd="slow">
        <p:fade/>
        <p:sndAc>
          <p:stSnd loop="1">
            <p:snd r:embed="rId4" name="NEW1_01.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548680"/>
            <a:ext cx="8136904" cy="5760640"/>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52227" name="Rectangle 3"/>
          <p:cNvSpPr>
            <a:spLocks noChangeArrowheads="1"/>
          </p:cNvSpPr>
          <p:nvPr/>
        </p:nvSpPr>
        <p:spPr bwMode="auto">
          <a:xfrm>
            <a:off x="755576" y="548680"/>
            <a:ext cx="4824536" cy="2246769"/>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dirty="0">
                <a:solidFill>
                  <a:srgbClr val="FFFF00"/>
                </a:solidFill>
                <a:effectLst>
                  <a:glow rad="63500">
                    <a:schemeClr val="accent4">
                      <a:satMod val="175000"/>
                      <a:alpha val="40000"/>
                    </a:schemeClr>
                  </a:glow>
                  <a:outerShdw blurRad="50800" dist="38100" algn="l" rotWithShape="0">
                    <a:prstClr val="black"/>
                  </a:outerShdw>
                </a:effectLst>
                <a:latin typeface="Arial Unicode MS" pitchFamily="34" charset="-128"/>
                <a:ea typeface="Arial Unicode MS" pitchFamily="34" charset="-128"/>
                <a:cs typeface="Arial Unicode MS" pitchFamily="34" charset="-128"/>
              </a:rPr>
              <a:t>Así, ¿quién de ustedes, si quiere construir una torre, no se sienta primero a calcular los gastos, a ver si tiene para terminarla? </a:t>
            </a:r>
          </a:p>
        </p:txBody>
      </p:sp>
    </p:spTree>
    <p:extLst>
      <p:ext uri="{BB962C8B-B14F-4D97-AF65-F5344CB8AC3E}">
        <p14:creationId xmlns:p14="http://schemas.microsoft.com/office/powerpoint/2010/main" val="57769062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10" y="566936"/>
            <a:ext cx="8111238" cy="573197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6323" name="Rectangle 3"/>
          <p:cNvSpPr>
            <a:spLocks noChangeArrowheads="1"/>
          </p:cNvSpPr>
          <p:nvPr/>
        </p:nvSpPr>
        <p:spPr bwMode="auto">
          <a:xfrm>
            <a:off x="539552" y="476672"/>
            <a:ext cx="4464496" cy="3754874"/>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2800" b="1" dirty="0">
                <a:solidFill>
                  <a:srgbClr val="FFFF00"/>
                </a:solidFill>
                <a:effectLst>
                  <a:glow rad="101600">
                    <a:srgbClr val="600000">
                      <a:alpha val="6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No sea que, una vez puestos los cimientos,              no puede acabarla y se pongan a burlarse de él los que miran, diciendo:</a:t>
            </a:r>
          </a:p>
          <a:p>
            <a:pPr fontAlgn="base">
              <a:spcBef>
                <a:spcPct val="50000"/>
              </a:spcBef>
              <a:spcAft>
                <a:spcPct val="0"/>
              </a:spcAft>
              <a:defRPr/>
            </a:pPr>
            <a:r>
              <a:rPr lang="es-PE" sz="2800" b="1" dirty="0">
                <a:solidFill>
                  <a:srgbClr val="FFFF00"/>
                </a:solidFill>
                <a:effectLst>
                  <a:glow rad="101600">
                    <a:srgbClr val="600000">
                      <a:alpha val="6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"Este hombre empezó a construir y no ha sido capaz de terminar." </a:t>
            </a:r>
            <a:endParaRPr lang="es-ES" sz="2800" b="1" dirty="0">
              <a:solidFill>
                <a:srgbClr val="FFFF00"/>
              </a:solidFill>
              <a:effectLst>
                <a:glow rad="101600">
                  <a:srgbClr val="600000">
                    <a:alpha val="6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98618479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6323"/>
                                        </p:tgtEl>
                                        <p:attrNameLst>
                                          <p:attrName>style.visibility</p:attrName>
                                        </p:attrNameLst>
                                      </p:cBhvr>
                                      <p:to>
                                        <p:strVal val="visible"/>
                                      </p:to>
                                    </p:set>
                                    <p:anim calcmode="lin" valueType="num">
                                      <p:cBhvr>
                                        <p:cTn id="7" dur="1750" fill="hold"/>
                                        <p:tgtEl>
                                          <p:spTgt spid="56323"/>
                                        </p:tgtEl>
                                        <p:attrNameLst>
                                          <p:attrName>ppt_w</p:attrName>
                                        </p:attrNameLst>
                                      </p:cBhvr>
                                      <p:tavLst>
                                        <p:tav tm="0">
                                          <p:val>
                                            <p:fltVal val="0"/>
                                          </p:val>
                                        </p:tav>
                                        <p:tav tm="100000">
                                          <p:val>
                                            <p:strVal val="#ppt_w"/>
                                          </p:val>
                                        </p:tav>
                                      </p:tavLst>
                                    </p:anim>
                                    <p:anim calcmode="lin" valueType="num">
                                      <p:cBhvr>
                                        <p:cTn id="8" dur="1750" fill="hold"/>
                                        <p:tgtEl>
                                          <p:spTgt spid="56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01272" y="512018"/>
            <a:ext cx="8103175" cy="5768733"/>
          </a:xfrm>
          <a:prstGeom prst="rect">
            <a:avLst/>
          </a:prstGeom>
        </p:spPr>
      </p:pic>
      <p:pic>
        <p:nvPicPr>
          <p:cNvPr id="13314" name="Picture 2" descr="http://www.elartedelaestrategia.com/images/guerra_preventiva_roma_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255" y="3786302"/>
            <a:ext cx="3780204" cy="2635727"/>
          </a:xfrm>
          <a:prstGeom prst="roundRect">
            <a:avLst>
              <a:gd name="adj" fmla="val 0"/>
            </a:avLst>
          </a:prstGeom>
          <a:ln>
            <a:noFill/>
          </a:ln>
          <a:effectLst>
            <a:outerShdw blurRad="76200" dist="38100" dir="7800000" algn="tl" rotWithShape="0">
              <a:srgbClr val="000000">
                <a:alpha val="40000"/>
              </a:srgbClr>
            </a:outerShdw>
            <a:softEdge rad="317500"/>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60918" y="404664"/>
            <a:ext cx="8259553" cy="1815882"/>
          </a:xfrm>
          <a:prstGeom prst="rect">
            <a:avLst/>
          </a:prstGeom>
          <a:noFill/>
          <a:ln w="9525">
            <a:noFill/>
            <a:miter lim="800000"/>
            <a:headEnd/>
            <a:tailEnd/>
          </a:ln>
          <a:effectLst>
            <a:softEdge rad="317500"/>
          </a:effectLst>
        </p:spPr>
        <p:txBody>
          <a:bodyPr wrap="square">
            <a:spAutoFit/>
          </a:bodyPr>
          <a:lstStyle/>
          <a:p>
            <a:pPr fontAlgn="base">
              <a:spcBef>
                <a:spcPct val="50000"/>
              </a:spcBef>
              <a:spcAft>
                <a:spcPct val="0"/>
              </a:spcAft>
              <a:defRPr/>
            </a:pPr>
            <a:r>
              <a:rPr lang="es-ES" sz="2800" b="1" dirty="0">
                <a:solidFill>
                  <a:srgbClr val="FFFF6D"/>
                </a:solidFill>
                <a:effectLst>
                  <a:glow rad="101600">
                    <a:srgbClr val="6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¿O qué rey, si va a dar la batalla a otro rey, no se sienta primero a deliberar si con diez mil hombres podrá salir al paso       del que le ataca con veinte mil? </a:t>
            </a:r>
          </a:p>
        </p:txBody>
      </p:sp>
      <p:sp>
        <p:nvSpPr>
          <p:cNvPr id="6" name="Rectangle 3"/>
          <p:cNvSpPr>
            <a:spLocks noChangeArrowheads="1"/>
          </p:cNvSpPr>
          <p:nvPr/>
        </p:nvSpPr>
        <p:spPr bwMode="auto">
          <a:xfrm>
            <a:off x="1043608" y="3786302"/>
            <a:ext cx="3888647" cy="2234986"/>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algn="ctr" fontAlgn="base">
              <a:spcBef>
                <a:spcPct val="50000"/>
              </a:spcBef>
              <a:spcAft>
                <a:spcPct val="0"/>
              </a:spcAft>
              <a:defRPr/>
            </a:pPr>
            <a:r>
              <a:rPr lang="es-ES" sz="2800" b="1" dirty="0">
                <a:solidFill>
                  <a:srgbClr val="FFFF6D"/>
                </a:solidFill>
                <a:effectLst>
                  <a:glow rad="101600">
                    <a:srgbClr val="6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Y si no puede,  cuando el otro está todavía lejos, envía legados para pedir condiciones de paz. </a:t>
            </a:r>
          </a:p>
        </p:txBody>
      </p:sp>
    </p:spTree>
    <p:extLst>
      <p:ext uri="{BB962C8B-B14F-4D97-AF65-F5344CB8AC3E}">
        <p14:creationId xmlns:p14="http://schemas.microsoft.com/office/powerpoint/2010/main" val="253254117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82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136904" cy="576064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6 Rectángulo"/>
          <p:cNvSpPr/>
          <p:nvPr/>
        </p:nvSpPr>
        <p:spPr>
          <a:xfrm>
            <a:off x="439655" y="5157192"/>
            <a:ext cx="3765774" cy="584775"/>
          </a:xfrm>
          <a:prstGeom prst="rect">
            <a:avLst/>
          </a:prstGeom>
          <a:noFill/>
        </p:spPr>
        <p:txBody>
          <a:bodyPr wrap="none" lIns="91440" tIns="45720" rIns="91440" bIns="45720">
            <a:spAutoFit/>
          </a:bodyPr>
          <a:lstStyle/>
          <a:p>
            <a:pPr algn="ctr" fontAlgn="base">
              <a:spcBef>
                <a:spcPct val="0"/>
              </a:spcBef>
              <a:spcAft>
                <a:spcPct val="0"/>
              </a:spcAft>
            </a:pPr>
            <a:r>
              <a:rPr lang="es-ES" sz="3200" b="1" spc="200" dirty="0">
                <a:ln w="29210">
                  <a:solidFill>
                    <a:srgbClr val="AAAAAA">
                      <a:tint val="10000"/>
                    </a:srgbClr>
                  </a:solidFill>
                </a:ln>
                <a:solidFill>
                  <a:srgbClr val="AAAAAA">
                    <a:satMod val="200000"/>
                    <a:alpha val="50000"/>
                  </a:srgbClr>
                </a:solidFill>
                <a:effectLst>
                  <a:innerShdw blurRad="50800" dist="50800" dir="8100000">
                    <a:srgbClr val="7D7D7D">
                      <a:alpha val="73000"/>
                    </a:srgbClr>
                  </a:innerShdw>
                </a:effectLst>
                <a:latin typeface="Times New Roman" pitchFamily="18" charset="0"/>
                <a:cs typeface="Times New Roman" pitchFamily="18" charset="0"/>
              </a:rPr>
              <a:t>Palabra del Señor</a:t>
            </a:r>
          </a:p>
        </p:txBody>
      </p:sp>
      <p:sp>
        <p:nvSpPr>
          <p:cNvPr id="5" name="Rectangle 3"/>
          <p:cNvSpPr>
            <a:spLocks noChangeArrowheads="1"/>
          </p:cNvSpPr>
          <p:nvPr/>
        </p:nvSpPr>
        <p:spPr bwMode="auto">
          <a:xfrm>
            <a:off x="727366" y="476672"/>
            <a:ext cx="7733065" cy="1569660"/>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3200" b="1" dirty="0">
                <a:solidFill>
                  <a:srgbClr val="FFFF00"/>
                </a:solidFill>
                <a:effectLst>
                  <a:glow rad="63500">
                    <a:schemeClr val="bg1">
                      <a:lumMod val="95000"/>
                      <a:lumOff val="5000"/>
                      <a:alpha val="40000"/>
                    </a:schemeClr>
                  </a:glow>
                  <a:outerShdw blurRad="50800" dist="38100" algn="l" rotWithShape="0">
                    <a:prstClr val="black"/>
                  </a:outerShdw>
                </a:effectLst>
                <a:latin typeface="Arial Unicode MS" pitchFamily="34" charset="-128"/>
                <a:ea typeface="Arial Unicode MS" pitchFamily="34" charset="-128"/>
                <a:cs typeface="Arial Unicode MS" pitchFamily="34" charset="-128"/>
              </a:rPr>
              <a:t>Lo mismo ustedes: el que no renuncia a todos sus bienes no puede ser discípulo mío." </a:t>
            </a:r>
          </a:p>
        </p:txBody>
      </p:sp>
    </p:spTree>
    <p:extLst>
      <p:ext uri="{BB962C8B-B14F-4D97-AF65-F5344CB8AC3E}">
        <p14:creationId xmlns:p14="http://schemas.microsoft.com/office/powerpoint/2010/main" val="293244867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47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68" y="261969"/>
            <a:ext cx="8638862" cy="6437605"/>
          </a:xfrm>
          <a:prstGeom prst="rect">
            <a:avLst/>
          </a:prstGeom>
        </p:spPr>
      </p:pic>
      <p:sp>
        <p:nvSpPr>
          <p:cNvPr id="5" name="4 CuadroTexto"/>
          <p:cNvSpPr txBox="1"/>
          <p:nvPr/>
        </p:nvSpPr>
        <p:spPr>
          <a:xfrm>
            <a:off x="338658" y="61914"/>
            <a:ext cx="8466681" cy="400110"/>
          </a:xfrm>
          <a:prstGeom prst="rect">
            <a:avLst/>
          </a:prstGeom>
          <a:noFill/>
        </p:spPr>
        <p:txBody>
          <a:bodyPr wrap="square" rtlCol="0">
            <a:spAutoFit/>
          </a:bodyPr>
          <a:lstStyle/>
          <a:p>
            <a:pPr fontAlgn="base">
              <a:spcBef>
                <a:spcPct val="0"/>
              </a:spcBef>
              <a:spcAft>
                <a:spcPct val="0"/>
              </a:spcAft>
            </a:pPr>
            <a:r>
              <a:rPr lang="es-ES_tradnl" sz="20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Cada uno puede leer en voz alta el versículo que más le llamó la atención </a:t>
            </a:r>
            <a:endParaRPr lang="es-PE" sz="20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340" name="Rectangle 4"/>
          <p:cNvSpPr>
            <a:spLocks noChangeArrowheads="1"/>
          </p:cNvSpPr>
          <p:nvPr/>
        </p:nvSpPr>
        <p:spPr bwMode="auto">
          <a:xfrm>
            <a:off x="1069087" y="682258"/>
            <a:ext cx="3492896" cy="5632311"/>
          </a:xfrm>
          <a:prstGeom prst="rect">
            <a:avLst/>
          </a:prstGeom>
          <a:noFill/>
          <a:ln w="9525">
            <a:noFill/>
            <a:miter lim="800000"/>
            <a:headEnd/>
            <a:tailEnd/>
          </a:ln>
          <a:effectLst/>
          <a:scene3d>
            <a:camera prst="orthographicFront"/>
            <a:lightRig rig="threePt" dir="t"/>
          </a:scene3d>
          <a:sp3d>
            <a:bevelT prst="convex"/>
          </a:sp3d>
        </p:spPr>
        <p:txBody>
          <a:bodyPr wrap="square">
            <a:spAutoFit/>
          </a:bodyPr>
          <a:lstStyle/>
          <a:p>
            <a:pPr fontAlgn="base">
              <a:spcBef>
                <a:spcPct val="0"/>
              </a:spcBef>
              <a:spcAft>
                <a:spcPct val="0"/>
              </a:spcAft>
              <a:defRPr/>
            </a:pPr>
            <a:r>
              <a:rPr lang="ca-ES" sz="2000" i="1" dirty="0" err="1">
                <a:solidFill>
                  <a:srgbClr val="7A060F"/>
                </a:solidFill>
                <a:effectLst>
                  <a:outerShdw blurRad="38100" dist="38100" dir="2700000" algn="tl">
                    <a:srgbClr val="000000"/>
                  </a:outerShdw>
                </a:effectLst>
                <a:cs typeface="Times New Roman" pitchFamily="18" charset="0"/>
              </a:rPr>
              <a:t>Lc</a:t>
            </a:r>
            <a:r>
              <a:rPr lang="ca-ES" sz="2000" i="1" dirty="0">
                <a:solidFill>
                  <a:srgbClr val="7A060F"/>
                </a:solidFill>
                <a:effectLst>
                  <a:outerShdw blurRad="38100" dist="38100" dir="2700000" algn="tl">
                    <a:srgbClr val="000000"/>
                  </a:outerShdw>
                </a:effectLst>
                <a:cs typeface="Times New Roman" pitchFamily="18" charset="0"/>
              </a:rPr>
              <a:t> 14: 25-33</a:t>
            </a:r>
          </a:p>
          <a:p>
            <a:pPr algn="ctr" fontAlgn="base">
              <a:spcBef>
                <a:spcPct val="0"/>
              </a:spcBef>
              <a:spcAft>
                <a:spcPct val="0"/>
              </a:spcAft>
              <a:defRPr/>
            </a:pPr>
            <a:r>
              <a:rPr lang="es-ES" sz="2000" dirty="0">
                <a:solidFill>
                  <a:srgbClr val="000000"/>
                </a:solidFill>
                <a:effectLst>
                  <a:outerShdw blurRad="38100" dist="38100" dir="2700000" algn="tl">
                    <a:srgbClr val="000000">
                      <a:alpha val="43137"/>
                    </a:srgbClr>
                  </a:outerShdw>
                </a:effectLst>
                <a:cs typeface="Times New Roman" pitchFamily="18" charset="0"/>
              </a:rPr>
              <a:t>En aquel tiempo, mucha gente acompañaba a Jesús él se volvió y les dijo: “</a:t>
            </a:r>
            <a:r>
              <a:rPr lang="es-ES" sz="2000" i="1" dirty="0">
                <a:solidFill>
                  <a:srgbClr val="000000"/>
                </a:solidFill>
                <a:effectLst>
                  <a:outerShdw blurRad="38100" dist="38100" dir="2700000" algn="tl">
                    <a:srgbClr val="000000">
                      <a:alpha val="43137"/>
                    </a:srgbClr>
                  </a:outerShdw>
                </a:effectLst>
                <a:cs typeface="Times New Roman" pitchFamily="18" charset="0"/>
              </a:rPr>
              <a:t>Si alguno viene a mí y no me ama más que a su padre y a su madre, y a su mujer y a sus hijos, y a sus hermanos y a sus hermanas, e incluso a sí mismo, no puede ser discípulo mío. Quien no lleve su cruz  detrás de mí, no puede ser discípulo mío. Así, ¿quién de ustedes, si quiere construir una torre, no se sienta primero a calcular los gastos y a ver si tiene para terminarla? No sea que, una vez puestos los cimientos, </a:t>
            </a:r>
          </a:p>
        </p:txBody>
      </p:sp>
      <p:sp>
        <p:nvSpPr>
          <p:cNvPr id="6" name="Rectangle 4"/>
          <p:cNvSpPr>
            <a:spLocks noChangeArrowheads="1"/>
          </p:cNvSpPr>
          <p:nvPr/>
        </p:nvSpPr>
        <p:spPr bwMode="auto">
          <a:xfrm>
            <a:off x="4605371" y="1146199"/>
            <a:ext cx="3492896" cy="5016758"/>
          </a:xfrm>
          <a:prstGeom prst="rect">
            <a:avLst/>
          </a:prstGeom>
          <a:noFill/>
          <a:ln w="9525">
            <a:noFill/>
            <a:miter lim="800000"/>
            <a:headEnd/>
            <a:tailEnd/>
          </a:ln>
          <a:effectLst/>
          <a:scene3d>
            <a:camera prst="orthographicFront"/>
            <a:lightRig rig="threePt" dir="t"/>
          </a:scene3d>
          <a:sp3d>
            <a:bevelT prst="convex"/>
          </a:sp3d>
        </p:spPr>
        <p:txBody>
          <a:bodyPr wrap="square">
            <a:spAutoFit/>
          </a:bodyPr>
          <a:lstStyle/>
          <a:p>
            <a:pPr algn="r" fontAlgn="base">
              <a:spcBef>
                <a:spcPct val="0"/>
              </a:spcBef>
              <a:spcAft>
                <a:spcPct val="0"/>
              </a:spcAft>
              <a:defRPr/>
            </a:pPr>
            <a:r>
              <a:rPr lang="es-ES" sz="2000" i="1" dirty="0">
                <a:solidFill>
                  <a:srgbClr val="000000"/>
                </a:solidFill>
                <a:effectLst>
                  <a:outerShdw blurRad="38100" dist="38100" dir="2700000" algn="tl">
                    <a:srgbClr val="000000">
                      <a:alpha val="43137"/>
                    </a:srgbClr>
                  </a:outerShdw>
                </a:effectLst>
                <a:cs typeface="Times New Roman" pitchFamily="18" charset="0"/>
              </a:rPr>
              <a:t>no puede acabarla y se    pongan a burlarse de él, los  que miran, diciendo: “Este hombre empezó a construir y no ha sido capaz de terminar”. ¿O que rey, si va a dar batalla a otro rey, no se sienta primero a deliberar si con diez mil hombres podrá salir paso del que le ataca con veinte mil? Y si no puede, cuando el otro está todavía  lejos, envía delegados para pedir condiciones de paz. Lo mismo ustedes; el que no renuncia a todos sus bienes no puede ser discípulo mío.</a:t>
            </a:r>
          </a:p>
        </p:txBody>
      </p:sp>
    </p:spTree>
    <p:extLst>
      <p:ext uri="{BB962C8B-B14F-4D97-AF65-F5344CB8AC3E}">
        <p14:creationId xmlns:p14="http://schemas.microsoft.com/office/powerpoint/2010/main" val="398426608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strips(downRight)">
                                      <p:cBhvr>
                                        <p:cTn id="11" dur="500"/>
                                        <p:tgtEl>
                                          <p:spTgt spid="14340"/>
                                        </p:tgtEl>
                                      </p:cBhvr>
                                    </p:animEffect>
                                  </p:childTnLst>
                                </p:cTn>
                              </p:par>
                            </p:childTnLst>
                          </p:cTn>
                        </p:par>
                        <p:par>
                          <p:cTn id="12" fill="hold">
                            <p:stCondLst>
                              <p:cond delay="25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34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imagenes de Fano seguir 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63" y="543413"/>
            <a:ext cx="8110561" cy="580587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95558" y="4203085"/>
            <a:ext cx="7936882" cy="1962219"/>
          </a:xfrm>
          <a:prstGeom prst="rect">
            <a:avLst/>
          </a:prstGeom>
        </p:spPr>
        <p:txBody>
          <a:bodyPr wrap="square">
            <a:prstTxWarp prst="textCurveDown">
              <a:avLst/>
            </a:prstTxWarp>
            <a:spAutoFit/>
          </a:bodyPr>
          <a:lstStyle/>
          <a:p>
            <a:pPr marL="457200" indent="-457200" algn="ctr" fontAlgn="base">
              <a:spcBef>
                <a:spcPct val="20000"/>
              </a:spcBef>
              <a:spcAft>
                <a:spcPct val="0"/>
              </a:spcAft>
              <a:buFont typeface="Wingdings" panose="05000000000000000000" pitchFamily="2" charset="2"/>
              <a:buChar char="Ø"/>
              <a:defRPr/>
            </a:pPr>
            <a:r>
              <a:rPr lang="es-ES_tradnl" sz="2800" dirty="0">
                <a:solidFill>
                  <a:srgbClr val="FFFF00"/>
                </a:solidFill>
                <a:effectLst>
                  <a:glow rad="101600">
                    <a:srgbClr val="001000">
                      <a:alpha val="60000"/>
                    </a:srgbClr>
                  </a:glow>
                  <a:outerShdw blurRad="38100" dist="38100" dir="2700000" algn="tl">
                    <a:srgbClr val="000000">
                      <a:alpha val="43137"/>
                    </a:srgbClr>
                  </a:outerShdw>
                </a:effectLst>
                <a:latin typeface="Square721 BT" panose="020B0504020202060204" pitchFamily="34" charset="0"/>
                <a:cs typeface="Times New Roman" pitchFamily="18" charset="0"/>
              </a:rPr>
              <a:t>    ¿Cuál es la primera condición que Jesús pone para ser un auténtico discípulo suyo?.</a:t>
            </a:r>
            <a:endParaRPr lang="es-PE" sz="2800" kern="0" dirty="0">
              <a:solidFill>
                <a:srgbClr val="FFFF00"/>
              </a:solidFill>
              <a:effectLst>
                <a:glow rad="101600">
                  <a:srgbClr val="001000">
                    <a:alpha val="60000"/>
                  </a:srgbClr>
                </a:glow>
                <a:outerShdw blurRad="38100" dist="38100" dir="2700000" algn="tl">
                  <a:srgbClr val="000000">
                    <a:alpha val="43137"/>
                  </a:srgbClr>
                </a:outerShdw>
              </a:effectLst>
              <a:latin typeface="Square721 BT" panose="020B0504020202060204" pitchFamily="34" charset="0"/>
              <a:cs typeface="Times New Roman" pitchFamily="18" charset="0"/>
            </a:endParaRPr>
          </a:p>
        </p:txBody>
      </p:sp>
      <p:sp>
        <p:nvSpPr>
          <p:cNvPr id="9" name="8 Trapecio"/>
          <p:cNvSpPr/>
          <p:nvPr/>
        </p:nvSpPr>
        <p:spPr>
          <a:xfrm>
            <a:off x="1403648" y="454847"/>
            <a:ext cx="6735800" cy="741905"/>
          </a:xfrm>
          <a:prstGeom prst="trapezoid">
            <a:avLst>
              <a:gd name="adj" fmla="val 5196"/>
            </a:avLst>
          </a:prstGeom>
          <a:no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ES_tradnl" sz="4000" b="1" dirty="0">
                <a:solidFill>
                  <a:srgbClr val="FFFFFF"/>
                </a:solidFill>
                <a:effectLst>
                  <a:glow rad="101600">
                    <a:srgbClr val="600000">
                      <a:alpha val="60000"/>
                    </a:srgbClr>
                  </a:glow>
                  <a:outerShdw blurRad="38100" dist="38100" dir="2700000" algn="tl">
                    <a:srgbClr val="000000">
                      <a:alpha val="43137"/>
                    </a:srgbClr>
                  </a:outerShdw>
                </a:effectLst>
              </a:rPr>
              <a:t>Preguntas para la lectura:</a:t>
            </a:r>
            <a:endParaRPr lang="es-PE" sz="4000" dirty="0">
              <a:solidFill>
                <a:srgbClr val="FFFFFF"/>
              </a:solidFill>
              <a:effectLst>
                <a:glow rad="101600">
                  <a:srgbClr val="600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03350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94" y="525742"/>
            <a:ext cx="8115051" cy="5810663"/>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7" name="6 Rectángulo"/>
          <p:cNvSpPr/>
          <p:nvPr/>
        </p:nvSpPr>
        <p:spPr>
          <a:xfrm>
            <a:off x="686196" y="1556792"/>
            <a:ext cx="5041256" cy="2308324"/>
          </a:xfrm>
          <a:prstGeom prst="rect">
            <a:avLst/>
          </a:prstGeom>
        </p:spPr>
        <p:txBody>
          <a:bodyPr wrap="square">
            <a:spAutoFit/>
          </a:bodyPr>
          <a:lstStyle/>
          <a:p>
            <a:pPr marL="571500" indent="-571500" algn="ctr" fontAlgn="base">
              <a:spcBef>
                <a:spcPct val="0"/>
              </a:spcBef>
              <a:spcAft>
                <a:spcPct val="0"/>
              </a:spcAft>
              <a:buFont typeface="Wingdings" panose="05000000000000000000" pitchFamily="2" charset="2"/>
              <a:buChar char="Ø"/>
            </a:pPr>
            <a:r>
              <a:rPr lang="es-PE" sz="3600" dirty="0">
                <a:solidFill>
                  <a:srgbClr val="FFFFFF"/>
                </a:solidFill>
                <a:effectLst>
                  <a:glow rad="101600">
                    <a:srgbClr val="600000">
                      <a:alpha val="60000"/>
                    </a:srgbClr>
                  </a:glow>
                  <a:outerShdw blurRad="38100" dist="38100" dir="2700000" algn="tl">
                    <a:srgbClr val="000000">
                      <a:alpha val="43137"/>
                    </a:srgbClr>
                  </a:outerShdw>
                </a:effectLst>
                <a:latin typeface="Square721 Cn BT" panose="020B0406020202050204" pitchFamily="34" charset="0"/>
                <a:cs typeface="Times New Roman" pitchFamily="18" charset="0"/>
              </a:rPr>
              <a:t>¿</a:t>
            </a:r>
            <a:r>
              <a:rPr lang="es-PE" sz="3600" dirty="0">
                <a:solidFill>
                  <a:srgbClr val="FFFFFF"/>
                </a:solidFill>
                <a:effectLst>
                  <a:glow rad="101600">
                    <a:srgbClr val="600000">
                      <a:alpha val="60000"/>
                    </a:srgbClr>
                  </a:glow>
                  <a:outerShdw blurRad="38100" dist="38100" dir="2700000" algn="tl">
                    <a:srgbClr val="000000">
                      <a:alpha val="43137"/>
                    </a:srgbClr>
                  </a:outerShdw>
                </a:effectLst>
                <a:latin typeface="Square721 BT" panose="020B0504020202060204" pitchFamily="34" charset="0"/>
                <a:cs typeface="Times New Roman" pitchFamily="18" charset="0"/>
              </a:rPr>
              <a:t>Qué</a:t>
            </a:r>
            <a:r>
              <a:rPr lang="es-PE" sz="3600" dirty="0">
                <a:solidFill>
                  <a:srgbClr val="FFFFFF"/>
                </a:solidFill>
                <a:effectLst>
                  <a:glow rad="101600">
                    <a:srgbClr val="600000">
                      <a:alpha val="60000"/>
                    </a:srgbClr>
                  </a:glow>
                  <a:outerShdw blurRad="38100" dist="38100" dir="2700000" algn="tl">
                    <a:srgbClr val="000000">
                      <a:alpha val="43137"/>
                    </a:srgbClr>
                  </a:outerShdw>
                </a:effectLst>
                <a:latin typeface="Square721 Cn BT" panose="020B0406020202050204" pitchFamily="34" charset="0"/>
                <a:cs typeface="Times New Roman" pitchFamily="18" charset="0"/>
              </a:rPr>
              <a:t> puede significar “amar más que” a padres, esposos y hermanos?</a:t>
            </a:r>
          </a:p>
        </p:txBody>
      </p:sp>
      <p:pic>
        <p:nvPicPr>
          <p:cNvPr id="8" name="Picture 4" descr="https://blogdeuncatequista.files.wordpress.com/2013/11/dejarlo-todo-fa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7504" y="3501008"/>
            <a:ext cx="5616624" cy="318286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182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 calcmode="lin" valueType="num">
                                      <p:cBhvr>
                                        <p:cTn id="9" dur="250" fill="hold"/>
                                        <p:tgtEl>
                                          <p:spTgt spid="7"/>
                                        </p:tgtEl>
                                        <p:attrNameLst>
                                          <p:attrName>ppt_x</p:attrName>
                                        </p:attrNameLst>
                                      </p:cBhvr>
                                      <p:tavLst>
                                        <p:tav tm="0">
                                          <p:val>
                                            <p:fltVal val="0.5"/>
                                          </p:val>
                                        </p:tav>
                                        <p:tav tm="100000">
                                          <p:val>
                                            <p:strVal val="#ppt_x"/>
                                          </p:val>
                                        </p:tav>
                                      </p:tavLst>
                                    </p:anim>
                                    <p:anim calcmode="lin" valueType="num">
                                      <p:cBhvr>
                                        <p:cTn id="10" dur="2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46" y="500387"/>
            <a:ext cx="8367364" cy="5810261"/>
          </a:xfrm>
          <a:prstGeom prst="rect">
            <a:avLst/>
          </a:prstGeom>
          <a:scene3d>
            <a:camera prst="orthographicFront"/>
            <a:lightRig rig="threePt" dir="t"/>
          </a:scene3d>
          <a:sp3d>
            <a:bevelT prst="convex"/>
          </a:sp3d>
        </p:spPr>
      </p:pic>
      <p:sp>
        <p:nvSpPr>
          <p:cNvPr id="10" name="9 Rectángulo"/>
          <p:cNvSpPr/>
          <p:nvPr/>
        </p:nvSpPr>
        <p:spPr>
          <a:xfrm>
            <a:off x="550480" y="4856266"/>
            <a:ext cx="8064896" cy="1323439"/>
          </a:xfrm>
          <a:prstGeom prst="rect">
            <a:avLst/>
          </a:prstGeom>
        </p:spPr>
        <p:txBody>
          <a:bodyPr wrap="square">
            <a:spAutoFit/>
          </a:bodyPr>
          <a:lstStyle/>
          <a:p>
            <a:pPr marL="571500" indent="-571500" algn="ctr" fontAlgn="base">
              <a:spcBef>
                <a:spcPct val="20000"/>
              </a:spcBef>
              <a:spcAft>
                <a:spcPct val="0"/>
              </a:spcAft>
              <a:buFont typeface="Wingdings" panose="05000000000000000000" pitchFamily="2" charset="2"/>
              <a:buChar char="Ø"/>
              <a:defRPr/>
            </a:pPr>
            <a:r>
              <a:rPr lang="es-PE" sz="4000" kern="0" dirty="0">
                <a:solidFill>
                  <a:srgbClr val="FFFF6D"/>
                </a:solidFill>
                <a:effectLst>
                  <a:glow rad="101600">
                    <a:srgbClr val="600000">
                      <a:alpha val="60000"/>
                    </a:srgbClr>
                  </a:glow>
                  <a:outerShdw blurRad="38100" dist="38100" dir="2700000" algn="tl">
                    <a:srgbClr val="000000">
                      <a:alpha val="43137"/>
                    </a:srgbClr>
                  </a:outerShdw>
                </a:effectLst>
                <a:latin typeface="AR CENA" panose="02000000000000000000" pitchFamily="2" charset="0"/>
                <a:cs typeface="Times New Roman" pitchFamily="18" charset="0"/>
              </a:rPr>
              <a:t>¿Qué lugar ocupa el cuidado de la propia vida en el seguimiento de Jesús?</a:t>
            </a:r>
          </a:p>
        </p:txBody>
      </p:sp>
    </p:spTree>
    <p:extLst>
      <p:ext uri="{BB962C8B-B14F-4D97-AF65-F5344CB8AC3E}">
        <p14:creationId xmlns:p14="http://schemas.microsoft.com/office/powerpoint/2010/main" val="406351394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548680"/>
            <a:ext cx="8208912" cy="5826362"/>
          </a:xfrm>
          <a:prstGeom prst="rect">
            <a:avLst/>
          </a:prstGeom>
          <a:scene3d>
            <a:camera prst="orthographicFront"/>
            <a:lightRig rig="threePt" dir="t"/>
          </a:scene3d>
          <a:sp3d>
            <a:bevelT prst="convex"/>
          </a:sp3d>
        </p:spPr>
      </p:pic>
      <p:sp>
        <p:nvSpPr>
          <p:cNvPr id="6" name="5 Rectángulo"/>
          <p:cNvSpPr/>
          <p:nvPr/>
        </p:nvSpPr>
        <p:spPr>
          <a:xfrm>
            <a:off x="1079612" y="764704"/>
            <a:ext cx="6984776" cy="1569660"/>
          </a:xfrm>
          <a:prstGeom prst="rect">
            <a:avLst/>
          </a:prstGeom>
        </p:spPr>
        <p:txBody>
          <a:bodyPr wrap="square">
            <a:spAutoFit/>
          </a:bodyPr>
          <a:lstStyle/>
          <a:p>
            <a:pPr marL="457200" indent="-457200" algn="ctr" fontAlgn="base">
              <a:spcBef>
                <a:spcPct val="0"/>
              </a:spcBef>
              <a:spcAft>
                <a:spcPct val="0"/>
              </a:spcAft>
              <a:buFont typeface="Wingdings" panose="05000000000000000000" pitchFamily="2" charset="2"/>
              <a:buChar char="Ø"/>
            </a:pPr>
            <a:r>
              <a:rPr lang="es-PE" sz="3200" b="1" i="1" dirty="0">
                <a:solidFill>
                  <a:srgbClr val="FFFFFF"/>
                </a:solidFill>
                <a:effectLst>
                  <a:glow rad="101600">
                    <a:srgbClr val="000022">
                      <a:alpha val="60000"/>
                    </a:srgbClr>
                  </a:glow>
                  <a:outerShdw blurRad="38100" dist="38100" dir="2700000" algn="tl">
                    <a:srgbClr val="000000">
                      <a:alpha val="43137"/>
                    </a:srgbClr>
                  </a:outerShdw>
                </a:effectLst>
                <a:latin typeface="Lucida Sans" pitchFamily="34" charset="0"/>
                <a:cs typeface="Times New Roman" pitchFamily="18" charset="0"/>
              </a:rPr>
              <a:t>¿Cuál es la relación entre morir en la cruz y seguimiento del Señor?</a:t>
            </a:r>
          </a:p>
        </p:txBody>
      </p:sp>
    </p:spTree>
    <p:extLst>
      <p:ext uri="{BB962C8B-B14F-4D97-AF65-F5344CB8AC3E}">
        <p14:creationId xmlns:p14="http://schemas.microsoft.com/office/powerpoint/2010/main" val="124961596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2/3*#ppt_w"/>
                                          </p:val>
                                        </p:tav>
                                        <p:tav tm="100000">
                                          <p:val>
                                            <p:strVal val="#ppt_w"/>
                                          </p:val>
                                        </p:tav>
                                      </p:tavLst>
                                    </p:anim>
                                    <p:anim calcmode="lin" valueType="num">
                                      <p:cBhvr>
                                        <p:cTn id="8" dur="2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23" y="535954"/>
            <a:ext cx="8132963" cy="5813331"/>
          </a:xfrm>
          <a:prstGeom prst="rect">
            <a:avLst/>
          </a:prstGeom>
          <a:scene3d>
            <a:camera prst="orthographicFront"/>
            <a:lightRig rig="threePt" dir="t"/>
          </a:scene3d>
          <a:sp3d>
            <a:bevelT prst="convex"/>
          </a:sp3d>
        </p:spPr>
      </p:pic>
      <p:sp>
        <p:nvSpPr>
          <p:cNvPr id="5" name="6 Rectángulo"/>
          <p:cNvSpPr/>
          <p:nvPr/>
        </p:nvSpPr>
        <p:spPr>
          <a:xfrm>
            <a:off x="4467014" y="575004"/>
            <a:ext cx="4177408" cy="3539430"/>
          </a:xfrm>
          <a:prstGeom prst="rect">
            <a:avLst/>
          </a:prstGeom>
        </p:spPr>
        <p:txBody>
          <a:bodyPr wrap="square">
            <a:spAutoFit/>
          </a:bodyPr>
          <a:lstStyle/>
          <a:p>
            <a:pPr marL="457200" indent="-457200" algn="ctr" fontAlgn="base">
              <a:spcBef>
                <a:spcPct val="20000"/>
              </a:spcBef>
              <a:spcAft>
                <a:spcPct val="0"/>
              </a:spcAft>
              <a:buFont typeface="Wingdings" panose="05000000000000000000" pitchFamily="2" charset="2"/>
              <a:buChar char="Ø"/>
              <a:defRPr/>
            </a:pPr>
            <a:r>
              <a:rPr lang="es-PE" sz="3200" b="1" kern="0" dirty="0">
                <a:solidFill>
                  <a:srgbClr val="FF0000"/>
                </a:solidFill>
                <a:effectLst>
                  <a:outerShdw blurRad="50800" dist="50800" dir="5400000" algn="ctr" rotWithShape="0">
                    <a:srgbClr val="C00000"/>
                  </a:outerShdw>
                </a:effectLst>
                <a:latin typeface="Tekton Pro" panose="020F0603020208020904" pitchFamily="34" charset="0"/>
                <a:cs typeface="Times New Roman" pitchFamily="18" charset="0"/>
              </a:rPr>
              <a:t>¿Cómo se suceden los acontecimientos en la “parábola” de la construcción de la torre?, ¿cuál es el argumento de fondo y el resultado final?</a:t>
            </a:r>
          </a:p>
        </p:txBody>
      </p:sp>
    </p:spTree>
    <p:extLst>
      <p:ext uri="{BB962C8B-B14F-4D97-AF65-F5344CB8AC3E}">
        <p14:creationId xmlns:p14="http://schemas.microsoft.com/office/powerpoint/2010/main" val="249592826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1403648" y="3212976"/>
            <a:ext cx="5976664" cy="1944216"/>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PE" sz="1600" kern="10" dirty="0" smtClean="0">
                <a:ln w="9525">
                  <a:round/>
                  <a:headEnd/>
                  <a:tailEnd/>
                </a:ln>
                <a:gradFill rotWithShape="0">
                  <a:gsLst>
                    <a:gs pos="0">
                      <a:srgbClr val="FFE701"/>
                    </a:gs>
                    <a:gs pos="100000">
                      <a:srgbClr val="FE3E02"/>
                    </a:gs>
                  </a:gsLst>
                  <a:lin ang="5400000" scaled="1"/>
                </a:gradFill>
                <a:latin typeface="Impact"/>
              </a:rPr>
              <a:t>SI  </a:t>
            </a:r>
            <a:r>
              <a:rPr lang="es-PE" sz="1600" kern="10" dirty="0">
                <a:ln w="9525">
                  <a:round/>
                  <a:headEnd/>
                  <a:tailEnd/>
                </a:ln>
                <a:gradFill rotWithShape="0">
                  <a:gsLst>
                    <a:gs pos="0">
                      <a:srgbClr val="FFE701"/>
                    </a:gs>
                    <a:gs pos="100000">
                      <a:srgbClr val="FE3E02"/>
                    </a:gs>
                  </a:gsLst>
                  <a:lin ang="5400000" scaled="1"/>
                </a:gradFill>
                <a:latin typeface="Impact"/>
              </a:rPr>
              <a:t>ALGUNO QUIERE </a:t>
            </a:r>
          </a:p>
          <a:p>
            <a:pPr algn="ctr" fontAlgn="base">
              <a:spcBef>
                <a:spcPct val="0"/>
              </a:spcBef>
              <a:spcAft>
                <a:spcPct val="0"/>
              </a:spcAft>
            </a:pPr>
            <a:r>
              <a:rPr lang="es-PE" sz="1600" kern="10" dirty="0">
                <a:ln w="9525">
                  <a:round/>
                  <a:headEnd/>
                  <a:tailEnd/>
                </a:ln>
                <a:gradFill rotWithShape="0">
                  <a:gsLst>
                    <a:gs pos="0">
                      <a:srgbClr val="FFE701"/>
                    </a:gs>
                    <a:gs pos="100000">
                      <a:srgbClr val="FE3E02"/>
                    </a:gs>
                  </a:gsLst>
                  <a:lin ang="5400000" scaled="1"/>
                </a:gradFill>
                <a:latin typeface="Impact"/>
              </a:rPr>
              <a:t>VENIR CONMIGO</a:t>
            </a:r>
          </a:p>
        </p:txBody>
      </p:sp>
      <p:sp>
        <p:nvSpPr>
          <p:cNvPr id="4" name="2 Rectángulo"/>
          <p:cNvSpPr/>
          <p:nvPr/>
        </p:nvSpPr>
        <p:spPr>
          <a:xfrm>
            <a:off x="5652120" y="476672"/>
            <a:ext cx="2973891"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2800" b="1" dirty="0">
                <a:ln w="11430"/>
                <a:solidFill>
                  <a:srgbClr val="FFFF00"/>
                </a:solidFill>
                <a:effectLst>
                  <a:outerShdw blurRad="50800" dist="39000" dir="5460000" algn="tl">
                    <a:srgbClr val="000000">
                      <a:alpha val="38000"/>
                    </a:srgbClr>
                  </a:outerShdw>
                </a:effectLst>
                <a:latin typeface="Comic Sans MS" pitchFamily="66" charset="0"/>
              </a:rPr>
              <a:t>Lucas 14,25-33</a:t>
            </a:r>
          </a:p>
          <a:p>
            <a:pPr algn="ctr" fontAlgn="base">
              <a:spcBef>
                <a:spcPct val="0"/>
              </a:spcBef>
              <a:spcAft>
                <a:spcPct val="0"/>
              </a:spcAft>
            </a:pPr>
            <a:endParaRPr lang="es-PE" sz="2800" b="1" dirty="0">
              <a:ln w="11430"/>
              <a:solidFill>
                <a:srgbClr val="FFFF00"/>
              </a:solidFill>
              <a:effectLst>
                <a:outerShdw blurRad="50800" dist="39000" dir="5460000" algn="tl">
                  <a:srgbClr val="000000">
                    <a:alpha val="38000"/>
                  </a:srgbClr>
                </a:outerShdw>
              </a:effectLst>
            </a:endParaRPr>
          </a:p>
        </p:txBody>
      </p:sp>
      <p:sp>
        <p:nvSpPr>
          <p:cNvPr id="5" name="Text Box 7"/>
          <p:cNvSpPr txBox="1">
            <a:spLocks noChangeArrowheads="1"/>
          </p:cNvSpPr>
          <p:nvPr/>
        </p:nvSpPr>
        <p:spPr bwMode="auto">
          <a:xfrm>
            <a:off x="5319290" y="5775647"/>
            <a:ext cx="3213150" cy="461665"/>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400" dirty="0">
                <a:solidFill>
                  <a:srgbClr val="FFFFFF"/>
                </a:solidFill>
                <a:effectLst>
                  <a:glow rad="101600">
                    <a:srgbClr val="600000">
                      <a:alpha val="60000"/>
                    </a:srgbClr>
                  </a:glow>
                  <a:outerShdw blurRad="38100" dist="38100" dir="2700000" algn="tl">
                    <a:srgbClr val="C0C0C0"/>
                  </a:outerShdw>
                </a:effectLst>
                <a:latin typeface="Comic Sans MS" pitchFamily="66" charset="0"/>
              </a:rPr>
              <a:t>   8 Septiembre 2019 </a:t>
            </a:r>
          </a:p>
        </p:txBody>
      </p:sp>
      <p:grpSp>
        <p:nvGrpSpPr>
          <p:cNvPr id="6" name="Group 226"/>
          <p:cNvGrpSpPr>
            <a:grpSpLocks/>
          </p:cNvGrpSpPr>
          <p:nvPr/>
        </p:nvGrpSpPr>
        <p:grpSpPr bwMode="auto">
          <a:xfrm>
            <a:off x="539552" y="548680"/>
            <a:ext cx="4343400" cy="572135"/>
            <a:chOff x="696" y="689"/>
            <a:chExt cx="6840" cy="901"/>
          </a:xfrm>
        </p:grpSpPr>
        <p:sp>
          <p:nvSpPr>
            <p:cNvPr id="7" name="Rectangle 32"/>
            <p:cNvSpPr>
              <a:spLocks noChangeArrowheads="1"/>
            </p:cNvSpPr>
            <p:nvPr/>
          </p:nvSpPr>
          <p:spPr bwMode="auto">
            <a:xfrm>
              <a:off x="696" y="1004"/>
              <a:ext cx="6840" cy="586"/>
            </a:xfrm>
            <a:prstGeom prst="rect">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fontAlgn="base">
                <a:spcBef>
                  <a:spcPct val="0"/>
                </a:spcBef>
                <a:spcAft>
                  <a:spcPct val="0"/>
                </a:spcAft>
              </a:pPr>
              <a:endParaRPr lang="es-PE" sz="2400" dirty="0">
                <a:solidFill>
                  <a:srgbClr val="000000"/>
                </a:solidFill>
              </a:endParaRPr>
            </a:p>
          </p:txBody>
        </p:sp>
        <p:sp>
          <p:nvSpPr>
            <p:cNvPr id="8" name="Text Box 29"/>
            <p:cNvSpPr txBox="1">
              <a:spLocks noChangeArrowheads="1"/>
            </p:cNvSpPr>
            <p:nvPr/>
          </p:nvSpPr>
          <p:spPr bwMode="auto">
            <a:xfrm>
              <a:off x="1672" y="777"/>
              <a:ext cx="5400" cy="666"/>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fontAlgn="base">
                <a:spcBef>
                  <a:spcPct val="0"/>
                </a:spcBef>
              </a:pPr>
              <a:r>
                <a:rPr lang="es-ES_tradnl" sz="1100" b="1" dirty="0">
                  <a:solidFill>
                    <a:srgbClr val="003300"/>
                  </a:solidFill>
                  <a:latin typeface="Arial Rounded MT Bold" panose="020F0704030504030204" pitchFamily="34" charset="0"/>
                  <a:ea typeface="Times New Roman" panose="02020603050405020304" pitchFamily="18" charset="0"/>
                </a:rPr>
                <a:t>LECTIO DIVINA – DOMINGO 23º TO –Ciclo C</a:t>
              </a:r>
              <a:endParaRPr lang="es-PE" sz="1200" dirty="0">
                <a:solidFill>
                  <a:srgbClr val="880000"/>
                </a:solidFill>
                <a:ea typeface="Times New Roman" panose="02020603050405020304" pitchFamily="18" charset="0"/>
              </a:endParaRPr>
            </a:p>
            <a:p>
              <a:pPr indent="19050" algn="r" fontAlgn="base">
                <a:spcBef>
                  <a:spcPct val="0"/>
                </a:spcBef>
              </a:pPr>
              <a:r>
                <a:rPr lang="es-ES_tradnl" sz="1100" b="1" dirty="0">
                  <a:solidFill>
                    <a:srgbClr val="385623"/>
                  </a:solidFill>
                  <a:latin typeface="Arial Rounded MT Bold" panose="020F0704030504030204" pitchFamily="34" charset="0"/>
                  <a:ea typeface="Times New Roman" panose="02020603050405020304" pitchFamily="18" charset="0"/>
                </a:rPr>
                <a:t>SI ALGUNO QUIERE VENIR CONMIGO…</a:t>
              </a:r>
              <a:endParaRPr lang="es-PE" sz="1200" dirty="0">
                <a:solidFill>
                  <a:srgbClr val="880000"/>
                </a:solidFill>
                <a:ea typeface="Times New Roman" panose="02020603050405020304" pitchFamily="18" charset="0"/>
              </a:endParaRPr>
            </a:p>
            <a:p>
              <a:pPr indent="19050" algn="r" fontAlgn="base">
                <a:spcBef>
                  <a:spcPct val="0"/>
                </a:spcBef>
              </a:pPr>
              <a:r>
                <a:rPr lang="es-ES_tradnl" sz="1100" b="1" dirty="0">
                  <a:solidFill>
                    <a:srgbClr val="808080"/>
                  </a:solidFill>
                  <a:latin typeface="Arial Rounded MT Bold" panose="020F0704030504030204" pitchFamily="34" charset="0"/>
                  <a:ea typeface="Times New Roman" panose="02020603050405020304" pitchFamily="18" charset="0"/>
                </a:rPr>
                <a:t> </a:t>
              </a:r>
              <a:endParaRPr lang="es-PE" sz="1200" dirty="0">
                <a:solidFill>
                  <a:srgbClr val="880000"/>
                </a:solidFill>
                <a:ea typeface="Times New Roman" panose="02020603050405020304" pitchFamily="18" charset="0"/>
              </a:endParaRPr>
            </a:p>
            <a:p>
              <a:pPr indent="19050" algn="r" fontAlgn="base">
                <a:spcBef>
                  <a:spcPct val="0"/>
                </a:spcBef>
              </a:pPr>
              <a:r>
                <a:rPr lang="es-ES_tradnl" sz="1100" b="1" dirty="0">
                  <a:solidFill>
                    <a:srgbClr val="595959"/>
                  </a:solidFill>
                  <a:latin typeface="Arial Rounded MT Bold" panose="020F0704030504030204" pitchFamily="34" charset="0"/>
                  <a:ea typeface="Times New Roman" panose="02020603050405020304" pitchFamily="18" charset="0"/>
                </a:rPr>
                <a:t> </a:t>
              </a:r>
              <a:endParaRPr lang="es-PE" sz="1200" dirty="0">
                <a:solidFill>
                  <a:srgbClr val="880000"/>
                </a:solidFill>
                <a:ea typeface="Times New Roman" panose="02020603050405020304" pitchFamily="18" charset="0"/>
              </a:endParaRPr>
            </a:p>
          </p:txBody>
        </p:sp>
        <p:pic>
          <p:nvPicPr>
            <p:cNvPr id="9" name="Picture 193"/>
            <p:cNvPicPr>
              <a:picLocks noChangeAspect="1" noChangeArrowheads="1"/>
            </p:cNvPicPr>
            <p:nvPr/>
          </p:nvPicPr>
          <p:blipFill>
            <a:blip r:embed="rId2">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887" y="689"/>
              <a:ext cx="539" cy="754"/>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6708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par>
                          <p:cTn id="15" fill="hold">
                            <p:stCondLst>
                              <p:cond delay="4000"/>
                            </p:stCondLst>
                            <p:childTnLst>
                              <p:par>
                                <p:cTn id="16" presetID="2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70" y="539413"/>
            <a:ext cx="8152575" cy="5822749"/>
          </a:xfrm>
          <a:prstGeom prst="rect">
            <a:avLst/>
          </a:prstGeom>
          <a:scene3d>
            <a:camera prst="orthographicFront"/>
            <a:lightRig rig="threePt" dir="t"/>
          </a:scene3d>
          <a:sp3d>
            <a:bevelT prst="convex"/>
          </a:sp3d>
        </p:spPr>
      </p:pic>
      <p:sp>
        <p:nvSpPr>
          <p:cNvPr id="3" name="2 Marcador de contenido"/>
          <p:cNvSpPr>
            <a:spLocks noGrp="1"/>
          </p:cNvSpPr>
          <p:nvPr>
            <p:ph idx="1"/>
          </p:nvPr>
        </p:nvSpPr>
        <p:spPr>
          <a:xfrm>
            <a:off x="453834" y="550257"/>
            <a:ext cx="8175011" cy="2012638"/>
          </a:xfrm>
          <a:noFill/>
          <a:scene3d>
            <a:camera prst="orthographicFront"/>
            <a:lightRig rig="threePt" dir="t"/>
          </a:scene3d>
          <a:sp3d>
            <a:bevelT w="114300" prst="artDeco"/>
          </a:sp3d>
        </p:spPr>
        <p:txBody>
          <a:bodyPr/>
          <a:lstStyle/>
          <a:p>
            <a:pPr algn="ctr">
              <a:buFont typeface="Wingdings" panose="05000000000000000000" pitchFamily="2" charset="2"/>
              <a:buChar char="Ø"/>
            </a:pPr>
            <a:r>
              <a:rPr lang="es-PE" b="1" dirty="0">
                <a:ln w="1905"/>
                <a:solidFill>
                  <a:srgbClr val="FFFF6D"/>
                </a:solidFill>
                <a:effectLst>
                  <a:glow rad="101600">
                    <a:srgbClr val="000022">
                      <a:alpha val="60000"/>
                    </a:srgbClr>
                  </a:glow>
                  <a:outerShdw blurRad="38100" dist="38100" dir="2700000" algn="tl">
                    <a:srgbClr val="000000">
                      <a:alpha val="43137"/>
                    </a:srgbClr>
                  </a:outerShdw>
                </a:effectLst>
                <a:latin typeface="Segoe UI Semibold" pitchFamily="34" charset="0"/>
              </a:rPr>
              <a:t>En la “parábola” del rey que </a:t>
            </a:r>
            <a:endParaRPr lang="es-PE" b="1" dirty="0" smtClean="0">
              <a:ln w="1905"/>
              <a:solidFill>
                <a:srgbClr val="FFFF6D"/>
              </a:solidFill>
              <a:effectLst>
                <a:glow rad="101600">
                  <a:srgbClr val="000022">
                    <a:alpha val="60000"/>
                  </a:srgbClr>
                </a:glow>
                <a:outerShdw blurRad="38100" dist="38100" dir="2700000" algn="tl">
                  <a:srgbClr val="000000">
                    <a:alpha val="43137"/>
                  </a:srgbClr>
                </a:outerShdw>
              </a:effectLst>
              <a:latin typeface="Segoe UI Semibold" pitchFamily="34" charset="0"/>
            </a:endParaRPr>
          </a:p>
          <a:p>
            <a:pPr marL="0" indent="0" algn="ctr">
              <a:buNone/>
            </a:pPr>
            <a:r>
              <a:rPr lang="es-PE" b="1" dirty="0" smtClean="0">
                <a:ln w="1905"/>
                <a:solidFill>
                  <a:srgbClr val="FFFF6D"/>
                </a:solidFill>
                <a:effectLst>
                  <a:glow rad="101600">
                    <a:srgbClr val="000022">
                      <a:alpha val="60000"/>
                    </a:srgbClr>
                  </a:glow>
                  <a:outerShdw blurRad="38100" dist="38100" dir="2700000" algn="tl">
                    <a:srgbClr val="000000">
                      <a:alpha val="43137"/>
                    </a:srgbClr>
                  </a:outerShdw>
                </a:effectLst>
                <a:latin typeface="Segoe UI Semibold" pitchFamily="34" charset="0"/>
              </a:rPr>
              <a:t>combate </a:t>
            </a:r>
            <a:r>
              <a:rPr lang="es-PE" b="1" dirty="0">
                <a:ln w="1905"/>
                <a:solidFill>
                  <a:srgbClr val="FFFF6D"/>
                </a:solidFill>
                <a:effectLst>
                  <a:glow rad="101600">
                    <a:srgbClr val="000022">
                      <a:alpha val="60000"/>
                    </a:srgbClr>
                  </a:glow>
                  <a:outerShdw blurRad="38100" dist="38100" dir="2700000" algn="tl">
                    <a:srgbClr val="000000">
                      <a:alpha val="43137"/>
                    </a:srgbClr>
                  </a:outerShdw>
                </a:effectLst>
                <a:latin typeface="Segoe UI Semibold" pitchFamily="34" charset="0"/>
              </a:rPr>
              <a:t>con otro rey; </a:t>
            </a:r>
            <a:endParaRPr lang="es-PE" b="1" dirty="0" smtClean="0">
              <a:ln w="1905"/>
              <a:solidFill>
                <a:srgbClr val="FFFF6D"/>
              </a:solidFill>
              <a:effectLst>
                <a:glow rad="101600">
                  <a:srgbClr val="000022">
                    <a:alpha val="60000"/>
                  </a:srgbClr>
                </a:glow>
                <a:outerShdw blurRad="38100" dist="38100" dir="2700000" algn="tl">
                  <a:srgbClr val="000000">
                    <a:alpha val="43137"/>
                  </a:srgbClr>
                </a:outerShdw>
              </a:effectLst>
              <a:latin typeface="Segoe UI Semibold" pitchFamily="34" charset="0"/>
            </a:endParaRPr>
          </a:p>
          <a:p>
            <a:pPr marL="0" indent="0" algn="ctr">
              <a:buNone/>
            </a:pPr>
            <a:r>
              <a:rPr lang="es-PE" b="1" dirty="0" smtClean="0">
                <a:ln w="1905"/>
                <a:solidFill>
                  <a:srgbClr val="FFFF6D"/>
                </a:solidFill>
                <a:effectLst>
                  <a:glow rad="101600">
                    <a:srgbClr val="000022">
                      <a:alpha val="60000"/>
                    </a:srgbClr>
                  </a:glow>
                  <a:outerShdw blurRad="38100" dist="38100" dir="2700000" algn="tl">
                    <a:srgbClr val="000000">
                      <a:alpha val="43137"/>
                    </a:srgbClr>
                  </a:outerShdw>
                </a:effectLst>
                <a:latin typeface="Segoe UI Semibold" pitchFamily="34" charset="0"/>
              </a:rPr>
              <a:t>¿</a:t>
            </a:r>
            <a:r>
              <a:rPr lang="es-PE" b="1" dirty="0">
                <a:ln w="1905"/>
                <a:solidFill>
                  <a:srgbClr val="FFFF6D"/>
                </a:solidFill>
                <a:effectLst>
                  <a:glow rad="101600">
                    <a:srgbClr val="000022">
                      <a:alpha val="60000"/>
                    </a:srgbClr>
                  </a:glow>
                  <a:outerShdw blurRad="38100" dist="38100" dir="2700000" algn="tl">
                    <a:srgbClr val="000000">
                      <a:alpha val="43137"/>
                    </a:srgbClr>
                  </a:outerShdw>
                </a:effectLst>
                <a:latin typeface="Segoe UI Semibold" pitchFamily="34" charset="0"/>
              </a:rPr>
              <a:t>cuál es la actitud que se aconseja al no poder vencer a su contrincante?</a:t>
            </a:r>
          </a:p>
          <a:p>
            <a:pPr algn="ctr">
              <a:buFont typeface="Wingdings" panose="05000000000000000000" pitchFamily="2" charset="2"/>
              <a:buChar char="Ø"/>
            </a:pPr>
            <a:endParaRPr lang="es-PE" b="1" dirty="0">
              <a:ln w="1905"/>
              <a:solidFill>
                <a:srgbClr val="FFFF6D"/>
              </a:solidFill>
              <a:effectLst>
                <a:glow rad="101600">
                  <a:srgbClr val="000022">
                    <a:alpha val="60000"/>
                  </a:srgbClr>
                </a:glow>
                <a:outerShdw blurRad="38100" dist="38100" dir="2700000" algn="tl">
                  <a:srgbClr val="000000">
                    <a:alpha val="43137"/>
                  </a:srgbClr>
                </a:outerShdw>
              </a:effectLst>
              <a:latin typeface="Segoe UI Semibold" pitchFamily="34" charset="0"/>
            </a:endParaRPr>
          </a:p>
        </p:txBody>
      </p:sp>
    </p:spTree>
    <p:extLst>
      <p:ext uri="{BB962C8B-B14F-4D97-AF65-F5344CB8AC3E}">
        <p14:creationId xmlns:p14="http://schemas.microsoft.com/office/powerpoint/2010/main" val="227106391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29" y="519130"/>
            <a:ext cx="8229600" cy="5791518"/>
          </a:xfrm>
          <a:prstGeom prst="rect">
            <a:avLst/>
          </a:prstGeom>
        </p:spPr>
      </p:pic>
      <p:sp>
        <p:nvSpPr>
          <p:cNvPr id="16" name="15 CuadroTexto"/>
          <p:cNvSpPr txBox="1"/>
          <p:nvPr/>
        </p:nvSpPr>
        <p:spPr>
          <a:xfrm>
            <a:off x="570003" y="4385295"/>
            <a:ext cx="8152326" cy="1815882"/>
          </a:xfrm>
          <a:prstGeom prst="rect">
            <a:avLst/>
          </a:prstGeom>
          <a:noFill/>
          <a:ln>
            <a:noFill/>
          </a:ln>
          <a:scene3d>
            <a:camera prst="orthographicFront"/>
            <a:lightRig rig="threePt" dir="t"/>
          </a:scene3d>
          <a:sp3d>
            <a:bevelT w="114300" prst="artDeco"/>
          </a:sp3d>
        </p:spPr>
        <p:txBody>
          <a:bodyPr wrap="square" rtlCol="0">
            <a:spAutoFit/>
          </a:bodyPr>
          <a:lstStyle/>
          <a:p>
            <a:pPr algn="ctr" fontAlgn="base">
              <a:spcBef>
                <a:spcPct val="0"/>
              </a:spcBef>
              <a:spcAft>
                <a:spcPct val="0"/>
              </a:spcAft>
            </a:pPr>
            <a:r>
              <a:rPr lang="es-PE" sz="2800" u="sng" dirty="0" smtClean="0">
                <a:solidFill>
                  <a:srgbClr val="FFFFFF"/>
                </a:solidFill>
                <a:effectLst>
                  <a:glow rad="101600">
                    <a:srgbClr val="001400">
                      <a:alpha val="60000"/>
                    </a:srgbClr>
                  </a:glow>
                  <a:outerShdw blurRad="50800" dist="38100" algn="l" rotWithShape="0">
                    <a:prstClr val="black"/>
                  </a:outerShdw>
                </a:effectLst>
                <a:latin typeface="Arial Narrow" pitchFamily="34" charset="0"/>
                <a:cs typeface="Times New Roman" pitchFamily="18" charset="0"/>
              </a:rPr>
              <a:t>Motivación</a:t>
            </a:r>
            <a:r>
              <a:rPr lang="es-PE" sz="2800" dirty="0" smtClean="0">
                <a:solidFill>
                  <a:srgbClr val="FFFFFF"/>
                </a:solidFill>
                <a:effectLst>
                  <a:glow rad="101600">
                    <a:srgbClr val="001400">
                      <a:alpha val="60000"/>
                    </a:srgbClr>
                  </a:glow>
                  <a:outerShdw blurRad="50800" dist="38100" algn="l" rotWithShape="0">
                    <a:prstClr val="black"/>
                  </a:outerShdw>
                </a:effectLst>
                <a:latin typeface="Arial Narrow" pitchFamily="34" charset="0"/>
                <a:cs typeface="Times New Roman" pitchFamily="18" charset="0"/>
              </a:rPr>
              <a:t>: Jesús deja las cosas claras en el camino que lleva a Jerusalén. Son palabras dirigidas a nosotros hoy. Parémonos a pensar seriamente en lo que implica caminar detrás de Jesús.</a:t>
            </a:r>
            <a:endParaRPr lang="es-PE" sz="2800" dirty="0">
              <a:solidFill>
                <a:srgbClr val="FFFFFF"/>
              </a:solidFill>
              <a:effectLst>
                <a:glow rad="101600">
                  <a:srgbClr val="001400">
                    <a:alpha val="60000"/>
                  </a:srgbClr>
                </a:glow>
                <a:outerShdw blurRad="50800" dist="38100" algn="l" rotWithShape="0">
                  <a:prstClr val="black"/>
                </a:outerShdw>
              </a:effectLst>
              <a:latin typeface="Arial Narrow" pitchFamily="34" charset="0"/>
              <a:cs typeface="Times New Roman" pitchFamily="18" charset="0"/>
            </a:endParaRPr>
          </a:p>
        </p:txBody>
      </p:sp>
      <p:sp>
        <p:nvSpPr>
          <p:cNvPr id="9" name="AutoShape 244"/>
          <p:cNvSpPr>
            <a:spLocks noChangeArrowheads="1"/>
          </p:cNvSpPr>
          <p:nvPr/>
        </p:nvSpPr>
        <p:spPr bwMode="auto">
          <a:xfrm>
            <a:off x="3506386" y="523105"/>
            <a:ext cx="2611075" cy="758825"/>
          </a:xfrm>
          <a:prstGeom prst="roundRect">
            <a:avLst>
              <a:gd name="adj" fmla="val 16667"/>
            </a:avLst>
          </a:prstGeom>
          <a:gradFill rotWithShape="0">
            <a:gsLst>
              <a:gs pos="0">
                <a:srgbClr val="A8D08D"/>
              </a:gs>
              <a:gs pos="50000">
                <a:srgbClr val="70AD47"/>
              </a:gs>
              <a:gs pos="100000">
                <a:srgbClr val="A8D08D"/>
              </a:gs>
            </a:gsLst>
            <a:lin ang="5400000" scaled="1"/>
          </a:gradFill>
          <a:ln w="127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600" b="1" dirty="0">
                <a:solidFill>
                  <a:schemeClr val="accent4"/>
                </a:solidFill>
                <a:effectLst/>
                <a:latin typeface="Times New Roman" panose="02020603050405020304" pitchFamily="18" charset="0"/>
                <a:ea typeface="Times New Roman" panose="02020603050405020304" pitchFamily="18" charset="0"/>
              </a:rPr>
              <a:t>MEDITATIO</a:t>
            </a:r>
            <a:endParaRPr lang="es-PE" sz="1600" dirty="0">
              <a:solidFill>
                <a:schemeClr val="accent4"/>
              </a:solidFill>
              <a:effectLst/>
              <a:latin typeface="Times New Roman" panose="02020603050405020304" pitchFamily="18" charset="0"/>
              <a:ea typeface="Times New Roman" panose="02020603050405020304" pitchFamily="18" charset="0"/>
            </a:endParaRPr>
          </a:p>
          <a:p>
            <a:pPr indent="19050" algn="ctr">
              <a:spcAft>
                <a:spcPts val="0"/>
              </a:spcAft>
            </a:pPr>
            <a:r>
              <a:rPr lang="es-ES_tradnl" b="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¿Qué ME dice el texto?</a:t>
            </a:r>
            <a:endParaRPr lang="es-PE"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2660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3253"/>
          <a:stretch/>
        </p:blipFill>
        <p:spPr bwMode="auto">
          <a:xfrm>
            <a:off x="516185" y="546643"/>
            <a:ext cx="8164176" cy="581551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3490178" y="470155"/>
            <a:ext cx="5215942" cy="5262979"/>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indent="-457200" fontAlgn="base">
              <a:spcBef>
                <a:spcPct val="0"/>
              </a:spcBef>
              <a:spcAft>
                <a:spcPct val="0"/>
              </a:spcAft>
              <a:buFont typeface="Wingdings" panose="05000000000000000000" pitchFamily="2" charset="2"/>
              <a:buChar char="v"/>
              <a:defRPr/>
            </a:pPr>
            <a:r>
              <a:rPr lang="es-PE" sz="2800" dirty="0">
                <a:solidFill>
                  <a:srgbClr val="FFFF6D"/>
                </a:solidFill>
                <a:effectLst>
                  <a:glow rad="101600">
                    <a:schemeClr val="accent4">
                      <a:satMod val="175000"/>
                      <a:alpha val="40000"/>
                    </a:schemeClr>
                  </a:glow>
                  <a:outerShdw blurRad="50800" dist="38100" algn="l" rotWithShape="0">
                    <a:prstClr val="black"/>
                  </a:outerShdw>
                </a:effectLst>
                <a:latin typeface="Arial" charset="0"/>
              </a:rPr>
              <a:t>Jesús nos pide hoy darle el primer lugar al amor hacia Él. ¿En mi vida esto es una realidad? ¿Puedo decir que existen en mi vida personas que ocupan un puesto más importante que el que ocupa Jesús</a:t>
            </a:r>
            <a:r>
              <a:rPr lang="es-PE" sz="2800" dirty="0" smtClean="0">
                <a:solidFill>
                  <a:srgbClr val="FFFF6D"/>
                </a:solidFill>
                <a:effectLst>
                  <a:glow rad="101600">
                    <a:schemeClr val="accent4">
                      <a:satMod val="175000"/>
                      <a:alpha val="40000"/>
                    </a:schemeClr>
                  </a:glow>
                  <a:outerShdw blurRad="50800" dist="38100" algn="l" rotWithShape="0">
                    <a:prstClr val="black"/>
                  </a:outerShdw>
                </a:effectLst>
                <a:latin typeface="Arial" charset="0"/>
              </a:rPr>
              <a:t>?</a:t>
            </a:r>
          </a:p>
          <a:p>
            <a:pPr fontAlgn="base">
              <a:spcBef>
                <a:spcPct val="0"/>
              </a:spcBef>
              <a:spcAft>
                <a:spcPct val="0"/>
              </a:spcAft>
              <a:defRPr/>
            </a:pPr>
            <a:endParaRPr lang="es-PE" sz="2800" dirty="0">
              <a:solidFill>
                <a:srgbClr val="FFFF6D"/>
              </a:solidFill>
              <a:effectLst>
                <a:glow rad="101600">
                  <a:schemeClr val="accent4">
                    <a:satMod val="175000"/>
                    <a:alpha val="40000"/>
                  </a:schemeClr>
                </a:glow>
                <a:outerShdw blurRad="50800" dist="38100" algn="l" rotWithShape="0">
                  <a:prstClr val="black"/>
                </a:outerShdw>
              </a:effectLst>
              <a:latin typeface="Arial" charset="0"/>
            </a:endParaRPr>
          </a:p>
          <a:p>
            <a:pPr fontAlgn="base">
              <a:spcBef>
                <a:spcPct val="0"/>
              </a:spcBef>
              <a:spcAft>
                <a:spcPct val="0"/>
              </a:spcAft>
              <a:defRPr/>
            </a:pPr>
            <a:r>
              <a:rPr lang="es-PE" sz="2800" dirty="0" smtClean="0">
                <a:solidFill>
                  <a:srgbClr val="FFFF6D"/>
                </a:solidFill>
                <a:effectLst>
                  <a:glow rad="101600">
                    <a:schemeClr val="accent4">
                      <a:satMod val="175000"/>
                      <a:alpha val="40000"/>
                    </a:schemeClr>
                  </a:glow>
                  <a:outerShdw blurRad="50800" dist="38100" algn="l" rotWithShape="0">
                    <a:prstClr val="black"/>
                  </a:outerShdw>
                </a:effectLst>
                <a:latin typeface="Arial" charset="0"/>
              </a:rPr>
              <a:t> </a:t>
            </a:r>
          </a:p>
          <a:p>
            <a:pPr fontAlgn="base">
              <a:spcBef>
                <a:spcPct val="0"/>
              </a:spcBef>
              <a:spcAft>
                <a:spcPct val="0"/>
              </a:spcAft>
              <a:defRPr/>
            </a:pPr>
            <a:r>
              <a:rPr lang="es-PE" sz="2800" dirty="0" smtClean="0">
                <a:solidFill>
                  <a:srgbClr val="FFFF6D"/>
                </a:solidFill>
                <a:effectLst>
                  <a:glow rad="101600">
                    <a:schemeClr val="accent4">
                      <a:satMod val="175000"/>
                      <a:alpha val="40000"/>
                    </a:schemeClr>
                  </a:glow>
                  <a:outerShdw blurRad="50800" dist="38100" algn="l" rotWithShape="0">
                    <a:prstClr val="black"/>
                  </a:outerShdw>
                </a:effectLst>
                <a:latin typeface="Arial" charset="0"/>
              </a:rPr>
              <a:t>¿</a:t>
            </a:r>
            <a:r>
              <a:rPr lang="es-PE" sz="2800" dirty="0">
                <a:solidFill>
                  <a:srgbClr val="FFFF6D"/>
                </a:solidFill>
                <a:effectLst>
                  <a:glow rad="101600">
                    <a:schemeClr val="accent4">
                      <a:satMod val="175000"/>
                      <a:alpha val="40000"/>
                    </a:schemeClr>
                  </a:glow>
                  <a:outerShdw blurRad="50800" dist="38100" algn="l" rotWithShape="0">
                    <a:prstClr val="black"/>
                  </a:outerShdw>
                </a:effectLst>
                <a:latin typeface="Arial" charset="0"/>
              </a:rPr>
              <a:t>En qué lo constato? </a:t>
            </a:r>
            <a:r>
              <a:rPr lang="es-PE" sz="2800" dirty="0" smtClean="0">
                <a:solidFill>
                  <a:srgbClr val="FFFF6D"/>
                </a:solidFill>
                <a:effectLst>
                  <a:glow rad="101600">
                    <a:schemeClr val="accent4">
                      <a:satMod val="175000"/>
                      <a:alpha val="40000"/>
                    </a:schemeClr>
                  </a:glow>
                  <a:outerShdw blurRad="50800" dist="38100" algn="l" rotWithShape="0">
                    <a:prstClr val="black"/>
                  </a:outerShdw>
                </a:effectLst>
                <a:latin typeface="Arial" charset="0"/>
              </a:rPr>
              <a:t>                        ¿</a:t>
            </a:r>
            <a:r>
              <a:rPr lang="es-PE" sz="2800" dirty="0">
                <a:solidFill>
                  <a:srgbClr val="FFFF6D"/>
                </a:solidFill>
                <a:effectLst>
                  <a:glow rad="101600">
                    <a:schemeClr val="accent4">
                      <a:satMod val="175000"/>
                      <a:alpha val="40000"/>
                    </a:schemeClr>
                  </a:glow>
                  <a:outerShdw blurRad="50800" dist="38100" algn="l" rotWithShape="0">
                    <a:prstClr val="black"/>
                  </a:outerShdw>
                </a:effectLst>
                <a:latin typeface="Arial" charset="0"/>
              </a:rPr>
              <a:t>Qué hacer al respecto? </a:t>
            </a:r>
            <a:endParaRPr lang="es-ES" sz="2800" dirty="0">
              <a:solidFill>
                <a:srgbClr val="FFFF6D"/>
              </a:solidFill>
              <a:effectLst>
                <a:glow rad="101600">
                  <a:schemeClr val="accent4">
                    <a:satMod val="175000"/>
                    <a:alpha val="40000"/>
                  </a:schemeClr>
                </a:glow>
                <a:outerShdw blurRad="50800" dist="38100" algn="l" rotWithShape="0">
                  <a:prstClr val="black"/>
                </a:outerShdw>
              </a:effectLst>
              <a:latin typeface="Arial" charset="0"/>
            </a:endParaRPr>
          </a:p>
        </p:txBody>
      </p:sp>
    </p:spTree>
    <p:extLst>
      <p:ext uri="{BB962C8B-B14F-4D97-AF65-F5344CB8AC3E}">
        <p14:creationId xmlns:p14="http://schemas.microsoft.com/office/powerpoint/2010/main" val="226195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7349"/>
                                        </p:tgtEl>
                                        <p:attrNameLst>
                                          <p:attrName>style.visibility</p:attrName>
                                        </p:attrNameLst>
                                      </p:cBhvr>
                                      <p:to>
                                        <p:strVal val="visible"/>
                                      </p:to>
                                    </p:set>
                                    <p:anim calcmode="lin" valueType="num">
                                      <p:cBhvr>
                                        <p:cTn id="7" dur="250" fill="hold"/>
                                        <p:tgtEl>
                                          <p:spTgt spid="57349"/>
                                        </p:tgtEl>
                                        <p:attrNameLst>
                                          <p:attrName>ppt_w</p:attrName>
                                        </p:attrNameLst>
                                      </p:cBhvr>
                                      <p:tavLst>
                                        <p:tav tm="0">
                                          <p:val>
                                            <p:fltVal val="0"/>
                                          </p:val>
                                        </p:tav>
                                        <p:tav tm="100000">
                                          <p:val>
                                            <p:strVal val="#ppt_w"/>
                                          </p:val>
                                        </p:tav>
                                      </p:tavLst>
                                    </p:anim>
                                    <p:anim calcmode="lin" valueType="num">
                                      <p:cBhvr>
                                        <p:cTn id="8" dur="250" fill="hold"/>
                                        <p:tgtEl>
                                          <p:spTgt spid="57349"/>
                                        </p:tgtEl>
                                        <p:attrNameLst>
                                          <p:attrName>ppt_h</p:attrName>
                                        </p:attrNameLst>
                                      </p:cBhvr>
                                      <p:tavLst>
                                        <p:tav tm="0">
                                          <p:val>
                                            <p:fltVal val="0"/>
                                          </p:val>
                                        </p:tav>
                                        <p:tav tm="100000">
                                          <p:val>
                                            <p:strVal val="#ppt_h"/>
                                          </p:val>
                                        </p:tav>
                                      </p:tavLst>
                                    </p:anim>
                                    <p:anim calcmode="lin" valueType="num">
                                      <p:cBhvr>
                                        <p:cTn id="9" dur="250" fill="hold"/>
                                        <p:tgtEl>
                                          <p:spTgt spid="57349"/>
                                        </p:tgtEl>
                                        <p:attrNameLst>
                                          <p:attrName>ppt_x</p:attrName>
                                        </p:attrNameLst>
                                      </p:cBhvr>
                                      <p:tavLst>
                                        <p:tav tm="0">
                                          <p:val>
                                            <p:fltVal val="0.5"/>
                                          </p:val>
                                        </p:tav>
                                        <p:tav tm="100000">
                                          <p:val>
                                            <p:strVal val="#ppt_x"/>
                                          </p:val>
                                        </p:tav>
                                      </p:tavLst>
                                    </p:anim>
                                    <p:anim calcmode="lin" valueType="num">
                                      <p:cBhvr>
                                        <p:cTn id="10" dur="25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7" y="510151"/>
            <a:ext cx="8126161" cy="5839134"/>
          </a:xfrm>
          <a:prstGeom prst="rect">
            <a:avLst/>
          </a:prstGeom>
          <a:scene3d>
            <a:camera prst="orthographicFront"/>
            <a:lightRig rig="threePt" dir="t"/>
          </a:scene3d>
          <a:sp3d>
            <a:bevelT prst="convex"/>
          </a:sp3d>
        </p:spPr>
      </p:pic>
      <p:sp>
        <p:nvSpPr>
          <p:cNvPr id="57348" name="Text Box 4"/>
          <p:cNvSpPr txBox="1">
            <a:spLocks noChangeArrowheads="1"/>
          </p:cNvSpPr>
          <p:nvPr/>
        </p:nvSpPr>
        <p:spPr bwMode="auto">
          <a:xfrm>
            <a:off x="489397" y="510151"/>
            <a:ext cx="4056845" cy="5632311"/>
          </a:xfrm>
          <a:prstGeom prst="rect">
            <a:avLst/>
          </a:prstGeom>
          <a:noFill/>
          <a:ln w="9525">
            <a:noFill/>
            <a:miter lim="800000"/>
            <a:headEnd/>
            <a:tailEnd/>
          </a:ln>
          <a:effectLst/>
        </p:spPr>
        <p:txBody>
          <a:bodyPr wrap="square">
            <a:spAutoFit/>
          </a:bodyPr>
          <a:lstStyle/>
          <a:p>
            <a:pPr marL="457200" indent="-457200" fontAlgn="base">
              <a:spcBef>
                <a:spcPct val="0"/>
              </a:spcBef>
              <a:spcAft>
                <a:spcPct val="0"/>
              </a:spcAft>
              <a:buFont typeface="Wingdings" panose="05000000000000000000" pitchFamily="2" charset="2"/>
              <a:buChar char="v"/>
              <a:defRPr/>
            </a:pPr>
            <a:r>
              <a:rPr lang="es-PE" sz="2400" dirty="0">
                <a:solidFill>
                  <a:srgbClr val="FFFF6D"/>
                </a:solidFill>
                <a:effectLst>
                  <a:glow rad="101600">
                    <a:srgbClr val="600000">
                      <a:alpha val="60000"/>
                    </a:srgbClr>
                  </a:glow>
                  <a:outerShdw blurRad="50800" dist="38100" algn="l" rotWithShape="0">
                    <a:srgbClr val="000000"/>
                  </a:outerShdw>
                </a:effectLst>
                <a:latin typeface="Arial" pitchFamily="34" charset="0"/>
                <a:cs typeface="Arial" pitchFamily="34" charset="0"/>
              </a:rPr>
              <a:t>¿En los momentos en que me siento o nos sentimos (familia, grupo, comunidad) cargando una cruz muy grande, lo hacemos con la certeza de que Jesús va caminando a nuestro lado? ¿Por qué será que a veces nos desesperan tanto los momentos difíciles, las cruces que nos llegan y no sabemos qué hacer?</a:t>
            </a:r>
          </a:p>
          <a:p>
            <a:pPr algn="ctr" fontAlgn="base">
              <a:spcBef>
                <a:spcPct val="0"/>
              </a:spcBef>
              <a:spcAft>
                <a:spcPct val="0"/>
              </a:spcAft>
              <a:defRPr/>
            </a:pPr>
            <a:endParaRPr lang="es-ES" sz="2400" dirty="0">
              <a:solidFill>
                <a:srgbClr val="FFFF6D"/>
              </a:solidFill>
              <a:effectLst>
                <a:glow rad="101600">
                  <a:srgbClr val="600000">
                    <a:alpha val="60000"/>
                  </a:srgbClr>
                </a:glow>
                <a:outerShdw blurRad="50800" dist="38100" algn="l" rotWithShape="0">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2586986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57348"/>
                                        </p:tgtEl>
                                        <p:attrNameLst>
                                          <p:attrName>style.visibility</p:attrName>
                                        </p:attrNameLst>
                                      </p:cBhvr>
                                      <p:to>
                                        <p:strVal val="visible"/>
                                      </p:to>
                                    </p:set>
                                    <p:anim calcmode="lin" valueType="num">
                                      <p:cBhvr>
                                        <p:cTn id="7" dur="250" fill="hold"/>
                                        <p:tgtEl>
                                          <p:spTgt spid="57348"/>
                                        </p:tgtEl>
                                        <p:attrNameLst>
                                          <p:attrName>ppt_w</p:attrName>
                                        </p:attrNameLst>
                                      </p:cBhvr>
                                      <p:tavLst>
                                        <p:tav tm="0">
                                          <p:val>
                                            <p:strVal val="2/3*#ppt_w"/>
                                          </p:val>
                                        </p:tav>
                                        <p:tav tm="100000">
                                          <p:val>
                                            <p:strVal val="#ppt_w"/>
                                          </p:val>
                                        </p:tav>
                                      </p:tavLst>
                                    </p:anim>
                                    <p:anim calcmode="lin" valueType="num">
                                      <p:cBhvr>
                                        <p:cTn id="8" dur="250" fill="hold"/>
                                        <p:tgtEl>
                                          <p:spTgt spid="5734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31" y="522921"/>
            <a:ext cx="8170272" cy="5839241"/>
          </a:xfrm>
          <a:prstGeom prst="rect">
            <a:avLst/>
          </a:prstGeom>
        </p:spPr>
      </p:pic>
      <p:sp>
        <p:nvSpPr>
          <p:cNvPr id="7" name="Text Box 5"/>
          <p:cNvSpPr txBox="1">
            <a:spLocks noChangeArrowheads="1"/>
          </p:cNvSpPr>
          <p:nvPr/>
        </p:nvSpPr>
        <p:spPr bwMode="auto">
          <a:xfrm>
            <a:off x="285720" y="287070"/>
            <a:ext cx="8643966" cy="523220"/>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fontAlgn="base">
              <a:spcBef>
                <a:spcPct val="0"/>
              </a:spcBef>
              <a:spcAft>
                <a:spcPct val="0"/>
              </a:spcAft>
              <a:defRPr/>
            </a:pPr>
            <a:endParaRPr lang="es-ES" sz="2800" b="1" dirty="0">
              <a:solidFill>
                <a:srgbClr val="FFFF6D"/>
              </a:solidFill>
              <a:effectLst>
                <a:outerShdw blurRad="38100" dist="38100" dir="2700000" algn="tl">
                  <a:srgbClr val="000000">
                    <a:alpha val="43137"/>
                  </a:srgbClr>
                </a:outerShdw>
              </a:effectLst>
              <a:latin typeface="Arial Unicode MS" pitchFamily="34" charset="-128"/>
              <a:cs typeface="Times New Roman" pitchFamily="18" charset="0"/>
            </a:endParaRPr>
          </a:p>
        </p:txBody>
      </p:sp>
      <p:sp>
        <p:nvSpPr>
          <p:cNvPr id="13" name="Text Box 5"/>
          <p:cNvSpPr txBox="1">
            <a:spLocks noChangeArrowheads="1"/>
          </p:cNvSpPr>
          <p:nvPr/>
        </p:nvSpPr>
        <p:spPr bwMode="auto">
          <a:xfrm>
            <a:off x="3773509" y="811051"/>
            <a:ext cx="4558877" cy="5262979"/>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marL="457200" indent="-457200" algn="ctr" fontAlgn="base">
              <a:spcBef>
                <a:spcPct val="0"/>
              </a:spcBef>
              <a:spcAft>
                <a:spcPct val="0"/>
              </a:spcAft>
              <a:buFont typeface="Wingdings" panose="05000000000000000000" pitchFamily="2" charset="2"/>
              <a:buChar char="v"/>
              <a:defRPr/>
            </a:pPr>
            <a:r>
              <a:rPr lang="es-PE" sz="2800" b="1" dirty="0">
                <a:solidFill>
                  <a:schemeClr val="bg1"/>
                </a:solidFill>
                <a:effectLst>
                  <a:glow rad="63500">
                    <a:schemeClr val="accent4">
                      <a:satMod val="175000"/>
                      <a:alpha val="40000"/>
                    </a:schemeClr>
                  </a:glow>
                  <a:outerShdw blurRad="50800" dist="76200" algn="l" rotWithShape="0">
                    <a:prstClr val="black"/>
                  </a:outerShdw>
                </a:effectLst>
                <a:latin typeface="Arial Unicode MS" pitchFamily="34" charset="-128"/>
                <a:cs typeface="Times New Roman" pitchFamily="18" charset="0"/>
              </a:rPr>
              <a:t>¿En el momento de iniciar un proyecto o un trabajo </a:t>
            </a:r>
            <a:r>
              <a:rPr lang="es-PE" sz="2800" b="1" dirty="0" smtClean="0">
                <a:solidFill>
                  <a:schemeClr val="bg1"/>
                </a:solidFill>
                <a:effectLst>
                  <a:glow rad="63500">
                    <a:schemeClr val="accent4">
                      <a:satMod val="175000"/>
                      <a:alpha val="40000"/>
                    </a:schemeClr>
                  </a:glow>
                  <a:outerShdw blurRad="50800" dist="76200" algn="l" rotWithShape="0">
                    <a:prstClr val="black"/>
                  </a:outerShdw>
                </a:effectLst>
                <a:latin typeface="Arial Unicode MS" pitchFamily="34" charset="-128"/>
                <a:cs typeface="Times New Roman" pitchFamily="18" charset="0"/>
              </a:rPr>
              <a:t>lo hago </a:t>
            </a:r>
            <a:r>
              <a:rPr lang="es-PE" sz="2800" b="1" dirty="0">
                <a:solidFill>
                  <a:schemeClr val="bg1"/>
                </a:solidFill>
                <a:effectLst>
                  <a:glow rad="63500">
                    <a:schemeClr val="accent4">
                      <a:satMod val="175000"/>
                      <a:alpha val="40000"/>
                    </a:schemeClr>
                  </a:glow>
                  <a:outerShdw blurRad="50800" dist="76200" algn="l" rotWithShape="0">
                    <a:prstClr val="black"/>
                  </a:outerShdw>
                </a:effectLst>
                <a:latin typeface="Arial Unicode MS" pitchFamily="34" charset="-128"/>
                <a:cs typeface="Times New Roman" pitchFamily="18" charset="0"/>
              </a:rPr>
              <a:t>pensando sólo en mis capacidades?, ¿Qué cabida tiene Jesús en mis proyectos y realizaciones? ¿Solamente lo llamo cuando las cosas empiezan a ponerse difíciles?</a:t>
            </a:r>
            <a:endParaRPr lang="es-ES" sz="2800" b="1" dirty="0">
              <a:solidFill>
                <a:schemeClr val="bg1"/>
              </a:solidFill>
              <a:effectLst>
                <a:glow rad="63500">
                  <a:schemeClr val="accent4">
                    <a:satMod val="175000"/>
                    <a:alpha val="40000"/>
                  </a:schemeClr>
                </a:glow>
                <a:outerShdw blurRad="50800" dist="76200" algn="l" rotWithShape="0">
                  <a:prstClr val="black"/>
                </a:outerShdw>
              </a:effectLst>
              <a:latin typeface="Arial Unicode MS" pitchFamily="34" charset="-128"/>
              <a:cs typeface="Times New Roman" pitchFamily="18" charset="0"/>
            </a:endParaRPr>
          </a:p>
        </p:txBody>
      </p:sp>
    </p:spTree>
    <p:extLst>
      <p:ext uri="{BB962C8B-B14F-4D97-AF65-F5344CB8AC3E}">
        <p14:creationId xmlns:p14="http://schemas.microsoft.com/office/powerpoint/2010/main" val="2531902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strVal val="4/3*#ppt_w"/>
                                          </p:val>
                                        </p:tav>
                                        <p:tav tm="100000">
                                          <p:val>
                                            <p:strVal val="#ppt_w"/>
                                          </p:val>
                                        </p:tav>
                                      </p:tavLst>
                                    </p:anim>
                                    <p:anim calcmode="lin" valueType="num">
                                      <p:cBhvr>
                                        <p:cTn id="8" dur="25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06339" y="522935"/>
            <a:ext cx="8109627" cy="5826349"/>
          </a:xfrm>
          <a:prstGeom prst="rect">
            <a:avLst/>
          </a:prstGeom>
          <a:scene3d>
            <a:camera prst="orthographicFront"/>
            <a:lightRig rig="threePt" dir="t"/>
          </a:scene3d>
          <a:sp3d>
            <a:bevelT prst="convex"/>
          </a:sp3d>
        </p:spPr>
      </p:pic>
      <p:sp>
        <p:nvSpPr>
          <p:cNvPr id="74757" name="Text Box 5"/>
          <p:cNvSpPr txBox="1">
            <a:spLocks noChangeArrowheads="1"/>
          </p:cNvSpPr>
          <p:nvPr/>
        </p:nvSpPr>
        <p:spPr bwMode="auto">
          <a:xfrm>
            <a:off x="441944" y="3948130"/>
            <a:ext cx="8251294" cy="2246769"/>
          </a:xfrm>
          <a:prstGeom prst="rect">
            <a:avLst/>
          </a:prstGeom>
          <a:noFill/>
          <a:ln w="9525">
            <a:noFill/>
            <a:miter lim="800000"/>
            <a:headEnd/>
            <a:tailEnd/>
          </a:ln>
          <a:effectLst/>
          <a:scene3d>
            <a:camera prst="orthographicFront"/>
            <a:lightRig rig="threePt" dir="t"/>
          </a:scene3d>
          <a:sp3d>
            <a:bevelT w="114300" prst="hardEdge"/>
          </a:sp3d>
        </p:spPr>
        <p:txBody>
          <a:bodyPr wrap="square">
            <a:spAutoFit/>
          </a:bodyPr>
          <a:lstStyle/>
          <a:p>
            <a:pPr marL="457200" indent="-457200" algn="ctr" fontAlgn="base">
              <a:spcBef>
                <a:spcPct val="0"/>
              </a:spcBef>
              <a:spcAft>
                <a:spcPct val="0"/>
              </a:spcAft>
              <a:buFont typeface="Wingdings" panose="05000000000000000000" pitchFamily="2" charset="2"/>
              <a:buChar char="v"/>
              <a:defRPr/>
            </a:pPr>
            <a:r>
              <a:rPr lang="es-PE" sz="2800" b="1" dirty="0">
                <a:solidFill>
                  <a:schemeClr val="bg1"/>
                </a:solidFill>
                <a:effectLst>
                  <a:outerShdw blurRad="38100" dist="38100" dir="2700000" algn="tl">
                    <a:srgbClr val="000000"/>
                  </a:outerShdw>
                </a:effectLst>
                <a:latin typeface="Arial" charset="0"/>
                <a:cs typeface="Times New Roman" pitchFamily="18" charset="0"/>
              </a:rPr>
              <a:t>¿Cuál fue la última vez que hice algo a medias? ¿Qué dejé algo sin terminar? ¿Cómo me sentí? ¿Qué debo hacer para evitar que esto se repita? ¿Soy un cristiano a medias o lo soy totalmente? ¿Por qué</a:t>
            </a:r>
            <a:r>
              <a:rPr lang="es-PE" sz="2800" b="1" dirty="0" smtClean="0">
                <a:solidFill>
                  <a:schemeClr val="bg1"/>
                </a:solidFill>
                <a:effectLst>
                  <a:outerShdw blurRad="38100" dist="38100" dir="2700000" algn="tl">
                    <a:srgbClr val="000000"/>
                  </a:outerShdw>
                </a:effectLst>
                <a:latin typeface="Arial" charset="0"/>
                <a:cs typeface="Times New Roman" pitchFamily="18" charset="0"/>
              </a:rPr>
              <a:t>?.</a:t>
            </a:r>
            <a:endParaRPr lang="es-ES" sz="2800" b="1" dirty="0">
              <a:solidFill>
                <a:schemeClr val="bg1"/>
              </a:solidFill>
              <a:effectLst>
                <a:outerShdw blurRad="38100" dist="38100" dir="2700000" algn="tl">
                  <a:srgbClr val="000000"/>
                </a:outerShdw>
              </a:effectLst>
              <a:latin typeface="Arial" charset="0"/>
              <a:cs typeface="Times New Roman" pitchFamily="18" charset="0"/>
            </a:endParaRPr>
          </a:p>
        </p:txBody>
      </p:sp>
    </p:spTree>
    <p:extLst>
      <p:ext uri="{BB962C8B-B14F-4D97-AF65-F5344CB8AC3E}">
        <p14:creationId xmlns:p14="http://schemas.microsoft.com/office/powerpoint/2010/main" val="684923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checkerboard(across)">
                                      <p:cBhvr>
                                        <p:cTn id="7" dur="10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2.gstatic.com/images?q=tbn:ANd9GcR2g4Anc-fVQ2cGHWQhbKpDVkyJhNUMdMNUreZCzIAoJ7Mr6pS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22" y="506998"/>
            <a:ext cx="8154823" cy="5815675"/>
          </a:xfrm>
          <a:prstGeom prst="roundRect">
            <a:avLst>
              <a:gd name="adj" fmla="val 108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474022" y="4075904"/>
            <a:ext cx="8026034" cy="2246769"/>
          </a:xfrm>
          <a:prstGeom prst="rect">
            <a:avLst/>
          </a:prstGeom>
          <a:no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PE" sz="2800" u="sng" dirty="0">
                <a:solidFill>
                  <a:schemeClr val="bg1"/>
                </a:solidFill>
                <a:effectLst>
                  <a:glow rad="101600">
                    <a:srgbClr val="600000">
                      <a:alpha val="60000"/>
                    </a:srgbClr>
                  </a:glow>
                  <a:outerShdw blurRad="50800" dist="38100" algn="l" rotWithShape="0">
                    <a:prstClr val="black"/>
                  </a:outerShdw>
                </a:effectLst>
                <a:latin typeface="Arial Narrow" pitchFamily="34" charset="0"/>
                <a:cs typeface="Arial" pitchFamily="34" charset="0"/>
              </a:rPr>
              <a:t>Motivación: </a:t>
            </a:r>
            <a:r>
              <a:rPr lang="es-PE" sz="2800" dirty="0">
                <a:solidFill>
                  <a:schemeClr val="bg1"/>
                </a:solidFill>
                <a:effectLst>
                  <a:glow rad="101600">
                    <a:srgbClr val="600000">
                      <a:alpha val="60000"/>
                    </a:srgbClr>
                  </a:glow>
                  <a:outerShdw blurRad="50800" dist="38100" algn="l" rotWithShape="0">
                    <a:prstClr val="black"/>
                  </a:outerShdw>
                </a:effectLst>
                <a:latin typeface="Arial Narrow" pitchFamily="34" charset="0"/>
                <a:cs typeface="Arial" pitchFamily="34" charset="0"/>
              </a:rPr>
              <a:t>El texto de hoy ha puesto en evidencia nuestra incapacidad para seguir a Jesús, nuestras dificultades para afrontar la dureza del camino del discipulado. Por eso le pedimos que nos dé coraje y que su Espíritu remodele nuestra vida</a:t>
            </a:r>
            <a:endParaRPr lang="es-ES_tradnl" sz="3200" dirty="0">
              <a:solidFill>
                <a:schemeClr val="bg1"/>
              </a:solidFill>
              <a:effectLst>
                <a:glow rad="101600">
                  <a:srgbClr val="600000">
                    <a:alpha val="60000"/>
                  </a:srgbClr>
                </a:glow>
                <a:outerShdw blurRad="50800" dist="38100" algn="l" rotWithShape="0">
                  <a:prstClr val="black"/>
                </a:outerShdw>
              </a:effectLst>
              <a:latin typeface="Arial Narrow" pitchFamily="34" charset="0"/>
              <a:cs typeface="Arial" pitchFamily="34" charset="0"/>
            </a:endParaRPr>
          </a:p>
        </p:txBody>
      </p:sp>
      <p:sp>
        <p:nvSpPr>
          <p:cNvPr id="8" name="AutoShape 245"/>
          <p:cNvSpPr>
            <a:spLocks noChangeArrowheads="1"/>
          </p:cNvSpPr>
          <p:nvPr/>
        </p:nvSpPr>
        <p:spPr bwMode="auto">
          <a:xfrm>
            <a:off x="564174" y="571391"/>
            <a:ext cx="3402519" cy="1012709"/>
          </a:xfrm>
          <a:prstGeom prst="roundRect">
            <a:avLst>
              <a:gd name="adj" fmla="val 16667"/>
            </a:avLst>
          </a:prstGeom>
          <a:gradFill rotWithShape="0">
            <a:gsLst>
              <a:gs pos="0">
                <a:srgbClr val="A8D08D"/>
              </a:gs>
              <a:gs pos="50000">
                <a:srgbClr val="70AD47"/>
              </a:gs>
              <a:gs pos="100000">
                <a:srgbClr val="A8D08D"/>
              </a:gs>
            </a:gsLst>
            <a:lin ang="5400000" scaled="1"/>
          </a:gradFill>
          <a:ln w="127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600" b="1" dirty="0">
                <a:solidFill>
                  <a:schemeClr val="accent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ORATIO</a:t>
            </a:r>
            <a:endParaRPr lang="es-PE" sz="1600" b="1" dirty="0">
              <a:solidFill>
                <a:schemeClr val="accent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spcAft>
                <a:spcPts val="0"/>
              </a:spcAft>
            </a:pPr>
            <a:r>
              <a:rPr lang="es-ES_tradnl" sz="2000" b="1" dirty="0">
                <a:solidFill>
                  <a:srgbClr val="FFFFFF"/>
                </a:solidFill>
                <a:effectLst>
                  <a:glow rad="63500">
                    <a:schemeClr val="accent4">
                      <a:satMod val="175000"/>
                      <a:alpha val="40000"/>
                    </a:schemeClr>
                  </a:glow>
                  <a:outerShdw blurRad="50800" dist="38100" algn="l" rotWithShape="0">
                    <a:prstClr val="black"/>
                  </a:outerShdw>
                </a:effectLst>
                <a:latin typeface="Times New Roman" panose="02020603050405020304" pitchFamily="18" charset="0"/>
                <a:ea typeface="Times New Roman" panose="02020603050405020304" pitchFamily="18" charset="0"/>
              </a:rPr>
              <a:t>¿Qué le digo al Señor motivado por su Palabra</a:t>
            </a:r>
            <a:r>
              <a:rPr lang="es-ES_tradnl" sz="2000" b="1" dirty="0" smtClean="0">
                <a:solidFill>
                  <a:srgbClr val="FFFFFF"/>
                </a:solidFill>
                <a:effectLst>
                  <a:glow rad="63500">
                    <a:schemeClr val="accent4">
                      <a:satMod val="175000"/>
                      <a:alpha val="40000"/>
                    </a:schemeClr>
                  </a:glow>
                  <a:outerShdw blurRad="50800" dist="38100" algn="l" rotWithShape="0">
                    <a:prstClr val="black"/>
                  </a:outerShdw>
                </a:effectLst>
                <a:latin typeface="Times New Roman" panose="02020603050405020304" pitchFamily="18" charset="0"/>
                <a:ea typeface="Times New Roman" panose="02020603050405020304" pitchFamily="18" charset="0"/>
              </a:rPr>
              <a:t>?</a:t>
            </a:r>
            <a:endParaRPr lang="es-PE" sz="3200" b="1" dirty="0">
              <a:solidFill>
                <a:srgbClr val="880000"/>
              </a:solidFill>
              <a:effectLst>
                <a:glow rad="63500">
                  <a:schemeClr val="accent4">
                    <a:satMod val="175000"/>
                    <a:alpha val="4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8476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3*#ppt_w"/>
                                          </p:val>
                                        </p:tav>
                                        <p:tav tm="100000">
                                          <p:val>
                                            <p:strVal val="#ppt_w"/>
                                          </p:val>
                                        </p:tav>
                                      </p:tavLst>
                                    </p:anim>
                                    <p:anim calcmode="lin" valueType="num">
                                      <p:cBhvr>
                                        <p:cTn id="8" dur="2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imagenes del Evangelio Hoy de Galilea Jesus y la Cr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75" y="500665"/>
            <a:ext cx="8117969" cy="582286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665422" y="5306056"/>
            <a:ext cx="7850423" cy="1015663"/>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algn="ctr" fontAlgn="base">
              <a:spcBef>
                <a:spcPct val="0"/>
              </a:spcBef>
              <a:spcAft>
                <a:spcPct val="0"/>
              </a:spcAft>
            </a:pPr>
            <a:r>
              <a:rPr lang="es-ES_tradnl" sz="2000" i="1" dirty="0">
                <a:solidFill>
                  <a:srgbClr val="FFFFFF"/>
                </a:solidFill>
                <a:effectLst>
                  <a:glow rad="101600">
                    <a:srgbClr val="600000">
                      <a:alpha val="60000"/>
                    </a:srgbClr>
                  </a:glow>
                  <a:outerShdw blurRad="38100" dist="38100" dir="2700000" algn="tl">
                    <a:srgbClr val="000000">
                      <a:alpha val="43137"/>
                    </a:srgbClr>
                  </a:outerShdw>
                </a:effectLst>
                <a:latin typeface="Arial" pitchFamily="34" charset="0"/>
                <a:ea typeface="Times New Roman" pitchFamily="18" charset="0"/>
                <a:cs typeface="Arial" pitchFamily="34" charset="0"/>
              </a:rPr>
              <a:t>Luego de un tiempo de meditación personal, compartimos con sencillez nuestra reflexión, lo que el texto ME dice a mi propia realidad y situación personal</a:t>
            </a:r>
            <a:r>
              <a:rPr lang="es-ES_tradnl" sz="2000" i="1" dirty="0" smtClean="0">
                <a:solidFill>
                  <a:srgbClr val="FFFFFF"/>
                </a:solidFill>
                <a:effectLst>
                  <a:glow rad="101600">
                    <a:srgbClr val="600000">
                      <a:alpha val="60000"/>
                    </a:srgbClr>
                  </a:glow>
                  <a:outerShdw blurRad="38100" dist="38100" dir="2700000" algn="tl">
                    <a:srgbClr val="000000">
                      <a:alpha val="43137"/>
                    </a:srgbClr>
                  </a:outerShdw>
                </a:effectLst>
                <a:latin typeface="Arial" pitchFamily="34" charset="0"/>
                <a:ea typeface="Times New Roman" pitchFamily="18" charset="0"/>
                <a:cs typeface="Arial" pitchFamily="34" charset="0"/>
              </a:rPr>
              <a:t>.</a:t>
            </a:r>
            <a:endParaRPr lang="es-PE" sz="2000" dirty="0">
              <a:solidFill>
                <a:srgbClr val="FFFFFF"/>
              </a:solidFill>
              <a:effectLst>
                <a:glow rad="101600">
                  <a:srgbClr val="600000">
                    <a:alpha val="6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2195054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FONDO con v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6" y="529744"/>
            <a:ext cx="8151298" cy="580666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834204" y="349438"/>
            <a:ext cx="2273378" cy="101566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fontAlgn="base">
              <a:spcBef>
                <a:spcPct val="0"/>
              </a:spcBef>
              <a:spcAft>
                <a:spcPct val="0"/>
              </a:spcAft>
              <a:defRPr/>
            </a:pPr>
            <a:r>
              <a:rPr lang="ca-ES" sz="3200" b="1" i="1" dirty="0" err="1" smtClean="0">
                <a:solidFill>
                  <a:srgbClr val="FFFF6D"/>
                </a:solidFill>
                <a:latin typeface="Comic Sans MS" pitchFamily="66" charset="0"/>
                <a:cs typeface="Times New Roman" pitchFamily="18" charset="0"/>
              </a:rPr>
              <a:t>Salmo</a:t>
            </a:r>
            <a:r>
              <a:rPr lang="ca-ES" sz="6000" b="1" i="1" dirty="0" smtClean="0">
                <a:solidFill>
                  <a:srgbClr val="FFFF6D"/>
                </a:solidFill>
                <a:latin typeface="Comic Sans MS" pitchFamily="66" charset="0"/>
                <a:cs typeface="Times New Roman" pitchFamily="18" charset="0"/>
              </a:rPr>
              <a:t> </a:t>
            </a:r>
            <a:r>
              <a:rPr lang="ca-ES" sz="2800" b="1" i="1" dirty="0">
                <a:solidFill>
                  <a:srgbClr val="FFFF6D"/>
                </a:solidFill>
                <a:latin typeface="Comic Sans MS" pitchFamily="66" charset="0"/>
                <a:cs typeface="Times New Roman" pitchFamily="18" charset="0"/>
              </a:rPr>
              <a:t>89 </a:t>
            </a:r>
            <a:endParaRPr lang="ca-ES" sz="6600" b="1" i="1" dirty="0">
              <a:solidFill>
                <a:srgbClr val="FFFF6D"/>
              </a:solidFill>
              <a:latin typeface="Comic Sans MS" pitchFamily="66" charset="0"/>
              <a:cs typeface="Times New Roman" pitchFamily="18" charset="0"/>
            </a:endParaRPr>
          </a:p>
        </p:txBody>
      </p:sp>
      <p:sp>
        <p:nvSpPr>
          <p:cNvPr id="11269" name="Rectangle 5"/>
          <p:cNvSpPr>
            <a:spLocks noChangeArrowheads="1"/>
          </p:cNvSpPr>
          <p:nvPr/>
        </p:nvSpPr>
        <p:spPr bwMode="auto">
          <a:xfrm>
            <a:off x="847795" y="1365100"/>
            <a:ext cx="4754515" cy="2677656"/>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400" b="1" i="1" dirty="0">
                <a:solidFill>
                  <a:srgbClr val="FFFFFF"/>
                </a:solidFill>
                <a:effectLst>
                  <a:glow rad="101600">
                    <a:srgbClr val="002060">
                      <a:alpha val="60000"/>
                    </a:srgbClr>
                  </a:glow>
                  <a:outerShdw blurRad="38100" dist="38100" dir="2700000" algn="tl">
                    <a:srgbClr val="000000"/>
                  </a:outerShdw>
                </a:effectLst>
                <a:latin typeface="Verdana" pitchFamily="34" charset="0"/>
                <a:cs typeface="Times New Roman" pitchFamily="18" charset="0"/>
              </a:rPr>
              <a:t>Tú reduces el hombre a polvo, diciendo: «¡Retornen, hijos de Adán!» Mil años en tu presencia son un ayer, que pasó, una vela nocturna.</a:t>
            </a:r>
            <a:endParaRPr lang="ca-ES" sz="2800" b="1" i="1" dirty="0">
              <a:solidFill>
                <a:srgbClr val="FFFFFF"/>
              </a:solidFill>
              <a:effectLst>
                <a:glow rad="101600">
                  <a:srgbClr val="002060">
                    <a:alpha val="60000"/>
                  </a:srgbClr>
                </a:glow>
                <a:outerShdw blurRad="38100" dist="38100" dir="2700000" algn="tl">
                  <a:srgbClr val="000000"/>
                </a:outerShdw>
              </a:effectLst>
              <a:latin typeface="Verdana" pitchFamily="34" charset="0"/>
              <a:cs typeface="Times New Roman" pitchFamily="18" charset="0"/>
            </a:endParaRPr>
          </a:p>
        </p:txBody>
      </p:sp>
      <p:sp>
        <p:nvSpPr>
          <p:cNvPr id="6" name="Rectangle 4"/>
          <p:cNvSpPr>
            <a:spLocks noChangeArrowheads="1"/>
          </p:cNvSpPr>
          <p:nvPr/>
        </p:nvSpPr>
        <p:spPr bwMode="auto">
          <a:xfrm>
            <a:off x="834204" y="5059489"/>
            <a:ext cx="6903479" cy="954107"/>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1200" b="1" i="1" dirty="0">
                <a:solidFill>
                  <a:srgbClr val="FFFF6D"/>
                </a:solidFill>
                <a:effectLst>
                  <a:outerShdw blurRad="38100" dist="38100" dir="2700000" algn="tl">
                    <a:srgbClr val="000000"/>
                  </a:outerShdw>
                </a:effectLst>
                <a:latin typeface="Comic Sans MS" pitchFamily="66" charset="0"/>
                <a:cs typeface="Times New Roman" pitchFamily="18" charset="0"/>
              </a:rPr>
              <a:t> </a:t>
            </a:r>
            <a:r>
              <a:rPr lang="ca-ES" sz="2800" b="1" i="1" dirty="0">
                <a:solidFill>
                  <a:srgbClr val="FFFF6D"/>
                </a:solidFill>
                <a:effectLst>
                  <a:outerShdw blurRad="38100" dist="38100" dir="2700000" algn="tl">
                    <a:srgbClr val="000000"/>
                  </a:outerShdw>
                </a:effectLst>
                <a:latin typeface="Comic Sans MS" pitchFamily="66" charset="0"/>
                <a:cs typeface="Times New Roman" pitchFamily="18" charset="0"/>
              </a:rPr>
              <a:t>Señor, </a:t>
            </a:r>
            <a:r>
              <a:rPr lang="ca-ES" sz="2800" b="1" i="1" dirty="0" err="1">
                <a:solidFill>
                  <a:srgbClr val="FFFF6D"/>
                </a:solidFill>
                <a:effectLst>
                  <a:outerShdw blurRad="38100" dist="38100" dir="2700000" algn="tl">
                    <a:srgbClr val="000000"/>
                  </a:outerShdw>
                </a:effectLst>
                <a:latin typeface="Comic Sans MS" pitchFamily="66" charset="0"/>
                <a:cs typeface="Times New Roman" pitchFamily="18" charset="0"/>
              </a:rPr>
              <a:t>tú</a:t>
            </a:r>
            <a:r>
              <a:rPr lang="ca-ES" sz="2800" b="1" i="1" dirty="0">
                <a:solidFill>
                  <a:srgbClr val="FFFF6D"/>
                </a:solidFill>
                <a:effectLst>
                  <a:outerShdw blurRad="38100" dist="38100" dir="2700000" algn="tl">
                    <a:srgbClr val="000000"/>
                  </a:outerShdw>
                </a:effectLst>
                <a:latin typeface="Comic Sans MS" pitchFamily="66" charset="0"/>
                <a:cs typeface="Times New Roman" pitchFamily="18" charset="0"/>
              </a:rPr>
              <a:t> has </a:t>
            </a:r>
            <a:r>
              <a:rPr lang="ca-ES" sz="2800" b="1" i="1" dirty="0" err="1">
                <a:solidFill>
                  <a:srgbClr val="FFFF6D"/>
                </a:solidFill>
                <a:effectLst>
                  <a:outerShdw blurRad="38100" dist="38100" dir="2700000" algn="tl">
                    <a:srgbClr val="000000"/>
                  </a:outerShdw>
                </a:effectLst>
                <a:latin typeface="Comic Sans MS" pitchFamily="66" charset="0"/>
                <a:cs typeface="Times New Roman" pitchFamily="18" charset="0"/>
              </a:rPr>
              <a:t>sido</a:t>
            </a:r>
            <a:r>
              <a:rPr lang="ca-ES" sz="2800" b="1" i="1" dirty="0">
                <a:solidFill>
                  <a:srgbClr val="FFFF6D"/>
                </a:solidFill>
                <a:effectLst>
                  <a:outerShdw blurRad="38100" dist="38100" dir="2700000" algn="tl">
                    <a:srgbClr val="000000"/>
                  </a:outerShdw>
                </a:effectLst>
                <a:latin typeface="Comic Sans MS" pitchFamily="66" charset="0"/>
                <a:cs typeface="Times New Roman" pitchFamily="18" charset="0"/>
              </a:rPr>
              <a:t> </a:t>
            </a:r>
            <a:r>
              <a:rPr lang="ca-ES" sz="2800" b="1" i="1" dirty="0" err="1">
                <a:solidFill>
                  <a:srgbClr val="FFFF6D"/>
                </a:solidFill>
                <a:effectLst>
                  <a:outerShdw blurRad="38100" dist="38100" dir="2700000" algn="tl">
                    <a:srgbClr val="000000"/>
                  </a:outerShdw>
                </a:effectLst>
                <a:latin typeface="Comic Sans MS" pitchFamily="66" charset="0"/>
                <a:cs typeface="Times New Roman" pitchFamily="18" charset="0"/>
              </a:rPr>
              <a:t>nuestro</a:t>
            </a:r>
            <a:r>
              <a:rPr lang="ca-ES" sz="2800" b="1" i="1" dirty="0">
                <a:solidFill>
                  <a:srgbClr val="FFFF6D"/>
                </a:solidFill>
                <a:effectLst>
                  <a:outerShdw blurRad="38100" dist="38100" dir="2700000" algn="tl">
                    <a:srgbClr val="000000"/>
                  </a:outerShdw>
                </a:effectLst>
                <a:latin typeface="Comic Sans MS" pitchFamily="66" charset="0"/>
                <a:cs typeface="Times New Roman" pitchFamily="18" charset="0"/>
              </a:rPr>
              <a:t> </a:t>
            </a:r>
            <a:r>
              <a:rPr lang="ca-ES" sz="2800" b="1" i="1" dirty="0" smtClean="0">
                <a:solidFill>
                  <a:srgbClr val="FFFF6D"/>
                </a:solidFill>
                <a:effectLst>
                  <a:outerShdw blurRad="38100" dist="38100" dir="2700000" algn="tl">
                    <a:srgbClr val="000000"/>
                  </a:outerShdw>
                </a:effectLst>
                <a:latin typeface="Comic Sans MS" pitchFamily="66" charset="0"/>
                <a:cs typeface="Times New Roman" pitchFamily="18" charset="0"/>
              </a:rPr>
              <a:t>refugio de </a:t>
            </a:r>
            <a:r>
              <a:rPr lang="ca-ES" sz="2800" b="1" i="1" dirty="0" err="1">
                <a:solidFill>
                  <a:srgbClr val="FFFF6D"/>
                </a:solidFill>
                <a:effectLst>
                  <a:outerShdw blurRad="38100" dist="38100" dir="2700000" algn="tl">
                    <a:srgbClr val="000000"/>
                  </a:outerShdw>
                </a:effectLst>
                <a:latin typeface="Comic Sans MS" pitchFamily="66" charset="0"/>
                <a:cs typeface="Times New Roman" pitchFamily="18" charset="0"/>
              </a:rPr>
              <a:t>generación</a:t>
            </a:r>
            <a:r>
              <a:rPr lang="ca-ES" sz="2800" b="1" i="1" dirty="0">
                <a:solidFill>
                  <a:srgbClr val="FFFF6D"/>
                </a:solidFill>
                <a:effectLst>
                  <a:outerShdw blurRad="38100" dist="38100" dir="2700000" algn="tl">
                    <a:srgbClr val="000000"/>
                  </a:outerShdw>
                </a:effectLst>
                <a:latin typeface="Comic Sans MS" pitchFamily="66" charset="0"/>
                <a:cs typeface="Times New Roman" pitchFamily="18" charset="0"/>
              </a:rPr>
              <a:t> en </a:t>
            </a:r>
            <a:r>
              <a:rPr lang="ca-ES" sz="2800" b="1" i="1" dirty="0" err="1">
                <a:solidFill>
                  <a:srgbClr val="FFFF6D"/>
                </a:solidFill>
                <a:effectLst>
                  <a:outerShdw blurRad="38100" dist="38100" dir="2700000" algn="tl">
                    <a:srgbClr val="000000"/>
                  </a:outerShdw>
                </a:effectLst>
                <a:latin typeface="Comic Sans MS" pitchFamily="66" charset="0"/>
                <a:cs typeface="Times New Roman" pitchFamily="18" charset="0"/>
              </a:rPr>
              <a:t>generación</a:t>
            </a:r>
            <a:r>
              <a:rPr lang="ca-ES" sz="2800" b="1" i="1" dirty="0">
                <a:solidFill>
                  <a:srgbClr val="FFFF6D"/>
                </a:solidFill>
                <a:effectLst>
                  <a:outerShdw blurRad="38100" dist="38100" dir="2700000" algn="tl">
                    <a:srgbClr val="000000"/>
                  </a:outerShdw>
                </a:effectLst>
                <a:latin typeface="Comic Sans MS" pitchFamily="66" charset="0"/>
                <a:cs typeface="Times New Roman" pitchFamily="18" charset="0"/>
              </a:rPr>
              <a:t>.</a:t>
            </a:r>
          </a:p>
        </p:txBody>
      </p:sp>
    </p:spTree>
    <p:extLst>
      <p:ext uri="{BB962C8B-B14F-4D97-AF65-F5344CB8AC3E}">
        <p14:creationId xmlns:p14="http://schemas.microsoft.com/office/powerpoint/2010/main" val="2571074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fltVal val="0"/>
                                          </p:val>
                                        </p:tav>
                                        <p:tav tm="100000">
                                          <p:val>
                                            <p:strVal val="#ppt_w"/>
                                          </p:val>
                                        </p:tav>
                                      </p:tavLst>
                                    </p:anim>
                                    <p:anim calcmode="lin" valueType="num">
                                      <p:cBhvr>
                                        <p:cTn id="8" dur="1000" fill="hold"/>
                                        <p:tgtEl>
                                          <p:spTgt spid="11269"/>
                                        </p:tgtEl>
                                        <p:attrNameLst>
                                          <p:attrName>ppt_h</p:attrName>
                                        </p:attrNameLst>
                                      </p:cBhvr>
                                      <p:tavLst>
                                        <p:tav tm="0">
                                          <p:val>
                                            <p:fltVal val="0"/>
                                          </p:val>
                                        </p:tav>
                                        <p:tav tm="100000">
                                          <p:val>
                                            <p:strVal val="#ppt_h"/>
                                          </p:val>
                                        </p:tav>
                                      </p:tavLst>
                                    </p:anim>
                                    <p:anim calcmode="lin" valueType="num">
                                      <p:cBhvr>
                                        <p:cTn id="9" dur="1000" fill="hold"/>
                                        <p:tgtEl>
                                          <p:spTgt spid="112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2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flores en el cam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26" y="516836"/>
            <a:ext cx="8193295" cy="580474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171" name="Rectangle 3"/>
          <p:cNvSpPr>
            <a:spLocks noChangeArrowheads="1"/>
          </p:cNvSpPr>
          <p:nvPr/>
        </p:nvSpPr>
        <p:spPr bwMode="auto">
          <a:xfrm>
            <a:off x="979386" y="2465099"/>
            <a:ext cx="7181774" cy="1077218"/>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ca-ES" sz="1400" b="1" i="1" dirty="0">
                <a:solidFill>
                  <a:srgbClr val="FFFF6D"/>
                </a:solidFill>
                <a:effectLst>
                  <a:outerShdw blurRad="50800" dist="38100" algn="l" rotWithShape="0">
                    <a:prstClr val="black"/>
                  </a:outerShdw>
                </a:effectLst>
                <a:latin typeface="Comic Sans MS" pitchFamily="66" charset="0"/>
                <a:cs typeface="Times New Roman" pitchFamily="18" charset="0"/>
              </a:rPr>
              <a:t> </a:t>
            </a:r>
            <a:r>
              <a:rPr lang="ca-ES" sz="3200" b="1" i="1" dirty="0" err="1">
                <a:solidFill>
                  <a:srgbClr val="FFFF6D"/>
                </a:solidFill>
                <a:effectLst>
                  <a:outerShdw blurRad="50800" dist="38100" algn="l" rotWithShape="0">
                    <a:prstClr val="black"/>
                  </a:outerShdw>
                </a:effectLst>
                <a:latin typeface="Comic Sans MS" pitchFamily="66" charset="0"/>
                <a:cs typeface="Times New Roman" pitchFamily="18" charset="0"/>
              </a:rPr>
              <a:t>Señor</a:t>
            </a:r>
            <a:r>
              <a:rPr lang="ca-ES" sz="3200" b="1" i="1" dirty="0">
                <a:solidFill>
                  <a:srgbClr val="FFFF6D"/>
                </a:solidFill>
                <a:effectLst>
                  <a:outerShdw blurRad="50800" dist="38100" algn="l" rotWithShape="0">
                    <a:prstClr val="black"/>
                  </a:outerShdw>
                </a:effectLst>
                <a:latin typeface="Comic Sans MS" pitchFamily="66" charset="0"/>
                <a:cs typeface="Times New Roman" pitchFamily="18" charset="0"/>
              </a:rPr>
              <a:t>, </a:t>
            </a:r>
            <a:r>
              <a:rPr lang="ca-ES" sz="3200" b="1" i="1" dirty="0" err="1">
                <a:solidFill>
                  <a:srgbClr val="FFFF6D"/>
                </a:solidFill>
                <a:effectLst>
                  <a:outerShdw blurRad="50800" dist="38100" algn="l" rotWithShape="0">
                    <a:prstClr val="black"/>
                  </a:outerShdw>
                </a:effectLst>
                <a:latin typeface="Comic Sans MS" pitchFamily="66" charset="0"/>
                <a:cs typeface="Times New Roman" pitchFamily="18" charset="0"/>
              </a:rPr>
              <a:t>tú</a:t>
            </a:r>
            <a:r>
              <a:rPr lang="ca-ES" sz="3200" b="1" i="1" dirty="0">
                <a:solidFill>
                  <a:srgbClr val="FFFF6D"/>
                </a:solidFill>
                <a:effectLst>
                  <a:outerShdw blurRad="50800" dist="38100" algn="l" rotWithShape="0">
                    <a:prstClr val="black"/>
                  </a:outerShdw>
                </a:effectLst>
                <a:latin typeface="Comic Sans MS" pitchFamily="66" charset="0"/>
                <a:cs typeface="Times New Roman" pitchFamily="18" charset="0"/>
              </a:rPr>
              <a:t> has </a:t>
            </a:r>
            <a:r>
              <a:rPr lang="ca-ES" sz="3200" b="1" i="1" dirty="0" err="1">
                <a:solidFill>
                  <a:srgbClr val="FFFF6D"/>
                </a:solidFill>
                <a:effectLst>
                  <a:outerShdw blurRad="50800" dist="38100" algn="l" rotWithShape="0">
                    <a:prstClr val="black"/>
                  </a:outerShdw>
                </a:effectLst>
                <a:latin typeface="Comic Sans MS" pitchFamily="66" charset="0"/>
                <a:cs typeface="Times New Roman" pitchFamily="18" charset="0"/>
              </a:rPr>
              <a:t>sido</a:t>
            </a:r>
            <a:r>
              <a:rPr lang="ca-ES" sz="3200" b="1" i="1" dirty="0">
                <a:solidFill>
                  <a:srgbClr val="FFFF6D"/>
                </a:solidFill>
                <a:effectLst>
                  <a:outerShdw blurRad="50800" dist="38100" algn="l" rotWithShape="0">
                    <a:prstClr val="black"/>
                  </a:outerShdw>
                </a:effectLst>
                <a:latin typeface="Comic Sans MS" pitchFamily="66" charset="0"/>
                <a:cs typeface="Times New Roman" pitchFamily="18" charset="0"/>
              </a:rPr>
              <a:t> </a:t>
            </a:r>
            <a:r>
              <a:rPr lang="ca-ES" sz="3200" b="1" i="1" dirty="0" err="1">
                <a:solidFill>
                  <a:srgbClr val="FFFF6D"/>
                </a:solidFill>
                <a:effectLst>
                  <a:outerShdw blurRad="50800" dist="38100" algn="l" rotWithShape="0">
                    <a:prstClr val="black"/>
                  </a:outerShdw>
                </a:effectLst>
                <a:latin typeface="Comic Sans MS" pitchFamily="66" charset="0"/>
                <a:cs typeface="Times New Roman" pitchFamily="18" charset="0"/>
              </a:rPr>
              <a:t>nuestro</a:t>
            </a:r>
            <a:r>
              <a:rPr lang="ca-ES" sz="3200" b="1" i="1" dirty="0">
                <a:solidFill>
                  <a:srgbClr val="FFFF6D"/>
                </a:solidFill>
                <a:effectLst>
                  <a:outerShdw blurRad="50800" dist="38100" algn="l" rotWithShape="0">
                    <a:prstClr val="black"/>
                  </a:outerShdw>
                </a:effectLst>
                <a:latin typeface="Comic Sans MS" pitchFamily="66" charset="0"/>
                <a:cs typeface="Times New Roman" pitchFamily="18" charset="0"/>
              </a:rPr>
              <a:t> refugio</a:t>
            </a:r>
            <a:br>
              <a:rPr lang="ca-ES" sz="3200" b="1" i="1" dirty="0">
                <a:solidFill>
                  <a:srgbClr val="FFFF6D"/>
                </a:solidFill>
                <a:effectLst>
                  <a:outerShdw blurRad="50800" dist="38100" algn="l" rotWithShape="0">
                    <a:prstClr val="black"/>
                  </a:outerShdw>
                </a:effectLst>
                <a:latin typeface="Comic Sans MS" pitchFamily="66" charset="0"/>
                <a:cs typeface="Times New Roman" pitchFamily="18" charset="0"/>
              </a:rPr>
            </a:br>
            <a:r>
              <a:rPr lang="ca-ES" sz="3200" b="1" i="1" dirty="0">
                <a:solidFill>
                  <a:srgbClr val="FFFF6D"/>
                </a:solidFill>
                <a:effectLst>
                  <a:outerShdw blurRad="50800" dist="38100" algn="l" rotWithShape="0">
                    <a:prstClr val="black"/>
                  </a:outerShdw>
                </a:effectLst>
                <a:latin typeface="Comic Sans MS" pitchFamily="66" charset="0"/>
                <a:cs typeface="Times New Roman" pitchFamily="18" charset="0"/>
              </a:rPr>
              <a:t>de </a:t>
            </a:r>
            <a:r>
              <a:rPr lang="ca-ES" sz="3200" b="1" i="1" dirty="0" err="1">
                <a:solidFill>
                  <a:srgbClr val="FFFF6D"/>
                </a:solidFill>
                <a:effectLst>
                  <a:outerShdw blurRad="50800" dist="38100" algn="l" rotWithShape="0">
                    <a:prstClr val="black"/>
                  </a:outerShdw>
                </a:effectLst>
                <a:latin typeface="Comic Sans MS" pitchFamily="66" charset="0"/>
                <a:cs typeface="Times New Roman" pitchFamily="18" charset="0"/>
              </a:rPr>
              <a:t>generación</a:t>
            </a:r>
            <a:r>
              <a:rPr lang="ca-ES" sz="3200" b="1" i="1" dirty="0">
                <a:solidFill>
                  <a:srgbClr val="FFFF6D"/>
                </a:solidFill>
                <a:effectLst>
                  <a:outerShdw blurRad="50800" dist="38100" algn="l" rotWithShape="0">
                    <a:prstClr val="black"/>
                  </a:outerShdw>
                </a:effectLst>
                <a:latin typeface="Comic Sans MS" pitchFamily="66" charset="0"/>
                <a:cs typeface="Times New Roman" pitchFamily="18" charset="0"/>
              </a:rPr>
              <a:t> en </a:t>
            </a:r>
            <a:r>
              <a:rPr lang="ca-ES" sz="3200" b="1" i="1" dirty="0" err="1">
                <a:solidFill>
                  <a:srgbClr val="FFFF6D"/>
                </a:solidFill>
                <a:effectLst>
                  <a:outerShdw blurRad="50800" dist="38100" algn="l" rotWithShape="0">
                    <a:prstClr val="black"/>
                  </a:outerShdw>
                </a:effectLst>
                <a:latin typeface="Comic Sans MS" pitchFamily="66" charset="0"/>
                <a:cs typeface="Times New Roman" pitchFamily="18" charset="0"/>
              </a:rPr>
              <a:t>generación</a:t>
            </a:r>
            <a:r>
              <a:rPr lang="ca-ES" sz="3200" b="1" i="1" dirty="0">
                <a:solidFill>
                  <a:srgbClr val="FFFF6D"/>
                </a:solidFill>
                <a:effectLst>
                  <a:outerShdw blurRad="50800" dist="38100" algn="l" rotWithShape="0">
                    <a:prstClr val="black"/>
                  </a:outerShdw>
                </a:effectLst>
                <a:latin typeface="Comic Sans MS" pitchFamily="66" charset="0"/>
                <a:cs typeface="Times New Roman" pitchFamily="18" charset="0"/>
              </a:rPr>
              <a:t>.</a:t>
            </a:r>
          </a:p>
        </p:txBody>
      </p:sp>
      <p:sp>
        <p:nvSpPr>
          <p:cNvPr id="7172" name="Rectangle 4"/>
          <p:cNvSpPr>
            <a:spLocks noChangeArrowheads="1"/>
          </p:cNvSpPr>
          <p:nvPr/>
        </p:nvSpPr>
        <p:spPr bwMode="auto">
          <a:xfrm>
            <a:off x="579679" y="516836"/>
            <a:ext cx="7668717" cy="1692771"/>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600" b="1" i="1" dirty="0">
                <a:solidFill>
                  <a:srgbClr val="FFFFFF"/>
                </a:solidFill>
                <a:effectLst>
                  <a:glow rad="101600">
                    <a:srgbClr val="001400">
                      <a:alpha val="60000"/>
                    </a:srgbClr>
                  </a:glow>
                </a:effectLst>
                <a:latin typeface="Verdana" pitchFamily="34" charset="0"/>
                <a:cs typeface="Times New Roman" pitchFamily="18" charset="0"/>
              </a:rPr>
              <a:t>Los siembras año por año, como hierba que se renueva: que florece por la mañana, y por la tarde se marchita y se seca.</a:t>
            </a:r>
            <a:endParaRPr lang="ca-ES" sz="2600" b="1" i="1" dirty="0">
              <a:solidFill>
                <a:srgbClr val="FFFFFF"/>
              </a:solidFill>
              <a:effectLst>
                <a:glow rad="101600">
                  <a:srgbClr val="001400">
                    <a:alpha val="60000"/>
                  </a:srgbClr>
                </a:glow>
              </a:effectLst>
              <a:latin typeface="Verdana" pitchFamily="34" charset="0"/>
              <a:cs typeface="Times New Roman" pitchFamily="18" charset="0"/>
            </a:endParaRPr>
          </a:p>
        </p:txBody>
      </p:sp>
    </p:spTree>
    <p:extLst>
      <p:ext uri="{BB962C8B-B14F-4D97-AF65-F5344CB8AC3E}">
        <p14:creationId xmlns:p14="http://schemas.microsoft.com/office/powerpoint/2010/main" val="66056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fltVal val="0"/>
                                          </p:val>
                                        </p:tav>
                                        <p:tav tm="100000">
                                          <p:val>
                                            <p:strVal val="#ppt_w"/>
                                          </p:val>
                                        </p:tav>
                                      </p:tavLst>
                                    </p:anim>
                                    <p:anim calcmode="lin" valueType="num">
                                      <p:cBhvr>
                                        <p:cTn id="8" dur="1000" fill="hold"/>
                                        <p:tgtEl>
                                          <p:spTgt spid="7172"/>
                                        </p:tgtEl>
                                        <p:attrNameLst>
                                          <p:attrName>ppt_h</p:attrName>
                                        </p:attrNameLst>
                                      </p:cBhvr>
                                      <p:tavLst>
                                        <p:tav tm="0">
                                          <p:val>
                                            <p:fltVal val="0"/>
                                          </p:val>
                                        </p:tav>
                                        <p:tav tm="100000">
                                          <p:val>
                                            <p:strVal val="#ppt_h"/>
                                          </p:val>
                                        </p:tav>
                                      </p:tavLst>
                                    </p:anim>
                                    <p:anim calcmode="lin" valueType="num">
                                      <p:cBhvr>
                                        <p:cTn id="9" dur="1000" fill="hold"/>
                                        <p:tgtEl>
                                          <p:spTgt spid="71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4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171"/>
                                        </p:tgtEl>
                                        <p:attrNameLst>
                                          <p:attrName>style.visibility</p:attrName>
                                        </p:attrNameLst>
                                      </p:cBhvr>
                                      <p:to>
                                        <p:strVal val="visible"/>
                                      </p:to>
                                    </p:set>
                                    <p:anim calcmode="lin" valueType="num">
                                      <p:cBhvr>
                                        <p:cTn id="14" dur="1000" fill="hold"/>
                                        <p:tgtEl>
                                          <p:spTgt spid="7171"/>
                                        </p:tgtEl>
                                        <p:attrNameLst>
                                          <p:attrName>ppt_w</p:attrName>
                                        </p:attrNameLst>
                                      </p:cBhvr>
                                      <p:tavLst>
                                        <p:tav tm="0">
                                          <p:val>
                                            <p:fltVal val="0"/>
                                          </p:val>
                                        </p:tav>
                                        <p:tav tm="100000">
                                          <p:val>
                                            <p:strVal val="#ppt_w"/>
                                          </p:val>
                                        </p:tav>
                                      </p:tavLst>
                                    </p:anim>
                                    <p:anim calcmode="lin" valueType="num">
                                      <p:cBhvr>
                                        <p:cTn id="15" dur="1000" fill="hold"/>
                                        <p:tgtEl>
                                          <p:spTgt spid="7171"/>
                                        </p:tgtEl>
                                        <p:attrNameLst>
                                          <p:attrName>ppt_h</p:attrName>
                                        </p:attrNameLst>
                                      </p:cBhvr>
                                      <p:tavLst>
                                        <p:tav tm="0">
                                          <p:val>
                                            <p:fltVal val="0"/>
                                          </p:val>
                                        </p:tav>
                                        <p:tav tm="100000">
                                          <p:val>
                                            <p:strVal val="#ppt_h"/>
                                          </p:val>
                                        </p:tav>
                                      </p:tavLst>
                                    </p:anim>
                                    <p:anim calcmode="lin" valueType="num">
                                      <p:cBhvr>
                                        <p:cTn id="16" dur="1000" fill="hold"/>
                                        <p:tgtEl>
                                          <p:spTgt spid="717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1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imagen de Jesus crucificado"/>
          <p:cNvPicPr>
            <a:picLocks noChangeAspect="1" noChangeArrowheads="1"/>
          </p:cNvPicPr>
          <p:nvPr/>
        </p:nvPicPr>
        <p:blipFill rotWithShape="1">
          <a:blip r:embed="rId2">
            <a:extLst>
              <a:ext uri="{28A0092B-C50C-407E-A947-70E740481C1C}">
                <a14:useLocalDpi xmlns:a14="http://schemas.microsoft.com/office/drawing/2010/main" val="0"/>
              </a:ext>
            </a:extLst>
          </a:blip>
          <a:srcRect l="18295" r="17918"/>
          <a:stretch/>
        </p:blipFill>
        <p:spPr bwMode="auto">
          <a:xfrm>
            <a:off x="467544" y="531439"/>
            <a:ext cx="8208912" cy="577788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788791" y="5935713"/>
            <a:ext cx="5472608" cy="369332"/>
          </a:xfrm>
          <a:prstGeom prst="rect">
            <a:avLst/>
          </a:prstGeom>
          <a:noFill/>
        </p:spPr>
        <p:txBody>
          <a:bodyPr wrap="square" rtlCol="0">
            <a:spAutoFit/>
          </a:bodyPr>
          <a:lstStyle/>
          <a:p>
            <a:pPr fontAlgn="base">
              <a:spcBef>
                <a:spcPct val="0"/>
              </a:spcBef>
              <a:spcAft>
                <a:spcPct val="0"/>
              </a:spcAft>
            </a:pPr>
            <a:r>
              <a:rPr lang="es-ES_tradnl" b="1" dirty="0">
                <a:solidFill>
                  <a:srgbClr val="FFFFFF"/>
                </a:solidFill>
                <a:effectLst>
                  <a:glow rad="101600">
                    <a:schemeClr val="accent4">
                      <a:satMod val="175000"/>
                      <a:alpha val="40000"/>
                    </a:schemeClr>
                  </a:glow>
                  <a:outerShdw blurRad="50800" dist="38100" algn="l" rotWithShape="0">
                    <a:prstClr val="black">
                      <a:alpha val="91000"/>
                    </a:prstClr>
                  </a:outerShdw>
                </a:effectLst>
              </a:rPr>
              <a:t>Cantos sugeridos:  </a:t>
            </a:r>
            <a:r>
              <a:rPr lang="es-ES_tradnl" b="1" dirty="0">
                <a:solidFill>
                  <a:srgbClr val="FFFF6D"/>
                </a:solidFill>
                <a:effectLst>
                  <a:glow rad="101600">
                    <a:schemeClr val="accent4">
                      <a:satMod val="175000"/>
                      <a:alpha val="40000"/>
                    </a:schemeClr>
                  </a:glow>
                  <a:outerShdw blurRad="50800" dist="38100" algn="l" rotWithShape="0">
                    <a:prstClr val="black">
                      <a:alpha val="91000"/>
                    </a:prstClr>
                  </a:outerShdw>
                </a:effectLst>
              </a:rPr>
              <a:t>Jesús te seguiré; Te sigo a ti</a:t>
            </a:r>
            <a:endParaRPr lang="es-PE" b="1" dirty="0">
              <a:solidFill>
                <a:srgbClr val="FFFF6D"/>
              </a:solidFill>
              <a:effectLst>
                <a:glow rad="101600">
                  <a:schemeClr val="accent4">
                    <a:satMod val="175000"/>
                    <a:alpha val="40000"/>
                  </a:schemeClr>
                </a:glow>
                <a:outerShdw blurRad="50800" dist="38100" algn="l" rotWithShape="0">
                  <a:prstClr val="black">
                    <a:alpha val="91000"/>
                  </a:prstClr>
                </a:outerShdw>
              </a:effectLst>
            </a:endParaRPr>
          </a:p>
        </p:txBody>
      </p:sp>
      <p:pic>
        <p:nvPicPr>
          <p:cNvPr id="1028" name="Picture 4" descr="http://www.galacticblum.com/catalog/images/CRUZ%20PLSTICO%20CON%20ESPONJA.gif"/>
          <p:cNvPicPr>
            <a:picLocks noChangeAspect="1" noChangeArrowheads="1"/>
          </p:cNvPicPr>
          <p:nvPr/>
        </p:nvPicPr>
        <p:blipFill>
          <a:blip r:embed="rId3"/>
          <a:srcRect/>
          <a:stretch>
            <a:fillRect/>
          </a:stretch>
        </p:blipFill>
        <p:spPr bwMode="auto">
          <a:xfrm rot="1401868">
            <a:off x="2025591" y="3096529"/>
            <a:ext cx="1450699" cy="1129643"/>
          </a:xfrm>
          <a:prstGeom prst="rect">
            <a:avLst/>
          </a:prstGeom>
          <a:noFill/>
        </p:spPr>
      </p:pic>
      <p:pic>
        <p:nvPicPr>
          <p:cNvPr id="8" name="Picture 4" descr="http://www.galacticblum.com/catalog/images/CRUZ%20PLSTICO%20CON%20ESPONJA.gif"/>
          <p:cNvPicPr>
            <a:picLocks noChangeAspect="1" noChangeArrowheads="1"/>
          </p:cNvPicPr>
          <p:nvPr/>
        </p:nvPicPr>
        <p:blipFill>
          <a:blip r:embed="rId3"/>
          <a:srcRect/>
          <a:stretch>
            <a:fillRect/>
          </a:stretch>
        </p:blipFill>
        <p:spPr bwMode="auto">
          <a:xfrm rot="1917811">
            <a:off x="440408" y="4592657"/>
            <a:ext cx="1387930" cy="937477"/>
          </a:xfrm>
          <a:prstGeom prst="rect">
            <a:avLst/>
          </a:prstGeom>
          <a:noFill/>
        </p:spPr>
      </p:pic>
      <p:pic>
        <p:nvPicPr>
          <p:cNvPr id="9" name="Picture 4" descr="http://www.galacticblum.com/catalog/images/CRUZ%20PLSTICO%20CON%20ESPONJA.gif"/>
          <p:cNvPicPr>
            <a:picLocks noChangeAspect="1" noChangeArrowheads="1"/>
          </p:cNvPicPr>
          <p:nvPr/>
        </p:nvPicPr>
        <p:blipFill>
          <a:blip r:embed="rId3"/>
          <a:srcRect/>
          <a:stretch>
            <a:fillRect/>
          </a:stretch>
        </p:blipFill>
        <p:spPr bwMode="auto">
          <a:xfrm rot="1008001">
            <a:off x="3229224" y="4318915"/>
            <a:ext cx="1332099" cy="1037290"/>
          </a:xfrm>
          <a:prstGeom prst="rect">
            <a:avLst/>
          </a:prstGeom>
          <a:noFill/>
        </p:spPr>
      </p:pic>
      <p:pic>
        <p:nvPicPr>
          <p:cNvPr id="10" name="Picture 4" descr="http://www.galacticblum.com/catalog/images/CRUZ%20PLSTICO%20CON%20ESPONJA.gif"/>
          <p:cNvPicPr>
            <a:picLocks noChangeAspect="1" noChangeArrowheads="1"/>
          </p:cNvPicPr>
          <p:nvPr/>
        </p:nvPicPr>
        <p:blipFill>
          <a:blip r:embed="rId3"/>
          <a:srcRect/>
          <a:stretch>
            <a:fillRect/>
          </a:stretch>
        </p:blipFill>
        <p:spPr bwMode="auto">
          <a:xfrm rot="823735">
            <a:off x="1341342" y="3984833"/>
            <a:ext cx="1337962" cy="1041856"/>
          </a:xfrm>
          <a:prstGeom prst="rect">
            <a:avLst/>
          </a:prstGeom>
          <a:noFill/>
        </p:spPr>
      </p:pic>
      <p:sp>
        <p:nvSpPr>
          <p:cNvPr id="11" name="10 CuadroTexto"/>
          <p:cNvSpPr txBox="1"/>
          <p:nvPr/>
        </p:nvSpPr>
        <p:spPr>
          <a:xfrm>
            <a:off x="467166" y="531606"/>
            <a:ext cx="8209290" cy="707886"/>
          </a:xfrm>
          <a:prstGeom prst="rect">
            <a:avLst/>
          </a:prstGeom>
          <a:noFill/>
        </p:spPr>
        <p:txBody>
          <a:bodyPr wrap="square" rtlCol="0">
            <a:spAutoFit/>
          </a:bodyPr>
          <a:lstStyle/>
          <a:p>
            <a:pPr fontAlgn="base">
              <a:spcBef>
                <a:spcPct val="0"/>
              </a:spcBef>
              <a:spcAft>
                <a:spcPct val="0"/>
              </a:spcAft>
            </a:pPr>
            <a:r>
              <a:rPr lang="es-ES_tradnl" sz="2000" b="1" dirty="0">
                <a:solidFill>
                  <a:srgbClr val="FFFFFF">
                    <a:lumMod val="95000"/>
                  </a:srgbClr>
                </a:solidFill>
                <a:effectLst>
                  <a:glow rad="101600">
                    <a:schemeClr val="accent4">
                      <a:satMod val="175000"/>
                      <a:alpha val="40000"/>
                    </a:schemeClr>
                  </a:glow>
                  <a:outerShdw blurRad="50800" dist="38100" algn="l" rotWithShape="0">
                    <a:prstClr val="black"/>
                  </a:outerShdw>
                </a:effectLst>
              </a:rPr>
              <a:t>Ambientación: </a:t>
            </a:r>
            <a:r>
              <a:rPr lang="es-ES_tradnl" sz="2000" b="1" dirty="0">
                <a:solidFill>
                  <a:srgbClr val="FFFF6D"/>
                </a:solidFill>
                <a:effectLst>
                  <a:glow rad="101600">
                    <a:schemeClr val="accent4">
                      <a:satMod val="175000"/>
                      <a:alpha val="40000"/>
                    </a:schemeClr>
                  </a:glow>
                  <a:outerShdw blurRad="50800" dist="38100" algn="l" rotWithShape="0">
                    <a:prstClr val="black"/>
                  </a:outerShdw>
                </a:effectLst>
              </a:rPr>
              <a:t>Una imagen de Cristo crucificado y cruces más pequeñas, de cartulina o madera, con                           nombres de los participantes</a:t>
            </a:r>
            <a:r>
              <a:rPr lang="es-ES_tradnl" sz="2000" b="1" dirty="0" smtClean="0">
                <a:solidFill>
                  <a:srgbClr val="FFFF6D"/>
                </a:solidFill>
                <a:effectLst>
                  <a:glow rad="101600">
                    <a:schemeClr val="accent4">
                      <a:satMod val="175000"/>
                      <a:alpha val="40000"/>
                    </a:schemeClr>
                  </a:glow>
                  <a:outerShdw blurRad="50800" dist="38100" algn="l" rotWithShape="0">
                    <a:prstClr val="black"/>
                  </a:outerShdw>
                </a:effectLst>
              </a:rPr>
              <a:t>.</a:t>
            </a:r>
            <a:endParaRPr lang="es-PE" sz="2000" dirty="0">
              <a:solidFill>
                <a:srgbClr val="FFFF00"/>
              </a:solidFill>
              <a:effectLst>
                <a:glow rad="101600">
                  <a:schemeClr val="accent4">
                    <a:satMod val="175000"/>
                    <a:alpha val="40000"/>
                  </a:schemeClr>
                </a:glow>
                <a:outerShdw blurRad="50800" dist="38100" algn="l" rotWithShape="0">
                  <a:prstClr val="black"/>
                </a:outerShdw>
              </a:effectLst>
            </a:endParaRPr>
          </a:p>
        </p:txBody>
      </p:sp>
      <p:sp>
        <p:nvSpPr>
          <p:cNvPr id="2" name="1 CuadroTexto"/>
          <p:cNvSpPr txBox="1"/>
          <p:nvPr/>
        </p:nvSpPr>
        <p:spPr>
          <a:xfrm>
            <a:off x="788791" y="4664169"/>
            <a:ext cx="614857" cy="276999"/>
          </a:xfrm>
          <a:prstGeom prst="rect">
            <a:avLst/>
          </a:prstGeom>
          <a:noFill/>
        </p:spPr>
        <p:txBody>
          <a:bodyPr wrap="square" rtlCol="0">
            <a:spAutoFit/>
          </a:bodyPr>
          <a:lstStyle/>
          <a:p>
            <a:pPr fontAlgn="base">
              <a:spcBef>
                <a:spcPct val="0"/>
              </a:spcBef>
              <a:spcAft>
                <a:spcPct val="0"/>
              </a:spcAft>
            </a:pPr>
            <a:r>
              <a:rPr lang="es-PE" sz="1200" b="1" dirty="0">
                <a:solidFill>
                  <a:srgbClr val="FFFF6D"/>
                </a:solidFill>
                <a:effectLst>
                  <a:outerShdw blurRad="38100" dist="38100" dir="2700000" algn="tl">
                    <a:srgbClr val="000000">
                      <a:alpha val="43137"/>
                    </a:srgbClr>
                  </a:outerShdw>
                </a:effectLst>
              </a:rPr>
              <a:t>Max</a:t>
            </a:r>
          </a:p>
        </p:txBody>
      </p:sp>
      <p:sp>
        <p:nvSpPr>
          <p:cNvPr id="13" name="12 CuadroTexto"/>
          <p:cNvSpPr txBox="1"/>
          <p:nvPr/>
        </p:nvSpPr>
        <p:spPr>
          <a:xfrm rot="20836440">
            <a:off x="2350009" y="3231696"/>
            <a:ext cx="614857" cy="276999"/>
          </a:xfrm>
          <a:prstGeom prst="rect">
            <a:avLst/>
          </a:prstGeom>
          <a:noFill/>
        </p:spPr>
        <p:txBody>
          <a:bodyPr wrap="square" rtlCol="0">
            <a:spAutoFit/>
          </a:bodyPr>
          <a:lstStyle/>
          <a:p>
            <a:pPr fontAlgn="base">
              <a:spcBef>
                <a:spcPct val="0"/>
              </a:spcBef>
              <a:spcAft>
                <a:spcPct val="0"/>
              </a:spcAft>
            </a:pPr>
            <a:r>
              <a:rPr lang="es-PE" sz="1200" b="1" dirty="0">
                <a:solidFill>
                  <a:srgbClr val="FFFF6D"/>
                </a:solidFill>
                <a:effectLst>
                  <a:outerShdw blurRad="38100" dist="38100" dir="2700000" algn="tl">
                    <a:srgbClr val="000000">
                      <a:alpha val="43137"/>
                    </a:srgbClr>
                  </a:outerShdw>
                </a:effectLst>
              </a:rPr>
              <a:t>Juana</a:t>
            </a:r>
          </a:p>
        </p:txBody>
      </p:sp>
      <p:sp>
        <p:nvSpPr>
          <p:cNvPr id="14" name="13 CuadroTexto"/>
          <p:cNvSpPr txBox="1"/>
          <p:nvPr/>
        </p:nvSpPr>
        <p:spPr>
          <a:xfrm rot="20598798">
            <a:off x="1586087" y="4143337"/>
            <a:ext cx="635634" cy="276999"/>
          </a:xfrm>
          <a:prstGeom prst="rect">
            <a:avLst/>
          </a:prstGeom>
          <a:noFill/>
        </p:spPr>
        <p:txBody>
          <a:bodyPr wrap="square" rtlCol="0">
            <a:spAutoFit/>
          </a:bodyPr>
          <a:lstStyle/>
          <a:p>
            <a:pPr fontAlgn="base">
              <a:spcBef>
                <a:spcPct val="0"/>
              </a:spcBef>
              <a:spcAft>
                <a:spcPct val="0"/>
              </a:spcAft>
            </a:pPr>
            <a:r>
              <a:rPr lang="es-PE" sz="1200" b="1" dirty="0" err="1">
                <a:solidFill>
                  <a:srgbClr val="FFFF6D"/>
                </a:solidFill>
                <a:effectLst>
                  <a:outerShdw blurRad="38100" dist="38100" dir="2700000" algn="tl">
                    <a:srgbClr val="000000">
                      <a:alpha val="43137"/>
                    </a:srgbClr>
                  </a:outerShdw>
                </a:effectLst>
              </a:rPr>
              <a:t>Olinda</a:t>
            </a:r>
            <a:endParaRPr lang="es-PE" sz="1200" b="1" dirty="0">
              <a:solidFill>
                <a:srgbClr val="FFFF6D"/>
              </a:solidFill>
              <a:effectLst>
                <a:outerShdw blurRad="38100" dist="38100" dir="2700000" algn="tl">
                  <a:srgbClr val="000000">
                    <a:alpha val="43137"/>
                  </a:srgbClr>
                </a:outerShdw>
              </a:effectLst>
            </a:endParaRPr>
          </a:p>
        </p:txBody>
      </p:sp>
      <p:sp>
        <p:nvSpPr>
          <p:cNvPr id="15" name="14 CuadroTexto"/>
          <p:cNvSpPr txBox="1"/>
          <p:nvPr/>
        </p:nvSpPr>
        <p:spPr>
          <a:xfrm rot="20598798">
            <a:off x="3396147" y="4422197"/>
            <a:ext cx="939849" cy="276999"/>
          </a:xfrm>
          <a:prstGeom prst="rect">
            <a:avLst/>
          </a:prstGeom>
          <a:noFill/>
        </p:spPr>
        <p:txBody>
          <a:bodyPr wrap="square" rtlCol="0">
            <a:spAutoFit/>
          </a:bodyPr>
          <a:lstStyle/>
          <a:p>
            <a:pPr fontAlgn="base">
              <a:spcBef>
                <a:spcPct val="0"/>
              </a:spcBef>
              <a:spcAft>
                <a:spcPct val="0"/>
              </a:spcAft>
            </a:pPr>
            <a:r>
              <a:rPr lang="es-PE" sz="1200" b="1" dirty="0">
                <a:solidFill>
                  <a:srgbClr val="FFFF6D"/>
                </a:solidFill>
                <a:effectLst>
                  <a:outerShdw blurRad="38100" dist="38100" dir="2700000" algn="tl">
                    <a:srgbClr val="000000">
                      <a:alpha val="43137"/>
                    </a:srgbClr>
                  </a:outerShdw>
                </a:effectLst>
              </a:rPr>
              <a:t> Rubén</a:t>
            </a:r>
          </a:p>
        </p:txBody>
      </p:sp>
    </p:spTree>
    <p:extLst>
      <p:ext uri="{BB962C8B-B14F-4D97-AF65-F5344CB8AC3E}">
        <p14:creationId xmlns:p14="http://schemas.microsoft.com/office/powerpoint/2010/main" val="19859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250" fill="hold"/>
                                        <p:tgtEl>
                                          <p:spTgt spid="11"/>
                                        </p:tgtEl>
                                        <p:attrNameLst>
                                          <p:attrName>ppt_w</p:attrName>
                                        </p:attrNameLst>
                                      </p:cBhvr>
                                      <p:tavLst>
                                        <p:tav tm="0">
                                          <p:val>
                                            <p:fltVal val="0"/>
                                          </p:val>
                                        </p:tav>
                                        <p:tav tm="100000">
                                          <p:val>
                                            <p:strVal val="#ppt_w"/>
                                          </p:val>
                                        </p:tav>
                                      </p:tavLst>
                                    </p:anim>
                                    <p:anim calcmode="lin" valueType="num">
                                      <p:cBhvr>
                                        <p:cTn id="8" dur="1250" fill="hold"/>
                                        <p:tgtEl>
                                          <p:spTgt spid="11"/>
                                        </p:tgtEl>
                                        <p:attrNameLst>
                                          <p:attrName>ppt_h</p:attrName>
                                        </p:attrNameLst>
                                      </p:cBhvr>
                                      <p:tavLst>
                                        <p:tav tm="0">
                                          <p:val>
                                            <p:fltVal val="0"/>
                                          </p:val>
                                        </p:tav>
                                        <p:tav tm="100000">
                                          <p:val>
                                            <p:strVal val="#ppt_h"/>
                                          </p:val>
                                        </p:tav>
                                      </p:tavLst>
                                    </p:anim>
                                    <p:anim calcmode="lin" valueType="num">
                                      <p:cBhvr>
                                        <p:cTn id="9" dur="1250" fill="hold"/>
                                        <p:tgtEl>
                                          <p:spTgt spid="11"/>
                                        </p:tgtEl>
                                        <p:attrNameLst>
                                          <p:attrName>style.rotation</p:attrName>
                                        </p:attrNameLst>
                                      </p:cBhvr>
                                      <p:tavLst>
                                        <p:tav tm="0">
                                          <p:val>
                                            <p:fltVal val="360"/>
                                          </p:val>
                                        </p:tav>
                                        <p:tav tm="100000">
                                          <p:val>
                                            <p:fltVal val="0"/>
                                          </p:val>
                                        </p:tav>
                                      </p:tavLst>
                                    </p:anim>
                                    <p:animEffect transition="in" filter="fade">
                                      <p:cBhvr>
                                        <p:cTn id="10" dur="1250"/>
                                        <p:tgtEl>
                                          <p:spTgt spid="11"/>
                                        </p:tgtEl>
                                      </p:cBhvr>
                                    </p:animEffect>
                                  </p:childTnLst>
                                </p:cTn>
                              </p:par>
                            </p:childTnLst>
                          </p:cTn>
                        </p:par>
                        <p:par>
                          <p:cTn id="11" fill="hold">
                            <p:stCondLst>
                              <p:cond delay="14625"/>
                            </p:stCondLst>
                            <p:childTnLst>
                              <p:par>
                                <p:cTn id="12" presetID="25"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
                                        </p:tgtEl>
                                      </p:cBhvr>
                                    </p:animEffect>
                                  </p:childTnLst>
                                </p:cTn>
                              </p:par>
                              <p:par>
                                <p:cTn id="32" presetID="25" presetClass="entr" presetSubtype="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 calcmode="lin" valueType="num">
                                      <p:cBhvr>
                                        <p:cTn id="34"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37" dur="1000" fill="hold"/>
                                        <p:tgtEl>
                                          <p:spTgt spid="102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28"/>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7" dur="1000" fill="hold"/>
                                        <p:tgtEl>
                                          <p:spTgt spid="13"/>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3"/>
                                        </p:tgtEl>
                                      </p:cBhvr>
                                    </p:animEffect>
                                  </p:childTnLst>
                                </p:cTn>
                              </p:par>
                            </p:childTnLst>
                          </p:cTn>
                        </p:par>
                        <p:par>
                          <p:cTn id="52" fill="hold">
                            <p:stCondLst>
                              <p:cond delay="15625"/>
                            </p:stCondLst>
                            <p:childTnLst>
                              <p:par>
                                <p:cTn id="53" presetID="25"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par>
                                <p:cTn id="63" presetID="25"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8" dur="1000" fill="hold"/>
                                        <p:tgtEl>
                                          <p:spTgt spid="14"/>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4"/>
                                        </p:tgtEl>
                                      </p:cBhvr>
                                    </p:animEffect>
                                  </p:childTnLst>
                                </p:cTn>
                              </p:par>
                              <p:par>
                                <p:cTn id="73" presetID="25"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8" dur="1000" fill="hold"/>
                                        <p:tgtEl>
                                          <p:spTgt spid="9"/>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9"/>
                                        </p:tgtEl>
                                      </p:cBhvr>
                                    </p:animEffect>
                                  </p:childTnLst>
                                </p:cTn>
                              </p:par>
                              <p:par>
                                <p:cTn id="83" presetID="25"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8" dur="1000" fill="hold"/>
                                        <p:tgtEl>
                                          <p:spTgt spid="15"/>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5"/>
                                        </p:tgtEl>
                                      </p:cBhvr>
                                    </p:animEffect>
                                  </p:childTnLst>
                                </p:cTn>
                              </p:par>
                            </p:childTnLst>
                          </p:cTn>
                        </p:par>
                        <p:par>
                          <p:cTn id="93" fill="hold">
                            <p:stCondLst>
                              <p:cond delay="16625"/>
                            </p:stCondLst>
                            <p:childTnLst>
                              <p:par>
                                <p:cTn id="94" presetID="22" presetClass="entr" presetSubtype="4" fill="hold" grpId="0"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down)">
                                      <p:cBhvr>
                                        <p:cTn id="9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528035"/>
            <a:ext cx="8165206" cy="5808372"/>
          </a:xfrm>
          <a:prstGeom prst="rect">
            <a:avLst/>
          </a:prstGeom>
          <a:scene3d>
            <a:camera prst="orthographicFront"/>
            <a:lightRig rig="threePt" dir="t"/>
          </a:scene3d>
          <a:sp3d>
            <a:bevelT w="152400" h="50800" prst="softRound"/>
          </a:sp3d>
        </p:spPr>
      </p:pic>
      <p:sp>
        <p:nvSpPr>
          <p:cNvPr id="6147" name="Rectangle 3"/>
          <p:cNvSpPr>
            <a:spLocks noChangeArrowheads="1"/>
          </p:cNvSpPr>
          <p:nvPr/>
        </p:nvSpPr>
        <p:spPr bwMode="auto">
          <a:xfrm>
            <a:off x="1156245" y="5158202"/>
            <a:ext cx="6388287" cy="954107"/>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ca-ES" sz="2800" b="1" i="1" dirty="0">
                <a:solidFill>
                  <a:srgbClr val="FFFFFF"/>
                </a:solidFill>
                <a:latin typeface="Comic Sans MS" pitchFamily="66" charset="0"/>
                <a:cs typeface="Times New Roman" pitchFamily="18" charset="0"/>
              </a:rPr>
              <a:t> </a:t>
            </a:r>
            <a:r>
              <a:rPr lang="ca-ES" sz="2800" b="1" i="1" dirty="0" err="1">
                <a:solidFill>
                  <a:srgbClr val="FFFF00"/>
                </a:solidFill>
                <a:effectLst>
                  <a:outerShdw blurRad="50800" dist="38100" algn="l" rotWithShape="0">
                    <a:prstClr val="black"/>
                  </a:outerShdw>
                </a:effectLst>
                <a:latin typeface="Comic Sans MS" pitchFamily="66" charset="0"/>
                <a:cs typeface="Times New Roman" pitchFamily="18" charset="0"/>
              </a:rPr>
              <a:t>Señor</a:t>
            </a:r>
            <a:r>
              <a:rPr lang="ca-ES" sz="2800" b="1" i="1" dirty="0">
                <a:solidFill>
                  <a:srgbClr val="FFFF00"/>
                </a:solidFill>
                <a:effectLst>
                  <a:outerShdw blurRad="50800" dist="38100" algn="l" rotWithShape="0">
                    <a:prstClr val="black"/>
                  </a:outerShdw>
                </a:effectLst>
                <a:latin typeface="Comic Sans MS" pitchFamily="66" charset="0"/>
                <a:cs typeface="Times New Roman" pitchFamily="18" charset="0"/>
              </a:rPr>
              <a:t>, </a:t>
            </a:r>
            <a:r>
              <a:rPr lang="ca-ES" sz="2800" b="1" i="1" dirty="0" err="1">
                <a:solidFill>
                  <a:srgbClr val="FFFF00"/>
                </a:solidFill>
                <a:effectLst>
                  <a:outerShdw blurRad="50800" dist="38100" algn="l" rotWithShape="0">
                    <a:prstClr val="black"/>
                  </a:outerShdw>
                </a:effectLst>
                <a:latin typeface="Comic Sans MS" pitchFamily="66" charset="0"/>
                <a:cs typeface="Times New Roman" pitchFamily="18" charset="0"/>
              </a:rPr>
              <a:t>tú</a:t>
            </a:r>
            <a:r>
              <a:rPr lang="ca-ES" sz="2800" b="1" i="1" dirty="0">
                <a:solidFill>
                  <a:srgbClr val="FFFF00"/>
                </a:solidFill>
                <a:effectLst>
                  <a:outerShdw blurRad="50800" dist="38100" algn="l" rotWithShape="0">
                    <a:prstClr val="black"/>
                  </a:outerShdw>
                </a:effectLst>
                <a:latin typeface="Comic Sans MS" pitchFamily="66" charset="0"/>
                <a:cs typeface="Times New Roman" pitchFamily="18" charset="0"/>
              </a:rPr>
              <a:t> has </a:t>
            </a:r>
            <a:r>
              <a:rPr lang="ca-ES" sz="2800" b="1" i="1" dirty="0" err="1">
                <a:solidFill>
                  <a:srgbClr val="FFFF00"/>
                </a:solidFill>
                <a:effectLst>
                  <a:outerShdw blurRad="50800" dist="38100" algn="l" rotWithShape="0">
                    <a:prstClr val="black"/>
                  </a:outerShdw>
                </a:effectLst>
                <a:latin typeface="Comic Sans MS" pitchFamily="66" charset="0"/>
                <a:cs typeface="Times New Roman" pitchFamily="18" charset="0"/>
              </a:rPr>
              <a:t>sido</a:t>
            </a:r>
            <a:r>
              <a:rPr lang="ca-ES" sz="2800" b="1" i="1" dirty="0">
                <a:solidFill>
                  <a:srgbClr val="FFFF00"/>
                </a:solidFill>
                <a:effectLst>
                  <a:outerShdw blurRad="50800" dist="38100" algn="l" rotWithShape="0">
                    <a:prstClr val="black"/>
                  </a:outerShdw>
                </a:effectLst>
                <a:latin typeface="Comic Sans MS" pitchFamily="66" charset="0"/>
                <a:cs typeface="Times New Roman" pitchFamily="18" charset="0"/>
              </a:rPr>
              <a:t> </a:t>
            </a:r>
            <a:r>
              <a:rPr lang="ca-ES" sz="2800" b="1" i="1" dirty="0" err="1">
                <a:solidFill>
                  <a:srgbClr val="FFFF00"/>
                </a:solidFill>
                <a:effectLst>
                  <a:outerShdw blurRad="50800" dist="38100" algn="l" rotWithShape="0">
                    <a:prstClr val="black"/>
                  </a:outerShdw>
                </a:effectLst>
                <a:latin typeface="Comic Sans MS" pitchFamily="66" charset="0"/>
                <a:cs typeface="Times New Roman" pitchFamily="18" charset="0"/>
              </a:rPr>
              <a:t>nuestro</a:t>
            </a:r>
            <a:r>
              <a:rPr lang="ca-ES" sz="2800" b="1" i="1" dirty="0">
                <a:solidFill>
                  <a:srgbClr val="FFFF00"/>
                </a:solidFill>
                <a:effectLst>
                  <a:outerShdw blurRad="50800" dist="38100" algn="l" rotWithShape="0">
                    <a:prstClr val="black"/>
                  </a:outerShdw>
                </a:effectLst>
                <a:latin typeface="Comic Sans MS" pitchFamily="66" charset="0"/>
                <a:cs typeface="Times New Roman" pitchFamily="18" charset="0"/>
              </a:rPr>
              <a:t> refugio</a:t>
            </a:r>
            <a:br>
              <a:rPr lang="ca-ES" sz="2800" b="1" i="1" dirty="0">
                <a:solidFill>
                  <a:srgbClr val="FFFF00"/>
                </a:solidFill>
                <a:effectLst>
                  <a:outerShdw blurRad="50800" dist="38100" algn="l" rotWithShape="0">
                    <a:prstClr val="black"/>
                  </a:outerShdw>
                </a:effectLst>
                <a:latin typeface="Comic Sans MS" pitchFamily="66" charset="0"/>
                <a:cs typeface="Times New Roman" pitchFamily="18" charset="0"/>
              </a:rPr>
            </a:br>
            <a:r>
              <a:rPr lang="ca-ES" sz="2800" b="1" i="1" dirty="0">
                <a:solidFill>
                  <a:srgbClr val="FFFF00"/>
                </a:solidFill>
                <a:effectLst>
                  <a:outerShdw blurRad="50800" dist="38100" algn="l" rotWithShape="0">
                    <a:prstClr val="black"/>
                  </a:outerShdw>
                </a:effectLst>
                <a:latin typeface="Comic Sans MS" pitchFamily="66" charset="0"/>
                <a:cs typeface="Times New Roman" pitchFamily="18" charset="0"/>
              </a:rPr>
              <a:t>de </a:t>
            </a:r>
            <a:r>
              <a:rPr lang="ca-ES" sz="2800" b="1" i="1" dirty="0" err="1">
                <a:solidFill>
                  <a:srgbClr val="FFFF00"/>
                </a:solidFill>
                <a:effectLst>
                  <a:outerShdw blurRad="50800" dist="38100" algn="l" rotWithShape="0">
                    <a:prstClr val="black"/>
                  </a:outerShdw>
                </a:effectLst>
                <a:latin typeface="Comic Sans MS" pitchFamily="66" charset="0"/>
                <a:cs typeface="Times New Roman" pitchFamily="18" charset="0"/>
              </a:rPr>
              <a:t>generación</a:t>
            </a:r>
            <a:r>
              <a:rPr lang="ca-ES" sz="2800" b="1" i="1" dirty="0">
                <a:solidFill>
                  <a:srgbClr val="FFFF00"/>
                </a:solidFill>
                <a:effectLst>
                  <a:outerShdw blurRad="50800" dist="38100" algn="l" rotWithShape="0">
                    <a:prstClr val="black"/>
                  </a:outerShdw>
                </a:effectLst>
                <a:latin typeface="Comic Sans MS" pitchFamily="66" charset="0"/>
                <a:cs typeface="Times New Roman" pitchFamily="18" charset="0"/>
              </a:rPr>
              <a:t> en </a:t>
            </a:r>
            <a:r>
              <a:rPr lang="ca-ES" sz="2800" b="1" i="1" dirty="0" err="1">
                <a:solidFill>
                  <a:srgbClr val="FFFF00"/>
                </a:solidFill>
                <a:effectLst>
                  <a:outerShdw blurRad="50800" dist="38100" algn="l" rotWithShape="0">
                    <a:prstClr val="black"/>
                  </a:outerShdw>
                </a:effectLst>
                <a:latin typeface="Comic Sans MS" pitchFamily="66" charset="0"/>
                <a:cs typeface="Times New Roman" pitchFamily="18" charset="0"/>
              </a:rPr>
              <a:t>generación</a:t>
            </a:r>
            <a:r>
              <a:rPr lang="ca-ES" sz="2800" b="1" i="1" dirty="0">
                <a:solidFill>
                  <a:srgbClr val="FFFF00"/>
                </a:solidFill>
                <a:effectLst>
                  <a:outerShdw blurRad="50800" dist="38100" algn="l" rotWithShape="0">
                    <a:prstClr val="black"/>
                  </a:outerShdw>
                </a:effectLst>
                <a:latin typeface="Comic Sans MS" pitchFamily="66" charset="0"/>
                <a:cs typeface="Times New Roman" pitchFamily="18" charset="0"/>
              </a:rPr>
              <a:t>.</a:t>
            </a:r>
          </a:p>
        </p:txBody>
      </p:sp>
      <p:sp>
        <p:nvSpPr>
          <p:cNvPr id="6148" name="Rectangle 4"/>
          <p:cNvSpPr>
            <a:spLocks noChangeArrowheads="1"/>
          </p:cNvSpPr>
          <p:nvPr/>
        </p:nvSpPr>
        <p:spPr bwMode="auto">
          <a:xfrm>
            <a:off x="376078" y="528035"/>
            <a:ext cx="8291403"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1400" i="1" dirty="0">
                <a:solidFill>
                  <a:srgbClr val="000000"/>
                </a:solidFill>
                <a:effectLst>
                  <a:glow rad="101600">
                    <a:srgbClr val="000022">
                      <a:alpha val="60000"/>
                    </a:srgbClr>
                  </a:glow>
                </a:effectLst>
                <a:latin typeface="Comic Sans MS" pitchFamily="66" charset="0"/>
                <a:cs typeface="Times New Roman" pitchFamily="18" charset="0"/>
              </a:rPr>
              <a:t> </a:t>
            </a:r>
            <a:r>
              <a:rPr lang="es-ES" sz="2400" b="1" i="1" dirty="0">
                <a:solidFill>
                  <a:srgbClr val="FFFFFF"/>
                </a:solidFill>
                <a:effectLst>
                  <a:glow rad="101600">
                    <a:srgbClr val="000022">
                      <a:alpha val="60000"/>
                    </a:srgbClr>
                  </a:glow>
                  <a:outerShdw blurRad="38100" dist="38100" dir="2700000" algn="tl">
                    <a:srgbClr val="000000"/>
                  </a:outerShdw>
                </a:effectLst>
                <a:latin typeface="Verdana" pitchFamily="34" charset="0"/>
                <a:cs typeface="Times New Roman" pitchFamily="18" charset="0"/>
              </a:rPr>
              <a:t>Enséñanos a calcular nuestros años,</a:t>
            </a:r>
            <a:br>
              <a:rPr lang="es-ES" sz="2400" b="1" i="1" dirty="0">
                <a:solidFill>
                  <a:srgbClr val="FFFFFF"/>
                </a:solidFill>
                <a:effectLst>
                  <a:glow rad="101600">
                    <a:srgbClr val="000022">
                      <a:alpha val="60000"/>
                    </a:srgbClr>
                  </a:glow>
                  <a:outerShdw blurRad="38100" dist="38100" dir="2700000" algn="tl">
                    <a:srgbClr val="000000"/>
                  </a:outerShdw>
                </a:effectLst>
                <a:latin typeface="Verdana" pitchFamily="34" charset="0"/>
                <a:cs typeface="Times New Roman" pitchFamily="18" charset="0"/>
              </a:rPr>
            </a:br>
            <a:r>
              <a:rPr lang="es-ES" sz="2400" b="1" i="1" dirty="0">
                <a:solidFill>
                  <a:srgbClr val="FFFFFF"/>
                </a:solidFill>
                <a:effectLst>
                  <a:glow rad="101600">
                    <a:srgbClr val="000022">
                      <a:alpha val="60000"/>
                    </a:srgbClr>
                  </a:glow>
                  <a:outerShdw blurRad="38100" dist="38100" dir="2700000" algn="tl">
                    <a:srgbClr val="000000"/>
                  </a:outerShdw>
                </a:effectLst>
                <a:latin typeface="Verdana" pitchFamily="34" charset="0"/>
                <a:cs typeface="Times New Roman" pitchFamily="18" charset="0"/>
              </a:rPr>
              <a:t>para que adquiramos un corazón sensato.</a:t>
            </a:r>
            <a:br>
              <a:rPr lang="es-ES" sz="2400" b="1" i="1" dirty="0">
                <a:solidFill>
                  <a:srgbClr val="FFFFFF"/>
                </a:solidFill>
                <a:effectLst>
                  <a:glow rad="101600">
                    <a:srgbClr val="000022">
                      <a:alpha val="60000"/>
                    </a:srgbClr>
                  </a:glow>
                  <a:outerShdw blurRad="38100" dist="38100" dir="2700000" algn="tl">
                    <a:srgbClr val="000000"/>
                  </a:outerShdw>
                </a:effectLst>
                <a:latin typeface="Verdana" pitchFamily="34" charset="0"/>
                <a:cs typeface="Times New Roman" pitchFamily="18" charset="0"/>
              </a:rPr>
            </a:br>
            <a:r>
              <a:rPr lang="es-ES" sz="2400" b="1" i="1" dirty="0">
                <a:solidFill>
                  <a:srgbClr val="FFFFFF"/>
                </a:solidFill>
                <a:effectLst>
                  <a:glow rad="101600">
                    <a:srgbClr val="000022">
                      <a:alpha val="60000"/>
                    </a:srgbClr>
                  </a:glow>
                  <a:outerShdw blurRad="38100" dist="38100" dir="2700000" algn="tl">
                    <a:srgbClr val="000000"/>
                  </a:outerShdw>
                </a:effectLst>
                <a:latin typeface="Verdana" pitchFamily="34" charset="0"/>
                <a:cs typeface="Times New Roman" pitchFamily="18" charset="0"/>
              </a:rPr>
              <a:t>Vuélvete, Señor, ¡hasta cuando? Ten compasión de tus siervos.</a:t>
            </a:r>
            <a:r>
              <a:rPr lang="es-ES" sz="2400" b="1" i="1" dirty="0">
                <a:solidFill>
                  <a:srgbClr val="FFFFFF"/>
                </a:solidFill>
                <a:effectLst>
                  <a:glow rad="101600">
                    <a:srgbClr val="000022">
                      <a:alpha val="60000"/>
                    </a:srgbClr>
                  </a:glow>
                  <a:outerShdw blurRad="38100" dist="38100" dir="2700000" algn="tl">
                    <a:srgbClr val="000000"/>
                  </a:outerShdw>
                </a:effectLst>
                <a:latin typeface="Comic Sans MS" pitchFamily="66" charset="0"/>
                <a:cs typeface="Times New Roman" pitchFamily="18" charset="0"/>
              </a:rPr>
              <a:t> </a:t>
            </a:r>
            <a:endParaRPr lang="ca-ES" sz="2400" b="1" i="1" dirty="0">
              <a:solidFill>
                <a:srgbClr val="FFFFFF"/>
              </a:solidFill>
              <a:effectLst>
                <a:glow rad="101600">
                  <a:srgbClr val="000022">
                    <a:alpha val="60000"/>
                  </a:srgbClr>
                </a:glow>
                <a:outerShdw blurRad="38100" dist="38100" dir="2700000" algn="tl">
                  <a:srgbClr val="00000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2755027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fltVal val="0"/>
                                          </p:val>
                                        </p:tav>
                                        <p:tav tm="100000">
                                          <p:val>
                                            <p:strVal val="#ppt_w"/>
                                          </p:val>
                                        </p:tav>
                                      </p:tavLst>
                                    </p:anim>
                                    <p:anim calcmode="lin" valueType="num">
                                      <p:cBhvr>
                                        <p:cTn id="8" dur="1000" fill="hold"/>
                                        <p:tgtEl>
                                          <p:spTgt spid="6148"/>
                                        </p:tgtEl>
                                        <p:attrNameLst>
                                          <p:attrName>ppt_h</p:attrName>
                                        </p:attrNameLst>
                                      </p:cBhvr>
                                      <p:tavLst>
                                        <p:tav tm="0">
                                          <p:val>
                                            <p:fltVal val="0"/>
                                          </p:val>
                                        </p:tav>
                                        <p:tav tm="100000">
                                          <p:val>
                                            <p:strVal val="#ppt_h"/>
                                          </p:val>
                                        </p:tav>
                                      </p:tavLst>
                                    </p:anim>
                                    <p:anim calcmode="lin" valueType="num">
                                      <p:cBhvr>
                                        <p:cTn id="9" dur="1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27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147"/>
                                        </p:tgtEl>
                                        <p:attrNameLst>
                                          <p:attrName>style.visibility</p:attrName>
                                        </p:attrNameLst>
                                      </p:cBhvr>
                                      <p:to>
                                        <p:strVal val="visible"/>
                                      </p:to>
                                    </p:set>
                                    <p:anim calcmode="lin" valueType="num">
                                      <p:cBhvr>
                                        <p:cTn id="14" dur="1000" fill="hold"/>
                                        <p:tgtEl>
                                          <p:spTgt spid="6147"/>
                                        </p:tgtEl>
                                        <p:attrNameLst>
                                          <p:attrName>ppt_w</p:attrName>
                                        </p:attrNameLst>
                                      </p:cBhvr>
                                      <p:tavLst>
                                        <p:tav tm="0">
                                          <p:val>
                                            <p:fltVal val="0"/>
                                          </p:val>
                                        </p:tav>
                                        <p:tav tm="100000">
                                          <p:val>
                                            <p:strVal val="#ppt_w"/>
                                          </p:val>
                                        </p:tav>
                                      </p:tavLst>
                                    </p:anim>
                                    <p:anim calcmode="lin" valueType="num">
                                      <p:cBhvr>
                                        <p:cTn id="15" dur="1000" fill="hold"/>
                                        <p:tgtEl>
                                          <p:spTgt spid="6147"/>
                                        </p:tgtEl>
                                        <p:attrNameLst>
                                          <p:attrName>ppt_h</p:attrName>
                                        </p:attrNameLst>
                                      </p:cBhvr>
                                      <p:tavLst>
                                        <p:tav tm="0">
                                          <p:val>
                                            <p:fltVal val="0"/>
                                          </p:val>
                                        </p:tav>
                                        <p:tav tm="100000">
                                          <p:val>
                                            <p:strVal val="#ppt_h"/>
                                          </p:val>
                                        </p:tav>
                                      </p:tavLst>
                                    </p:anim>
                                    <p:anim calcmode="lin" valueType="num">
                                      <p:cBhvr>
                                        <p:cTn id="16" dur="1000" fill="hold"/>
                                        <p:tgtEl>
                                          <p:spTgt spid="614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1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79" y="547280"/>
            <a:ext cx="8112866" cy="5802005"/>
          </a:xfrm>
          <a:prstGeom prst="rect">
            <a:avLst/>
          </a:prstGeom>
          <a:scene3d>
            <a:camera prst="orthographicFront"/>
            <a:lightRig rig="threePt" dir="t"/>
          </a:scene3d>
          <a:sp3d>
            <a:bevelT w="139700" prst="cross"/>
          </a:sp3d>
        </p:spPr>
      </p:pic>
      <p:sp>
        <p:nvSpPr>
          <p:cNvPr id="12291" name="Rectangle 3"/>
          <p:cNvSpPr>
            <a:spLocks noChangeArrowheads="1"/>
          </p:cNvSpPr>
          <p:nvPr/>
        </p:nvSpPr>
        <p:spPr bwMode="auto">
          <a:xfrm>
            <a:off x="515979" y="4826559"/>
            <a:ext cx="7540766"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1200" b="1" i="1" dirty="0">
                <a:solidFill>
                  <a:srgbClr val="FFFFFF"/>
                </a:solidFill>
                <a:latin typeface="Comic Sans MS" panose="030F0702030302020204" pitchFamily="66" charset="0"/>
                <a:cs typeface="Times New Roman" pitchFamily="18" charset="0"/>
              </a:rPr>
              <a:t> </a:t>
            </a:r>
            <a:r>
              <a:rPr lang="ca-ES" sz="3200" b="1" i="1" dirty="0" err="1">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Señor</a:t>
            </a:r>
            <a:r>
              <a:rPr lang="ca-ES"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 </a:t>
            </a:r>
            <a:r>
              <a:rPr lang="ca-ES" sz="3200" b="1" i="1" dirty="0" err="1">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tú</a:t>
            </a:r>
            <a:r>
              <a:rPr lang="ca-ES"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 has </a:t>
            </a:r>
            <a:r>
              <a:rPr lang="ca-ES" sz="3200" b="1" i="1" dirty="0" err="1">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sido</a:t>
            </a:r>
            <a:r>
              <a:rPr lang="ca-ES"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 </a:t>
            </a:r>
            <a:r>
              <a:rPr lang="ca-ES" sz="3200" b="1" i="1" dirty="0" err="1">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nuestro</a:t>
            </a:r>
            <a:r>
              <a:rPr lang="ca-ES"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 refugio de </a:t>
            </a:r>
            <a:r>
              <a:rPr lang="ca-ES" sz="3200" b="1" i="1" dirty="0" err="1">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generación</a:t>
            </a:r>
            <a:r>
              <a:rPr lang="ca-ES"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 en </a:t>
            </a:r>
            <a:r>
              <a:rPr lang="ca-ES" sz="3200" b="1" i="1" dirty="0" err="1">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generación</a:t>
            </a:r>
            <a:r>
              <a:rPr lang="ca-ES"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a:t>
            </a:r>
          </a:p>
        </p:txBody>
      </p:sp>
      <p:sp>
        <p:nvSpPr>
          <p:cNvPr id="12292" name="Rectangle 4"/>
          <p:cNvSpPr>
            <a:spLocks noChangeArrowheads="1"/>
          </p:cNvSpPr>
          <p:nvPr/>
        </p:nvSpPr>
        <p:spPr bwMode="auto">
          <a:xfrm>
            <a:off x="3292714" y="657369"/>
            <a:ext cx="5336131" cy="2308324"/>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400" i="1" dirty="0">
                <a:ln w="18415" cmpd="sng">
                  <a:solidFill>
                    <a:srgbClr val="FFFFFF"/>
                  </a:solidFill>
                  <a:prstDash val="solid"/>
                </a:ln>
                <a:solidFill>
                  <a:srgbClr val="FFFFFF"/>
                </a:solidFill>
                <a:effectLst>
                  <a:glow rad="101600">
                    <a:srgbClr val="600000">
                      <a:alpha val="60000"/>
                    </a:srgbClr>
                  </a:glow>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 Por la </a:t>
            </a:r>
            <a:r>
              <a:rPr lang="ca-ES" sz="2400" i="1" dirty="0" err="1">
                <a:ln w="18415" cmpd="sng">
                  <a:solidFill>
                    <a:srgbClr val="FFFFFF"/>
                  </a:solidFill>
                  <a:prstDash val="solid"/>
                </a:ln>
                <a:solidFill>
                  <a:srgbClr val="FFFFFF"/>
                </a:solidFill>
                <a:effectLst>
                  <a:glow rad="101600">
                    <a:srgbClr val="600000">
                      <a:alpha val="60000"/>
                    </a:srgbClr>
                  </a:glow>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mañana</a:t>
            </a:r>
            <a:r>
              <a:rPr lang="ca-ES" sz="2400" i="1" dirty="0">
                <a:ln w="18415" cmpd="sng">
                  <a:solidFill>
                    <a:srgbClr val="FFFFFF"/>
                  </a:solidFill>
                  <a:prstDash val="solid"/>
                </a:ln>
                <a:solidFill>
                  <a:srgbClr val="FFFFFF"/>
                </a:solidFill>
                <a:effectLst>
                  <a:glow rad="101600">
                    <a:srgbClr val="600000">
                      <a:alpha val="60000"/>
                    </a:srgbClr>
                  </a:glow>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 s</a:t>
            </a:r>
            <a:r>
              <a:rPr lang="es-ES" sz="2400" i="1" spc="300" dirty="0" err="1">
                <a:ln w="18415" cmpd="sng">
                  <a:solidFill>
                    <a:srgbClr val="FFFFFF"/>
                  </a:solidFill>
                  <a:prstDash val="solid"/>
                </a:ln>
                <a:solidFill>
                  <a:srgbClr val="FFFFFF"/>
                </a:solidFill>
                <a:effectLst>
                  <a:glow rad="101600">
                    <a:srgbClr val="600000">
                      <a:alpha val="60000"/>
                    </a:srgbClr>
                  </a:glow>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ácianos</a:t>
            </a:r>
            <a:r>
              <a:rPr lang="es-ES" sz="2400" i="1" dirty="0">
                <a:ln w="18415" cmpd="sng">
                  <a:solidFill>
                    <a:srgbClr val="FFFFFF"/>
                  </a:solidFill>
                  <a:prstDash val="solid"/>
                </a:ln>
                <a:solidFill>
                  <a:srgbClr val="FFFFFF"/>
                </a:solidFill>
                <a:effectLst>
                  <a:glow rad="101600">
                    <a:srgbClr val="600000">
                      <a:alpha val="60000"/>
                    </a:srgbClr>
                  </a:glow>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 de tu misericordia, y toda nuestra vida será  alegría y júbilo. Baje a nosotros la bondad del Señor y haga próspera las obras de nuestras manos.</a:t>
            </a:r>
            <a:endParaRPr lang="ca-ES" sz="2400" i="1" dirty="0">
              <a:ln w="18415" cmpd="sng">
                <a:solidFill>
                  <a:srgbClr val="FFFFFF"/>
                </a:solidFill>
                <a:prstDash val="solid"/>
              </a:ln>
              <a:solidFill>
                <a:srgbClr val="FFFFFF"/>
              </a:solidFill>
              <a:effectLst>
                <a:glow rad="101600">
                  <a:srgbClr val="600000">
                    <a:alpha val="60000"/>
                  </a:srgbClr>
                </a:glow>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2255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ppt_w</p:attrName>
                                        </p:attrNameLst>
                                      </p:cBhvr>
                                      <p:tavLst>
                                        <p:tav tm="0">
                                          <p:val>
                                            <p:fltVal val="0"/>
                                          </p:val>
                                        </p:tav>
                                        <p:tav tm="100000">
                                          <p:val>
                                            <p:strVal val="#ppt_w"/>
                                          </p:val>
                                        </p:tav>
                                      </p:tavLst>
                                    </p:anim>
                                    <p:anim calcmode="lin" valueType="num">
                                      <p:cBhvr>
                                        <p:cTn id="8" dur="1000" fill="hold"/>
                                        <p:tgtEl>
                                          <p:spTgt spid="12292"/>
                                        </p:tgtEl>
                                        <p:attrNameLst>
                                          <p:attrName>ppt_h</p:attrName>
                                        </p:attrNameLst>
                                      </p:cBhvr>
                                      <p:tavLst>
                                        <p:tav tm="0">
                                          <p:val>
                                            <p:fltVal val="0"/>
                                          </p:val>
                                        </p:tav>
                                        <p:tav tm="100000">
                                          <p:val>
                                            <p:strVal val="#ppt_h"/>
                                          </p:val>
                                        </p:tav>
                                      </p:tavLst>
                                    </p:anim>
                                    <p:anim calcmode="lin" valueType="num">
                                      <p:cBhvr>
                                        <p:cTn id="9" dur="1000" fill="hold"/>
                                        <p:tgtEl>
                                          <p:spTgt spid="122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46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12291"/>
                                        </p:tgtEl>
                                        <p:attrNameLst>
                                          <p:attrName>style.visibility</p:attrName>
                                        </p:attrNameLst>
                                      </p:cBhvr>
                                      <p:to>
                                        <p:strVal val="visible"/>
                                      </p:to>
                                    </p:set>
                                    <p:anim calcmode="lin" valueType="num">
                                      <p:cBhvr>
                                        <p:cTn id="14" dur="1000" fill="hold"/>
                                        <p:tgtEl>
                                          <p:spTgt spid="12291"/>
                                        </p:tgtEl>
                                        <p:attrNameLst>
                                          <p:attrName>ppt_w</p:attrName>
                                        </p:attrNameLst>
                                      </p:cBhvr>
                                      <p:tavLst>
                                        <p:tav tm="0">
                                          <p:val>
                                            <p:fltVal val="0"/>
                                          </p:val>
                                        </p:tav>
                                        <p:tav tm="100000">
                                          <p:val>
                                            <p:strVal val="#ppt_w"/>
                                          </p:val>
                                        </p:tav>
                                      </p:tavLst>
                                    </p:anim>
                                    <p:anim calcmode="lin" valueType="num">
                                      <p:cBhvr>
                                        <p:cTn id="15" dur="1000" fill="hold"/>
                                        <p:tgtEl>
                                          <p:spTgt spid="12291"/>
                                        </p:tgtEl>
                                        <p:attrNameLst>
                                          <p:attrName>ppt_h</p:attrName>
                                        </p:attrNameLst>
                                      </p:cBhvr>
                                      <p:tavLst>
                                        <p:tav tm="0">
                                          <p:val>
                                            <p:fltVal val="0"/>
                                          </p:val>
                                        </p:tav>
                                        <p:tav tm="100000">
                                          <p:val>
                                            <p:strVal val="#ppt_h"/>
                                          </p:val>
                                        </p:tav>
                                      </p:tavLst>
                                    </p:anim>
                                    <p:anim calcmode="lin" valueType="num">
                                      <p:cBhvr>
                                        <p:cTn id="16" dur="1000" fill="hold"/>
                                        <p:tgtEl>
                                          <p:spTgt spid="1229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2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b="4791"/>
          <a:stretch/>
        </p:blipFill>
        <p:spPr>
          <a:xfrm>
            <a:off x="502274" y="500021"/>
            <a:ext cx="8113691" cy="5823506"/>
          </a:xfrm>
          <a:prstGeom prst="rect">
            <a:avLst/>
          </a:prstGeom>
          <a:scene3d>
            <a:camera prst="orthographicFront"/>
            <a:lightRig rig="threePt" dir="t"/>
          </a:scene3d>
          <a:sp3d>
            <a:bevelT w="152400" h="50800" prst="softRound"/>
          </a:sp3d>
        </p:spPr>
      </p:pic>
      <p:sp>
        <p:nvSpPr>
          <p:cNvPr id="135173" name="Rectangle 5"/>
          <p:cNvSpPr>
            <a:spLocks noChangeArrowheads="1"/>
          </p:cNvSpPr>
          <p:nvPr/>
        </p:nvSpPr>
        <p:spPr bwMode="auto">
          <a:xfrm>
            <a:off x="2382593" y="1607605"/>
            <a:ext cx="6233372" cy="4524315"/>
          </a:xfrm>
          <a:prstGeom prst="rect">
            <a:avLst/>
          </a:prstGeom>
          <a:noFill/>
          <a:ln w="9525">
            <a:noFill/>
            <a:miter lim="800000"/>
            <a:headEnd/>
            <a:tailEnd/>
          </a:ln>
          <a:effectLst>
            <a:softEdge rad="635000"/>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PE" sz="2400" b="1" i="1" u="sng" dirty="0">
                <a:solidFill>
                  <a:srgbClr val="FFFF00"/>
                </a:solidFill>
                <a:effectLst>
                  <a:glow rad="101600">
                    <a:srgbClr val="000000">
                      <a:alpha val="60000"/>
                    </a:srgbClr>
                  </a:glow>
                  <a:outerShdw blurRad="50800" dist="38100" algn="l" rotWithShape="0">
                    <a:prstClr val="black"/>
                  </a:outerShdw>
                </a:effectLst>
                <a:latin typeface="Times New Roman" pitchFamily="18" charset="0"/>
                <a:ea typeface="Times New Roman" pitchFamily="18" charset="0"/>
                <a:cs typeface="Times New Roman" pitchFamily="18" charset="0"/>
              </a:rPr>
              <a:t>Motivación</a:t>
            </a:r>
            <a:r>
              <a:rPr lang="es-PE" sz="2400" b="1" i="1" dirty="0">
                <a:solidFill>
                  <a:srgbClr val="FFFFCC"/>
                </a:solidFill>
                <a:effectLst>
                  <a:glow rad="101600">
                    <a:srgbClr val="000000">
                      <a:alpha val="60000"/>
                    </a:srgbClr>
                  </a:glow>
                  <a:outerShdw blurRad="50800" dist="38100" algn="l" rotWithShape="0">
                    <a:prstClr val="black"/>
                  </a:outerShdw>
                </a:effectLst>
                <a:latin typeface="Times New Roman" pitchFamily="18" charset="0"/>
                <a:ea typeface="Times New Roman" pitchFamily="18" charset="0"/>
                <a:cs typeface="Times New Roman" pitchFamily="18" charset="0"/>
              </a:rPr>
              <a:t>: San Vicente nos dice: Pues bien, si somos sus hijos, hemos de seguirle, abrazando como él la pobreza, las humillaciones, los sufrimientos, despegándonos de todo lo que no es Dios, y uniéndonos con el prójimo por la caridad p ara unirnos con Dios mismo por Jesucristo. A todo esto, es a lo que nos llevan estas máximas; y entonces construiremos sobre roca, de forma que no podrán derribarnos las tentaciones de nuestras pasiones, como derriban de ordinario a los que basan su conducta en las máximas del mundo. </a:t>
            </a:r>
            <a:r>
              <a:rPr lang="es-PE" sz="1400" b="1" i="1" dirty="0">
                <a:solidFill>
                  <a:srgbClr val="FFFFCC"/>
                </a:solidFill>
                <a:effectLst>
                  <a:glow rad="101600">
                    <a:srgbClr val="000000">
                      <a:alpha val="60000"/>
                    </a:srgbClr>
                  </a:glow>
                  <a:outerShdw blurRad="50800" dist="38100" algn="l" rotWithShape="0">
                    <a:prstClr val="black"/>
                  </a:outerShdw>
                </a:effectLst>
                <a:latin typeface="Times New Roman" pitchFamily="18" charset="0"/>
                <a:ea typeface="Times New Roman" pitchFamily="18" charset="0"/>
                <a:cs typeface="Times New Roman" pitchFamily="18" charset="0"/>
              </a:rPr>
              <a:t>(XI, 425)</a:t>
            </a:r>
            <a:endParaRPr lang="es-ES_tradnl" sz="1400" b="1" i="1" dirty="0">
              <a:solidFill>
                <a:srgbClr val="FFFFCC"/>
              </a:solidFill>
              <a:effectLst>
                <a:glow rad="101600">
                  <a:srgbClr val="000000">
                    <a:alpha val="60000"/>
                  </a:srgbClr>
                </a:glow>
                <a:outerShdw blurRad="50800" dist="38100" algn="l" rotWithShape="0">
                  <a:prstClr val="black"/>
                </a:outerShdw>
              </a:effectLst>
              <a:latin typeface="Times New Roman" pitchFamily="18" charset="0"/>
              <a:ea typeface="Times New Roman" pitchFamily="18" charset="0"/>
              <a:cs typeface="Times New Roman" pitchFamily="18" charset="0"/>
            </a:endParaRPr>
          </a:p>
        </p:txBody>
      </p:sp>
      <p:sp>
        <p:nvSpPr>
          <p:cNvPr id="7" name="AutoShape 246"/>
          <p:cNvSpPr>
            <a:spLocks noChangeArrowheads="1"/>
          </p:cNvSpPr>
          <p:nvPr/>
        </p:nvSpPr>
        <p:spPr bwMode="auto">
          <a:xfrm>
            <a:off x="802595" y="639435"/>
            <a:ext cx="2713337" cy="968170"/>
          </a:xfrm>
          <a:prstGeom prst="roundRect">
            <a:avLst>
              <a:gd name="adj" fmla="val 16667"/>
            </a:avLst>
          </a:prstGeom>
          <a:gradFill rotWithShape="0">
            <a:gsLst>
              <a:gs pos="0">
                <a:srgbClr val="A8D08D"/>
              </a:gs>
              <a:gs pos="50000">
                <a:srgbClr val="70AD47"/>
              </a:gs>
              <a:gs pos="100000">
                <a:srgbClr val="A8D08D"/>
              </a:gs>
            </a:gsLst>
            <a:lin ang="5400000" scaled="1"/>
          </a:gradFill>
          <a:ln w="127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b="1" dirty="0">
                <a:solidFill>
                  <a:srgbClr val="38562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CONTEMPLATIO</a:t>
            </a:r>
            <a:endParaRPr lang="es-PE" b="1"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spcAft>
                <a:spcPts val="0"/>
              </a:spcAft>
            </a:pPr>
            <a:r>
              <a:rPr lang="es-ES_tradnl" sz="2000" b="1" dirty="0">
                <a:solidFill>
                  <a:srgbClr val="FFFFFF"/>
                </a:solidFill>
                <a:effectLst>
                  <a:glow rad="101600">
                    <a:schemeClr val="accent4">
                      <a:satMod val="175000"/>
                      <a:alpha val="40000"/>
                    </a:schemeClr>
                  </a:glow>
                  <a:outerShdw blurRad="50800" dist="38100" algn="l" rotWithShape="0">
                    <a:prstClr val="black"/>
                  </a:outerShdw>
                </a:effectLst>
                <a:latin typeface="Times New Roman" panose="02020603050405020304" pitchFamily="18" charset="0"/>
                <a:ea typeface="Times New Roman" panose="02020603050405020304" pitchFamily="18" charset="0"/>
              </a:rPr>
              <a:t>¿Qué me lleva a hacer el texto?</a:t>
            </a:r>
            <a:endParaRPr lang="es-PE" sz="3200" dirty="0">
              <a:solidFill>
                <a:srgbClr val="880000"/>
              </a:solidFill>
              <a:effectLst>
                <a:glow rad="101600">
                  <a:schemeClr val="accent4">
                    <a:satMod val="175000"/>
                    <a:alpha val="4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4741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5173"/>
                                        </p:tgtEl>
                                        <p:attrNameLst>
                                          <p:attrName>style.visibility</p:attrName>
                                        </p:attrNameLst>
                                      </p:cBhvr>
                                      <p:to>
                                        <p:strVal val="visible"/>
                                      </p:to>
                                    </p:set>
                                    <p:animEffect transition="in" filter="wipe(up)">
                                      <p:cBhvr>
                                        <p:cTn id="7" dur="2500"/>
                                        <p:tgtEl>
                                          <p:spTgt spid="13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52" y="546843"/>
            <a:ext cx="8129572" cy="5776684"/>
          </a:xfrm>
          <a:prstGeom prst="rect">
            <a:avLst/>
          </a:prstGeom>
          <a:scene3d>
            <a:camera prst="orthographicFront"/>
            <a:lightRig rig="threePt" dir="t"/>
          </a:scene3d>
          <a:sp3d>
            <a:bevelT prst="convex"/>
          </a:sp3d>
        </p:spPr>
      </p:pic>
      <p:sp>
        <p:nvSpPr>
          <p:cNvPr id="137217" name="Rectangle 1"/>
          <p:cNvSpPr>
            <a:spLocks noChangeArrowheads="1"/>
          </p:cNvSpPr>
          <p:nvPr/>
        </p:nvSpPr>
        <p:spPr bwMode="auto">
          <a:xfrm>
            <a:off x="766256" y="1670559"/>
            <a:ext cx="4265557"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pPr>
            <a:r>
              <a:rPr lang="es-PE" sz="4000" b="1" dirty="0">
                <a:ln w="11430"/>
                <a:solidFill>
                  <a:srgbClr val="FFFF6D"/>
                </a:solidFill>
                <a:effectLst>
                  <a:outerShdw blurRad="50800" dist="39000" dir="5460000" algn="tl">
                    <a:srgbClr val="000000">
                      <a:alpha val="38000"/>
                    </a:srgbClr>
                  </a:outerShdw>
                </a:effectLst>
                <a:latin typeface="Adobe Garamond Pro Bold" panose="02020702060506020403" pitchFamily="18" charset="0"/>
                <a:cs typeface="Arial" pitchFamily="34" charset="0"/>
              </a:rPr>
              <a:t>•	Descubrir lo que hemos de dejar para poder hacer en nuestra vida lo que agrada al Padre.</a:t>
            </a:r>
          </a:p>
        </p:txBody>
      </p:sp>
    </p:spTree>
    <p:extLst>
      <p:ext uri="{BB962C8B-B14F-4D97-AF65-F5344CB8AC3E}">
        <p14:creationId xmlns:p14="http://schemas.microsoft.com/office/powerpoint/2010/main" val="230243385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7217"/>
                                        </p:tgtEl>
                                        <p:attrNameLst>
                                          <p:attrName>style.visibility</p:attrName>
                                        </p:attrNameLst>
                                      </p:cBhvr>
                                      <p:to>
                                        <p:strVal val="visible"/>
                                      </p:to>
                                    </p:set>
                                    <p:animEffect transition="in" filter="wipe(up)">
                                      <p:cBhvr>
                                        <p:cTn id="7" dur="2000"/>
                                        <p:tgtEl>
                                          <p:spTgt spid="137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55" y="500479"/>
            <a:ext cx="8147769" cy="5810169"/>
          </a:xfrm>
          <a:prstGeom prst="rect">
            <a:avLst/>
          </a:prstGeom>
          <a:scene3d>
            <a:camera prst="orthographicFront"/>
            <a:lightRig rig="threePt" dir="t"/>
          </a:scene3d>
          <a:sp3d>
            <a:bevelT prst="convex"/>
          </a:sp3d>
        </p:spPr>
      </p:pic>
      <p:sp>
        <p:nvSpPr>
          <p:cNvPr id="5" name="4 CuadroTexto"/>
          <p:cNvSpPr txBox="1"/>
          <p:nvPr/>
        </p:nvSpPr>
        <p:spPr>
          <a:xfrm>
            <a:off x="726018" y="500479"/>
            <a:ext cx="2808312" cy="461665"/>
          </a:xfrm>
          <a:prstGeom prst="rect">
            <a:avLst/>
          </a:prstGeom>
          <a:noFill/>
        </p:spPr>
        <p:txBody>
          <a:bodyPr wrap="square" rtlCol="0">
            <a:spAutoFit/>
          </a:bodyPr>
          <a:lstStyle/>
          <a:p>
            <a:pPr fontAlgn="base">
              <a:spcBef>
                <a:spcPct val="0"/>
              </a:spcBef>
              <a:spcAft>
                <a:spcPct val="0"/>
              </a:spcAft>
            </a:pPr>
            <a:r>
              <a:rPr lang="es-ES" sz="2400" b="1" dirty="0">
                <a:ln w="17780" cmpd="sng">
                  <a:solidFill>
                    <a:srgbClr val="C00000"/>
                  </a:solidFill>
                  <a:prstDash val="solid"/>
                  <a:miter lim="800000"/>
                </a:ln>
                <a:solidFill>
                  <a:srgbClr val="FFFFFF"/>
                </a:solidFill>
                <a:effectLst>
                  <a:outerShdw blurRad="55000" dist="50800" dir="5400000" algn="tl">
                    <a:srgbClr val="000000">
                      <a:alpha val="33000"/>
                    </a:srgbClr>
                  </a:outerShdw>
                </a:effectLst>
                <a:latin typeface="Kristen ITC" panose="03050502040202030202" pitchFamily="66" charset="0"/>
                <a:cs typeface="Kalinga" panose="020B0502040204020203" pitchFamily="34" charset="0"/>
              </a:rPr>
              <a:t>Oración final </a:t>
            </a:r>
            <a:endParaRPr lang="es-PE" sz="3600" b="1" dirty="0">
              <a:ln w="17780" cmpd="sng">
                <a:solidFill>
                  <a:srgbClr val="C00000"/>
                </a:solidFill>
                <a:prstDash val="solid"/>
                <a:miter lim="800000"/>
              </a:ln>
              <a:solidFill>
                <a:srgbClr val="FFFFFF"/>
              </a:solidFill>
              <a:effectLst>
                <a:outerShdw blurRad="55000" dist="50800" dir="5400000" algn="tl">
                  <a:srgbClr val="000000">
                    <a:alpha val="33000"/>
                  </a:srgbClr>
                </a:outerShdw>
              </a:effectLst>
              <a:latin typeface="Times New Roman" pitchFamily="18" charset="0"/>
              <a:cs typeface="Times New Roman" pitchFamily="18" charset="0"/>
            </a:endParaRPr>
          </a:p>
        </p:txBody>
      </p:sp>
      <p:sp>
        <p:nvSpPr>
          <p:cNvPr id="6" name="5 CuadroTexto"/>
          <p:cNvSpPr txBox="1"/>
          <p:nvPr/>
        </p:nvSpPr>
        <p:spPr>
          <a:xfrm>
            <a:off x="3332880" y="612057"/>
            <a:ext cx="5308844" cy="5632311"/>
          </a:xfrm>
          <a:prstGeom prst="rect">
            <a:avLst/>
          </a:prstGeom>
          <a:noFill/>
        </p:spPr>
        <p:txBody>
          <a:bodyPr wrap="square" rtlCol="0">
            <a:spAutoFit/>
          </a:bodyPr>
          <a:lstStyle/>
          <a:p>
            <a:pPr algn="ctr" fontAlgn="base">
              <a:spcBef>
                <a:spcPct val="0"/>
              </a:spcBef>
              <a:spcAft>
                <a:spcPct val="0"/>
              </a:spcAft>
            </a:pPr>
            <a:r>
              <a:rPr lang="es-ES_tradnl" sz="2400" i="1" dirty="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 </a:t>
            </a:r>
            <a:r>
              <a:rPr lang="es-PE" sz="2400" i="1" dirty="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Danos Señor, el entender que amor es seguir, escuchar, andar, pararse, perderse para encontrarse en un movimiento de libertad que cumple toda ansia de posesión perenne. </a:t>
            </a:r>
          </a:p>
          <a:p>
            <a:pPr algn="ctr" fontAlgn="base">
              <a:spcBef>
                <a:spcPct val="0"/>
              </a:spcBef>
              <a:spcAft>
                <a:spcPct val="0"/>
              </a:spcAft>
            </a:pPr>
            <a:r>
              <a:rPr lang="es-PE" sz="2400" i="1" dirty="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No permitas que por el deseo de tener la vida, yo pierda el gozo de mi pertenencia a la vida, a aquella Vida divina que entra y sale en mí para otros y en los otros y de los otros para mí, </a:t>
            </a:r>
            <a:r>
              <a:rPr lang="es-PE" sz="2400" i="1" dirty="0" smtClean="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                                                para </a:t>
            </a:r>
            <a:r>
              <a:rPr lang="es-PE" sz="2400" i="1" dirty="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hacer de los días que pasan </a:t>
            </a:r>
          </a:p>
          <a:p>
            <a:pPr algn="ctr" fontAlgn="base">
              <a:spcBef>
                <a:spcPct val="0"/>
              </a:spcBef>
              <a:spcAft>
                <a:spcPct val="0"/>
              </a:spcAft>
            </a:pPr>
            <a:r>
              <a:rPr lang="es-PE" sz="2400" i="1" dirty="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olas de Libertad y de  Don en los confines de todo lo vivido. </a:t>
            </a:r>
          </a:p>
          <a:p>
            <a:pPr algn="ctr" fontAlgn="base">
              <a:spcBef>
                <a:spcPct val="0"/>
              </a:spcBef>
              <a:spcAft>
                <a:spcPct val="0"/>
              </a:spcAft>
            </a:pPr>
            <a:r>
              <a:rPr lang="es-PE" sz="2400" i="1" dirty="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Que yo sea por siempre el discípulo amado de la Vida que muere. AMEN</a:t>
            </a:r>
            <a:r>
              <a:rPr lang="es-PE" sz="2400" i="1" dirty="0" smtClean="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a:t>
            </a:r>
            <a:endParaRPr lang="es-PE" sz="2400" dirty="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43048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750" fill="hold"/>
                                        <p:tgtEl>
                                          <p:spTgt spid="6"/>
                                        </p:tgtEl>
                                        <p:attrNameLst>
                                          <p:attrName>ppt_w</p:attrName>
                                        </p:attrNameLst>
                                      </p:cBhvr>
                                      <p:tavLst>
                                        <p:tav tm="0">
                                          <p:val>
                                            <p:fltVal val="0"/>
                                          </p:val>
                                        </p:tav>
                                        <p:tav tm="100000">
                                          <p:val>
                                            <p:strVal val="#ppt_w"/>
                                          </p:val>
                                        </p:tav>
                                      </p:tavLst>
                                    </p:anim>
                                    <p:anim calcmode="lin" valueType="num">
                                      <p:cBhvr>
                                        <p:cTn id="12"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382590" y="6305545"/>
            <a:ext cx="4855337" cy="430887"/>
          </a:xfrm>
          <a:prstGeom prst="rect">
            <a:avLst/>
          </a:prstGeom>
          <a:solidFill>
            <a:schemeClr val="accent1">
              <a:lumMod val="50000"/>
            </a:schemeClr>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rPr>
              <a:t>Texto de </a:t>
            </a:r>
            <a:r>
              <a:rPr lang="es-PE" sz="1100" dirty="0" err="1">
                <a:solidFill>
                  <a:srgbClr val="FFFFFF"/>
                </a:solidFill>
                <a:effectLst>
                  <a:outerShdw blurRad="38100" dist="38100" dir="2700000" algn="tl">
                    <a:srgbClr val="000000">
                      <a:alpha val="43137"/>
                    </a:srgbClr>
                  </a:outerShdw>
                </a:effectLst>
                <a:latin typeface="Poor Richard" pitchFamily="18" charset="0"/>
              </a:rPr>
              <a:t>Lectio</a:t>
            </a:r>
            <a:r>
              <a:rPr lang="es-PE" sz="110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1100" dirty="0" err="1">
                <a:solidFill>
                  <a:srgbClr val="FFFFFF"/>
                </a:solidFill>
                <a:effectLst>
                  <a:outerShdw blurRad="38100" dist="38100" dir="2700000" algn="tl">
                    <a:srgbClr val="000000">
                      <a:alpha val="43137"/>
                    </a:srgbClr>
                  </a:outerShdw>
                </a:effectLst>
                <a:latin typeface="Poor Richard" pitchFamily="18" charset="0"/>
              </a:rPr>
              <a:t>Alva</a:t>
            </a:r>
            <a:r>
              <a:rPr lang="es-PE" sz="1100" dirty="0">
                <a:solidFill>
                  <a:srgbClr val="FFFFFF"/>
                </a:solidFill>
                <a:effectLst>
                  <a:outerShdw blurRad="38100" dist="38100" dir="2700000" algn="tl">
                    <a:srgbClr val="000000">
                      <a:alpha val="43137"/>
                    </a:srgbClr>
                  </a:outerShdw>
                </a:effectLst>
                <a:latin typeface="Poor Richard" pitchFamily="18" charset="0"/>
              </a:rPr>
              <a:t> (Chuno) </a:t>
            </a:r>
            <a:r>
              <a:rPr lang="es-PE" sz="11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1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rPr>
              <a:t> </a:t>
            </a:r>
            <a:r>
              <a:rPr lang="es-PE" sz="1100" dirty="0" err="1">
                <a:solidFill>
                  <a:srgbClr val="FFFFFF"/>
                </a:solidFill>
                <a:effectLst>
                  <a:outerShdw blurRad="38100" dist="38100" dir="2700000" algn="tl">
                    <a:srgbClr val="000000">
                      <a:alpha val="43137"/>
                    </a:srgbClr>
                  </a:outerShdw>
                </a:effectLst>
                <a:latin typeface="Poor Richard" pitchFamily="18" charset="0"/>
              </a:rPr>
              <a:t>Power</a:t>
            </a:r>
            <a:r>
              <a:rPr lang="es-PE" sz="11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pic>
        <p:nvPicPr>
          <p:cNvPr id="15362" name="Picture 2" descr="Resultado de imagen para Virgen Milagr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02" y="538429"/>
            <a:ext cx="8169901" cy="576711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5364"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37559" y="538428"/>
            <a:ext cx="1410981" cy="189567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772662" y="1926276"/>
            <a:ext cx="2371338" cy="338554"/>
          </a:xfrm>
          <a:prstGeom prst="rect">
            <a:avLst/>
          </a:prstGeom>
          <a:noFill/>
        </p:spPr>
        <p:txBody>
          <a:bodyPr wrap="square" rtlCol="0">
            <a:spAutoFit/>
          </a:bodyPr>
          <a:lstStyle/>
          <a:p>
            <a:r>
              <a:rPr lang="es-PE" sz="1600" dirty="0" smtClean="0">
                <a:solidFill>
                  <a:schemeClr val="bg1"/>
                </a:solidFill>
                <a:effectLst>
                  <a:outerShdw blurRad="38100" dist="38100" dir="2700000" algn="tl">
                    <a:srgbClr val="000000">
                      <a:alpha val="43137"/>
                    </a:srgbClr>
                  </a:outerShdw>
                </a:effectLst>
              </a:rPr>
              <a:t>San Vicente de Paúl</a:t>
            </a:r>
            <a:endParaRPr lang="es-PE"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51079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seguir 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6" y="563451"/>
            <a:ext cx="8151298" cy="57858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90426" y="1187874"/>
            <a:ext cx="3774311" cy="4401205"/>
          </a:xfrm>
          <a:prstGeom prst="rect">
            <a:avLst/>
          </a:prstGeom>
          <a:noFill/>
        </p:spPr>
        <p:txBody>
          <a:bodyPr wrap="square" rtlCol="0">
            <a:spAutoFit/>
          </a:bodyPr>
          <a:lstStyle/>
          <a:p>
            <a:pPr fontAlgn="base">
              <a:spcBef>
                <a:spcPct val="0"/>
              </a:spcBef>
              <a:spcAft>
                <a:spcPct val="0"/>
              </a:spcAft>
            </a:pPr>
            <a:r>
              <a:rPr lang="es-ES_tradnl" sz="2800" b="1" i="1" dirty="0">
                <a:solidFill>
                  <a:schemeClr val="bg1"/>
                </a:solidFill>
                <a:effectLst>
                  <a:glow rad="63500">
                    <a:schemeClr val="accent4">
                      <a:satMod val="175000"/>
                      <a:alpha val="40000"/>
                    </a:schemeClr>
                  </a:glow>
                  <a:outerShdw blurRad="50800" dist="38100" algn="l" rotWithShape="0">
                    <a:prstClr val="black"/>
                  </a:outerShdw>
                </a:effectLst>
              </a:rPr>
              <a:t>AMBIENTACIÓN</a:t>
            </a:r>
            <a:r>
              <a:rPr lang="es-ES_tradnl" sz="2800" b="1" i="1" dirty="0" smtClean="0">
                <a:solidFill>
                  <a:schemeClr val="bg1"/>
                </a:solidFill>
                <a:effectLst>
                  <a:glow rad="63500">
                    <a:schemeClr val="accent4">
                      <a:satMod val="175000"/>
                      <a:alpha val="40000"/>
                    </a:schemeClr>
                  </a:glow>
                  <a:outerShdw blurRad="50800" dist="38100" algn="l" rotWithShape="0">
                    <a:prstClr val="black"/>
                  </a:outerShdw>
                </a:effectLst>
              </a:rPr>
              <a:t>:              </a:t>
            </a:r>
          </a:p>
          <a:p>
            <a:pPr fontAlgn="base">
              <a:spcBef>
                <a:spcPct val="0"/>
              </a:spcBef>
              <a:spcAft>
                <a:spcPct val="0"/>
              </a:spcAft>
            </a:pPr>
            <a:endParaRPr lang="es-ES_tradnl" sz="2800" b="1" i="1" dirty="0">
              <a:solidFill>
                <a:schemeClr val="bg1"/>
              </a:solidFill>
              <a:effectLst>
                <a:glow rad="63500">
                  <a:schemeClr val="accent4">
                    <a:satMod val="175000"/>
                    <a:alpha val="40000"/>
                  </a:schemeClr>
                </a:glow>
                <a:outerShdw blurRad="50800" dist="38100" algn="l" rotWithShape="0">
                  <a:prstClr val="black"/>
                </a:outerShdw>
              </a:effectLst>
            </a:endParaRPr>
          </a:p>
          <a:p>
            <a:pPr fontAlgn="base">
              <a:spcBef>
                <a:spcPct val="0"/>
              </a:spcBef>
              <a:spcAft>
                <a:spcPct val="0"/>
              </a:spcAft>
            </a:pPr>
            <a:r>
              <a:rPr lang="es-PE" sz="2800" b="1" i="1" dirty="0" smtClean="0">
                <a:solidFill>
                  <a:schemeClr val="bg1"/>
                </a:solidFill>
                <a:effectLst>
                  <a:glow rad="63500">
                    <a:schemeClr val="accent4">
                      <a:satMod val="175000"/>
                      <a:alpha val="40000"/>
                    </a:schemeClr>
                  </a:glow>
                  <a:outerShdw blurRad="50800" dist="38100" algn="l" rotWithShape="0">
                    <a:prstClr val="black"/>
                  </a:outerShdw>
                </a:effectLst>
              </a:rPr>
              <a:t>El </a:t>
            </a:r>
            <a:r>
              <a:rPr lang="es-PE" sz="2800" b="1" i="1" dirty="0">
                <a:solidFill>
                  <a:schemeClr val="bg1"/>
                </a:solidFill>
                <a:effectLst>
                  <a:glow rad="63500">
                    <a:schemeClr val="accent4">
                      <a:satMod val="175000"/>
                      <a:alpha val="40000"/>
                    </a:schemeClr>
                  </a:glow>
                  <a:outerShdw blurRad="50800" dist="38100" algn="l" rotWithShape="0">
                    <a:prstClr val="black"/>
                  </a:outerShdw>
                </a:effectLst>
              </a:rPr>
              <a:t>Evangelio de hoy nos recuerda que seguir a Jesús es una opción radical que compromete toda nuestra vida. </a:t>
            </a:r>
            <a:r>
              <a:rPr lang="es-PE" sz="2800" b="1" i="1" dirty="0" smtClean="0">
                <a:solidFill>
                  <a:schemeClr val="bg1"/>
                </a:solidFill>
                <a:effectLst>
                  <a:glow rad="63500">
                    <a:schemeClr val="accent4">
                      <a:satMod val="175000"/>
                      <a:alpha val="40000"/>
                    </a:schemeClr>
                  </a:glow>
                  <a:outerShdw blurRad="50800" dist="38100" algn="l" rotWithShape="0">
                    <a:prstClr val="black"/>
                  </a:outerShdw>
                </a:effectLst>
              </a:rPr>
              <a:t>         El </a:t>
            </a:r>
            <a:r>
              <a:rPr lang="es-PE" sz="2800" b="1" i="1" dirty="0">
                <a:solidFill>
                  <a:schemeClr val="bg1"/>
                </a:solidFill>
                <a:effectLst>
                  <a:glow rad="63500">
                    <a:schemeClr val="accent4">
                      <a:satMod val="175000"/>
                      <a:alpha val="40000"/>
                    </a:schemeClr>
                  </a:glow>
                  <a:outerShdw blurRad="50800" dist="38100" algn="l" rotWithShape="0">
                    <a:prstClr val="black"/>
                  </a:outerShdw>
                </a:effectLst>
              </a:rPr>
              <a:t>discípulo no es aquella persona que </a:t>
            </a:r>
            <a:r>
              <a:rPr lang="es-PE" sz="2800" b="1" i="1" dirty="0" smtClean="0">
                <a:solidFill>
                  <a:schemeClr val="bg1"/>
                </a:solidFill>
                <a:effectLst>
                  <a:glow rad="63500">
                    <a:schemeClr val="accent4">
                      <a:satMod val="175000"/>
                      <a:alpha val="40000"/>
                    </a:schemeClr>
                  </a:glow>
                  <a:outerShdw blurRad="50800" dist="38100" algn="l" rotWithShape="0">
                    <a:prstClr val="black"/>
                  </a:outerShdw>
                </a:effectLst>
              </a:rPr>
              <a:t>        ha </a:t>
            </a:r>
            <a:r>
              <a:rPr lang="es-PE" sz="2800" b="1" i="1" dirty="0">
                <a:solidFill>
                  <a:schemeClr val="bg1"/>
                </a:solidFill>
                <a:effectLst>
                  <a:glow rad="63500">
                    <a:schemeClr val="accent4">
                      <a:satMod val="175000"/>
                      <a:alpha val="40000"/>
                    </a:schemeClr>
                  </a:glow>
                  <a:outerShdw blurRad="50800" dist="38100" algn="l" rotWithShape="0">
                    <a:prstClr val="black"/>
                  </a:outerShdw>
                </a:effectLst>
              </a:rPr>
              <a:t>dejado algo</a:t>
            </a:r>
            <a:r>
              <a:rPr lang="es-PE" sz="2800" b="1" i="1" dirty="0" smtClean="0">
                <a:solidFill>
                  <a:schemeClr val="bg1"/>
                </a:solidFill>
                <a:effectLst>
                  <a:glow rad="63500">
                    <a:schemeClr val="accent4">
                      <a:satMod val="175000"/>
                      <a:alpha val="40000"/>
                    </a:schemeClr>
                  </a:glow>
                  <a:outerShdw blurRad="50800" dist="38100" algn="l" rotWithShape="0">
                    <a:prstClr val="black"/>
                  </a:outerShdw>
                </a:effectLst>
              </a:rPr>
              <a:t>,</a:t>
            </a:r>
            <a:endParaRPr lang="es-PE" sz="2800" b="1" i="1" dirty="0">
              <a:solidFill>
                <a:schemeClr val="bg1"/>
              </a:solidFill>
              <a:effectLst>
                <a:glow rad="63500">
                  <a:schemeClr val="accent4">
                    <a:satMod val="175000"/>
                    <a:alpha val="40000"/>
                  </a:schemeClr>
                </a:glow>
                <a:outerShdw blurRad="50800" dist="38100" algn="l" rotWithShape="0">
                  <a:prstClr val="black"/>
                </a:outerShdw>
              </a:effectLst>
            </a:endParaRPr>
          </a:p>
        </p:txBody>
      </p:sp>
      <p:sp>
        <p:nvSpPr>
          <p:cNvPr id="5" name="6 CuadroTexto"/>
          <p:cNvSpPr txBox="1"/>
          <p:nvPr/>
        </p:nvSpPr>
        <p:spPr>
          <a:xfrm>
            <a:off x="5769735" y="2105956"/>
            <a:ext cx="2871989" cy="3970318"/>
          </a:xfrm>
          <a:prstGeom prst="rect">
            <a:avLst/>
          </a:prstGeom>
          <a:noFill/>
        </p:spPr>
        <p:txBody>
          <a:bodyPr wrap="square" rtlCol="0">
            <a:spAutoFit/>
          </a:bodyPr>
          <a:lstStyle/>
          <a:p>
            <a:pPr algn="r" fontAlgn="base">
              <a:spcBef>
                <a:spcPct val="0"/>
              </a:spcBef>
              <a:spcAft>
                <a:spcPct val="0"/>
              </a:spcAft>
            </a:pPr>
            <a:r>
              <a:rPr lang="es-PE" sz="2800" b="1" i="1" dirty="0" smtClean="0">
                <a:solidFill>
                  <a:schemeClr val="bg1"/>
                </a:solidFill>
                <a:effectLst>
                  <a:glow rad="101600">
                    <a:schemeClr val="accent4">
                      <a:satMod val="175000"/>
                      <a:alpha val="40000"/>
                    </a:schemeClr>
                  </a:glow>
                  <a:outerShdw blurRad="50800" dist="38100" algn="l" rotWithShape="0">
                    <a:prstClr val="black"/>
                  </a:outerShdw>
                </a:effectLst>
              </a:rPr>
              <a:t>sino </a:t>
            </a:r>
            <a:r>
              <a:rPr lang="es-PE" sz="2800" b="1" i="1" dirty="0">
                <a:solidFill>
                  <a:schemeClr val="bg1"/>
                </a:solidFill>
                <a:effectLst>
                  <a:glow rad="101600">
                    <a:schemeClr val="accent4">
                      <a:satMod val="175000"/>
                      <a:alpha val="40000"/>
                    </a:schemeClr>
                  </a:glow>
                  <a:outerShdw blurRad="50800" dist="38100" algn="l" rotWithShape="0">
                    <a:prstClr val="black"/>
                  </a:outerShdw>
                </a:effectLst>
              </a:rPr>
              <a:t>que se ha encontrado con Alguien. Por eso lo que prima es el tesoro hallado: </a:t>
            </a:r>
            <a:r>
              <a:rPr lang="es-PE" sz="2800" b="1" i="1" dirty="0" smtClean="0">
                <a:solidFill>
                  <a:schemeClr val="bg1"/>
                </a:solidFill>
                <a:effectLst>
                  <a:glow rad="101600">
                    <a:schemeClr val="accent4">
                      <a:satMod val="175000"/>
                      <a:alpha val="40000"/>
                    </a:schemeClr>
                  </a:glow>
                  <a:outerShdw blurRad="50800" dist="38100" algn="l" rotWithShape="0">
                    <a:prstClr val="black"/>
                  </a:outerShdw>
                </a:effectLst>
              </a:rPr>
              <a:t>               la </a:t>
            </a:r>
            <a:r>
              <a:rPr lang="es-PE" sz="2800" b="1" i="1" dirty="0">
                <a:solidFill>
                  <a:schemeClr val="bg1"/>
                </a:solidFill>
                <a:effectLst>
                  <a:glow rad="101600">
                    <a:schemeClr val="accent4">
                      <a:satMod val="175000"/>
                      <a:alpha val="40000"/>
                    </a:schemeClr>
                  </a:glow>
                  <a:outerShdw blurRad="50800" dist="38100" algn="l" rotWithShape="0">
                    <a:prstClr val="black"/>
                  </a:outerShdw>
                </a:effectLst>
              </a:rPr>
              <a:t>persona de Jesús y el gran proyecto del Reino.</a:t>
            </a:r>
            <a:endParaRPr lang="es-PE" sz="2800" b="1" dirty="0">
              <a:solidFill>
                <a:schemeClr val="bg1"/>
              </a:solidFill>
              <a:effectLst>
                <a:glow rad="101600">
                  <a:schemeClr val="accent4">
                    <a:satMod val="175000"/>
                    <a:alpha val="40000"/>
                  </a:schemeClr>
                </a:glow>
                <a:outerShdw blurRad="50800" dist="38100" algn="l" rotWithShape="0">
                  <a:prstClr val="black"/>
                </a:outerShdw>
              </a:effectLst>
            </a:endParaRPr>
          </a:p>
        </p:txBody>
      </p:sp>
    </p:spTree>
    <p:extLst>
      <p:ext uri="{BB962C8B-B14F-4D97-AF65-F5344CB8AC3E}">
        <p14:creationId xmlns:p14="http://schemas.microsoft.com/office/powerpoint/2010/main" val="3800048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73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13" y="505866"/>
            <a:ext cx="8209043" cy="5856297"/>
          </a:xfrm>
          <a:prstGeom prst="rect">
            <a:avLst/>
          </a:prstGeom>
          <a:scene3d>
            <a:camera prst="orthographicFront"/>
            <a:lightRig rig="threePt" dir="t"/>
          </a:scene3d>
          <a:sp3d>
            <a:bevelT prst="convex"/>
          </a:sp3d>
        </p:spPr>
      </p:pic>
      <p:sp>
        <p:nvSpPr>
          <p:cNvPr id="5" name="4 Rectángulo"/>
          <p:cNvSpPr/>
          <p:nvPr/>
        </p:nvSpPr>
        <p:spPr>
          <a:xfrm>
            <a:off x="648072" y="423725"/>
            <a:ext cx="4572000" cy="584775"/>
          </a:xfrm>
          <a:prstGeom prst="rect">
            <a:avLst/>
          </a:prstGeom>
        </p:spPr>
        <p:txBody>
          <a:bodyPr>
            <a:spAutoFit/>
          </a:bodyPr>
          <a:lstStyle/>
          <a:p>
            <a:pPr fontAlgn="base">
              <a:spcBef>
                <a:spcPct val="20000"/>
              </a:spcBef>
              <a:spcAft>
                <a:spcPct val="0"/>
              </a:spcAft>
              <a:defRPr/>
            </a:pPr>
            <a:r>
              <a:rPr lang="es-ES_tradnl" sz="3200" b="1" kern="0" dirty="0">
                <a:solidFill>
                  <a:srgbClr val="FFFF00"/>
                </a:solidFill>
                <a:effectLst>
                  <a:outerShdw blurRad="50800" dist="38100" algn="l" rotWithShape="0">
                    <a:prstClr val="black"/>
                  </a:outerShdw>
                </a:effectLst>
              </a:rPr>
              <a:t>Oración inicial</a:t>
            </a:r>
            <a:endParaRPr lang="es-PE" sz="3200" dirty="0">
              <a:solidFill>
                <a:srgbClr val="FFFF00"/>
              </a:solidFill>
              <a:effectLst>
                <a:outerShdw blurRad="50800" dist="38100" algn="l" rotWithShape="0">
                  <a:prstClr val="black"/>
                </a:outerShdw>
              </a:effectLst>
            </a:endParaRPr>
          </a:p>
        </p:txBody>
      </p:sp>
      <p:sp>
        <p:nvSpPr>
          <p:cNvPr id="8" name="2 Marcador de contenido"/>
          <p:cNvSpPr txBox="1">
            <a:spLocks/>
          </p:cNvSpPr>
          <p:nvPr/>
        </p:nvSpPr>
        <p:spPr bwMode="auto">
          <a:xfrm>
            <a:off x="1547664" y="4275372"/>
            <a:ext cx="3672408" cy="792088"/>
          </a:xfrm>
          <a:prstGeom prst="rect">
            <a:avLst/>
          </a:prstGeom>
          <a:noFill/>
          <a:ln w="9525">
            <a:noFill/>
            <a:miter lim="800000"/>
            <a:headEnd/>
            <a:tailEnd/>
          </a:ln>
          <a:effectLst>
            <a:softEdge rad="127000"/>
          </a:effec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endParaRPr lang="es-PE" sz="2400" b="1" kern="0" dirty="0">
              <a:solidFill>
                <a:srgbClr val="FFFFFF"/>
              </a:solidFill>
              <a:effectLst>
                <a:glow rad="101600">
                  <a:srgbClr val="600000">
                    <a:alpha val="60000"/>
                  </a:srgbClr>
                </a:glow>
                <a:outerShdw blurRad="50800" dist="38100" algn="l" rotWithShape="0">
                  <a:srgbClr val="600000"/>
                </a:outerShdw>
              </a:effectLst>
              <a:latin typeface="Calibri Light" pitchFamily="34" charset="0"/>
            </a:endParaRPr>
          </a:p>
          <a:p>
            <a:pPr algn="ctr" fontAlgn="base">
              <a:spcBef>
                <a:spcPct val="20000"/>
              </a:spcBef>
              <a:spcAft>
                <a:spcPct val="0"/>
              </a:spcAft>
              <a:defRPr/>
            </a:pPr>
            <a:r>
              <a:rPr lang="es-PE" sz="2400" b="1" kern="0" dirty="0">
                <a:solidFill>
                  <a:srgbClr val="FFFFFF"/>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 </a:t>
            </a:r>
          </a:p>
        </p:txBody>
      </p:sp>
      <p:sp>
        <p:nvSpPr>
          <p:cNvPr id="6" name="2 Marcador de contenido"/>
          <p:cNvSpPr txBox="1">
            <a:spLocks/>
          </p:cNvSpPr>
          <p:nvPr/>
        </p:nvSpPr>
        <p:spPr bwMode="auto">
          <a:xfrm>
            <a:off x="3131841" y="505866"/>
            <a:ext cx="5544615" cy="4117302"/>
          </a:xfrm>
          <a:prstGeom prst="rect">
            <a:avLst/>
          </a:prstGeom>
          <a:noFill/>
          <a:ln w="9525">
            <a:noFill/>
            <a:miter lim="800000"/>
            <a:headEnd/>
            <a:tailEnd/>
          </a:ln>
          <a:effectLst>
            <a:softEdge rad="127000"/>
          </a:effectLst>
        </p:spPr>
        <p:txBody>
          <a:bodyPr vert="horz" wrap="square" lIns="91440" tIns="45720" rIns="91440" bIns="45720" numCol="1" anchor="t" anchorCtr="0" compatLnSpc="1">
            <a:prstTxWarp prst="textNoShape">
              <a:avLst/>
            </a:prstTxWarp>
          </a:bodyPr>
          <a:lstStyle/>
          <a:p>
            <a:pPr algn="ctr" fontAlgn="base">
              <a:spcAft>
                <a:spcPct val="0"/>
              </a:spcAft>
              <a:defRPr/>
            </a:pPr>
            <a:r>
              <a:rPr lang="es-PE" sz="2400" b="1" kern="0" dirty="0">
                <a:solidFill>
                  <a:srgbClr val="FFFFCC"/>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Vuélvete hacia nosotros, Señor,</a:t>
            </a:r>
          </a:p>
          <a:p>
            <a:pPr algn="ctr" fontAlgn="base">
              <a:spcAft>
                <a:spcPct val="0"/>
              </a:spcAft>
              <a:defRPr/>
            </a:pPr>
            <a:r>
              <a:rPr lang="es-PE" sz="2400" b="1" kern="0" dirty="0">
                <a:solidFill>
                  <a:srgbClr val="FFFFCC"/>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y fíjate ahora y siempre: que somos débiles </a:t>
            </a:r>
          </a:p>
          <a:p>
            <a:pPr algn="ctr" fontAlgn="base">
              <a:spcAft>
                <a:spcPct val="0"/>
              </a:spcAft>
              <a:defRPr/>
            </a:pPr>
            <a:r>
              <a:rPr lang="es-PE" sz="2400" b="1" kern="0" dirty="0">
                <a:solidFill>
                  <a:srgbClr val="FFFFCC"/>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y que estamos hechos de barro…</a:t>
            </a:r>
          </a:p>
          <a:p>
            <a:pPr algn="ctr" fontAlgn="base">
              <a:spcAft>
                <a:spcPct val="0"/>
              </a:spcAft>
              <a:defRPr/>
            </a:pPr>
            <a:r>
              <a:rPr lang="es-PE" sz="2400" b="1" kern="0" dirty="0" smtClean="0">
                <a:solidFill>
                  <a:srgbClr val="FFFFCC"/>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Ven aprisa y socorre  nuestra pequeñez:                                        la pequeñez de quienes  no saben elegir,</a:t>
            </a:r>
          </a:p>
          <a:p>
            <a:pPr algn="ctr" fontAlgn="base">
              <a:spcAft>
                <a:spcPct val="0"/>
              </a:spcAft>
              <a:defRPr/>
            </a:pPr>
            <a:r>
              <a:rPr lang="es-PE" sz="2400" b="1" kern="0" dirty="0" smtClean="0">
                <a:solidFill>
                  <a:srgbClr val="FFFFFF"/>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de </a:t>
            </a:r>
            <a:r>
              <a:rPr lang="es-PE" sz="2400" b="1" kern="0" dirty="0">
                <a:solidFill>
                  <a:srgbClr val="FFFFFF"/>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quienes pueden equivocarse y                       perderlo todo,  al perderte a Ti.</a:t>
            </a:r>
          </a:p>
          <a:p>
            <a:pPr algn="ctr" fontAlgn="base">
              <a:spcAft>
                <a:spcPct val="0"/>
              </a:spcAft>
              <a:defRPr/>
            </a:pPr>
            <a:r>
              <a:rPr lang="es-PE" sz="2400" b="1" kern="0" dirty="0">
                <a:solidFill>
                  <a:srgbClr val="FFFFFF"/>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Concédenos levantar todos los días</a:t>
            </a:r>
          </a:p>
          <a:p>
            <a:pPr algn="ctr" fontAlgn="base">
              <a:spcAft>
                <a:spcPct val="0"/>
              </a:spcAft>
              <a:defRPr/>
            </a:pPr>
            <a:r>
              <a:rPr lang="es-PE" sz="2400" b="1" kern="0" dirty="0">
                <a:solidFill>
                  <a:srgbClr val="FFFFFF"/>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nuestros ojos hacia lo alto y verdadero</a:t>
            </a:r>
          </a:p>
          <a:p>
            <a:pPr algn="ctr" fontAlgn="base">
              <a:spcAft>
                <a:spcPct val="0"/>
              </a:spcAft>
              <a:defRPr/>
            </a:pPr>
            <a:r>
              <a:rPr lang="es-PE" sz="2400" b="1" kern="0" dirty="0">
                <a:solidFill>
                  <a:srgbClr val="FFFFFF"/>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y seguir dejando por tu reino</a:t>
            </a:r>
          </a:p>
          <a:p>
            <a:pPr algn="ctr" fontAlgn="base">
              <a:spcAft>
                <a:spcPct val="0"/>
              </a:spcAft>
              <a:defRPr/>
            </a:pPr>
            <a:r>
              <a:rPr lang="es-PE" sz="2400" b="1" kern="0" dirty="0">
                <a:solidFill>
                  <a:srgbClr val="FFFFFF"/>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todas las cosas que nos engañan.</a:t>
            </a:r>
          </a:p>
          <a:p>
            <a:pPr algn="ctr" fontAlgn="base">
              <a:spcAft>
                <a:spcPct val="0"/>
              </a:spcAft>
              <a:defRPr/>
            </a:pPr>
            <a:endParaRPr lang="es-PE" sz="2400" b="1" kern="0" dirty="0">
              <a:solidFill>
                <a:srgbClr val="FFFFCC"/>
              </a:solidFill>
              <a:effectLst>
                <a:glow rad="101600">
                  <a:srgbClr val="600000">
                    <a:alpha val="60000"/>
                  </a:srgbClr>
                </a:glow>
                <a:outerShdw blurRad="50800" dist="38100" algn="l" rotWithShape="0">
                  <a:srgbClr val="000000">
                    <a:lumMod val="95000"/>
                    <a:lumOff val="5000"/>
                  </a:srgbClr>
                </a:outerShdw>
              </a:effectLst>
              <a:latin typeface="Calibri Light" pitchFamily="34" charset="0"/>
            </a:endParaRPr>
          </a:p>
          <a:p>
            <a:pPr algn="ctr" fontAlgn="base">
              <a:spcAft>
                <a:spcPct val="0"/>
              </a:spcAft>
              <a:defRPr/>
            </a:pPr>
            <a:endParaRPr lang="es-PE" sz="2400" b="1" kern="0" dirty="0">
              <a:ln w="18415" cmpd="sng">
                <a:solidFill>
                  <a:srgbClr val="FFFFFF"/>
                </a:solidFill>
                <a:prstDash val="solid"/>
              </a:ln>
              <a:solidFill>
                <a:srgbClr val="FFFF00"/>
              </a:solidFill>
              <a:effectLst>
                <a:glow rad="101600">
                  <a:srgbClr val="600000">
                    <a:alpha val="60000"/>
                  </a:srgbClr>
                </a:glow>
                <a:outerShdw blurRad="50800" dist="38100" algn="l" rotWithShape="0">
                  <a:prstClr val="black"/>
                </a:outerShdw>
              </a:effectLst>
              <a:latin typeface="Calibri Light" pitchFamily="34" charset="0"/>
            </a:endParaRPr>
          </a:p>
          <a:p>
            <a:pPr algn="ctr" fontAlgn="base">
              <a:spcAft>
                <a:spcPct val="0"/>
              </a:spcAft>
              <a:defRPr/>
            </a:pPr>
            <a:endParaRPr lang="es-PE" sz="2400" b="1" kern="0" dirty="0">
              <a:ln w="18415" cmpd="sng">
                <a:solidFill>
                  <a:srgbClr val="FFFFFF"/>
                </a:solidFill>
                <a:prstDash val="solid"/>
              </a:ln>
              <a:solidFill>
                <a:srgbClr val="FFFF00"/>
              </a:solidFill>
              <a:effectLst>
                <a:glow rad="101600">
                  <a:srgbClr val="600000">
                    <a:alpha val="60000"/>
                  </a:srgbClr>
                </a:glow>
                <a:outerShdw blurRad="50800" dist="38100" algn="l" rotWithShape="0">
                  <a:prstClr val="black"/>
                </a:outerShdw>
              </a:effectLst>
              <a:latin typeface="Calibri Light" pitchFamily="34" charset="0"/>
            </a:endParaRPr>
          </a:p>
        </p:txBody>
      </p:sp>
      <p:sp>
        <p:nvSpPr>
          <p:cNvPr id="4" name="Rectángulo 3"/>
          <p:cNvSpPr/>
          <p:nvPr/>
        </p:nvSpPr>
        <p:spPr>
          <a:xfrm>
            <a:off x="743156" y="4700919"/>
            <a:ext cx="7657688" cy="1569660"/>
          </a:xfrm>
          <a:prstGeom prst="rect">
            <a:avLst/>
          </a:prstGeom>
        </p:spPr>
        <p:txBody>
          <a:bodyPr wrap="square">
            <a:spAutoFit/>
          </a:bodyPr>
          <a:lstStyle/>
          <a:p>
            <a:pPr algn="ctr" fontAlgn="base">
              <a:spcAft>
                <a:spcPct val="0"/>
              </a:spcAft>
              <a:defRPr/>
            </a:pPr>
            <a:r>
              <a:rPr lang="es-PE" sz="2400" b="1" kern="0" dirty="0">
                <a:solidFill>
                  <a:srgbClr val="FFFFCC"/>
                </a:solidFill>
                <a:effectLst>
                  <a:glow rad="101600">
                    <a:srgbClr val="600000">
                      <a:alpha val="60000"/>
                    </a:srgbClr>
                  </a:glow>
                  <a:outerShdw blurRad="50800" dist="38100" algn="l" rotWithShape="0">
                    <a:srgbClr val="000000">
                      <a:lumMod val="95000"/>
                      <a:lumOff val="5000"/>
                    </a:srgbClr>
                  </a:outerShdw>
                </a:effectLst>
                <a:latin typeface="Calibri Light" pitchFamily="34" charset="0"/>
              </a:rPr>
              <a:t>Te lo pedimos por Aquél que hoy en el camino hacia la entrega total renuncia a todo por tu amor y nuestro amor: Jesús, quien nos invita a buscarte y a pedirte hoy la sabiduría que viene de lo alto. AMÉN.</a:t>
            </a:r>
          </a:p>
        </p:txBody>
      </p:sp>
    </p:spTree>
    <p:extLst>
      <p:ext uri="{BB962C8B-B14F-4D97-AF65-F5344CB8AC3E}">
        <p14:creationId xmlns:p14="http://schemas.microsoft.com/office/powerpoint/2010/main" val="349825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10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8" dur="1000"/>
                                        <p:tgtEl>
                                          <p:spTgt spid="8">
                                            <p:txEl>
                                              <p:pRg st="1" end="1"/>
                                            </p:txEl>
                                          </p:spTgt>
                                        </p:tgtEl>
                                      </p:cBhvr>
                                    </p:animEffect>
                                  </p:childTnLst>
                                </p:cTn>
                              </p:par>
                            </p:childTnLst>
                          </p:cTn>
                        </p:par>
                        <p:par>
                          <p:cTn id="9" fill="hold">
                            <p:stCondLst>
                              <p:cond delay="10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76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02" y="503501"/>
            <a:ext cx="8133318" cy="5845784"/>
          </a:xfrm>
          <a:prstGeom prst="rect">
            <a:avLst/>
          </a:prstGeom>
          <a:noFill/>
          <a:extLst>
            <a:ext uri="{909E8E84-426E-40DD-AFC4-6F175D3DCCD1}">
              <a14:hiddenFill xmlns:a14="http://schemas.microsoft.com/office/drawing/2010/main">
                <a:solidFill>
                  <a:srgbClr val="FFFFFF"/>
                </a:solidFill>
              </a14:hiddenFill>
            </a:ext>
          </a:extLst>
        </p:spPr>
      </p:pic>
      <p:sp>
        <p:nvSpPr>
          <p:cNvPr id="93190" name="Text Box 6"/>
          <p:cNvSpPr txBox="1">
            <a:spLocks noChangeArrowheads="1"/>
          </p:cNvSpPr>
          <p:nvPr/>
        </p:nvSpPr>
        <p:spPr bwMode="auto">
          <a:xfrm>
            <a:off x="7950200" y="6491288"/>
            <a:ext cx="184150" cy="366712"/>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s-PE" dirty="0">
              <a:solidFill>
                <a:srgbClr val="000000"/>
              </a:solidFill>
              <a:latin typeface="Monotype Corsiva" pitchFamily="66" charset="0"/>
              <a:cs typeface="Times New Roman" pitchFamily="18" charset="0"/>
            </a:endParaRPr>
          </a:p>
        </p:txBody>
      </p:sp>
      <p:sp>
        <p:nvSpPr>
          <p:cNvPr id="12" name="Rectangle 5"/>
          <p:cNvSpPr txBox="1">
            <a:spLocks noChangeArrowheads="1"/>
          </p:cNvSpPr>
          <p:nvPr/>
        </p:nvSpPr>
        <p:spPr bwMode="auto">
          <a:xfrm>
            <a:off x="454652" y="3406410"/>
            <a:ext cx="8146210" cy="2582266"/>
          </a:xfrm>
          <a:prstGeom prst="rect">
            <a:avLst/>
          </a:prstGeom>
          <a:noFill/>
          <a:ln w="9525">
            <a:noFill/>
            <a:miter lim="800000"/>
            <a:headEnd/>
            <a:tailEnd/>
          </a:ln>
          <a:effectLst/>
        </p:spPr>
        <p:txBody>
          <a:bodyPr vert="horz" wrap="square" lIns="91440" tIns="45720" rIns="91440" bIns="45720" numCol="1" anchor="t" anchorCtr="0" compatLnSpc="1"/>
          <a:lstStyle/>
          <a:p>
            <a:pPr algn="ctr" fontAlgn="base">
              <a:spcBef>
                <a:spcPct val="20000"/>
              </a:spcBef>
              <a:spcAft>
                <a:spcPct val="0"/>
              </a:spcAft>
              <a:defRPr/>
            </a:pPr>
            <a:r>
              <a:rPr lang="es-PE" sz="2800" b="1" u="sng" kern="0" dirty="0">
                <a:solidFill>
                  <a:srgbClr val="FFFFFF"/>
                </a:solidFill>
                <a:effectLst>
                  <a:glow rad="101600">
                    <a:srgbClr val="600000">
                      <a:alpha val="60000"/>
                    </a:srgbClr>
                  </a:glow>
                  <a:outerShdw blurRad="50800" dist="38100" algn="l" rotWithShape="0">
                    <a:srgbClr val="600000"/>
                  </a:outerShdw>
                </a:effectLst>
                <a:latin typeface="Calibri Light" pitchFamily="34" charset="0"/>
                <a:cs typeface="Times New Roman" pitchFamily="18" charset="0"/>
              </a:rPr>
              <a:t>Motivación</a:t>
            </a:r>
            <a:r>
              <a:rPr lang="es-PE" sz="2800" b="1" kern="0" dirty="0">
                <a:solidFill>
                  <a:srgbClr val="FFFFFF"/>
                </a:solidFill>
                <a:effectLst>
                  <a:glow rad="101600">
                    <a:srgbClr val="600000">
                      <a:alpha val="60000"/>
                    </a:srgbClr>
                  </a:glow>
                  <a:outerShdw blurRad="50800" dist="38100" algn="l" rotWithShape="0">
                    <a:srgbClr val="600000"/>
                  </a:outerShdw>
                </a:effectLst>
                <a:latin typeface="Calibri Light" pitchFamily="34" charset="0"/>
                <a:cs typeface="Times New Roman" pitchFamily="18" charset="0"/>
              </a:rPr>
              <a:t>: No basta la buena voluntad para ser cristiano. Hay que ser suficientemente sabio, para poder enfrentar los riesgos que este compromiso implica. Ser discípulo de Jesús comporta decisiones y riesgos que determinan la vida entera de quien hace la opción. Escuchemos:</a:t>
            </a:r>
          </a:p>
          <a:p>
            <a:pPr algn="ctr" fontAlgn="base">
              <a:spcBef>
                <a:spcPct val="20000"/>
              </a:spcBef>
              <a:spcAft>
                <a:spcPct val="0"/>
              </a:spcAft>
              <a:defRPr/>
            </a:pPr>
            <a:endParaRPr lang="es-PE" sz="2800" b="1" kern="0" dirty="0">
              <a:solidFill>
                <a:srgbClr val="FFFFFF"/>
              </a:solidFill>
              <a:effectLst>
                <a:glow rad="101600">
                  <a:srgbClr val="600000">
                    <a:alpha val="60000"/>
                  </a:srgbClr>
                </a:glow>
                <a:outerShdw blurRad="50800" dist="38100" algn="l" rotWithShape="0">
                  <a:srgbClr val="600000"/>
                </a:outerShdw>
              </a:effectLst>
              <a:latin typeface="Calibri Light" pitchFamily="34" charset="0"/>
              <a:cs typeface="Times New Roman" pitchFamily="18" charset="0"/>
            </a:endParaRPr>
          </a:p>
          <a:p>
            <a:pPr algn="ctr" fontAlgn="base">
              <a:spcBef>
                <a:spcPct val="20000"/>
              </a:spcBef>
              <a:spcAft>
                <a:spcPct val="0"/>
              </a:spcAft>
              <a:defRPr/>
            </a:pPr>
            <a:endParaRPr lang="es-ES" sz="2800" b="1" kern="0" dirty="0">
              <a:solidFill>
                <a:srgbClr val="FFFFFF"/>
              </a:solidFill>
              <a:effectLst>
                <a:glow rad="101600">
                  <a:srgbClr val="600000">
                    <a:alpha val="60000"/>
                  </a:srgbClr>
                </a:glow>
                <a:outerShdw blurRad="50800" dist="38100" algn="l" rotWithShape="0">
                  <a:srgbClr val="600000"/>
                </a:outerShdw>
              </a:effectLst>
              <a:latin typeface="Calibri Light" pitchFamily="34" charset="0"/>
            </a:endParaRPr>
          </a:p>
        </p:txBody>
      </p:sp>
      <p:sp>
        <p:nvSpPr>
          <p:cNvPr id="10" name="AutoShape 237"/>
          <p:cNvSpPr>
            <a:spLocks noChangeArrowheads="1"/>
          </p:cNvSpPr>
          <p:nvPr/>
        </p:nvSpPr>
        <p:spPr bwMode="auto">
          <a:xfrm>
            <a:off x="577560" y="522646"/>
            <a:ext cx="2626288" cy="962138"/>
          </a:xfrm>
          <a:prstGeom prst="roundRect">
            <a:avLst>
              <a:gd name="adj" fmla="val 16667"/>
            </a:avLst>
          </a:prstGeom>
          <a:gradFill rotWithShape="0">
            <a:gsLst>
              <a:gs pos="0">
                <a:srgbClr val="A8D08D"/>
              </a:gs>
              <a:gs pos="50000">
                <a:srgbClr val="70AD47"/>
              </a:gs>
              <a:gs pos="100000">
                <a:srgbClr val="A8D08D"/>
              </a:gs>
            </a:gsLst>
            <a:lin ang="5400000" scaled="1"/>
          </a:gradFill>
          <a:ln w="127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pPr>
            <a:r>
              <a:rPr lang="es-ES_tradnl" sz="1600" b="1" dirty="0">
                <a:solidFill>
                  <a:schemeClr val="tx2">
                    <a:lumMod val="95000"/>
                    <a:lumOff val="5000"/>
                  </a:schemeClr>
                </a:solidFill>
                <a:effectLst>
                  <a:outerShdw blurRad="50800" dist="38100" algn="l" rotWithShape="0">
                    <a:prstClr val="black"/>
                  </a:outerShdw>
                </a:effectLst>
                <a:ea typeface="Times New Roman" panose="02020603050405020304" pitchFamily="18" charset="0"/>
                <a:cs typeface="Times New Roman" pitchFamily="18" charset="0"/>
              </a:rPr>
              <a:t>LECTIO</a:t>
            </a:r>
            <a:endParaRPr lang="es-PE" sz="1600" b="1" dirty="0">
              <a:solidFill>
                <a:schemeClr val="tx2">
                  <a:lumMod val="95000"/>
                  <a:lumOff val="5000"/>
                </a:schemeClr>
              </a:solidFill>
              <a:effectLst>
                <a:outerShdw blurRad="50800" dist="38100" algn="l" rotWithShape="0">
                  <a:prstClr val="black"/>
                </a:outerShdw>
              </a:effectLst>
              <a:ea typeface="Times New Roman" panose="02020603050405020304" pitchFamily="18" charset="0"/>
              <a:cs typeface="Times New Roman" pitchFamily="18" charset="0"/>
            </a:endParaRPr>
          </a:p>
          <a:p>
            <a:pPr indent="19050" algn="ctr" fontAlgn="base">
              <a:spcBef>
                <a:spcPct val="0"/>
              </a:spcBef>
            </a:pPr>
            <a:r>
              <a:rPr lang="es-ES_tradnl" b="1" dirty="0">
                <a:solidFill>
                  <a:srgbClr val="FFFFFF"/>
                </a:solidFill>
                <a:effectLst>
                  <a:outerShdw blurRad="50800" dist="38100" algn="l" rotWithShape="0">
                    <a:prstClr val="black"/>
                  </a:outerShdw>
                </a:effectLst>
                <a:ea typeface="Times New Roman" panose="02020603050405020304" pitchFamily="18" charset="0"/>
                <a:cs typeface="Times New Roman" pitchFamily="18" charset="0"/>
              </a:rPr>
              <a:t>¿Qué dice el texto?</a:t>
            </a:r>
            <a:endParaRPr lang="es-PE" b="1" dirty="0">
              <a:solidFill>
                <a:srgbClr val="880000"/>
              </a:solidFill>
              <a:effectLst>
                <a:outerShdw blurRad="50800" dist="38100" algn="l" rotWithShape="0">
                  <a:prstClr val="black"/>
                </a:outerShdw>
              </a:effectLst>
              <a:ea typeface="Times New Roman" panose="02020603050405020304" pitchFamily="18" charset="0"/>
              <a:cs typeface="Times New Roman" pitchFamily="18" charset="0"/>
            </a:endParaRPr>
          </a:p>
          <a:p>
            <a:pPr indent="19050" algn="ctr" fontAlgn="base">
              <a:spcBef>
                <a:spcPct val="0"/>
              </a:spcBef>
            </a:pPr>
            <a:r>
              <a:rPr lang="es-ES_tradnl" b="1" dirty="0" err="1">
                <a:solidFill>
                  <a:srgbClr val="FFFFFF"/>
                </a:solidFill>
                <a:effectLst>
                  <a:outerShdw blurRad="50800" dist="38100" algn="l" rotWithShape="0">
                    <a:prstClr val="black"/>
                  </a:outerShdw>
                </a:effectLst>
                <a:ea typeface="Times New Roman" panose="02020603050405020304" pitchFamily="18" charset="0"/>
                <a:cs typeface="Times New Roman" pitchFamily="18" charset="0"/>
              </a:rPr>
              <a:t>Lc</a:t>
            </a:r>
            <a:r>
              <a:rPr lang="es-ES_tradnl" b="1" dirty="0">
                <a:solidFill>
                  <a:srgbClr val="FFFFFF"/>
                </a:solidFill>
                <a:effectLst>
                  <a:outerShdw blurRad="50800" dist="38100" algn="l" rotWithShape="0">
                    <a:prstClr val="black"/>
                  </a:outerShdw>
                </a:effectLst>
                <a:ea typeface="Times New Roman" panose="02020603050405020304" pitchFamily="18" charset="0"/>
                <a:cs typeface="Times New Roman" pitchFamily="18" charset="0"/>
              </a:rPr>
              <a:t> 14, 25-33</a:t>
            </a:r>
            <a:endParaRPr lang="es-PE" b="1" dirty="0">
              <a:solidFill>
                <a:srgbClr val="880000"/>
              </a:solidFill>
              <a:effectLst>
                <a:outerShdw blurRad="50800" dist="38100" algn="l" rotWithShape="0">
                  <a:prstClr val="black"/>
                </a:outerShdw>
              </a:effectLst>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213087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30" y="515490"/>
            <a:ext cx="8156426" cy="579383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99592" y="490734"/>
            <a:ext cx="5214974" cy="523220"/>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2800" b="1" i="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Lucas  </a:t>
            </a:r>
            <a:r>
              <a:rPr lang="ca-ES" sz="2400" b="1" i="1" dirty="0">
                <a:solidFill>
                  <a:srgbClr val="FFFFFF"/>
                </a:solidFill>
                <a:effectLst>
                  <a:outerShdw blurRad="38100" dist="38100" dir="2700000" algn="tl">
                    <a:srgbClr val="000000"/>
                  </a:outerShdw>
                </a:effectLst>
                <a:latin typeface="Comic Sans MS" pitchFamily="66" charset="0"/>
                <a:cs typeface="Times New Roman" pitchFamily="18" charset="0"/>
              </a:rPr>
              <a:t>14: 25-33</a:t>
            </a:r>
          </a:p>
        </p:txBody>
      </p:sp>
      <p:sp>
        <p:nvSpPr>
          <p:cNvPr id="6" name="Rectangle 3"/>
          <p:cNvSpPr>
            <a:spLocks noChangeArrowheads="1"/>
          </p:cNvSpPr>
          <p:nvPr/>
        </p:nvSpPr>
        <p:spPr bwMode="auto">
          <a:xfrm>
            <a:off x="805309" y="5229200"/>
            <a:ext cx="7678867" cy="954107"/>
          </a:xfrm>
          <a:prstGeom prst="rect">
            <a:avLst/>
          </a:prstGeom>
          <a:no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fontAlgn="base">
              <a:spcBef>
                <a:spcPct val="50000"/>
              </a:spcBef>
              <a:spcAft>
                <a:spcPct val="0"/>
              </a:spcAft>
              <a:defRPr/>
            </a:pPr>
            <a:r>
              <a:rPr lang="es-ES" sz="2800" b="1" i="1" dirty="0">
                <a:solidFill>
                  <a:srgbClr val="FFFFFF"/>
                </a:solidFill>
                <a:effectLst>
                  <a:glow rad="101600">
                    <a:srgbClr val="1E0F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En aquel tiempo, mucha gente acompañaba a Jesús; él se volvió y les dijo:</a:t>
            </a:r>
          </a:p>
        </p:txBody>
      </p:sp>
    </p:spTree>
    <p:extLst>
      <p:ext uri="{BB962C8B-B14F-4D97-AF65-F5344CB8AC3E}">
        <p14:creationId xmlns:p14="http://schemas.microsoft.com/office/powerpoint/2010/main" val="324339031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95584"/>
            <a:ext cx="8208912" cy="5813736"/>
          </a:xfrm>
          <a:prstGeom prst="rect">
            <a:avLst/>
          </a:prstGeom>
          <a:scene3d>
            <a:camera prst="orthographicFront"/>
            <a:lightRig rig="threePt" dir="t"/>
          </a:scene3d>
          <a:sp3d>
            <a:bevelT prst="convex"/>
          </a:sp3d>
        </p:spPr>
      </p:pic>
      <p:sp>
        <p:nvSpPr>
          <p:cNvPr id="6" name="Rectangle 3"/>
          <p:cNvSpPr>
            <a:spLocks noChangeArrowheads="1"/>
          </p:cNvSpPr>
          <p:nvPr/>
        </p:nvSpPr>
        <p:spPr bwMode="auto">
          <a:xfrm>
            <a:off x="476234" y="458121"/>
            <a:ext cx="8200222" cy="1815882"/>
          </a:xfrm>
          <a:prstGeom prst="rect">
            <a:avLst/>
          </a:prstGeom>
          <a:noFill/>
          <a:ln w="9525">
            <a:noFill/>
            <a:miter lim="800000"/>
            <a:headEnd/>
            <a:tailEnd/>
          </a:ln>
          <a:effectLst>
            <a:softEdge rad="63500"/>
          </a:effectLst>
        </p:spPr>
        <p:txBody>
          <a:bodyPr wrap="square">
            <a:spAutoFit/>
          </a:bodyPr>
          <a:lstStyle/>
          <a:p>
            <a:pPr fontAlgn="base">
              <a:spcBef>
                <a:spcPct val="50000"/>
              </a:spcBef>
              <a:spcAft>
                <a:spcPct val="0"/>
              </a:spcAft>
              <a:defRPr/>
            </a:pPr>
            <a:r>
              <a:rPr lang="es-ES" sz="2800" b="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"Si alguno viene  a mi y no  me ama más que a su padre y a su madre, y a su mujer y a sus hijos, y a sus hermanos y a sus hermanas, e incluso a sí mismo, no puede ser discípulo mío. </a:t>
            </a:r>
          </a:p>
        </p:txBody>
      </p:sp>
    </p:spTree>
    <p:extLst>
      <p:ext uri="{BB962C8B-B14F-4D97-AF65-F5344CB8AC3E}">
        <p14:creationId xmlns:p14="http://schemas.microsoft.com/office/powerpoint/2010/main" val="413997897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965" t="1235" r="1049" b="2469"/>
          <a:stretch/>
        </p:blipFill>
        <p:spPr bwMode="auto">
          <a:xfrm>
            <a:off x="515280" y="548680"/>
            <a:ext cx="8089168" cy="576064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2227" name="Rectangle 3"/>
          <p:cNvSpPr>
            <a:spLocks noChangeArrowheads="1"/>
          </p:cNvSpPr>
          <p:nvPr/>
        </p:nvSpPr>
        <p:spPr bwMode="auto">
          <a:xfrm>
            <a:off x="2987824" y="548680"/>
            <a:ext cx="4857754" cy="1569660"/>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Quien no lleve su cruz detrás de mí no puede ser discípulo mío. </a:t>
            </a:r>
          </a:p>
        </p:txBody>
      </p:sp>
    </p:spTree>
    <p:extLst>
      <p:ext uri="{BB962C8B-B14F-4D97-AF65-F5344CB8AC3E}">
        <p14:creationId xmlns:p14="http://schemas.microsoft.com/office/powerpoint/2010/main" val="52474769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FF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0000"/>
        </a:hlink>
        <a:folHlink>
          <a:srgbClr val="F0E500"/>
        </a:folHlink>
      </a:clrScheme>
      <a:clrMap bg1="dk2" tx1="lt1" bg2="dk1" tx2="lt2" accent1="accent1" accent2="accent2" accent3="accent3" accent4="accent4" accent5="accent5" accent6="accent6" hlink="hlink" folHlink="folHlink"/>
    </a:extraClrScheme>
    <a:extraClrScheme>
      <a:clrScheme name="Default Design 1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33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PRENDENDO_A_AMAR[1]...">
  <a:themeElements>
    <a:clrScheme name="APRENDENDO_A_AMAR[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fontScheme name="APRENDENDO_A_AMA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01600" cap="flat" cmpd="tri"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01600" cap="flat" cmpd="tri"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chemeClr val="tx1"/>
            </a:solidFill>
            <a:effectLst/>
            <a:latin typeface="Arial" charset="0"/>
          </a:defRPr>
        </a:defPPr>
      </a:lstStyle>
    </a:lnDef>
  </a:objectDefaults>
  <a:extraClrSchemeLst>
    <a:extraClrScheme>
      <a:clrScheme name="APRENDENDO_A_AMA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PRENDENDO_A_AMA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PRENDENDO_A_AMA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PRENDENDO_A_AMA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PRENDENDO_A_AMA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PRENDENDO_A_AMA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PRENDENDO_A_AMA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PRENDENDO_A_AMA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PRENDENDO_A_AMA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PRENDENDO_A_AMA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PRENDENDO_A_AMA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PRENDENDO_A_AMA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PRENDENDO_A_AMAR[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272</TotalTime>
  <Words>1571</Words>
  <Application>Microsoft Office PowerPoint</Application>
  <PresentationFormat>Presentación en pantalla (4:3)</PresentationFormat>
  <Paragraphs>101</Paragraphs>
  <Slides>35</Slides>
  <Notes>4</Notes>
  <HiddenSlides>0</HiddenSlides>
  <MMClips>0</MMClips>
  <ScaleCrop>false</ScaleCrop>
  <HeadingPairs>
    <vt:vector size="6" baseType="variant">
      <vt:variant>
        <vt:lpstr>Fuentes usadas</vt:lpstr>
      </vt:variant>
      <vt:variant>
        <vt:i4>23</vt:i4>
      </vt:variant>
      <vt:variant>
        <vt:lpstr>Tema</vt:lpstr>
      </vt:variant>
      <vt:variant>
        <vt:i4>9</vt:i4>
      </vt:variant>
      <vt:variant>
        <vt:lpstr>Títulos de diapositiva</vt:lpstr>
      </vt:variant>
      <vt:variant>
        <vt:i4>35</vt:i4>
      </vt:variant>
    </vt:vector>
  </HeadingPairs>
  <TitlesOfParts>
    <vt:vector size="67" baseType="lpstr">
      <vt:lpstr>Arial Unicode MS</vt:lpstr>
      <vt:lpstr>Adobe Garamond Pro Bold</vt:lpstr>
      <vt:lpstr>AR CENA</vt:lpstr>
      <vt:lpstr>Arial</vt:lpstr>
      <vt:lpstr>Arial Narrow</vt:lpstr>
      <vt:lpstr>Arial Rounded MT Bold</vt:lpstr>
      <vt:lpstr>Calibri</vt:lpstr>
      <vt:lpstr>Calibri Light</vt:lpstr>
      <vt:lpstr>Comic Sans MS</vt:lpstr>
      <vt:lpstr>Impact</vt:lpstr>
      <vt:lpstr>Kalinga</vt:lpstr>
      <vt:lpstr>Kristen ITC</vt:lpstr>
      <vt:lpstr>Lucida Sans</vt:lpstr>
      <vt:lpstr>Monotype Corsiva</vt:lpstr>
      <vt:lpstr>Poor Richard</vt:lpstr>
      <vt:lpstr>Segoe UI Semibold</vt:lpstr>
      <vt:lpstr>Square721 BT</vt:lpstr>
      <vt:lpstr>Square721 Cn BT</vt:lpstr>
      <vt:lpstr>Tekton Pro</vt:lpstr>
      <vt:lpstr>Times</vt:lpstr>
      <vt:lpstr>Times New Roman</vt:lpstr>
      <vt:lpstr>Verdana</vt:lpstr>
      <vt:lpstr>Wingdings</vt:lpstr>
      <vt:lpstr>Diseño predeterminado</vt:lpstr>
      <vt:lpstr>2_Diseño predeterminado</vt:lpstr>
      <vt:lpstr>1_Diseño predeterminado</vt:lpstr>
      <vt:lpstr>2_Default Design</vt:lpstr>
      <vt:lpstr>En blanco</vt:lpstr>
      <vt:lpstr>1_Default Design</vt:lpstr>
      <vt:lpstr>APRENDENDO_A_AMAR[1]...</vt:lpstr>
      <vt:lpstr>3_Diseño predeterminado</vt:lpstr>
      <vt:lpstr>1_En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34</cp:revision>
  <dcterms:created xsi:type="dcterms:W3CDTF">2019-09-02T14:26:32Z</dcterms:created>
  <dcterms:modified xsi:type="dcterms:W3CDTF">2019-09-02T20:23:08Z</dcterms:modified>
</cp:coreProperties>
</file>