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4"/>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56" r:id="rId4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4" d="100"/>
          <a:sy n="74" d="100"/>
        </p:scale>
        <p:origin x="12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D7533-8EFD-41EB-9B8B-7ADD90133AF5}" type="datetimeFigureOut">
              <a:rPr lang="es-PE" smtClean="0"/>
              <a:t>05/08/2019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8CB6A-18E9-4EFB-9DA8-4E779CBE671C}" type="slidenum">
              <a:rPr lang="es-PE" smtClean="0"/>
              <a:t>‹Nº›</a:t>
            </a:fld>
            <a:endParaRPr lang="es-PE"/>
          </a:p>
        </p:txBody>
      </p:sp>
    </p:spTree>
    <p:extLst>
      <p:ext uri="{BB962C8B-B14F-4D97-AF65-F5344CB8AC3E}">
        <p14:creationId xmlns:p14="http://schemas.microsoft.com/office/powerpoint/2010/main" val="162795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57B513B3-687A-4632-BE08-F0DCC8874EFE}" type="slidenum">
              <a:rPr lang="es-PE" smtClean="0">
                <a:solidFill>
                  <a:prstClr val="black"/>
                </a:solidFill>
              </a:rPr>
              <a:pPr/>
              <a:t>4</a:t>
            </a:fld>
            <a:endParaRPr lang="es-PE" dirty="0">
              <a:solidFill>
                <a:prstClr val="black"/>
              </a:solidFill>
            </a:endParaRPr>
          </a:p>
        </p:txBody>
      </p:sp>
    </p:spTree>
    <p:extLst>
      <p:ext uri="{BB962C8B-B14F-4D97-AF65-F5344CB8AC3E}">
        <p14:creationId xmlns:p14="http://schemas.microsoft.com/office/powerpoint/2010/main" val="170706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89CC4B7-29BC-4B8F-B31D-5DBCCB9FF897}" type="datetimeFigureOut">
              <a:rPr lang="es-PE" smtClean="0"/>
              <a:t>05/08/2019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8FC365-9E9C-458A-B1C9-FDE497B57811}" type="slidenum">
              <a:rPr lang="es-PE" smtClean="0"/>
              <a:t>‹Nº›</a:t>
            </a:fld>
            <a:endParaRPr lang="es-PE"/>
          </a:p>
        </p:txBody>
      </p:sp>
    </p:spTree>
    <p:extLst>
      <p:ext uri="{BB962C8B-B14F-4D97-AF65-F5344CB8AC3E}">
        <p14:creationId xmlns:p14="http://schemas.microsoft.com/office/powerpoint/2010/main" val="132877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9CC4B7-29BC-4B8F-B31D-5DBCCB9FF897}" type="datetimeFigureOut">
              <a:rPr lang="es-PE" smtClean="0"/>
              <a:t>05/08/2019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8FC365-9E9C-458A-B1C9-FDE497B57811}" type="slidenum">
              <a:rPr lang="es-PE" smtClean="0"/>
              <a:t>‹Nº›</a:t>
            </a:fld>
            <a:endParaRPr lang="es-PE"/>
          </a:p>
        </p:txBody>
      </p:sp>
    </p:spTree>
    <p:extLst>
      <p:ext uri="{BB962C8B-B14F-4D97-AF65-F5344CB8AC3E}">
        <p14:creationId xmlns:p14="http://schemas.microsoft.com/office/powerpoint/2010/main" val="50478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9CC4B7-29BC-4B8F-B31D-5DBCCB9FF897}" type="datetimeFigureOut">
              <a:rPr lang="es-PE" smtClean="0"/>
              <a:t>05/08/2019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8FC365-9E9C-458A-B1C9-FDE497B57811}" type="slidenum">
              <a:rPr lang="es-PE" smtClean="0"/>
              <a:t>‹Nº›</a:t>
            </a:fld>
            <a:endParaRPr lang="es-PE"/>
          </a:p>
        </p:txBody>
      </p:sp>
    </p:spTree>
    <p:extLst>
      <p:ext uri="{BB962C8B-B14F-4D97-AF65-F5344CB8AC3E}">
        <p14:creationId xmlns:p14="http://schemas.microsoft.com/office/powerpoint/2010/main" val="270821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19BFC08-F37D-49DF-80AB-A3D5C3C5D3E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83825764"/>
      </p:ext>
    </p:extLst>
  </p:cSld>
  <p:clrMapOvr>
    <a:masterClrMapping/>
  </p:clrMapOvr>
  <p:transition spd="slow"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7104CCD-B807-4218-A0DB-339C067F1EB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30875018"/>
      </p:ext>
    </p:extLst>
  </p:cSld>
  <p:clrMapOvr>
    <a:masterClrMapping/>
  </p:clrMapOvr>
  <p:transition spd="slow" advTm="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5FCB0E6-070A-4B5A-A6FC-311D85D9AE1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373335162"/>
      </p:ext>
    </p:extLst>
  </p:cSld>
  <p:clrMapOvr>
    <a:masterClrMapping/>
  </p:clrMapOvr>
  <p:transition spd="slow"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363CEDD-9964-44A2-997B-F9AF77DCDD1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51995798"/>
      </p:ext>
    </p:extLst>
  </p:cSld>
  <p:clrMapOvr>
    <a:masterClrMapping/>
  </p:clrMapOvr>
  <p:transition spd="slow" advTm="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998E3926-4CD4-4BCB-8D1C-E8406A5BB70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921575778"/>
      </p:ext>
    </p:extLst>
  </p:cSld>
  <p:clrMapOvr>
    <a:masterClrMapping/>
  </p:clrMapOvr>
  <p:transition spd="slow" advTm="5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BD1D935-E56B-439A-A0B0-45BC22076AA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26865673"/>
      </p:ext>
    </p:extLst>
  </p:cSld>
  <p:clrMapOvr>
    <a:masterClrMapping/>
  </p:clrMapOvr>
  <p:transition spd="slow" advTm="5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E71682D0-B776-4440-90A1-FCD7464DE6F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822685629"/>
      </p:ext>
    </p:extLst>
  </p:cSld>
  <p:clrMapOvr>
    <a:masterClrMapping/>
  </p:clrMapOvr>
  <p:transition spd="slow" advTm="5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52D1F21-1216-4BBA-9964-4DD38DB9530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23614642"/>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9CC4B7-29BC-4B8F-B31D-5DBCCB9FF897}" type="datetimeFigureOut">
              <a:rPr lang="es-PE" smtClean="0"/>
              <a:t>05/08/2019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8FC365-9E9C-458A-B1C9-FDE497B57811}" type="slidenum">
              <a:rPr lang="es-PE" smtClean="0"/>
              <a:t>‹Nº›</a:t>
            </a:fld>
            <a:endParaRPr lang="es-PE"/>
          </a:p>
        </p:txBody>
      </p:sp>
    </p:spTree>
    <p:extLst>
      <p:ext uri="{BB962C8B-B14F-4D97-AF65-F5344CB8AC3E}">
        <p14:creationId xmlns:p14="http://schemas.microsoft.com/office/powerpoint/2010/main" val="1815186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8193A31-02E3-4E4D-B6E2-5E5A09143CC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864266382"/>
      </p:ext>
    </p:extLst>
  </p:cSld>
  <p:clrMapOvr>
    <a:masterClrMapping/>
  </p:clrMapOvr>
  <p:transition spd="slow" advTm="5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A95547D-D581-46F9-B3BE-9FD843AFE65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63950121"/>
      </p:ext>
    </p:extLst>
  </p:cSld>
  <p:clrMapOvr>
    <a:masterClrMapping/>
  </p:clrMapOvr>
  <p:transition spd="slow" advTm="5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229B66B-C532-4D1A-9F16-BEEB5864635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95123321"/>
      </p:ext>
    </p:extLst>
  </p:cSld>
  <p:clrMapOvr>
    <a:masterClrMapping/>
  </p:clrMapOvr>
  <p:transition spd="slow" advTm="5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ABE598-0AAE-4425-A426-1D9DA57049D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2016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52B1FF-1EFF-43A4-A9EA-83399AB393F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123871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8033E-879B-4A0B-BF1F-4BB499FF8A8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54577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B6C024-C322-41AF-93A9-0DFA76DD777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72257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CCC51E-48FF-4BB1-9AD8-6746539B753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0130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9DF5B8-6965-48FD-9ED9-394F46933F5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07844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DCAA0-C115-4A28-AC68-FFC82BA017B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2956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9CC4B7-29BC-4B8F-B31D-5DBCCB9FF897}" type="datetimeFigureOut">
              <a:rPr lang="es-PE" smtClean="0"/>
              <a:t>05/08/2019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8FC365-9E9C-458A-B1C9-FDE497B57811}" type="slidenum">
              <a:rPr lang="es-PE" smtClean="0"/>
              <a:t>‹Nº›</a:t>
            </a:fld>
            <a:endParaRPr lang="es-PE"/>
          </a:p>
        </p:txBody>
      </p:sp>
    </p:spTree>
    <p:extLst>
      <p:ext uri="{BB962C8B-B14F-4D97-AF65-F5344CB8AC3E}">
        <p14:creationId xmlns:p14="http://schemas.microsoft.com/office/powerpoint/2010/main" val="3723161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57C108-308A-46EA-B54B-D91A47E5184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9492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504E6-E0BA-43BA-BA13-2FB3E558E73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88792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485D2-0CCF-4E54-9B54-99F9BF8A74D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381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7108F0-937C-46BD-8C93-89018A623CB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1832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89CC4B7-29BC-4B8F-B31D-5DBCCB9FF897}" type="datetimeFigureOut">
              <a:rPr lang="es-PE" smtClean="0"/>
              <a:t>05/08/2019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88FC365-9E9C-458A-B1C9-FDE497B57811}" type="slidenum">
              <a:rPr lang="es-PE" smtClean="0"/>
              <a:t>‹Nº›</a:t>
            </a:fld>
            <a:endParaRPr lang="es-PE"/>
          </a:p>
        </p:txBody>
      </p:sp>
    </p:spTree>
    <p:extLst>
      <p:ext uri="{BB962C8B-B14F-4D97-AF65-F5344CB8AC3E}">
        <p14:creationId xmlns:p14="http://schemas.microsoft.com/office/powerpoint/2010/main" val="142308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89CC4B7-29BC-4B8F-B31D-5DBCCB9FF897}" type="datetimeFigureOut">
              <a:rPr lang="es-PE" smtClean="0"/>
              <a:t>05/08/2019</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888FC365-9E9C-458A-B1C9-FDE497B57811}" type="slidenum">
              <a:rPr lang="es-PE" smtClean="0"/>
              <a:t>‹Nº›</a:t>
            </a:fld>
            <a:endParaRPr lang="es-PE"/>
          </a:p>
        </p:txBody>
      </p:sp>
    </p:spTree>
    <p:extLst>
      <p:ext uri="{BB962C8B-B14F-4D97-AF65-F5344CB8AC3E}">
        <p14:creationId xmlns:p14="http://schemas.microsoft.com/office/powerpoint/2010/main" val="316376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89CC4B7-29BC-4B8F-B31D-5DBCCB9FF897}" type="datetimeFigureOut">
              <a:rPr lang="es-PE" smtClean="0"/>
              <a:t>05/08/2019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888FC365-9E9C-458A-B1C9-FDE497B57811}" type="slidenum">
              <a:rPr lang="es-PE" smtClean="0"/>
              <a:t>‹Nº›</a:t>
            </a:fld>
            <a:endParaRPr lang="es-PE"/>
          </a:p>
        </p:txBody>
      </p:sp>
    </p:spTree>
    <p:extLst>
      <p:ext uri="{BB962C8B-B14F-4D97-AF65-F5344CB8AC3E}">
        <p14:creationId xmlns:p14="http://schemas.microsoft.com/office/powerpoint/2010/main" val="225297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CC4B7-29BC-4B8F-B31D-5DBCCB9FF897}" type="datetimeFigureOut">
              <a:rPr lang="es-PE" smtClean="0"/>
              <a:t>05/08/2019</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888FC365-9E9C-458A-B1C9-FDE497B57811}" type="slidenum">
              <a:rPr lang="es-PE" smtClean="0"/>
              <a:t>‹Nº›</a:t>
            </a:fld>
            <a:endParaRPr lang="es-PE"/>
          </a:p>
        </p:txBody>
      </p:sp>
    </p:spTree>
    <p:extLst>
      <p:ext uri="{BB962C8B-B14F-4D97-AF65-F5344CB8AC3E}">
        <p14:creationId xmlns:p14="http://schemas.microsoft.com/office/powerpoint/2010/main" val="358209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9CC4B7-29BC-4B8F-B31D-5DBCCB9FF897}" type="datetimeFigureOut">
              <a:rPr lang="es-PE" smtClean="0"/>
              <a:t>05/08/2019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88FC365-9E9C-458A-B1C9-FDE497B57811}" type="slidenum">
              <a:rPr lang="es-PE" smtClean="0"/>
              <a:t>‹Nº›</a:t>
            </a:fld>
            <a:endParaRPr lang="es-PE"/>
          </a:p>
        </p:txBody>
      </p:sp>
    </p:spTree>
    <p:extLst>
      <p:ext uri="{BB962C8B-B14F-4D97-AF65-F5344CB8AC3E}">
        <p14:creationId xmlns:p14="http://schemas.microsoft.com/office/powerpoint/2010/main" val="4128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9CC4B7-29BC-4B8F-B31D-5DBCCB9FF897}" type="datetimeFigureOut">
              <a:rPr lang="es-PE" smtClean="0"/>
              <a:t>05/08/2019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88FC365-9E9C-458A-B1C9-FDE497B57811}" type="slidenum">
              <a:rPr lang="es-PE" smtClean="0"/>
              <a:t>‹Nº›</a:t>
            </a:fld>
            <a:endParaRPr lang="es-PE"/>
          </a:p>
        </p:txBody>
      </p:sp>
    </p:spTree>
    <p:extLst>
      <p:ext uri="{BB962C8B-B14F-4D97-AF65-F5344CB8AC3E}">
        <p14:creationId xmlns:p14="http://schemas.microsoft.com/office/powerpoint/2010/main" val="367777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CC4B7-29BC-4B8F-B31D-5DBCCB9FF897}" type="datetimeFigureOut">
              <a:rPr lang="es-PE" smtClean="0"/>
              <a:t>05/08/2019</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FC365-9E9C-458A-B1C9-FDE497B57811}" type="slidenum">
              <a:rPr lang="es-PE" smtClean="0"/>
              <a:t>‹Nº›</a:t>
            </a:fld>
            <a:endParaRPr lang="es-PE"/>
          </a:p>
        </p:txBody>
      </p:sp>
    </p:spTree>
    <p:extLst>
      <p:ext uri="{BB962C8B-B14F-4D97-AF65-F5344CB8AC3E}">
        <p14:creationId xmlns:p14="http://schemas.microsoft.com/office/powerpoint/2010/main" val="3519768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a:p>
            <a:pPr lvl="4"/>
            <a:r>
              <a:rPr lang="he-IL" smtClean="0"/>
              <a:t>רמה חמישית</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0FC9B44-A105-41D7-B380-8E5186BA2E49}" type="slidenum">
              <a:rPr lang="en-US">
                <a:solidFill>
                  <a:srgbClr val="000000"/>
                </a:solidFill>
                <a:latin typeface="Times New Roman" pitchFamily="18" charset="0"/>
                <a:cs typeface="Times New Roman" pitchFamily="18" charset="0"/>
              </a:rPr>
              <a:pPr fontAlgn="base">
                <a:spcBef>
                  <a:spcPct val="0"/>
                </a:spcBef>
                <a:spcAft>
                  <a:spcPct val="0"/>
                </a:spcAft>
                <a:defRPr/>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67973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5000">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Times New Roman (Hebrew)" charset="-79"/>
        </a:defRPr>
      </a:lvl2pPr>
      <a:lvl3pPr algn="ctr" rtl="0" eaLnBrk="0" fontAlgn="base" hangingPunct="0">
        <a:spcBef>
          <a:spcPct val="0"/>
        </a:spcBef>
        <a:spcAft>
          <a:spcPct val="0"/>
        </a:spcAft>
        <a:defRPr sz="4400">
          <a:solidFill>
            <a:schemeClr val="tx2"/>
          </a:solidFill>
          <a:latin typeface="Arial" charset="0"/>
          <a:cs typeface="Times New Roman (Hebrew)" charset="-79"/>
        </a:defRPr>
      </a:lvl3pPr>
      <a:lvl4pPr algn="ctr" rtl="0" eaLnBrk="0" fontAlgn="base" hangingPunct="0">
        <a:spcBef>
          <a:spcPct val="0"/>
        </a:spcBef>
        <a:spcAft>
          <a:spcPct val="0"/>
        </a:spcAft>
        <a:defRPr sz="4400">
          <a:solidFill>
            <a:schemeClr val="tx2"/>
          </a:solidFill>
          <a:latin typeface="Arial" charset="0"/>
          <a:cs typeface="Times New Roman (Hebrew)" charset="-79"/>
        </a:defRPr>
      </a:lvl4pPr>
      <a:lvl5pPr algn="ctr" rtl="0" eaLnBrk="0" fontAlgn="base" hangingPunct="0">
        <a:spcBef>
          <a:spcPct val="0"/>
        </a:spcBef>
        <a:spcAft>
          <a:spcPct val="0"/>
        </a:spcAft>
        <a:defRPr sz="4400">
          <a:solidFill>
            <a:schemeClr val="tx2"/>
          </a:solidFill>
          <a:latin typeface="Arial" charset="0"/>
          <a:cs typeface="Times New Roman (Hebrew)" charset="-79"/>
        </a:defRPr>
      </a:lvl5pPr>
      <a:lvl6pPr marL="457200" algn="ctr" rtl="0" fontAlgn="base">
        <a:spcBef>
          <a:spcPct val="0"/>
        </a:spcBef>
        <a:spcAft>
          <a:spcPct val="0"/>
        </a:spcAft>
        <a:defRPr sz="4400">
          <a:solidFill>
            <a:schemeClr val="tx2"/>
          </a:solidFill>
          <a:latin typeface="Arial" charset="0"/>
          <a:cs typeface="Times New Roman (Hebrew)" charset="-79"/>
        </a:defRPr>
      </a:lvl6pPr>
      <a:lvl7pPr marL="914400" algn="ctr" rtl="0" fontAlgn="base">
        <a:spcBef>
          <a:spcPct val="0"/>
        </a:spcBef>
        <a:spcAft>
          <a:spcPct val="0"/>
        </a:spcAft>
        <a:defRPr sz="4400">
          <a:solidFill>
            <a:schemeClr val="tx2"/>
          </a:solidFill>
          <a:latin typeface="Arial" charset="0"/>
          <a:cs typeface="Times New Roman (Hebrew)" charset="-79"/>
        </a:defRPr>
      </a:lvl7pPr>
      <a:lvl8pPr marL="1371600" algn="ctr" rtl="0" fontAlgn="base">
        <a:spcBef>
          <a:spcPct val="0"/>
        </a:spcBef>
        <a:spcAft>
          <a:spcPct val="0"/>
        </a:spcAft>
        <a:defRPr sz="4400">
          <a:solidFill>
            <a:schemeClr val="tx2"/>
          </a:solidFill>
          <a:latin typeface="Arial" charset="0"/>
          <a:cs typeface="Times New Roman (Hebrew)" charset="-79"/>
        </a:defRPr>
      </a:lvl8pPr>
      <a:lvl9pPr marL="1828800" algn="ctr" rtl="0" fontAlgn="base">
        <a:spcBef>
          <a:spcPct val="0"/>
        </a:spcBef>
        <a:spcAft>
          <a:spcPct val="0"/>
        </a:spcAft>
        <a:defRPr sz="4400">
          <a:solidFill>
            <a:schemeClr val="tx2"/>
          </a:solidFill>
          <a:latin typeface="Arial" charset="0"/>
          <a:cs typeface="Times New Roman (Hebrew)" charset="-79"/>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Arial" charset="0"/>
        </a:defRPr>
      </a:lvl2pPr>
      <a:lvl3pPr marL="1143000" indent="-228600" algn="l" rtl="0" eaLnBrk="0" fontAlgn="base" hangingPunct="0">
        <a:spcBef>
          <a:spcPct val="20000"/>
        </a:spcBef>
        <a:spcAft>
          <a:spcPct val="0"/>
        </a:spcAft>
        <a:buChar char="•"/>
        <a:defRPr sz="2400">
          <a:solidFill>
            <a:schemeClr val="tx1"/>
          </a:solidFill>
          <a:latin typeface="+mn-lt"/>
          <a:cs typeface="Arial" charset="0"/>
        </a:defRPr>
      </a:lvl3pPr>
      <a:lvl4pPr marL="1600200" indent="-228600" algn="l" rtl="0" eaLnBrk="0" fontAlgn="base" hangingPunct="0">
        <a:spcBef>
          <a:spcPct val="20000"/>
        </a:spcBef>
        <a:spcAft>
          <a:spcPct val="0"/>
        </a:spcAft>
        <a:buChar char="–"/>
        <a:defRPr sz="2000">
          <a:solidFill>
            <a:schemeClr val="tx1"/>
          </a:solidFill>
          <a:latin typeface="+mn-lt"/>
          <a:cs typeface="Arial" charset="0"/>
        </a:defRPr>
      </a:lvl4pPr>
      <a:lvl5pPr marL="2057400" indent="-228600" algn="l" rtl="0" eaLnBrk="0" fontAlgn="base" hangingPunct="0">
        <a:spcBef>
          <a:spcPct val="20000"/>
        </a:spcBef>
        <a:spcAft>
          <a:spcPct val="0"/>
        </a:spcAft>
        <a:buChar char="»"/>
        <a:defRPr sz="2000">
          <a:solidFill>
            <a:schemeClr val="tx1"/>
          </a:solidFill>
          <a:latin typeface="+mn-lt"/>
          <a:cs typeface="Arial" charset="0"/>
        </a:defRPr>
      </a:lvl5pPr>
      <a:lvl6pPr marL="2514600" indent="-228600" algn="l" rtl="0" fontAlgn="base">
        <a:spcBef>
          <a:spcPct val="20000"/>
        </a:spcBef>
        <a:spcAft>
          <a:spcPct val="0"/>
        </a:spcAft>
        <a:buChar char="»"/>
        <a:defRPr sz="2000">
          <a:solidFill>
            <a:schemeClr val="tx1"/>
          </a:solidFill>
          <a:latin typeface="+mn-lt"/>
          <a:cs typeface="Arial" charset="0"/>
        </a:defRPr>
      </a:lvl6pPr>
      <a:lvl7pPr marL="2971800" indent="-228600" algn="l" rtl="0" fontAlgn="base">
        <a:spcBef>
          <a:spcPct val="20000"/>
        </a:spcBef>
        <a:spcAft>
          <a:spcPct val="0"/>
        </a:spcAft>
        <a:buChar char="»"/>
        <a:defRPr sz="2000">
          <a:solidFill>
            <a:schemeClr val="tx1"/>
          </a:solidFill>
          <a:latin typeface="+mn-lt"/>
          <a:cs typeface="Arial" charset="0"/>
        </a:defRPr>
      </a:lvl7pPr>
      <a:lvl8pPr marL="3429000" indent="-228600" algn="l" rtl="0" fontAlgn="base">
        <a:spcBef>
          <a:spcPct val="20000"/>
        </a:spcBef>
        <a:spcAft>
          <a:spcPct val="0"/>
        </a:spcAft>
        <a:buChar char="»"/>
        <a:defRPr sz="2000">
          <a:solidFill>
            <a:schemeClr val="tx1"/>
          </a:solidFill>
          <a:latin typeface="+mn-lt"/>
          <a:cs typeface="Arial" charset="0"/>
        </a:defRPr>
      </a:lvl8pPr>
      <a:lvl9pPr marL="3886200" indent="-228600" algn="l" rtl="0" fontAlgn="base">
        <a:spcBef>
          <a:spcPct val="20000"/>
        </a:spcBef>
        <a:spcAft>
          <a:spcPct val="0"/>
        </a:spcAft>
        <a:buChar char="»"/>
        <a:defRPr sz="2000">
          <a:solidFill>
            <a:schemeClr val="tx1"/>
          </a:solidFill>
          <a:latin typeface="+mn-lt"/>
          <a:cs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latin typeface="+mn-lt"/>
              </a:defRPr>
            </a:lvl1pPr>
          </a:lstStyle>
          <a:p>
            <a:pPr fontAlgn="base">
              <a:spcBef>
                <a:spcPct val="0"/>
              </a:spcBef>
              <a:spcAft>
                <a:spcPct val="0"/>
              </a:spcAft>
              <a:defRPr/>
            </a:pPr>
            <a:fld id="{2CD6D15A-58C9-4461-84CC-E47501744490}" type="slidenum">
              <a:rPr lang="ca-ES">
                <a:solidFill>
                  <a:srgbClr val="000000"/>
                </a:solidFill>
                <a:cs typeface="Times New Roman" pitchFamily="18" charset="0"/>
              </a:rPr>
              <a:pPr fontAlgn="base">
                <a:spcBef>
                  <a:spcPct val="0"/>
                </a:spcBef>
                <a:spcAft>
                  <a:spcPct val="0"/>
                </a:spcAft>
                <a:defRPr/>
              </a:pPr>
              <a:t>‹Nº›</a:t>
            </a:fld>
            <a:endParaRPr lang="ca-ES">
              <a:solidFill>
                <a:srgbClr val="000000"/>
              </a:solidFill>
              <a:cs typeface="Times New Roman" pitchFamily="18" charset="0"/>
            </a:endParaRPr>
          </a:p>
        </p:txBody>
      </p:sp>
    </p:spTree>
    <p:extLst>
      <p:ext uri="{BB962C8B-B14F-4D97-AF65-F5344CB8AC3E}">
        <p14:creationId xmlns:p14="http://schemas.microsoft.com/office/powerpoint/2010/main" val="25472326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55" y="444507"/>
            <a:ext cx="8075053" cy="5943414"/>
          </a:xfrm>
          <a:prstGeom prst="rect">
            <a:avLst/>
          </a:prstGeom>
          <a:scene3d>
            <a:camera prst="orthographicFront"/>
            <a:lightRig rig="threePt" dir="t"/>
          </a:scene3d>
          <a:sp3d>
            <a:bevelT prst="convex"/>
          </a:sp3d>
        </p:spPr>
      </p:pic>
      <p:sp>
        <p:nvSpPr>
          <p:cNvPr id="10" name="Rectángulo 9"/>
          <p:cNvSpPr/>
          <p:nvPr/>
        </p:nvSpPr>
        <p:spPr>
          <a:xfrm>
            <a:off x="814313" y="5992541"/>
            <a:ext cx="938077" cy="338554"/>
          </a:xfrm>
          <a:prstGeom prst="rect">
            <a:avLst/>
          </a:prstGeom>
        </p:spPr>
        <p:txBody>
          <a:bodyPr wrap="none">
            <a:spAutoFit/>
          </a:bodyPr>
          <a:lstStyle/>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rPr>
              <a:t>Imagen portada:</a:t>
            </a:r>
          </a:p>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rPr>
              <a:t> P. Érick Félix</a:t>
            </a:r>
            <a:endParaRPr lang="es-PE" sz="8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8277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6000">
        <p15:prstTrans prst="curtains"/>
        <p:sndAc>
          <p:stSnd loop="1">
            <p:snd r:embed="rId2" name="Langour.wav"/>
          </p:stSnd>
        </p:sndAc>
      </p:transition>
    </mc:Choice>
    <mc:Fallback xmlns="">
      <p:transition spd="slow" advTm="16000">
        <p:fade/>
        <p:sndAc>
          <p:stSnd loop="1">
            <p:snd r:embed="rId4" name="Langour.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34" y="515155"/>
            <a:ext cx="8037917" cy="5834130"/>
          </a:xfrm>
          <a:prstGeom prst="rect">
            <a:avLst/>
          </a:prstGeom>
        </p:spPr>
      </p:pic>
      <p:sp>
        <p:nvSpPr>
          <p:cNvPr id="52227" name="Rectangle 3"/>
          <p:cNvSpPr>
            <a:spLocks noChangeArrowheads="1"/>
          </p:cNvSpPr>
          <p:nvPr/>
        </p:nvSpPr>
        <p:spPr bwMode="auto">
          <a:xfrm>
            <a:off x="629235" y="1893195"/>
            <a:ext cx="7072331" cy="1077218"/>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b="1" i="1" dirty="0">
                <a:solidFill>
                  <a:srgbClr val="FFFF00"/>
                </a:solidFill>
                <a:effectLst>
                  <a:glow rad="1397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Porque allí donde tengan su tesoro, tendrán  también su corazón. </a:t>
            </a:r>
          </a:p>
        </p:txBody>
      </p:sp>
    </p:spTree>
    <p:extLst>
      <p:ext uri="{BB962C8B-B14F-4D97-AF65-F5344CB8AC3E}">
        <p14:creationId xmlns:p14="http://schemas.microsoft.com/office/powerpoint/2010/main" val="275442881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5000" fill="hold"/>
                                        <p:tgtEl>
                                          <p:spTgt spid="52227"/>
                                        </p:tgtEl>
                                        <p:attrNameLst>
                                          <p:attrName>ppt_w</p:attrName>
                                        </p:attrNameLst>
                                      </p:cBhvr>
                                      <p:tavLst>
                                        <p:tav tm="0">
                                          <p:val>
                                            <p:strVal val="#ppt_w+.3"/>
                                          </p:val>
                                        </p:tav>
                                        <p:tav tm="100000">
                                          <p:val>
                                            <p:strVal val="#ppt_w"/>
                                          </p:val>
                                        </p:tav>
                                      </p:tavLst>
                                    </p:anim>
                                    <p:anim calcmode="lin" valueType="num">
                                      <p:cBhvr>
                                        <p:cTn id="8" dur="5000" fill="hold"/>
                                        <p:tgtEl>
                                          <p:spTgt spid="52227"/>
                                        </p:tgtEl>
                                        <p:attrNameLst>
                                          <p:attrName>ppt_h</p:attrName>
                                        </p:attrNameLst>
                                      </p:cBhvr>
                                      <p:tavLst>
                                        <p:tav tm="0">
                                          <p:val>
                                            <p:strVal val="#ppt_h"/>
                                          </p:val>
                                        </p:tav>
                                        <p:tav tm="100000">
                                          <p:val>
                                            <p:strVal val="#ppt_h"/>
                                          </p:val>
                                        </p:tav>
                                      </p:tavLst>
                                    </p:anim>
                                    <p:animEffect transition="in" filter="fade">
                                      <p:cBhvr>
                                        <p:cTn id="9" dur="5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64" y="482556"/>
            <a:ext cx="8048223" cy="5892486"/>
          </a:xfrm>
          <a:prstGeom prst="rect">
            <a:avLst/>
          </a:prstGeom>
        </p:spPr>
      </p:pic>
      <p:sp>
        <p:nvSpPr>
          <p:cNvPr id="52227" name="Rectangle 3"/>
          <p:cNvSpPr>
            <a:spLocks noChangeArrowheads="1"/>
          </p:cNvSpPr>
          <p:nvPr/>
        </p:nvSpPr>
        <p:spPr bwMode="auto">
          <a:xfrm>
            <a:off x="5731099" y="482556"/>
            <a:ext cx="2753391" cy="3970318"/>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s-ES" sz="2800" b="1" i="1" dirty="0">
                <a:solidFill>
                  <a:srgbClr val="FFFF00"/>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Tengan ceñida la cintura y encendidas las lámparas. Ustedes estén como los que aguardan a que su señor vuelva de la boda, </a:t>
            </a:r>
          </a:p>
        </p:txBody>
      </p:sp>
      <p:sp>
        <p:nvSpPr>
          <p:cNvPr id="5" name="Rectangle 3"/>
          <p:cNvSpPr>
            <a:spLocks noChangeArrowheads="1"/>
          </p:cNvSpPr>
          <p:nvPr/>
        </p:nvSpPr>
        <p:spPr bwMode="auto">
          <a:xfrm>
            <a:off x="3179787" y="4452063"/>
            <a:ext cx="2784423" cy="1384995"/>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i="1" dirty="0">
                <a:solidFill>
                  <a:srgbClr val="FFFF00"/>
                </a:solidFill>
                <a:effectLst>
                  <a:glow rad="165100">
                    <a:srgbClr val="260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para abrirle apenas venga y llame. </a:t>
            </a:r>
          </a:p>
        </p:txBody>
      </p:sp>
      <p:sp>
        <p:nvSpPr>
          <p:cNvPr id="2" name="AutoShape 2" descr="Imagen relacionada"/>
          <p:cNvSpPr>
            <a:spLocks noChangeAspect="1" noChangeArrowheads="1"/>
          </p:cNvSpPr>
          <p:nvPr/>
        </p:nvSpPr>
        <p:spPr bwMode="auto">
          <a:xfrm>
            <a:off x="445371" y="3079826"/>
            <a:ext cx="218987" cy="3106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solidFill>
                <a:srgbClr val="000000"/>
              </a:solidFill>
            </a:endParaRPr>
          </a:p>
        </p:txBody>
      </p:sp>
    </p:spTree>
    <p:extLst>
      <p:ext uri="{BB962C8B-B14F-4D97-AF65-F5344CB8AC3E}">
        <p14:creationId xmlns:p14="http://schemas.microsoft.com/office/powerpoint/2010/main" val="202891388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5000" fill="hold"/>
                                        <p:tgtEl>
                                          <p:spTgt spid="52227"/>
                                        </p:tgtEl>
                                        <p:attrNameLst>
                                          <p:attrName>ppt_w</p:attrName>
                                        </p:attrNameLst>
                                      </p:cBhvr>
                                      <p:tavLst>
                                        <p:tav tm="0">
                                          <p:val>
                                            <p:strVal val="#ppt_w+.3"/>
                                          </p:val>
                                        </p:tav>
                                        <p:tav tm="100000">
                                          <p:val>
                                            <p:strVal val="#ppt_w"/>
                                          </p:val>
                                        </p:tav>
                                      </p:tavLst>
                                    </p:anim>
                                    <p:anim calcmode="lin" valueType="num">
                                      <p:cBhvr>
                                        <p:cTn id="8" dur="5000" fill="hold"/>
                                        <p:tgtEl>
                                          <p:spTgt spid="52227"/>
                                        </p:tgtEl>
                                        <p:attrNameLst>
                                          <p:attrName>ppt_h</p:attrName>
                                        </p:attrNameLst>
                                      </p:cBhvr>
                                      <p:tavLst>
                                        <p:tav tm="0">
                                          <p:val>
                                            <p:strVal val="#ppt_h"/>
                                          </p:val>
                                        </p:tav>
                                        <p:tav tm="100000">
                                          <p:val>
                                            <p:strVal val="#ppt_h"/>
                                          </p:val>
                                        </p:tav>
                                      </p:tavLst>
                                    </p:anim>
                                    <p:animEffect transition="in" filter="fade">
                                      <p:cBhvr>
                                        <p:cTn id="9" dur="5000"/>
                                        <p:tgtEl>
                                          <p:spTgt spid="5222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0" fill="hold"/>
                                        <p:tgtEl>
                                          <p:spTgt spid="5"/>
                                        </p:tgtEl>
                                        <p:attrNameLst>
                                          <p:attrName>ppt_w</p:attrName>
                                        </p:attrNameLst>
                                      </p:cBhvr>
                                      <p:tavLst>
                                        <p:tav tm="0">
                                          <p:val>
                                            <p:strVal val="#ppt_w+.3"/>
                                          </p:val>
                                        </p:tav>
                                        <p:tav tm="100000">
                                          <p:val>
                                            <p:strVal val="#ppt_w"/>
                                          </p:val>
                                        </p:tav>
                                      </p:tavLst>
                                    </p:anim>
                                    <p:anim calcmode="lin" valueType="num">
                                      <p:cBhvr>
                                        <p:cTn id="13" dur="5000" fill="hold"/>
                                        <p:tgtEl>
                                          <p:spTgt spid="5"/>
                                        </p:tgtEl>
                                        <p:attrNameLst>
                                          <p:attrName>ppt_h</p:attrName>
                                        </p:attrNameLst>
                                      </p:cBhvr>
                                      <p:tavLst>
                                        <p:tav tm="0">
                                          <p:val>
                                            <p:strVal val="#ppt_h"/>
                                          </p:val>
                                        </p:tav>
                                        <p:tav tm="100000">
                                          <p:val>
                                            <p:strVal val="#ppt_h"/>
                                          </p:val>
                                        </p:tav>
                                      </p:tavLst>
                                    </p:anim>
                                    <p:animEffect transition="in" filter="fade">
                                      <p:cBhvr>
                                        <p:cTn id="14"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11" y="510690"/>
            <a:ext cx="8087934" cy="5838596"/>
          </a:xfrm>
          <a:prstGeom prst="rect">
            <a:avLst/>
          </a:prstGeom>
        </p:spPr>
      </p:pic>
      <p:sp>
        <p:nvSpPr>
          <p:cNvPr id="54275" name="Rectangle 3"/>
          <p:cNvSpPr>
            <a:spLocks noChangeArrowheads="1"/>
          </p:cNvSpPr>
          <p:nvPr/>
        </p:nvSpPr>
        <p:spPr bwMode="auto">
          <a:xfrm>
            <a:off x="540911" y="3908676"/>
            <a:ext cx="8088304" cy="2246769"/>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i="1" dirty="0">
                <a:solidFill>
                  <a:srgbClr val="FFFF00"/>
                </a:solidFill>
                <a:effectLst>
                  <a:glow rad="101600">
                    <a:srgbClr val="2D2D8A">
                      <a:lumMod val="5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Dichosos los criados a quienes el señor, al llegar, los encuentre  despiertos; les aseguro que se ceñirá, los hará sentar a la mesa y los irá sirviendo. Y, si llega entrada la noche o de madrugada y los encuentra así, dichosos ellos. </a:t>
            </a:r>
          </a:p>
        </p:txBody>
      </p:sp>
    </p:spTree>
    <p:extLst>
      <p:ext uri="{BB962C8B-B14F-4D97-AF65-F5344CB8AC3E}">
        <p14:creationId xmlns:p14="http://schemas.microsoft.com/office/powerpoint/2010/main" val="221757822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0" fill="hold"/>
                                        <p:tgtEl>
                                          <p:spTgt spid="54275"/>
                                        </p:tgtEl>
                                        <p:attrNameLst>
                                          <p:attrName>ppt_w</p:attrName>
                                        </p:attrNameLst>
                                      </p:cBhvr>
                                      <p:tavLst>
                                        <p:tav tm="0">
                                          <p:val>
                                            <p:strVal val="#ppt_w+.3"/>
                                          </p:val>
                                        </p:tav>
                                        <p:tav tm="100000">
                                          <p:val>
                                            <p:strVal val="#ppt_w"/>
                                          </p:val>
                                        </p:tav>
                                      </p:tavLst>
                                    </p:anim>
                                    <p:anim calcmode="lin" valueType="num">
                                      <p:cBhvr>
                                        <p:cTn id="8" dur="5000" fill="hold"/>
                                        <p:tgtEl>
                                          <p:spTgt spid="54275"/>
                                        </p:tgtEl>
                                        <p:attrNameLst>
                                          <p:attrName>ppt_h</p:attrName>
                                        </p:attrNameLst>
                                      </p:cBhvr>
                                      <p:tavLst>
                                        <p:tav tm="0">
                                          <p:val>
                                            <p:strVal val="#ppt_h"/>
                                          </p:val>
                                        </p:tav>
                                        <p:tav tm="100000">
                                          <p:val>
                                            <p:strVal val="#ppt_h"/>
                                          </p:val>
                                        </p:tav>
                                      </p:tavLst>
                                    </p:anim>
                                    <p:animEffect transition="in" filter="fade">
                                      <p:cBhvr>
                                        <p:cTn id="9" dur="5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74" y="503582"/>
            <a:ext cx="8150087" cy="5857461"/>
          </a:xfrm>
          <a:prstGeom prst="rect">
            <a:avLst/>
          </a:prstGeom>
        </p:spPr>
      </p:pic>
      <p:sp>
        <p:nvSpPr>
          <p:cNvPr id="5" name="Rectangle 3"/>
          <p:cNvSpPr>
            <a:spLocks noChangeArrowheads="1"/>
          </p:cNvSpPr>
          <p:nvPr/>
        </p:nvSpPr>
        <p:spPr bwMode="auto">
          <a:xfrm>
            <a:off x="6194246" y="1571674"/>
            <a:ext cx="2406415" cy="4401205"/>
          </a:xfrm>
          <a:prstGeom prst="rect">
            <a:avLst/>
          </a:prstGeom>
          <a:noFill/>
          <a:ln w="9525">
            <a:noFill/>
            <a:miter lim="800000"/>
            <a:headEnd/>
            <a:tailEnd/>
          </a:ln>
          <a:effectLst/>
        </p:spPr>
        <p:txBody>
          <a:bodyPr wrap="square">
            <a:spAutoFit/>
          </a:bodyPr>
          <a:lstStyle/>
          <a:p>
            <a:pPr algn="r" fontAlgn="base">
              <a:spcAft>
                <a:spcPct val="0"/>
              </a:spcAft>
              <a:defRPr/>
            </a:pPr>
            <a:r>
              <a:rPr lang="es-ES" sz="2800" b="1" i="1" dirty="0">
                <a:solidFill>
                  <a:srgbClr val="FFFF00"/>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Lo mismo ustedes, </a:t>
            </a:r>
          </a:p>
          <a:p>
            <a:pPr algn="r" fontAlgn="base">
              <a:spcAft>
                <a:spcPct val="0"/>
              </a:spcAft>
              <a:defRPr/>
            </a:pPr>
            <a:r>
              <a:rPr lang="es-ES" sz="2800" b="1" i="1" dirty="0">
                <a:solidFill>
                  <a:srgbClr val="FFFF00"/>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estén preparados, porque a la hora que menos piensen             viene el Hijo del hombre." </a:t>
            </a:r>
          </a:p>
        </p:txBody>
      </p:sp>
      <p:sp>
        <p:nvSpPr>
          <p:cNvPr id="54275" name="Rectangle 3"/>
          <p:cNvSpPr>
            <a:spLocks noChangeArrowheads="1"/>
          </p:cNvSpPr>
          <p:nvPr/>
        </p:nvSpPr>
        <p:spPr bwMode="auto">
          <a:xfrm>
            <a:off x="599599" y="417519"/>
            <a:ext cx="8107080" cy="1384995"/>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2800" b="1" i="1" dirty="0">
                <a:solidFill>
                  <a:srgbClr val="FFFF00"/>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Comprendan que, si supiera el dueño de casa a qué hora viene el </a:t>
            </a:r>
            <a:r>
              <a:rPr lang="es-ES" sz="2600" b="1" i="1" dirty="0">
                <a:solidFill>
                  <a:srgbClr val="FFFF00"/>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ladrón</a:t>
            </a:r>
            <a:r>
              <a:rPr lang="es-ES" sz="2800" b="1" i="1" dirty="0">
                <a:solidFill>
                  <a:srgbClr val="FFFF00"/>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no le dejaría asaltar su casa. </a:t>
            </a:r>
          </a:p>
        </p:txBody>
      </p:sp>
    </p:spTree>
    <p:extLst>
      <p:ext uri="{BB962C8B-B14F-4D97-AF65-F5344CB8AC3E}">
        <p14:creationId xmlns:p14="http://schemas.microsoft.com/office/powerpoint/2010/main" val="120370390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0" fill="hold"/>
                                        <p:tgtEl>
                                          <p:spTgt spid="54275"/>
                                        </p:tgtEl>
                                        <p:attrNameLst>
                                          <p:attrName>ppt_w</p:attrName>
                                        </p:attrNameLst>
                                      </p:cBhvr>
                                      <p:tavLst>
                                        <p:tav tm="0">
                                          <p:val>
                                            <p:strVal val="#ppt_w+.3"/>
                                          </p:val>
                                        </p:tav>
                                        <p:tav tm="100000">
                                          <p:val>
                                            <p:strVal val="#ppt_w"/>
                                          </p:val>
                                        </p:tav>
                                      </p:tavLst>
                                    </p:anim>
                                    <p:anim calcmode="lin" valueType="num">
                                      <p:cBhvr>
                                        <p:cTn id="8" dur="5000" fill="hold"/>
                                        <p:tgtEl>
                                          <p:spTgt spid="54275"/>
                                        </p:tgtEl>
                                        <p:attrNameLst>
                                          <p:attrName>ppt_h</p:attrName>
                                        </p:attrNameLst>
                                      </p:cBhvr>
                                      <p:tavLst>
                                        <p:tav tm="0">
                                          <p:val>
                                            <p:strVal val="#ppt_h"/>
                                          </p:val>
                                        </p:tav>
                                        <p:tav tm="100000">
                                          <p:val>
                                            <p:strVal val="#ppt_h"/>
                                          </p:val>
                                        </p:tav>
                                      </p:tavLst>
                                    </p:anim>
                                    <p:animEffect transition="in" filter="fade">
                                      <p:cBhvr>
                                        <p:cTn id="9" dur="5000"/>
                                        <p:tgtEl>
                                          <p:spTgt spid="54275"/>
                                        </p:tgtEl>
                                      </p:cBhvr>
                                    </p:animEffect>
                                  </p:childTnLst>
                                </p:cTn>
                              </p:par>
                            </p:childTnLst>
                          </p:cTn>
                        </p:par>
                        <p:par>
                          <p:cTn id="10" fill="hold">
                            <p:stCondLst>
                              <p:cond delay="5000"/>
                            </p:stCondLst>
                            <p:childTnLst>
                              <p:par>
                                <p:cTn id="11" presetID="50" presetClass="entr" presetSubtype="0" de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p:val>
                                            <p:strVal val="#ppt_w+.3"/>
                                          </p:val>
                                        </p:tav>
                                        <p:tav tm="100000">
                                          <p:val>
                                            <p:strVal val="#ppt_w"/>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animEffect transition="in" filter="fade">
                                      <p:cBhvr>
                                        <p:cTn id="15"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2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96" y="484655"/>
            <a:ext cx="8100812" cy="5877508"/>
          </a:xfrm>
          <a:prstGeom prst="rect">
            <a:avLst/>
          </a:prstGeom>
        </p:spPr>
      </p:pic>
      <p:sp>
        <p:nvSpPr>
          <p:cNvPr id="56323" name="Rectangle 3"/>
          <p:cNvSpPr>
            <a:spLocks noChangeArrowheads="1"/>
          </p:cNvSpPr>
          <p:nvPr/>
        </p:nvSpPr>
        <p:spPr bwMode="auto">
          <a:xfrm>
            <a:off x="2240924" y="3779710"/>
            <a:ext cx="4391696" cy="2031325"/>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i="1" dirty="0">
                <a:solidFill>
                  <a:srgbClr val="FFFF00"/>
                </a:solidFill>
                <a:effectLst>
                  <a:glow rad="1397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Pedro le preguntó: </a:t>
            </a:r>
          </a:p>
          <a:p>
            <a:pPr algn="ctr" fontAlgn="base">
              <a:spcBef>
                <a:spcPct val="50000"/>
              </a:spcBef>
              <a:spcAft>
                <a:spcPct val="0"/>
              </a:spcAft>
              <a:defRPr/>
            </a:pPr>
            <a:r>
              <a:rPr lang="es-ES" sz="2800" b="1" i="1" dirty="0">
                <a:solidFill>
                  <a:srgbClr val="FFFF00"/>
                </a:solidFill>
                <a:effectLst>
                  <a:glow rad="1397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-Señor, ¿has dicho esa parábola por nosotros o por todos?.</a:t>
            </a:r>
          </a:p>
        </p:txBody>
      </p:sp>
    </p:spTree>
    <p:extLst>
      <p:ext uri="{BB962C8B-B14F-4D97-AF65-F5344CB8AC3E}">
        <p14:creationId xmlns:p14="http://schemas.microsoft.com/office/powerpoint/2010/main" val="70606294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p:cTn id="7" dur="5000" fill="hold"/>
                                        <p:tgtEl>
                                          <p:spTgt spid="56323"/>
                                        </p:tgtEl>
                                        <p:attrNameLst>
                                          <p:attrName>ppt_w</p:attrName>
                                        </p:attrNameLst>
                                      </p:cBhvr>
                                      <p:tavLst>
                                        <p:tav tm="0">
                                          <p:val>
                                            <p:strVal val="#ppt_w+.3"/>
                                          </p:val>
                                        </p:tav>
                                        <p:tav tm="100000">
                                          <p:val>
                                            <p:strVal val="#ppt_w"/>
                                          </p:val>
                                        </p:tav>
                                      </p:tavLst>
                                    </p:anim>
                                    <p:anim calcmode="lin" valueType="num">
                                      <p:cBhvr>
                                        <p:cTn id="8" dur="5000" fill="hold"/>
                                        <p:tgtEl>
                                          <p:spTgt spid="56323"/>
                                        </p:tgtEl>
                                        <p:attrNameLst>
                                          <p:attrName>ppt_h</p:attrName>
                                        </p:attrNameLst>
                                      </p:cBhvr>
                                      <p:tavLst>
                                        <p:tav tm="0">
                                          <p:val>
                                            <p:strVal val="#ppt_h"/>
                                          </p:val>
                                        </p:tav>
                                        <p:tav tm="100000">
                                          <p:val>
                                            <p:strVal val="#ppt_h"/>
                                          </p:val>
                                        </p:tav>
                                      </p:tavLst>
                                    </p:anim>
                                    <p:animEffect transition="in" filter="fade">
                                      <p:cBhvr>
                                        <p:cTn id="9" dur="5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22" y="493776"/>
            <a:ext cx="8108156" cy="5870448"/>
          </a:xfrm>
          <a:prstGeom prst="rect">
            <a:avLst/>
          </a:prstGeom>
        </p:spPr>
      </p:pic>
      <p:sp>
        <p:nvSpPr>
          <p:cNvPr id="56323" name="Rectangle 3"/>
          <p:cNvSpPr>
            <a:spLocks noChangeArrowheads="1"/>
          </p:cNvSpPr>
          <p:nvPr/>
        </p:nvSpPr>
        <p:spPr bwMode="auto">
          <a:xfrm>
            <a:off x="551022" y="493776"/>
            <a:ext cx="3042183" cy="5262979"/>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i="1" dirty="0">
                <a:solidFill>
                  <a:srgbClr val="FFFF00"/>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El Señor le respondió: </a:t>
            </a:r>
            <a:r>
              <a:rPr lang="es-PE" sz="2800" b="1" i="1" dirty="0">
                <a:solidFill>
                  <a:srgbClr val="FFFF00"/>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"¿Quién es el administrador fiel y  solícito a quien el amo ha puesto  al frente de su servidumbre para que les reparta la ración de                                         alimentos a sus horas? </a:t>
            </a:r>
            <a:endParaRPr lang="es-ES" sz="2800" b="1" i="1" dirty="0">
              <a:solidFill>
                <a:srgbClr val="FFFF00"/>
              </a:solidFill>
              <a:effectLst>
                <a:glow rad="101600">
                  <a:srgbClr val="000000">
                    <a:satMod val="175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14543230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p:cTn id="7" dur="5000" fill="hold"/>
                                        <p:tgtEl>
                                          <p:spTgt spid="56323"/>
                                        </p:tgtEl>
                                        <p:attrNameLst>
                                          <p:attrName>ppt_w</p:attrName>
                                        </p:attrNameLst>
                                      </p:cBhvr>
                                      <p:tavLst>
                                        <p:tav tm="0">
                                          <p:val>
                                            <p:strVal val="#ppt_w+.3"/>
                                          </p:val>
                                        </p:tav>
                                        <p:tav tm="100000">
                                          <p:val>
                                            <p:strVal val="#ppt_w"/>
                                          </p:val>
                                        </p:tav>
                                      </p:tavLst>
                                    </p:anim>
                                    <p:anim calcmode="lin" valueType="num">
                                      <p:cBhvr>
                                        <p:cTn id="8" dur="5000" fill="hold"/>
                                        <p:tgtEl>
                                          <p:spTgt spid="56323"/>
                                        </p:tgtEl>
                                        <p:attrNameLst>
                                          <p:attrName>ppt_h</p:attrName>
                                        </p:attrNameLst>
                                      </p:cBhvr>
                                      <p:tavLst>
                                        <p:tav tm="0">
                                          <p:val>
                                            <p:strVal val="#ppt_h"/>
                                          </p:val>
                                        </p:tav>
                                        <p:tav tm="100000">
                                          <p:val>
                                            <p:strVal val="#ppt_h"/>
                                          </p:val>
                                        </p:tav>
                                      </p:tavLst>
                                    </p:anim>
                                    <p:animEffect transition="in" filter="fade">
                                      <p:cBhvr>
                                        <p:cTn id="9" dur="5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931" y="515154"/>
            <a:ext cx="8075277" cy="5859888"/>
          </a:xfrm>
          <a:prstGeom prst="rect">
            <a:avLst/>
          </a:prstGeom>
        </p:spPr>
      </p:pic>
      <p:sp>
        <p:nvSpPr>
          <p:cNvPr id="56323" name="Rectangle 3"/>
          <p:cNvSpPr>
            <a:spLocks noChangeArrowheads="1"/>
          </p:cNvSpPr>
          <p:nvPr/>
        </p:nvSpPr>
        <p:spPr bwMode="auto">
          <a:xfrm>
            <a:off x="479850" y="501292"/>
            <a:ext cx="3641385" cy="3108543"/>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2800" b="1" i="1" dirty="0">
                <a:solidFill>
                  <a:srgbClr val="FFFF00"/>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Dichoso el criado a quien su amo, al llegar, lo encuentre portándose así.</a:t>
            </a:r>
            <a:r>
              <a:rPr lang="es-PE" sz="2800" b="1" i="1" dirty="0">
                <a:solidFill>
                  <a:srgbClr val="FFFF00"/>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 Les aseguro que lo pondrá al frente de todos sus bienes. </a:t>
            </a:r>
            <a:r>
              <a:rPr lang="es-ES" sz="2800" b="1" i="1" dirty="0">
                <a:solidFill>
                  <a:srgbClr val="FFFF00"/>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 </a:t>
            </a:r>
          </a:p>
        </p:txBody>
      </p:sp>
    </p:spTree>
    <p:extLst>
      <p:ext uri="{BB962C8B-B14F-4D97-AF65-F5344CB8AC3E}">
        <p14:creationId xmlns:p14="http://schemas.microsoft.com/office/powerpoint/2010/main" val="200113926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p:cTn id="7" dur="5000" fill="hold"/>
                                        <p:tgtEl>
                                          <p:spTgt spid="56323"/>
                                        </p:tgtEl>
                                        <p:attrNameLst>
                                          <p:attrName>ppt_w</p:attrName>
                                        </p:attrNameLst>
                                      </p:cBhvr>
                                      <p:tavLst>
                                        <p:tav tm="0">
                                          <p:val>
                                            <p:strVal val="#ppt_w+.3"/>
                                          </p:val>
                                        </p:tav>
                                        <p:tav tm="100000">
                                          <p:val>
                                            <p:strVal val="#ppt_w"/>
                                          </p:val>
                                        </p:tav>
                                      </p:tavLst>
                                    </p:anim>
                                    <p:anim calcmode="lin" valueType="num">
                                      <p:cBhvr>
                                        <p:cTn id="8" dur="5000" fill="hold"/>
                                        <p:tgtEl>
                                          <p:spTgt spid="56323"/>
                                        </p:tgtEl>
                                        <p:attrNameLst>
                                          <p:attrName>ppt_h</p:attrName>
                                        </p:attrNameLst>
                                      </p:cBhvr>
                                      <p:tavLst>
                                        <p:tav tm="0">
                                          <p:val>
                                            <p:strVal val="#ppt_h"/>
                                          </p:val>
                                        </p:tav>
                                        <p:tav tm="100000">
                                          <p:val>
                                            <p:strVal val="#ppt_h"/>
                                          </p:val>
                                        </p:tav>
                                      </p:tavLst>
                                    </p:anim>
                                    <p:animEffect transition="in" filter="fade">
                                      <p:cBhvr>
                                        <p:cTn id="9" dur="5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35" y="504602"/>
            <a:ext cx="8058372" cy="5857561"/>
          </a:xfrm>
          <a:prstGeom prst="rect">
            <a:avLst/>
          </a:prstGeom>
        </p:spPr>
      </p:pic>
      <p:sp>
        <p:nvSpPr>
          <p:cNvPr id="7" name="Rectangle 3"/>
          <p:cNvSpPr>
            <a:spLocks noChangeArrowheads="1"/>
          </p:cNvSpPr>
          <p:nvPr/>
        </p:nvSpPr>
        <p:spPr bwMode="auto">
          <a:xfrm>
            <a:off x="5048711" y="420074"/>
            <a:ext cx="3537695" cy="4893647"/>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400" b="1" i="1" dirty="0">
                <a:solidFill>
                  <a:srgbClr val="FFFF00"/>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Pero si el empleado piensa: "Mi Señor  tarda en llegar",  empieza a pegarles a los criados y a las criadas, y se pone a comer y beber y emborracharse, </a:t>
            </a:r>
            <a:r>
              <a:rPr lang="es-PE" sz="2400" b="1" i="1" dirty="0">
                <a:solidFill>
                  <a:srgbClr val="FFFF00"/>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llegará el Señor de aquel criado el día y a la hora que menos lo espera y lo despedirá, condenándolo a la pena de los que no son fieles. </a:t>
            </a:r>
            <a:endParaRPr lang="es-ES" sz="2400" b="1" i="1" dirty="0">
              <a:solidFill>
                <a:srgbClr val="FFFF00"/>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78340057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p:val>
                                            <p:strVal val="#ppt_w+.3"/>
                                          </p:val>
                                        </p:tav>
                                        <p:tav tm="100000">
                                          <p:val>
                                            <p:strVal val="#ppt_w"/>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animEffect transition="in" filter="fade">
                                      <p:cBhvr>
                                        <p:cTn id="9"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00" y="399398"/>
            <a:ext cx="8233039" cy="6014282"/>
          </a:xfrm>
          <a:prstGeom prst="rect">
            <a:avLst/>
          </a:prstGeom>
        </p:spPr>
      </p:pic>
      <p:sp>
        <p:nvSpPr>
          <p:cNvPr id="5" name="Rectangle 3"/>
          <p:cNvSpPr>
            <a:spLocks noChangeArrowheads="1"/>
          </p:cNvSpPr>
          <p:nvPr/>
        </p:nvSpPr>
        <p:spPr bwMode="auto">
          <a:xfrm>
            <a:off x="5574194" y="476671"/>
            <a:ext cx="3015017" cy="2492990"/>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s-ES" sz="2600" b="1" i="1" dirty="0">
                <a:solidFill>
                  <a:srgbClr val="FFFF00"/>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En cambio, el que, sin conocer esa voluntad, hace cosas reprobables, recibirá un castigo menor.</a:t>
            </a:r>
          </a:p>
        </p:txBody>
      </p:sp>
      <p:sp>
        <p:nvSpPr>
          <p:cNvPr id="56323" name="Rectangle 3"/>
          <p:cNvSpPr>
            <a:spLocks noChangeArrowheads="1"/>
          </p:cNvSpPr>
          <p:nvPr/>
        </p:nvSpPr>
        <p:spPr bwMode="auto">
          <a:xfrm>
            <a:off x="473079" y="476671"/>
            <a:ext cx="4108340" cy="4093428"/>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2600" b="1" i="1" dirty="0">
                <a:solidFill>
                  <a:srgbClr val="FFFF00"/>
                </a:solidFill>
                <a:effectLst>
                  <a:glow rad="101600">
                    <a:srgbClr val="54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El criado que conoce la voluntad de su señor, pero no está                                  preparado                                          o no hace                                          lo que él                                  quiere,                                   recibirá un                                castigo                                      muy severo.</a:t>
            </a:r>
          </a:p>
        </p:txBody>
      </p:sp>
    </p:spTree>
    <p:extLst>
      <p:ext uri="{BB962C8B-B14F-4D97-AF65-F5344CB8AC3E}">
        <p14:creationId xmlns:p14="http://schemas.microsoft.com/office/powerpoint/2010/main" val="377558165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p:cTn id="7" dur="5000" fill="hold"/>
                                        <p:tgtEl>
                                          <p:spTgt spid="56323"/>
                                        </p:tgtEl>
                                        <p:attrNameLst>
                                          <p:attrName>ppt_w</p:attrName>
                                        </p:attrNameLst>
                                      </p:cBhvr>
                                      <p:tavLst>
                                        <p:tav tm="0">
                                          <p:val>
                                            <p:strVal val="#ppt_w+.3"/>
                                          </p:val>
                                        </p:tav>
                                        <p:tav tm="100000">
                                          <p:val>
                                            <p:strVal val="#ppt_w"/>
                                          </p:val>
                                        </p:tav>
                                      </p:tavLst>
                                    </p:anim>
                                    <p:anim calcmode="lin" valueType="num">
                                      <p:cBhvr>
                                        <p:cTn id="8" dur="5000" fill="hold"/>
                                        <p:tgtEl>
                                          <p:spTgt spid="56323"/>
                                        </p:tgtEl>
                                        <p:attrNameLst>
                                          <p:attrName>ppt_h</p:attrName>
                                        </p:attrNameLst>
                                      </p:cBhvr>
                                      <p:tavLst>
                                        <p:tav tm="0">
                                          <p:val>
                                            <p:strVal val="#ppt_h"/>
                                          </p:val>
                                        </p:tav>
                                        <p:tav tm="100000">
                                          <p:val>
                                            <p:strVal val="#ppt_h"/>
                                          </p:val>
                                        </p:tav>
                                      </p:tavLst>
                                    </p:anim>
                                    <p:animEffect transition="in" filter="fade">
                                      <p:cBhvr>
                                        <p:cTn id="9" dur="5000"/>
                                        <p:tgtEl>
                                          <p:spTgt spid="56323"/>
                                        </p:tgtEl>
                                      </p:cBhvr>
                                    </p:animEffect>
                                  </p:childTnLst>
                                </p:cTn>
                              </p:par>
                            </p:childTnLst>
                          </p:cTn>
                        </p:par>
                        <p:par>
                          <p:cTn id="10" fill="hold">
                            <p:stCondLst>
                              <p:cond delay="5000"/>
                            </p:stCondLst>
                            <p:childTnLst>
                              <p:par>
                                <p:cTn id="11" presetID="50" presetClass="entr" presetSubtype="0" de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p:val>
                                            <p:strVal val="#ppt_w+.3"/>
                                          </p:val>
                                        </p:tav>
                                        <p:tav tm="100000">
                                          <p:val>
                                            <p:strVal val="#ppt_w"/>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animEffect transition="in" filter="fade">
                                      <p:cBhvr>
                                        <p:cTn id="15"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63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mensajesdeesperanza.files.wordpress.com/2016/02/jesc3bas-habla-a-sus-discc3adpulos.jpg?w=5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77" y="937468"/>
            <a:ext cx="8475441" cy="576064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11560" y="692696"/>
            <a:ext cx="7897928" cy="1384995"/>
          </a:xfrm>
          <a:prstGeom prst="rect">
            <a:avLst/>
          </a:prstGeom>
          <a:noFill/>
          <a:ln w="9525">
            <a:noFill/>
            <a:miter lim="800000"/>
            <a:headEnd/>
            <a:tailEnd/>
          </a:ln>
          <a:effectLst/>
        </p:spPr>
        <p:txBody>
          <a:bodyPr wrap="square">
            <a:spAutoFit/>
          </a:bodyPr>
          <a:lstStyle/>
          <a:p>
            <a:pPr algn="ctr">
              <a:spcBef>
                <a:spcPct val="50000"/>
              </a:spcBef>
              <a:defRPr/>
            </a:pPr>
            <a:r>
              <a:rPr lang="es-ES" sz="2800" b="1" i="1" kern="0" dirty="0">
                <a:solidFill>
                  <a:srgbClr val="FFFF00"/>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A quien se le dio mucho se le exigirá mucho; y  quien se le confió mucho, se le pedirá mucho más”. </a:t>
            </a:r>
          </a:p>
        </p:txBody>
      </p:sp>
      <p:sp>
        <p:nvSpPr>
          <p:cNvPr id="7" name="6 CuadroTexto"/>
          <p:cNvSpPr txBox="1"/>
          <p:nvPr/>
        </p:nvSpPr>
        <p:spPr>
          <a:xfrm>
            <a:off x="1403648" y="5157192"/>
            <a:ext cx="3357586" cy="584775"/>
          </a:xfrm>
          <a:prstGeom prst="rect">
            <a:avLst/>
          </a:prstGeom>
          <a:noFill/>
        </p:spPr>
        <p:txBody>
          <a:bodyPr wrap="square" rtlCol="0">
            <a:prstTxWarp prst="textChevronInverted">
              <a:avLst/>
            </a:prstTxWarp>
            <a:spAutoFit/>
          </a:bodyPr>
          <a:lstStyle/>
          <a:p>
            <a:pPr fontAlgn="base">
              <a:spcBef>
                <a:spcPct val="0"/>
              </a:spcBef>
              <a:spcAft>
                <a:spcPct val="0"/>
              </a:spcAft>
            </a:pPr>
            <a:r>
              <a:rPr lang="es-PE" sz="3200" b="1" dirty="0">
                <a:solidFill>
                  <a:srgbClr val="FFFF00"/>
                </a:solidFill>
                <a:effectLst>
                  <a:outerShdw blurRad="50800" dist="38100" algn="l" rotWithShape="0">
                    <a:prstClr val="black"/>
                  </a:outerShdw>
                </a:effectLst>
                <a:latin typeface="Times New Roman" pitchFamily="18" charset="0"/>
                <a:cs typeface="Times New Roman" pitchFamily="18" charset="0"/>
              </a:rPr>
              <a:t>Palabra del Señor</a:t>
            </a:r>
          </a:p>
        </p:txBody>
      </p:sp>
    </p:spTree>
    <p:extLst>
      <p:ext uri="{BB962C8B-B14F-4D97-AF65-F5344CB8AC3E}">
        <p14:creationId xmlns:p14="http://schemas.microsoft.com/office/powerpoint/2010/main" val="2173942791"/>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strVal val="#ppt_w+.3"/>
                                          </p:val>
                                        </p:tav>
                                        <p:tav tm="100000">
                                          <p:val>
                                            <p:strVal val="#ppt_w"/>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animEffect transition="in" filter="fade">
                                      <p:cBhvr>
                                        <p:cTn id="9" dur="5000"/>
                                        <p:tgtEl>
                                          <p:spTgt spid="6"/>
                                        </p:tgtEl>
                                      </p:cBhvr>
                                    </p:animEffect>
                                  </p:childTnLst>
                                </p:cTn>
                              </p:par>
                            </p:childTnLst>
                          </p:cTn>
                        </p:par>
                        <p:par>
                          <p:cTn id="10" fill="hold">
                            <p:stCondLst>
                              <p:cond delay="5000"/>
                            </p:stCondLst>
                            <p:childTnLst>
                              <p:par>
                                <p:cTn id="11" presetID="50" presetClass="entr" presetSubtype="0" decel="10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0" fill="hold"/>
                                        <p:tgtEl>
                                          <p:spTgt spid="7"/>
                                        </p:tgtEl>
                                        <p:attrNameLst>
                                          <p:attrName>ppt_w</p:attrName>
                                        </p:attrNameLst>
                                      </p:cBhvr>
                                      <p:tavLst>
                                        <p:tav tm="0">
                                          <p:val>
                                            <p:strVal val="#ppt_w+.3"/>
                                          </p:val>
                                        </p:tav>
                                        <p:tav tm="100000">
                                          <p:val>
                                            <p:strVal val="#ppt_w"/>
                                          </p:val>
                                        </p:tav>
                                      </p:tavLst>
                                    </p:anim>
                                    <p:anim calcmode="lin" valueType="num">
                                      <p:cBhvr>
                                        <p:cTn id="14" dur="5000" fill="hold"/>
                                        <p:tgtEl>
                                          <p:spTgt spid="7"/>
                                        </p:tgtEl>
                                        <p:attrNameLst>
                                          <p:attrName>ppt_h</p:attrName>
                                        </p:attrNameLst>
                                      </p:cBhvr>
                                      <p:tavLst>
                                        <p:tav tm="0">
                                          <p:val>
                                            <p:strVal val="#ppt_h"/>
                                          </p:val>
                                        </p:tav>
                                        <p:tav tm="100000">
                                          <p:val>
                                            <p:strVal val="#ppt_h"/>
                                          </p:val>
                                        </p:tav>
                                      </p:tavLst>
                                    </p:anim>
                                    <p:animEffect transition="in" filter="fade">
                                      <p:cBhvr>
                                        <p:cTn id="15"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41832" y="470266"/>
            <a:ext cx="3701426" cy="555343"/>
            <a:chOff x="696" y="777"/>
            <a:chExt cx="6333" cy="813"/>
          </a:xfrm>
        </p:grpSpPr>
        <p:sp>
          <p:nvSpPr>
            <p:cNvPr id="3" name="Rectangle 3"/>
            <p:cNvSpPr>
              <a:spLocks noChangeArrowheads="1"/>
            </p:cNvSpPr>
            <p:nvPr/>
          </p:nvSpPr>
          <p:spPr bwMode="auto">
            <a:xfrm>
              <a:off x="696" y="1004"/>
              <a:ext cx="6333" cy="586"/>
            </a:xfrm>
            <a:prstGeom prst="rect">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endParaRPr lang="es-PE">
                <a:solidFill>
                  <a:srgbClr val="000000"/>
                </a:solidFill>
              </a:endParaRPr>
            </a:p>
          </p:txBody>
        </p:sp>
        <p:sp>
          <p:nvSpPr>
            <p:cNvPr id="4" name="Text Box 4"/>
            <p:cNvSpPr txBox="1">
              <a:spLocks noChangeArrowheads="1"/>
            </p:cNvSpPr>
            <p:nvPr/>
          </p:nvSpPr>
          <p:spPr bwMode="auto">
            <a:xfrm>
              <a:off x="1672" y="777"/>
              <a:ext cx="4894" cy="666"/>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eaLnBrk="0" fontAlgn="base" hangingPunct="0">
                <a:spcBef>
                  <a:spcPct val="0"/>
                </a:spcBef>
              </a:pPr>
              <a:r>
                <a:rPr lang="es-PE" sz="1100" b="1" dirty="0">
                  <a:solidFill>
                    <a:srgbClr val="385623"/>
                  </a:solidFill>
                  <a:latin typeface="Arial Rounded MT Bold" panose="020F0704030504030204" pitchFamily="34" charset="0"/>
                </a:rPr>
                <a:t>LECTIO DIVINA – DOMINGO 19º T.O. </a:t>
              </a:r>
            </a:p>
            <a:p>
              <a:pPr algn="r" eaLnBrk="0" fontAlgn="base" hangingPunct="0">
                <a:spcBef>
                  <a:spcPct val="0"/>
                </a:spcBef>
              </a:pPr>
              <a:r>
                <a:rPr lang="es-PE" sz="1100" b="1" dirty="0">
                  <a:solidFill>
                    <a:srgbClr val="538135"/>
                  </a:solidFill>
                  <a:latin typeface="Arial Rounded MT Bold" panose="020F0704030504030204" pitchFamily="34" charset="0"/>
                </a:rPr>
                <a:t>“ESTEN PREPARADOS”</a:t>
              </a:r>
            </a:p>
            <a:p>
              <a:pPr eaLnBrk="0" fontAlgn="base" hangingPunct="0">
                <a:spcBef>
                  <a:spcPct val="0"/>
                </a:spcBef>
              </a:pPr>
              <a:endParaRPr lang="es-PE" dirty="0">
                <a:solidFill>
                  <a:srgbClr val="000000"/>
                </a:solidFill>
              </a:endParaRPr>
            </a:p>
          </p:txBody>
        </p:sp>
      </p:grpSp>
      <p:sp>
        <p:nvSpPr>
          <p:cNvPr id="5" name="7 Rectángulo"/>
          <p:cNvSpPr/>
          <p:nvPr/>
        </p:nvSpPr>
        <p:spPr>
          <a:xfrm>
            <a:off x="5658896" y="470266"/>
            <a:ext cx="2573140"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pPr>
            <a:r>
              <a:rPr lang="es-ES" sz="2400" b="1" dirty="0">
                <a:ln w="11430"/>
                <a:solidFill>
                  <a:srgbClr val="FFFF00"/>
                </a:solidFill>
                <a:effectLst>
                  <a:outerShdw blurRad="80000" dist="40000" dir="5040000" algn="tl">
                    <a:srgbClr val="000000">
                      <a:alpha val="30000"/>
                    </a:srgbClr>
                  </a:outerShdw>
                </a:effectLst>
                <a:latin typeface="Comic Sans MS" pitchFamily="66" charset="0"/>
                <a:cs typeface="Times New Roman" pitchFamily="18" charset="0"/>
              </a:rPr>
              <a:t>Lucas 12,32-48</a:t>
            </a:r>
            <a:endParaRPr lang="es-PE" sz="2400" b="1" dirty="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6" name="5 Rectángulo"/>
          <p:cNvSpPr/>
          <p:nvPr/>
        </p:nvSpPr>
        <p:spPr>
          <a:xfrm>
            <a:off x="1948453" y="3284416"/>
            <a:ext cx="5357622" cy="1754326"/>
          </a:xfrm>
          <a:prstGeom prst="rect">
            <a:avLst/>
          </a:prstGeom>
          <a:noFill/>
        </p:spPr>
        <p:txBody>
          <a:bodyPr wrap="none" lIns="91440" tIns="45720" rIns="91440" bIns="4572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s-ES_tradnl" sz="5400" b="1" dirty="0">
                <a:ln w="11430"/>
                <a:solidFill>
                  <a:srgbClr val="FFFF00"/>
                </a:solidFill>
                <a:effectLst>
                  <a:glow rad="127000">
                    <a:srgbClr val="000000">
                      <a:satMod val="175000"/>
                      <a:alpha val="40000"/>
                    </a:srgbClr>
                  </a:glow>
                  <a:outerShdw blurRad="50800" dist="38100" algn="l" rotWithShape="0">
                    <a:prstClr val="black"/>
                  </a:outerShdw>
                </a:effectLst>
                <a:latin typeface="AR CHRISTY" panose="02000000000000000000" pitchFamily="2" charset="0"/>
                <a:ea typeface="Times New Roman" pitchFamily="18" charset="0"/>
                <a:cs typeface="Times New Roman" pitchFamily="18" charset="0"/>
              </a:rPr>
              <a:t>“ESTEN </a:t>
            </a:r>
          </a:p>
          <a:p>
            <a:pPr algn="ctr" fontAlgn="base">
              <a:spcBef>
                <a:spcPct val="0"/>
              </a:spcBef>
              <a:spcAft>
                <a:spcPct val="0"/>
              </a:spcAft>
            </a:pPr>
            <a:r>
              <a:rPr lang="es-ES_tradnl" sz="5400" b="1" dirty="0">
                <a:ln w="11430"/>
                <a:solidFill>
                  <a:srgbClr val="FFFF00"/>
                </a:solidFill>
                <a:effectLst>
                  <a:glow rad="127000">
                    <a:srgbClr val="000000">
                      <a:satMod val="175000"/>
                      <a:alpha val="40000"/>
                    </a:srgbClr>
                  </a:glow>
                  <a:outerShdw blurRad="50800" dist="38100" algn="l" rotWithShape="0">
                    <a:prstClr val="black"/>
                  </a:outerShdw>
                </a:effectLst>
                <a:latin typeface="AR CHRISTY" panose="02000000000000000000" pitchFamily="2" charset="0"/>
                <a:ea typeface="Times New Roman" pitchFamily="18" charset="0"/>
                <a:cs typeface="Times New Roman" pitchFamily="18" charset="0"/>
              </a:rPr>
              <a:t>PREPARADOS”</a:t>
            </a:r>
            <a:endParaRPr lang="es-PE" sz="5400" b="1" dirty="0">
              <a:ln w="11430"/>
              <a:solidFill>
                <a:srgbClr val="FFFF00"/>
              </a:solidFill>
              <a:effectLst>
                <a:glow rad="127000">
                  <a:srgbClr val="000000">
                    <a:satMod val="175000"/>
                    <a:alpha val="40000"/>
                  </a:srgbClr>
                </a:glow>
                <a:outerShdw blurRad="50800" dist="38100" algn="l" rotWithShape="0">
                  <a:prstClr val="black"/>
                </a:outerShdw>
              </a:effectLst>
              <a:latin typeface="AR CHRISTY" panose="02000000000000000000" pitchFamily="2" charset="0"/>
              <a:cs typeface="Times New Roman" pitchFamily="18" charset="0"/>
            </a:endParaRPr>
          </a:p>
        </p:txBody>
      </p:sp>
      <p:sp>
        <p:nvSpPr>
          <p:cNvPr id="7" name="10 Rectángulo"/>
          <p:cNvSpPr/>
          <p:nvPr/>
        </p:nvSpPr>
        <p:spPr>
          <a:xfrm>
            <a:off x="5358494" y="5849166"/>
            <a:ext cx="3173946" cy="461665"/>
          </a:xfrm>
          <a:prstGeom prst="rect">
            <a:avLst/>
          </a:prstGeom>
          <a:noFill/>
        </p:spPr>
        <p:txBody>
          <a:bodyPr wrap="none" lIns="91440" tIns="45720" rIns="91440" bIns="45720">
            <a:spAutoFit/>
          </a:bodyPr>
          <a:lstStyle/>
          <a:p>
            <a:pPr algn="ctr" fontAlgn="base">
              <a:spcBef>
                <a:spcPct val="0"/>
              </a:spcBef>
              <a:spcAft>
                <a:spcPct val="0"/>
              </a:spcAft>
            </a:pPr>
            <a:r>
              <a:rPr lang="es-PE" sz="2400" b="1" spc="300" dirty="0">
                <a:ln w="11430" cmpd="sng">
                  <a:solidFill>
                    <a:srgbClr val="BBE0E3">
                      <a:tint val="10000"/>
                    </a:srgbClr>
                  </a:solidFill>
                  <a:prstDash val="solid"/>
                  <a:miter lim="800000"/>
                </a:ln>
                <a:solidFill>
                  <a:srgbClr val="FFFF00"/>
                </a:solidFill>
                <a:effectLst>
                  <a:glow rad="45500">
                    <a:srgbClr val="BBE0E3">
                      <a:satMod val="220000"/>
                      <a:alpha val="35000"/>
                    </a:srgbClr>
                  </a:glow>
                </a:effectLst>
                <a:latin typeface="Times New Roman" pitchFamily="18" charset="0"/>
                <a:cs typeface="Times New Roman" pitchFamily="18" charset="0"/>
              </a:rPr>
              <a:t>11 de Agosto 2019</a:t>
            </a:r>
          </a:p>
        </p:txBody>
      </p:sp>
      <p:pic>
        <p:nvPicPr>
          <p:cNvPr id="8" name="Picture 193"/>
          <p:cNvPicPr>
            <a:picLocks noChangeAspect="1" noChangeArrowheads="1"/>
          </p:cNvPicPr>
          <p:nvPr/>
        </p:nvPicPr>
        <p:blipFill>
          <a:blip r:embed="rId2">
            <a:extLst>
              <a:ext uri="{28A0092B-C50C-407E-A947-70E740481C1C}">
                <a14:useLocalDpi xmlns:a14="http://schemas.microsoft.com/office/drawing/2010/main" val="0"/>
              </a:ext>
            </a:extLst>
          </a:blip>
          <a:srcRect r="-186"/>
          <a:stretch>
            <a:fillRect/>
          </a:stretch>
        </p:blipFill>
        <p:spPr bwMode="auto">
          <a:xfrm>
            <a:off x="796213" y="470266"/>
            <a:ext cx="342265" cy="48133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005850"/>
      </p:ext>
    </p:ext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2000"/>
                                        <p:tgtEl>
                                          <p:spTgt spid="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0"/>
                                        <p:tgtEl>
                                          <p:spTgt spid="6"/>
                                        </p:tgtEl>
                                      </p:cBhvr>
                                    </p:animEffect>
                                  </p:childTnLst>
                                </p:cTn>
                              </p:par>
                              <p:par>
                                <p:cTn id="11" presetID="8" presetClass="entr" presetSubtype="32"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out)">
                                      <p:cBhvr>
                                        <p:cTn id="13" dur="3000"/>
                                        <p:tgtEl>
                                          <p:spTgt spid="6"/>
                                        </p:tgtEl>
                                      </p:cBhvr>
                                    </p:animEffect>
                                  </p:childTnLst>
                                </p:cTn>
                              </p:par>
                            </p:childTnLst>
                          </p:cTn>
                        </p:par>
                        <p:par>
                          <p:cTn id="14" fill="hold">
                            <p:stCondLst>
                              <p:cond delay="5000"/>
                            </p:stCondLst>
                            <p:childTnLst>
                              <p:par>
                                <p:cTn id="15" presetID="6"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632"/>
          <a:stretch/>
        </p:blipFill>
        <p:spPr>
          <a:xfrm>
            <a:off x="175883" y="372503"/>
            <a:ext cx="8787813" cy="6344816"/>
          </a:xfrm>
          <a:prstGeom prst="rect">
            <a:avLst/>
          </a:prstGeom>
        </p:spPr>
      </p:pic>
      <p:sp>
        <p:nvSpPr>
          <p:cNvPr id="5" name="Rectangle 4"/>
          <p:cNvSpPr>
            <a:spLocks noChangeArrowheads="1"/>
          </p:cNvSpPr>
          <p:nvPr/>
        </p:nvSpPr>
        <p:spPr bwMode="auto">
          <a:xfrm>
            <a:off x="291374" y="407117"/>
            <a:ext cx="4346559" cy="6155531"/>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algn="ctr" fontAlgn="base">
              <a:spcBef>
                <a:spcPct val="0"/>
              </a:spcBef>
              <a:spcAft>
                <a:spcPct val="0"/>
              </a:spcAft>
            </a:pPr>
            <a:r>
              <a:rPr lang="ca-ES" sz="1600" b="1" dirty="0">
                <a:solidFill>
                  <a:srgbClr val="333399">
                    <a:lumMod val="75000"/>
                  </a:srgbClr>
                </a:solidFill>
                <a:latin typeface="Agency FB" panose="020B0503020202020204" pitchFamily="34" charset="0"/>
                <a:cs typeface="Times New Roman" pitchFamily="18" charset="0"/>
              </a:rPr>
              <a:t> </a:t>
            </a:r>
            <a:r>
              <a:rPr lang="ca-ES" sz="1600" b="1" dirty="0" err="1">
                <a:solidFill>
                  <a:srgbClr val="333399">
                    <a:lumMod val="75000"/>
                  </a:srgbClr>
                </a:solidFill>
                <a:latin typeface="Agency FB" panose="020B0503020202020204" pitchFamily="34" charset="0"/>
                <a:cs typeface="Times New Roman" pitchFamily="18" charset="0"/>
              </a:rPr>
              <a:t>Lc</a:t>
            </a:r>
            <a:r>
              <a:rPr lang="ca-ES" sz="1600" b="1" dirty="0">
                <a:solidFill>
                  <a:srgbClr val="333399">
                    <a:lumMod val="75000"/>
                  </a:srgbClr>
                </a:solidFill>
                <a:latin typeface="Agency FB" panose="020B0503020202020204" pitchFamily="34" charset="0"/>
                <a:cs typeface="Times New Roman" pitchFamily="18" charset="0"/>
              </a:rPr>
              <a:t> 12: 32-48 )</a:t>
            </a:r>
          </a:p>
          <a:p>
            <a:pPr algn="ctr" fontAlgn="base">
              <a:spcBef>
                <a:spcPct val="0"/>
              </a:spcBef>
              <a:spcAft>
                <a:spcPct val="0"/>
              </a:spcAft>
            </a:pPr>
            <a:r>
              <a:rPr lang="es-PE" b="1" dirty="0">
                <a:solidFill>
                  <a:srgbClr val="333399">
                    <a:lumMod val="75000"/>
                  </a:srgbClr>
                </a:solidFill>
                <a:latin typeface="Agency FB" panose="020B0503020202020204" pitchFamily="34" charset="0"/>
                <a:cs typeface="Times New Roman" pitchFamily="18" charset="0"/>
              </a:rPr>
              <a:t>En aquel tiempo, dijo Jesús a sus discípulos: "No temas, pequeño rebaño, porque su Padre de ustedes ha tenido a bien darles el reino. Vendan sus bienes y den limosna; consíganse  bolsas que no se desgasten, y acumulen un tesoro inagotable en el cielo, donde no se acercan los ladrones ni destruye la polilla. Porque allí donde tengan su tesoro, tendrán  también su corazón. Tengan ceñida la cintura y encendidas las lámparas. Ustedes estén como los que aguardan a que su señor vuelva de la boda, para abrirle apenas venga y llame. Dichosos los criados a quienes el señor, al llegar, los encuentre  despiertos; les aseguro que se ceñirá, los hará sentar a la mesa y los irá sirviendo. Y, si llega entrada la noche o de madrugada y los encuentra así, dichosos ellos. Comprendan que si supiera el dueño de casa a qué hora viene el ladrón, no le dejaría asaltar su casa. Lo mismo ustedes, estén preparados, porque a la hora que menos piensen viene el Hijo del hombre."  Pedro le preguntó: "Señor, ¿has dicho esa parábola por nosotros o por todos?”. </a:t>
            </a:r>
            <a:endParaRPr lang="ca-ES" b="1" dirty="0">
              <a:solidFill>
                <a:srgbClr val="333399">
                  <a:lumMod val="75000"/>
                </a:srgbClr>
              </a:solidFill>
              <a:latin typeface="Agency FB" panose="020B0503020202020204" pitchFamily="34" charset="0"/>
              <a:cs typeface="Times New Roman" pitchFamily="18" charset="0"/>
            </a:endParaRPr>
          </a:p>
        </p:txBody>
      </p:sp>
      <p:sp>
        <p:nvSpPr>
          <p:cNvPr id="6" name="2 Marcador de contenido"/>
          <p:cNvSpPr txBox="1">
            <a:spLocks/>
          </p:cNvSpPr>
          <p:nvPr/>
        </p:nvSpPr>
        <p:spPr>
          <a:xfrm>
            <a:off x="899592" y="17311"/>
            <a:ext cx="7344816" cy="353770"/>
          </a:xfrm>
          <a:prstGeom prst="rect">
            <a:avLst/>
          </a:prstGeom>
        </p:spPr>
        <p:txBody>
          <a:bodyPr/>
          <a:lstStyle/>
          <a:p>
            <a:pPr marL="342900" indent="-342900" eaLnBrk="0" fontAlgn="base" hangingPunct="0">
              <a:spcBef>
                <a:spcPct val="20000"/>
              </a:spcBef>
              <a:spcAft>
                <a:spcPct val="0"/>
              </a:spcAft>
              <a:defRPr/>
            </a:pPr>
            <a:r>
              <a:rPr lang="es-ES_tradnl" b="1" kern="0" dirty="0">
                <a:solidFill>
                  <a:srgbClr val="FFFFFF"/>
                </a:solidFill>
                <a:effectLst>
                  <a:glow rad="63500">
                    <a:srgbClr val="000000">
                      <a:satMod val="175000"/>
                      <a:alpha val="40000"/>
                    </a:srgbClr>
                  </a:glow>
                  <a:outerShdw blurRad="50800" dist="38100" algn="l" rotWithShape="0">
                    <a:prstClr val="black">
                      <a:alpha val="87000"/>
                    </a:prstClr>
                  </a:outerShdw>
                </a:effectLst>
              </a:rPr>
              <a:t>Cada uno puede leer en voz alta el versículo que más le llamó la atención</a:t>
            </a:r>
            <a:endParaRPr lang="es-PE" b="1" kern="0" dirty="0">
              <a:solidFill>
                <a:srgbClr val="FFFFFF"/>
              </a:solidFill>
              <a:effectLst>
                <a:glow rad="63500">
                  <a:srgbClr val="000000">
                    <a:satMod val="175000"/>
                    <a:alpha val="40000"/>
                  </a:srgbClr>
                </a:glow>
                <a:outerShdw blurRad="50800" dist="38100" algn="l" rotWithShape="0">
                  <a:prstClr val="black">
                    <a:alpha val="87000"/>
                  </a:prstClr>
                </a:outerShdw>
              </a:effectLst>
            </a:endParaRPr>
          </a:p>
          <a:p>
            <a:pPr marL="342900" indent="-342900" algn="ctr" eaLnBrk="0" fontAlgn="base" hangingPunct="0">
              <a:spcBef>
                <a:spcPct val="20000"/>
              </a:spcBef>
              <a:spcAft>
                <a:spcPct val="0"/>
              </a:spcAft>
              <a:defRPr/>
            </a:pPr>
            <a:endParaRPr lang="es-PE" b="1" kern="0" dirty="0">
              <a:solidFill>
                <a:srgbClr val="FFFFFF"/>
              </a:solidFill>
              <a:effectLst>
                <a:glow rad="63500">
                  <a:srgbClr val="000000">
                    <a:satMod val="175000"/>
                    <a:alpha val="40000"/>
                  </a:srgbClr>
                </a:glow>
                <a:outerShdw blurRad="50800" dist="38100" algn="l" rotWithShape="0">
                  <a:prstClr val="black">
                    <a:alpha val="87000"/>
                  </a:prstClr>
                </a:outerShdw>
              </a:effectLst>
            </a:endParaRPr>
          </a:p>
        </p:txBody>
      </p:sp>
      <p:sp>
        <p:nvSpPr>
          <p:cNvPr id="7" name="Rectangle 4"/>
          <p:cNvSpPr>
            <a:spLocks noChangeArrowheads="1"/>
          </p:cNvSpPr>
          <p:nvPr/>
        </p:nvSpPr>
        <p:spPr bwMode="auto">
          <a:xfrm>
            <a:off x="4765272" y="653338"/>
            <a:ext cx="4032448" cy="5909310"/>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algn="ctr" fontAlgn="base">
              <a:spcBef>
                <a:spcPct val="0"/>
              </a:spcBef>
              <a:spcAft>
                <a:spcPct val="0"/>
              </a:spcAft>
            </a:pPr>
            <a:r>
              <a:rPr lang="es-PE" b="1" dirty="0">
                <a:solidFill>
                  <a:srgbClr val="333399">
                    <a:lumMod val="75000"/>
                  </a:srgbClr>
                </a:solidFill>
                <a:latin typeface="Agency FB" panose="020B0503020202020204" pitchFamily="34" charset="0"/>
                <a:cs typeface="Times New Roman" pitchFamily="18" charset="0"/>
              </a:rPr>
              <a:t>El Señor le respondió: "¿Quién es el administrador fiel y solícito a quien el amo ha puesto al frente de su servidumbre para que les reparta la ración de alimentos a sus horas? </a:t>
            </a:r>
          </a:p>
          <a:p>
            <a:pPr algn="ctr" fontAlgn="base">
              <a:spcBef>
                <a:spcPct val="0"/>
              </a:spcBef>
              <a:spcAft>
                <a:spcPct val="0"/>
              </a:spcAft>
            </a:pPr>
            <a:r>
              <a:rPr lang="es-PE" b="1" dirty="0">
                <a:solidFill>
                  <a:srgbClr val="333399">
                    <a:lumMod val="75000"/>
                  </a:srgbClr>
                </a:solidFill>
                <a:latin typeface="Agency FB" panose="020B0503020202020204" pitchFamily="34" charset="0"/>
                <a:cs typeface="Times New Roman" pitchFamily="18" charset="0"/>
              </a:rPr>
              <a:t>Dichoso el criado a quien su amo, al llegar, lo encuentre portándose así. Les aseguro que lo pondrá al frente de todos sus bienes. Pero si el empleado piensa: "Mi Señor  tarda en llegar", y empieza a pegarles a los criados y a las criadas, y se pone a comer y beber y emborracharse, llegará el Señor de aquel criado el día y a la hora que menos lo espera y lo despedirá, condenándolo a la pena de los que no son fieles. El criado que conoce la voluntad de su señor, pero no está preparado o no hace lo que él quiere, recibirá un castigo muy severo. En cambio, el que, sin conocer esa voluntad, hace cosas reprobables, recibirá un castigo menor. A quien se le dio mucho se le exigirá mucho; y  quien se le confió mucho, se le pedirá mucho más”. </a:t>
            </a:r>
            <a:endParaRPr lang="ca-ES" b="1" dirty="0">
              <a:solidFill>
                <a:srgbClr val="333399">
                  <a:lumMod val="75000"/>
                </a:srgbClr>
              </a:solidFill>
              <a:latin typeface="Agency FB" panose="020B0503020202020204" pitchFamily="34" charset="0"/>
              <a:cs typeface="Times New Roman" pitchFamily="18" charset="0"/>
            </a:endParaRPr>
          </a:p>
        </p:txBody>
      </p:sp>
    </p:spTree>
    <p:extLst>
      <p:ext uri="{BB962C8B-B14F-4D97-AF65-F5344CB8AC3E}">
        <p14:creationId xmlns:p14="http://schemas.microsoft.com/office/powerpoint/2010/main" val="356708790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2/3*#ppt_w"/>
                                          </p:val>
                                        </p:tav>
                                        <p:tav tm="100000">
                                          <p:val>
                                            <p:strVal val="#ppt_w"/>
                                          </p:val>
                                        </p:tav>
                                      </p:tavLst>
                                    </p:anim>
                                    <p:anim calcmode="lin" valueType="num">
                                      <p:cBhvr>
                                        <p:cTn id="8" dur="1750" fill="hold"/>
                                        <p:tgtEl>
                                          <p:spTgt spid="5"/>
                                        </p:tgtEl>
                                        <p:attrNameLst>
                                          <p:attrName>ppt_h</p:attrName>
                                        </p:attrNameLst>
                                      </p:cBhvr>
                                      <p:tavLst>
                                        <p:tav tm="0">
                                          <p:val>
                                            <p:strVal val="2/3*#ppt_h"/>
                                          </p:val>
                                        </p:tav>
                                        <p:tav tm="100000">
                                          <p:val>
                                            <p:strVal val="#ppt_h"/>
                                          </p:val>
                                        </p:tav>
                                      </p:tavLst>
                                    </p:anim>
                                  </p:childTnLst>
                                </p:cTn>
                              </p:par>
                            </p:childTnLst>
                          </p:cTn>
                        </p:par>
                        <p:par>
                          <p:cTn id="9" fill="hold">
                            <p:stCondLst>
                              <p:cond delay="4060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strVal val="2/3*#ppt_w"/>
                                          </p:val>
                                        </p:tav>
                                        <p:tav tm="100000">
                                          <p:val>
                                            <p:strVal val="#ppt_w"/>
                                          </p:val>
                                        </p:tav>
                                      </p:tavLst>
                                    </p:anim>
                                    <p:anim calcmode="lin" valueType="num">
                                      <p:cBhvr>
                                        <p:cTn id="13" dur="175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14" y="493902"/>
            <a:ext cx="8081469" cy="5879603"/>
          </a:xfrm>
          <a:prstGeom prst="rect">
            <a:avLst/>
          </a:prstGeom>
          <a:scene3d>
            <a:camera prst="orthographicFront"/>
            <a:lightRig rig="threePt" dir="t"/>
          </a:scene3d>
          <a:sp3d>
            <a:bevelT prst="convex"/>
          </a:sp3d>
        </p:spPr>
      </p:pic>
      <p:sp>
        <p:nvSpPr>
          <p:cNvPr id="4" name="Rectángulo 3"/>
          <p:cNvSpPr/>
          <p:nvPr/>
        </p:nvSpPr>
        <p:spPr>
          <a:xfrm rot="20607707">
            <a:off x="788545" y="798975"/>
            <a:ext cx="3281668" cy="1077218"/>
          </a:xfrm>
          <a:prstGeom prst="rect">
            <a:avLst/>
          </a:prstGeom>
        </p:spPr>
        <p:txBody>
          <a:bodyPr wrap="none">
            <a:spAutoFit/>
          </a:bodyPr>
          <a:lstStyle/>
          <a:p>
            <a:pPr fontAlgn="base">
              <a:spcBef>
                <a:spcPct val="0"/>
              </a:spcBef>
            </a:pPr>
            <a:r>
              <a:rPr lang="es-ES_tradnl" sz="3200" b="1" dirty="0">
                <a:solidFill>
                  <a:srgbClr val="C00000"/>
                </a:solidFill>
                <a:latin typeface="Arial" panose="020B0604020202020204" pitchFamily="34" charset="0"/>
                <a:ea typeface="Times New Roman" panose="02020603050405020304" pitchFamily="18" charset="0"/>
                <a:cs typeface="Times New Roman" pitchFamily="18" charset="0"/>
              </a:rPr>
              <a:t>Preguntas para </a:t>
            </a:r>
          </a:p>
          <a:p>
            <a:pPr algn="ctr" fontAlgn="base">
              <a:spcBef>
                <a:spcPct val="0"/>
              </a:spcBef>
            </a:pPr>
            <a:r>
              <a:rPr lang="es-ES_tradnl" sz="3200" b="1" dirty="0">
                <a:solidFill>
                  <a:srgbClr val="C00000"/>
                </a:solidFill>
                <a:latin typeface="Arial" panose="020B0604020202020204" pitchFamily="34" charset="0"/>
                <a:ea typeface="Times New Roman" panose="02020603050405020304" pitchFamily="18" charset="0"/>
                <a:cs typeface="Times New Roman" pitchFamily="18" charset="0"/>
              </a:rPr>
              <a:t>la lectura</a:t>
            </a:r>
            <a:endParaRPr lang="es-PE" sz="4400" dirty="0">
              <a:solidFill>
                <a:srgbClr val="000000"/>
              </a:solidFill>
              <a:latin typeface="Times New Roman" pitchFamily="18" charset="0"/>
              <a:ea typeface="Times New Roman" panose="02020603050405020304" pitchFamily="18" charset="0"/>
              <a:cs typeface="Times New Roman" pitchFamily="18" charset="0"/>
            </a:endParaRPr>
          </a:p>
        </p:txBody>
      </p:sp>
      <p:sp>
        <p:nvSpPr>
          <p:cNvPr id="3" name="2 Marcador de contenido"/>
          <p:cNvSpPr txBox="1">
            <a:spLocks/>
          </p:cNvSpPr>
          <p:nvPr/>
        </p:nvSpPr>
        <p:spPr>
          <a:xfrm>
            <a:off x="2159573" y="2089275"/>
            <a:ext cx="4885171" cy="3294093"/>
          </a:xfrm>
          <a:prstGeom prst="rect">
            <a:avLst/>
          </a:prstGeom>
          <a:noFill/>
          <a:scene3d>
            <a:camera prst="orthographicFront"/>
            <a:lightRig rig="threePt" dir="t"/>
          </a:scene3d>
          <a:sp3d>
            <a:bevelT prst="slope"/>
          </a:sp3d>
        </p:spPr>
        <p:txBody>
          <a:bodyPr/>
          <a:lstStyle/>
          <a:p>
            <a:pPr marL="457200" indent="-457200" algn="ctr" eaLnBrk="0" fontAlgn="base" hangingPunct="0">
              <a:spcBef>
                <a:spcPct val="20000"/>
              </a:spcBef>
              <a:spcAft>
                <a:spcPct val="0"/>
              </a:spcAft>
              <a:buFont typeface="Wingdings" panose="05000000000000000000" pitchFamily="2" charset="2"/>
              <a:buChar char="Ø"/>
              <a:defRPr/>
            </a:pPr>
            <a:r>
              <a:rPr lang="es-PE" sz="3600" b="1" kern="0" dirty="0">
                <a:ln w="6600">
                  <a:solidFill>
                    <a:srgbClr val="333399"/>
                  </a:solidFill>
                  <a:prstDash val="solid"/>
                </a:ln>
                <a:solidFill>
                  <a:srgbClr val="FFFF00"/>
                </a:solidFill>
                <a:effectLst>
                  <a:outerShdw dist="38100" dir="2700000" algn="tl" rotWithShape="0">
                    <a:srgbClr val="333399"/>
                  </a:outerShdw>
                </a:effectLst>
                <a:latin typeface="Clarendon Blk BT" panose="02040905050505020204" pitchFamily="18" charset="0"/>
              </a:rPr>
              <a:t>¿Por qué razón no deben temer los discípulos de Jesús, el “pequeño rebaño”?</a:t>
            </a:r>
          </a:p>
          <a:p>
            <a:pPr marL="342900" indent="-342900" algn="ctr" eaLnBrk="0" fontAlgn="base" hangingPunct="0">
              <a:spcBef>
                <a:spcPct val="20000"/>
              </a:spcBef>
              <a:spcAft>
                <a:spcPct val="0"/>
              </a:spcAft>
              <a:defRPr/>
            </a:pPr>
            <a:r>
              <a:rPr lang="es-ES_tradnl" sz="3600" b="1" kern="0" dirty="0">
                <a:ln w="6600">
                  <a:solidFill>
                    <a:srgbClr val="333399"/>
                  </a:solidFill>
                  <a:prstDash val="solid"/>
                </a:ln>
                <a:solidFill>
                  <a:srgbClr val="FFFF00"/>
                </a:solidFill>
                <a:effectLst>
                  <a:outerShdw dist="38100" dir="2700000" algn="tl" rotWithShape="0">
                    <a:srgbClr val="333399"/>
                  </a:outerShdw>
                </a:effectLst>
                <a:latin typeface="Clarendon Blk BT" panose="02040905050505020204" pitchFamily="18" charset="0"/>
              </a:rPr>
              <a:t> </a:t>
            </a:r>
            <a:endParaRPr lang="es-PE" sz="3600" b="1" kern="0" dirty="0">
              <a:ln w="6600">
                <a:solidFill>
                  <a:srgbClr val="333399"/>
                </a:solidFill>
                <a:prstDash val="solid"/>
              </a:ln>
              <a:solidFill>
                <a:srgbClr val="FFFF00"/>
              </a:solidFill>
              <a:effectLst>
                <a:outerShdw dist="38100" dir="2700000" algn="tl" rotWithShape="0">
                  <a:srgbClr val="333399"/>
                </a:outerShdw>
              </a:effectLst>
              <a:latin typeface="Clarendon Blk BT" panose="02040905050505020204" pitchFamily="18" charset="0"/>
            </a:endParaRPr>
          </a:p>
        </p:txBody>
      </p:sp>
    </p:spTree>
    <p:extLst>
      <p:ext uri="{BB962C8B-B14F-4D97-AF65-F5344CB8AC3E}">
        <p14:creationId xmlns:p14="http://schemas.microsoft.com/office/powerpoint/2010/main" val="33526190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66" y="508731"/>
            <a:ext cx="8007196" cy="5853432"/>
          </a:xfrm>
          <a:prstGeom prst="rect">
            <a:avLst/>
          </a:prstGeom>
        </p:spPr>
      </p:pic>
      <p:sp>
        <p:nvSpPr>
          <p:cNvPr id="4" name="2 Marcador de contenido"/>
          <p:cNvSpPr txBox="1">
            <a:spLocks/>
          </p:cNvSpPr>
          <p:nvPr/>
        </p:nvSpPr>
        <p:spPr>
          <a:xfrm>
            <a:off x="4367284" y="436728"/>
            <a:ext cx="4185678" cy="1428760"/>
          </a:xfrm>
          <a:prstGeom prst="rect">
            <a:avLst/>
          </a:prstGeom>
          <a:noFill/>
          <a:scene3d>
            <a:camera prst="orthographicFront"/>
            <a:lightRig rig="threePt" dir="t"/>
          </a:scene3d>
          <a:sp3d>
            <a:bevelT prst="slope"/>
          </a:sp3d>
        </p:spPr>
        <p:txBody>
          <a:bodyPr/>
          <a:lstStyle/>
          <a:p>
            <a:pPr marL="571500" indent="-571500" algn="ctr" eaLnBrk="0" fontAlgn="base" hangingPunct="0">
              <a:spcBef>
                <a:spcPct val="20000"/>
              </a:spcBef>
              <a:spcAft>
                <a:spcPct val="0"/>
              </a:spcAft>
              <a:buFont typeface="Wingdings" panose="05000000000000000000" pitchFamily="2" charset="2"/>
              <a:buChar char="Ø"/>
              <a:defRPr/>
            </a:pPr>
            <a:r>
              <a:rPr lang="es-PE" sz="3600" b="1" kern="0" dirty="0">
                <a:solidFill>
                  <a:srgbClr val="FFFF00"/>
                </a:solidFill>
                <a:effectLst>
                  <a:outerShdw blurRad="50800" dist="38100" algn="l" rotWithShape="0">
                    <a:srgbClr val="C00000"/>
                  </a:outerShdw>
                </a:effectLst>
              </a:rPr>
              <a:t>¿Qué deben hacer para poseer el Reino?</a:t>
            </a:r>
          </a:p>
          <a:p>
            <a:pPr marL="342900" indent="-342900" algn="ctr" eaLnBrk="0" fontAlgn="base" hangingPunct="0">
              <a:spcBef>
                <a:spcPct val="20000"/>
              </a:spcBef>
              <a:spcAft>
                <a:spcPct val="0"/>
              </a:spcAft>
              <a:defRPr/>
            </a:pPr>
            <a:endParaRPr lang="es-PE" sz="3600" b="1" kern="0" dirty="0">
              <a:solidFill>
                <a:srgbClr val="FFFF00"/>
              </a:solidFill>
              <a:effectLst>
                <a:outerShdw blurRad="50800" dist="38100" algn="l" rotWithShape="0">
                  <a:srgbClr val="C00000"/>
                </a:outerShdw>
              </a:effectLst>
            </a:endParaRPr>
          </a:p>
        </p:txBody>
      </p:sp>
    </p:spTree>
    <p:extLst>
      <p:ext uri="{BB962C8B-B14F-4D97-AF65-F5344CB8AC3E}">
        <p14:creationId xmlns:p14="http://schemas.microsoft.com/office/powerpoint/2010/main" val="1024750975"/>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33" y="455901"/>
            <a:ext cx="8073971" cy="5893384"/>
          </a:xfrm>
          <a:prstGeom prst="rect">
            <a:avLst/>
          </a:prstGeom>
          <a:scene3d>
            <a:camera prst="orthographicFront"/>
            <a:lightRig rig="threePt" dir="t"/>
          </a:scene3d>
          <a:sp3d>
            <a:bevelT prst="convex"/>
          </a:sp3d>
        </p:spPr>
      </p:pic>
      <p:sp>
        <p:nvSpPr>
          <p:cNvPr id="5" name="2 Marcador de contenido"/>
          <p:cNvSpPr txBox="1">
            <a:spLocks/>
          </p:cNvSpPr>
          <p:nvPr/>
        </p:nvSpPr>
        <p:spPr>
          <a:xfrm>
            <a:off x="388978" y="402096"/>
            <a:ext cx="3358773" cy="2592287"/>
          </a:xfrm>
          <a:prstGeom prst="rect">
            <a:avLst/>
          </a:prstGeom>
          <a:noFill/>
          <a:effectLst>
            <a:softEdge rad="635000"/>
          </a:effectLst>
        </p:spPr>
        <p:txBody>
          <a:bodyPr/>
          <a:lstStyle/>
          <a:p>
            <a:pPr marL="457200" indent="-457200" algn="ctr" eaLnBrk="0" fontAlgn="base" hangingPunct="0">
              <a:spcBef>
                <a:spcPct val="20000"/>
              </a:spcBef>
              <a:spcAft>
                <a:spcPct val="0"/>
              </a:spcAft>
              <a:buFont typeface="Wingdings" panose="05000000000000000000" pitchFamily="2" charset="2"/>
              <a:buChar char="Ø"/>
              <a:defRPr/>
            </a:pPr>
            <a:r>
              <a:rPr lang="es-ES_tradnl" sz="2800" b="1" kern="0" dirty="0">
                <a:solidFill>
                  <a:srgbClr val="FFFFFF"/>
                </a:solidFill>
                <a:effectLst>
                  <a:glow rad="101600">
                    <a:srgbClr val="540000">
                      <a:alpha val="60000"/>
                    </a:srgbClr>
                  </a:glow>
                  <a:outerShdw blurRad="50800" dist="38100" algn="l" rotWithShape="0">
                    <a:srgbClr val="FF0000"/>
                  </a:outerShdw>
                </a:effectLst>
              </a:rPr>
              <a:t> </a:t>
            </a:r>
            <a:r>
              <a:rPr lang="es-PE" sz="2800" b="1" kern="0" dirty="0">
                <a:solidFill>
                  <a:srgbClr val="FFFFFF"/>
                </a:solidFill>
                <a:effectLst>
                  <a:glow rad="101600">
                    <a:srgbClr val="540000">
                      <a:alpha val="60000"/>
                    </a:srgbClr>
                  </a:glow>
                  <a:outerShdw blurRad="50800" dist="38100" algn="l" rotWithShape="0">
                    <a:srgbClr val="FF0000"/>
                  </a:outerShdw>
                </a:effectLst>
              </a:rPr>
              <a:t>Las parábolas que propone Jesús en el relato,              ¿a qué actitud invitan?</a:t>
            </a:r>
          </a:p>
        </p:txBody>
      </p:sp>
      <p:sp>
        <p:nvSpPr>
          <p:cNvPr id="6" name="2 Marcador de contenido"/>
          <p:cNvSpPr txBox="1">
            <a:spLocks/>
          </p:cNvSpPr>
          <p:nvPr/>
        </p:nvSpPr>
        <p:spPr>
          <a:xfrm>
            <a:off x="5505661" y="4293096"/>
            <a:ext cx="3096343" cy="1863005"/>
          </a:xfrm>
          <a:prstGeom prst="rect">
            <a:avLst/>
          </a:prstGeom>
          <a:noFill/>
          <a:scene3d>
            <a:camera prst="orthographicFront"/>
            <a:lightRig rig="threePt" dir="t"/>
          </a:scene3d>
          <a:sp3d>
            <a:bevelT prst="convex"/>
          </a:sp3d>
        </p:spPr>
        <p:txBody>
          <a:bodyPr/>
          <a:lstStyle/>
          <a:p>
            <a:pPr marL="342900" indent="-342900" algn="ctr" eaLnBrk="0" fontAlgn="base" hangingPunct="0">
              <a:spcBef>
                <a:spcPct val="20000"/>
              </a:spcBef>
              <a:spcAft>
                <a:spcPct val="0"/>
              </a:spcAft>
              <a:defRPr/>
            </a:pPr>
            <a:r>
              <a:rPr lang="es-PE" sz="4000" b="1" kern="0" dirty="0">
                <a:solidFill>
                  <a:srgbClr val="FFFFFF"/>
                </a:solidFill>
                <a:effectLst>
                  <a:glow rad="228600">
                    <a:srgbClr val="333399">
                      <a:satMod val="175000"/>
                      <a:alpha val="40000"/>
                    </a:srgbClr>
                  </a:glow>
                  <a:outerShdw blurRad="50800" dist="63500" algn="l" rotWithShape="0">
                    <a:prstClr val="black"/>
                  </a:outerShdw>
                </a:effectLst>
                <a:latin typeface="AR CENA" panose="02000000000000000000" pitchFamily="2" charset="0"/>
              </a:rPr>
              <a:t>¿cuál es la razón de la vigilancia?</a:t>
            </a:r>
          </a:p>
        </p:txBody>
      </p:sp>
      <p:sp>
        <p:nvSpPr>
          <p:cNvPr id="2" name="AutoShape 8" descr="Resultado de imagen para jesus dice vendan sus bienes y den limos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solidFill>
                <a:srgbClr val="000000"/>
              </a:solidFill>
            </a:endParaRPr>
          </a:p>
        </p:txBody>
      </p:sp>
    </p:spTree>
    <p:extLst>
      <p:ext uri="{BB962C8B-B14F-4D97-AF65-F5344CB8AC3E}">
        <p14:creationId xmlns:p14="http://schemas.microsoft.com/office/powerpoint/2010/main" val="23610214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67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Resultado de imagen para . A quien se le dio mucho se le exigirÃ¡ muc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8236"/>
            <a:ext cx="8056808" cy="5886806"/>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a:xfrm>
            <a:off x="337535" y="398083"/>
            <a:ext cx="7814793" cy="1500604"/>
          </a:xfrm>
          <a:prstGeom prst="rect">
            <a:avLst/>
          </a:prstGeom>
          <a:noFill/>
          <a:scene3d>
            <a:camera prst="orthographicFront"/>
            <a:lightRig rig="threePt" dir="t"/>
          </a:scene3d>
          <a:sp3d>
            <a:bevelT w="152400" h="50800" prst="softRound"/>
          </a:sp3d>
        </p:spPr>
        <p:txBody>
          <a:bodyPr/>
          <a:lstStyle/>
          <a:p>
            <a:pPr marL="457200" indent="-457200" algn="ctr" eaLnBrk="0" fontAlgn="base" hangingPunct="0">
              <a:spcAft>
                <a:spcPct val="0"/>
              </a:spcAft>
              <a:buFont typeface="Wingdings" panose="05000000000000000000" pitchFamily="2" charset="2"/>
              <a:buChar char="Ø"/>
              <a:defRPr/>
            </a:pPr>
            <a:r>
              <a:rPr lang="es-PE" sz="3200" b="1" kern="0" dirty="0">
                <a:solidFill>
                  <a:srgbClr val="FF0000"/>
                </a:solidFill>
                <a:effectLst>
                  <a:outerShdw blurRad="38100" dist="38100" dir="2700000" algn="tl">
                    <a:srgbClr val="000000">
                      <a:alpha val="43137"/>
                    </a:srgbClr>
                  </a:outerShdw>
                </a:effectLst>
                <a:latin typeface="AR CENA" panose="02000000000000000000" pitchFamily="2" charset="0"/>
              </a:rPr>
              <a:t>¿Qué quiere decir la expresión “a quien se le dio mucho, </a:t>
            </a:r>
          </a:p>
          <a:p>
            <a:pPr algn="ctr" eaLnBrk="0" fontAlgn="base" hangingPunct="0">
              <a:spcAft>
                <a:spcPct val="0"/>
              </a:spcAft>
              <a:defRPr/>
            </a:pPr>
            <a:r>
              <a:rPr lang="es-PE" sz="3200" b="1" kern="0" dirty="0">
                <a:solidFill>
                  <a:srgbClr val="FF0000"/>
                </a:solidFill>
                <a:effectLst>
                  <a:outerShdw blurRad="38100" dist="38100" dir="2700000" algn="tl">
                    <a:srgbClr val="000000">
                      <a:alpha val="43137"/>
                    </a:srgbClr>
                  </a:outerShdw>
                </a:effectLst>
                <a:latin typeface="AR CENA" panose="02000000000000000000" pitchFamily="2" charset="0"/>
              </a:rPr>
              <a:t>se le </a:t>
            </a:r>
          </a:p>
          <a:p>
            <a:pPr algn="ctr" eaLnBrk="0" fontAlgn="base" hangingPunct="0">
              <a:spcAft>
                <a:spcPct val="0"/>
              </a:spcAft>
              <a:defRPr/>
            </a:pPr>
            <a:r>
              <a:rPr lang="es-PE" sz="3200" b="1" kern="0" dirty="0">
                <a:solidFill>
                  <a:srgbClr val="FF0000"/>
                </a:solidFill>
                <a:effectLst>
                  <a:outerShdw blurRad="38100" dist="38100" dir="2700000" algn="tl">
                    <a:srgbClr val="000000">
                      <a:alpha val="43137"/>
                    </a:srgbClr>
                  </a:outerShdw>
                </a:effectLst>
                <a:latin typeface="AR CENA" panose="02000000000000000000" pitchFamily="2" charset="0"/>
              </a:rPr>
              <a:t>podrá </a:t>
            </a:r>
          </a:p>
          <a:p>
            <a:pPr algn="ctr" eaLnBrk="0" fontAlgn="base" hangingPunct="0">
              <a:spcAft>
                <a:spcPct val="0"/>
              </a:spcAft>
              <a:defRPr/>
            </a:pPr>
            <a:r>
              <a:rPr lang="es-PE" sz="3200" b="1" kern="0" dirty="0">
                <a:solidFill>
                  <a:srgbClr val="FF0000"/>
                </a:solidFill>
                <a:effectLst>
                  <a:outerShdw blurRad="38100" dist="38100" dir="2700000" algn="tl">
                    <a:srgbClr val="000000">
                      <a:alpha val="43137"/>
                    </a:srgbClr>
                  </a:outerShdw>
                </a:effectLst>
                <a:latin typeface="AR CENA" panose="02000000000000000000" pitchFamily="2" charset="0"/>
              </a:rPr>
              <a:t>exigir </a:t>
            </a:r>
          </a:p>
          <a:p>
            <a:pPr algn="ctr" eaLnBrk="0" fontAlgn="base" hangingPunct="0">
              <a:spcAft>
                <a:spcPct val="0"/>
              </a:spcAft>
              <a:defRPr/>
            </a:pPr>
            <a:r>
              <a:rPr lang="es-PE" sz="3200" b="1" kern="0" dirty="0">
                <a:solidFill>
                  <a:srgbClr val="FF0000"/>
                </a:solidFill>
                <a:effectLst>
                  <a:outerShdw blurRad="38100" dist="38100" dir="2700000" algn="tl">
                    <a:srgbClr val="000000">
                      <a:alpha val="43137"/>
                    </a:srgbClr>
                  </a:outerShdw>
                </a:effectLst>
                <a:latin typeface="AR CENA" panose="02000000000000000000" pitchFamily="2" charset="0"/>
              </a:rPr>
              <a:t>mucho</a:t>
            </a:r>
            <a:r>
              <a:rPr lang="es-PE" sz="3200" b="1" kern="0" dirty="0">
                <a:solidFill>
                  <a:srgbClr val="FFFFFF"/>
                </a:solidFill>
                <a:effectLst>
                  <a:outerShdw blurRad="38100" dist="38100" dir="2700000" algn="tl">
                    <a:srgbClr val="000000">
                      <a:alpha val="43137"/>
                    </a:srgbClr>
                  </a:outerShdw>
                </a:effectLst>
                <a:latin typeface="AR CENA" panose="02000000000000000000" pitchFamily="2" charset="0"/>
              </a:rPr>
              <a:t>..”? </a:t>
            </a:r>
          </a:p>
          <a:p>
            <a:pPr algn="ctr" eaLnBrk="0" fontAlgn="base" hangingPunct="0">
              <a:spcAft>
                <a:spcPct val="0"/>
              </a:spcAft>
              <a:buFontTx/>
              <a:buChar char="•"/>
              <a:defRPr/>
            </a:pPr>
            <a:endParaRPr lang="es-PE" sz="3200" b="1" kern="0" dirty="0">
              <a:solidFill>
                <a:srgbClr val="FF0000"/>
              </a:solidFill>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2236224823"/>
      </p:ext>
    </p:extLst>
  </p:cSld>
  <p:clrMapOvr>
    <a:masterClrMapping/>
  </p:clrMapOvr>
  <mc:AlternateContent xmlns:mc="http://schemas.openxmlformats.org/markup-compatibility/2006" xmlns:p14="http://schemas.microsoft.com/office/powerpoint/2010/main">
    <mc:Choice Requires="p14">
      <p:transition spd="slow" p14:dur="125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19" y="502119"/>
            <a:ext cx="8086165" cy="5838092"/>
          </a:xfrm>
          <a:prstGeom prst="rect">
            <a:avLst/>
          </a:prstGeom>
        </p:spPr>
      </p:pic>
      <p:sp>
        <p:nvSpPr>
          <p:cNvPr id="7" name="6 CuadroTexto"/>
          <p:cNvSpPr txBox="1"/>
          <p:nvPr/>
        </p:nvSpPr>
        <p:spPr>
          <a:xfrm>
            <a:off x="678304" y="4212908"/>
            <a:ext cx="7920880" cy="1692771"/>
          </a:xfrm>
          <a:prstGeom prst="rect">
            <a:avLst/>
          </a:prstGeom>
          <a:noFill/>
        </p:spPr>
        <p:txBody>
          <a:bodyPr wrap="square" rtlCol="0">
            <a:spAutoFit/>
          </a:bodyPr>
          <a:lstStyle/>
          <a:p>
            <a:pPr algn="ctr" fontAlgn="base">
              <a:spcBef>
                <a:spcPct val="0"/>
              </a:spcBef>
              <a:spcAft>
                <a:spcPct val="0"/>
              </a:spcAft>
            </a:pPr>
            <a:r>
              <a:rPr lang="es-PE" sz="2600" b="1" i="1" dirty="0">
                <a:solidFill>
                  <a:srgbClr val="FFFFFF"/>
                </a:solidFill>
                <a:effectLst>
                  <a:glow rad="101600">
                    <a:srgbClr val="2D2D8A">
                      <a:lumMod val="50000"/>
                      <a:alpha val="60000"/>
                    </a:srgbClr>
                  </a:glow>
                  <a:outerShdw blurRad="50800" dist="38100" algn="l" rotWithShape="0">
                    <a:srgbClr val="FF0000"/>
                  </a:outerShdw>
                </a:effectLst>
                <a:latin typeface="Calibri Light" pitchFamily="34" charset="0"/>
                <a:cs typeface="Times New Roman" pitchFamily="18" charset="0"/>
              </a:rPr>
              <a:t>Motivación: El seguidor de Jesús es alguien consciente de que tiene que vivir no en función de lo material, sino en función de las cosas del Reino. Reflexionemos sobre el significado de este pasaje para nuestras vidas:</a:t>
            </a:r>
          </a:p>
        </p:txBody>
      </p:sp>
      <p:sp>
        <p:nvSpPr>
          <p:cNvPr id="2" name="AutoShape 2"/>
          <p:cNvSpPr>
            <a:spLocks noChangeArrowheads="1"/>
          </p:cNvSpPr>
          <p:nvPr/>
        </p:nvSpPr>
        <p:spPr bwMode="auto">
          <a:xfrm>
            <a:off x="601028" y="566515"/>
            <a:ext cx="2335354" cy="669858"/>
          </a:xfrm>
          <a:prstGeom prst="roundRect">
            <a:avLst>
              <a:gd name="adj" fmla="val 16667"/>
            </a:avLst>
          </a:prstGeom>
          <a:solidFill>
            <a:srgbClr val="67D442"/>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rgbClr val="000000">
                    <a:lumMod val="95000"/>
                    <a:lumOff val="5000"/>
                  </a:srgbClr>
                </a:solidFill>
                <a:latin typeface="Calibri" panose="020F0502020204030204" pitchFamily="34" charset="0"/>
                <a:cs typeface="Times New Roman" pitchFamily="18" charset="0"/>
              </a:rPr>
              <a:t>MEDITATIO</a:t>
            </a:r>
          </a:p>
          <a:p>
            <a:pPr algn="ctr" eaLnBrk="0" fontAlgn="base" hangingPunct="0">
              <a:spcBef>
                <a:spcPct val="0"/>
              </a:spcBef>
            </a:pPr>
            <a:r>
              <a:rPr lang="es-PE" sz="1600" b="1" dirty="0">
                <a:solidFill>
                  <a:srgbClr val="000000">
                    <a:lumMod val="95000"/>
                    <a:lumOff val="5000"/>
                  </a:srgbClr>
                </a:solidFill>
                <a:latin typeface="Calibri" panose="020F0502020204030204" pitchFamily="34" charset="0"/>
                <a:cs typeface="Times New Roman" pitchFamily="18" charset="0"/>
              </a:rPr>
              <a:t>¿Qué ME dice el texto?</a:t>
            </a:r>
            <a:endParaRPr lang="es-PE" sz="2800" dirty="0">
              <a:solidFill>
                <a:srgbClr val="000000">
                  <a:lumMod val="95000"/>
                  <a:lumOff val="5000"/>
                </a:srgbClr>
              </a:solidFill>
              <a:latin typeface="Arial" panose="020B0604020202020204" pitchFamily="34" charset="0"/>
              <a:cs typeface="Times New Roman" pitchFamily="18" charset="0"/>
            </a:endParaRPr>
          </a:p>
        </p:txBody>
      </p:sp>
    </p:spTree>
    <p:extLst>
      <p:ext uri="{BB962C8B-B14F-4D97-AF65-F5344CB8AC3E}">
        <p14:creationId xmlns:p14="http://schemas.microsoft.com/office/powerpoint/2010/main" val="1345018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5" y="474627"/>
            <a:ext cx="8100811" cy="5887536"/>
          </a:xfrm>
          <a:prstGeom prst="rect">
            <a:avLst/>
          </a:prstGeom>
          <a:scene3d>
            <a:camera prst="orthographicFront"/>
            <a:lightRig rig="threePt" dir="t"/>
          </a:scene3d>
          <a:sp3d>
            <a:bevelT prst="convex"/>
          </a:sp3d>
        </p:spPr>
      </p:pic>
      <p:sp>
        <p:nvSpPr>
          <p:cNvPr id="5" name="2 Marcador de contenido"/>
          <p:cNvSpPr txBox="1">
            <a:spLocks/>
          </p:cNvSpPr>
          <p:nvPr/>
        </p:nvSpPr>
        <p:spPr>
          <a:xfrm>
            <a:off x="360608" y="474627"/>
            <a:ext cx="7881871" cy="2062154"/>
          </a:xfrm>
          <a:prstGeom prst="rect">
            <a:avLst/>
          </a:prstGeom>
        </p:spPr>
        <p:txBody>
          <a:bodyPr/>
          <a:lstStyle/>
          <a:p>
            <a:pPr marL="457200" indent="-457200" algn="ctr" eaLnBrk="0" fontAlgn="base" hangingPunct="0">
              <a:spcBef>
                <a:spcPct val="20000"/>
              </a:spcBef>
              <a:spcAft>
                <a:spcPct val="0"/>
              </a:spcAft>
              <a:buFont typeface="Wingdings" panose="05000000000000000000" pitchFamily="2" charset="2"/>
              <a:buChar char="Ø"/>
              <a:defRPr/>
            </a:pPr>
            <a:r>
              <a:rPr lang="es-PE" sz="2800" b="1" kern="0" dirty="0">
                <a:solidFill>
                  <a:srgbClr val="FFFFFF"/>
                </a:solidFill>
                <a:effectLst>
                  <a:glow rad="101600">
                    <a:srgbClr val="000000">
                      <a:satMod val="175000"/>
                      <a:alpha val="40000"/>
                    </a:srgbClr>
                  </a:glow>
                  <a:outerShdw blurRad="50800" dist="50800" algn="l" rotWithShape="0">
                    <a:prstClr val="black"/>
                  </a:outerShdw>
                </a:effectLst>
                <a:latin typeface="Exotc350 DmBd BT" panose="04030705050B02020A03" pitchFamily="82" charset="0"/>
              </a:rPr>
              <a:t>El Evangelio nos exhorta a juntar riquezas celestiales, a tener bolsas que no se gastan, siendo así, ¿qué estoy haciendo para hacerme                          rico ante Dios? </a:t>
            </a:r>
          </a:p>
          <a:p>
            <a:pPr marL="457200" indent="-457200" algn="ctr" eaLnBrk="0" fontAlgn="base" hangingPunct="0">
              <a:spcBef>
                <a:spcPct val="20000"/>
              </a:spcBef>
              <a:spcAft>
                <a:spcPct val="0"/>
              </a:spcAft>
              <a:buFont typeface="Wingdings" panose="05000000000000000000" pitchFamily="2" charset="2"/>
              <a:buChar char="Ø"/>
              <a:defRPr/>
            </a:pPr>
            <a:endParaRPr lang="es-PE" sz="2800" b="1" kern="0" dirty="0">
              <a:solidFill>
                <a:srgbClr val="FFFFFF"/>
              </a:solidFill>
              <a:effectLst>
                <a:glow rad="101600">
                  <a:srgbClr val="000000">
                    <a:satMod val="175000"/>
                    <a:alpha val="40000"/>
                  </a:srgbClr>
                </a:glow>
                <a:outerShdw blurRad="50800" dist="50800" algn="l" rotWithShape="0">
                  <a:prstClr val="black"/>
                </a:outerShdw>
              </a:effectLst>
              <a:latin typeface="Exotc350 DmBd BT" panose="04030705050B02020A03" pitchFamily="82" charset="0"/>
            </a:endParaRPr>
          </a:p>
        </p:txBody>
      </p:sp>
    </p:spTree>
    <p:extLst>
      <p:ext uri="{BB962C8B-B14F-4D97-AF65-F5344CB8AC3E}">
        <p14:creationId xmlns:p14="http://schemas.microsoft.com/office/powerpoint/2010/main" val="3262426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imagenes de fano donde estÃ¡ tu tesoroâ¦,  ahÃ­ estÃ¡ tu corazÃ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99" y="487761"/>
            <a:ext cx="8068801" cy="5852868"/>
          </a:xfrm>
          <a:prstGeom prst="rect">
            <a:avLst/>
          </a:prstGeom>
          <a:noFill/>
          <a:extLst>
            <a:ext uri="{909E8E84-426E-40DD-AFC4-6F175D3DCCD1}">
              <a14:hiddenFill xmlns:a14="http://schemas.microsoft.com/office/drawing/2010/main">
                <a:solidFill>
                  <a:srgbClr val="FFFFFF"/>
                </a:solidFill>
              </a14:hiddenFill>
            </a:ext>
          </a:extLst>
        </p:spPr>
      </p:pic>
      <p:sp>
        <p:nvSpPr>
          <p:cNvPr id="9" name="2 Marcador de contenido"/>
          <p:cNvSpPr txBox="1">
            <a:spLocks/>
          </p:cNvSpPr>
          <p:nvPr/>
        </p:nvSpPr>
        <p:spPr>
          <a:xfrm>
            <a:off x="3734873" y="4179107"/>
            <a:ext cx="4725559" cy="2016381"/>
          </a:xfrm>
          <a:prstGeom prst="rect">
            <a:avLst/>
          </a:prstGeom>
        </p:spPr>
        <p:txBody>
          <a:bodyPr/>
          <a:lstStyle/>
          <a:p>
            <a:pPr marL="342900" indent="-342900" algn="r" eaLnBrk="0" fontAlgn="base" hangingPunct="0">
              <a:spcBef>
                <a:spcPct val="20000"/>
              </a:spcBef>
              <a:spcAft>
                <a:spcPct val="0"/>
              </a:spcAft>
              <a:defRPr/>
            </a:pPr>
            <a:r>
              <a:rPr lang="es-PE" sz="3200" b="1" kern="0" dirty="0">
                <a:solidFill>
                  <a:srgbClr val="FFFFFF"/>
                </a:solidFill>
                <a:effectLst>
                  <a:glow rad="101600">
                    <a:srgbClr val="0C0600">
                      <a:alpha val="60000"/>
                    </a:srgbClr>
                  </a:glow>
                  <a:outerShdw blurRad="50800" dist="38100" algn="l" rotWithShape="0">
                    <a:srgbClr val="FF0000"/>
                  </a:outerShdw>
                </a:effectLst>
                <a:latin typeface="Exotc350 DmBd BT" panose="04030705050B02020A03" pitchFamily="82" charset="0"/>
              </a:rPr>
              <a:t>¿cuáles son mis tesoros…, eso que da sentido a todo lo que soy y a todo lo que hago y busco? </a:t>
            </a:r>
          </a:p>
          <a:p>
            <a:pPr marL="342900" indent="-342900" algn="r" eaLnBrk="0" fontAlgn="base" hangingPunct="0">
              <a:spcBef>
                <a:spcPct val="20000"/>
              </a:spcBef>
              <a:spcAft>
                <a:spcPct val="0"/>
              </a:spcAft>
              <a:defRPr/>
            </a:pPr>
            <a:endParaRPr lang="es-PE" sz="3200" b="1" kern="0" dirty="0">
              <a:solidFill>
                <a:srgbClr val="FFFFFF"/>
              </a:solidFill>
              <a:effectLst>
                <a:glow rad="101600">
                  <a:srgbClr val="0C0600">
                    <a:alpha val="60000"/>
                  </a:srgbClr>
                </a:glow>
                <a:outerShdw blurRad="50800" dist="38100" algn="l" rotWithShape="0">
                  <a:srgbClr val="FF0000"/>
                </a:outerShdw>
              </a:effectLst>
              <a:latin typeface="Exotc350 DmBd BT" panose="04030705050B02020A03" pitchFamily="82" charset="0"/>
            </a:endParaRPr>
          </a:p>
        </p:txBody>
      </p:sp>
      <p:sp>
        <p:nvSpPr>
          <p:cNvPr id="4" name="2 Marcador de contenido"/>
          <p:cNvSpPr txBox="1">
            <a:spLocks/>
          </p:cNvSpPr>
          <p:nvPr/>
        </p:nvSpPr>
        <p:spPr>
          <a:xfrm>
            <a:off x="647564" y="410487"/>
            <a:ext cx="5263840" cy="1837387"/>
          </a:xfrm>
          <a:prstGeom prst="rect">
            <a:avLst/>
          </a:prstGeom>
        </p:spPr>
        <p:txBody>
          <a:bodyPr/>
          <a:lstStyle/>
          <a:p>
            <a:pPr marL="457200" indent="-457200" eaLnBrk="0" fontAlgn="base" hangingPunct="0">
              <a:spcAft>
                <a:spcPct val="0"/>
              </a:spcAft>
              <a:buFont typeface="Wingdings" panose="05000000000000000000" pitchFamily="2" charset="2"/>
              <a:buChar char="Ø"/>
              <a:defRPr/>
            </a:pPr>
            <a:r>
              <a:rPr lang="es-PE" sz="3200" b="1" kern="0" dirty="0">
                <a:solidFill>
                  <a:srgbClr val="FFFFB3"/>
                </a:solidFill>
                <a:effectLst>
                  <a:glow rad="101600">
                    <a:srgbClr val="180000"/>
                  </a:glow>
                  <a:outerShdw blurRad="50800" dist="38100" algn="l" rotWithShape="0">
                    <a:srgbClr val="FF0000"/>
                  </a:outerShdw>
                </a:effectLst>
                <a:latin typeface="Exotc350 DmBd BT" panose="04030705050B02020A03" pitchFamily="82" charset="0"/>
              </a:rPr>
              <a:t>“…donde está tu tesoro…, </a:t>
            </a:r>
          </a:p>
          <a:p>
            <a:pPr eaLnBrk="0" fontAlgn="base" hangingPunct="0">
              <a:spcAft>
                <a:spcPct val="0"/>
              </a:spcAft>
              <a:defRPr/>
            </a:pPr>
            <a:r>
              <a:rPr lang="es-PE" sz="3200" b="1" kern="0" dirty="0">
                <a:solidFill>
                  <a:srgbClr val="FFFFB3"/>
                </a:solidFill>
                <a:effectLst>
                  <a:glow rad="101600">
                    <a:srgbClr val="180000"/>
                  </a:glow>
                  <a:outerShdw blurRad="50800" dist="38100" algn="l" rotWithShape="0">
                    <a:srgbClr val="FF0000"/>
                  </a:outerShdw>
                </a:effectLst>
                <a:latin typeface="Exotc350 DmBd BT" panose="04030705050B02020A03" pitchFamily="82" charset="0"/>
              </a:rPr>
              <a:t>ahí está tu corazón…”,</a:t>
            </a:r>
          </a:p>
          <a:p>
            <a:pPr eaLnBrk="0" fontAlgn="base" hangingPunct="0">
              <a:spcAft>
                <a:spcPct val="0"/>
              </a:spcAft>
              <a:defRPr/>
            </a:pPr>
            <a:r>
              <a:rPr lang="es-PE" sz="3200" b="1" kern="0" dirty="0">
                <a:solidFill>
                  <a:srgbClr val="FFFFB3"/>
                </a:solidFill>
                <a:effectLst>
                  <a:glow rad="101600">
                    <a:srgbClr val="180000"/>
                  </a:glow>
                  <a:outerShdw blurRad="50800" dist="38100" algn="l" rotWithShape="0">
                    <a:srgbClr val="FF0000"/>
                  </a:outerShdw>
                </a:effectLst>
                <a:latin typeface="Exotc350 DmBd BT" panose="04030705050B02020A03" pitchFamily="82" charset="0"/>
              </a:rPr>
              <a:t>¿dónde está mi corazón?,</a:t>
            </a:r>
            <a:r>
              <a:rPr lang="es-ES_tradnl" sz="3200" b="1" kern="0" dirty="0">
                <a:solidFill>
                  <a:srgbClr val="FFFFB3"/>
                </a:solidFill>
                <a:effectLst>
                  <a:glow rad="101600">
                    <a:srgbClr val="180000"/>
                  </a:glow>
                  <a:outerShdw blurRad="50800" dist="38100" algn="l" rotWithShape="0">
                    <a:srgbClr val="FF0000"/>
                  </a:outerShdw>
                </a:effectLst>
                <a:latin typeface="Exotc350 DmBd BT" panose="04030705050B02020A03" pitchFamily="82" charset="0"/>
              </a:rPr>
              <a:t> </a:t>
            </a:r>
            <a:endParaRPr lang="es-PE" sz="3200" b="1" kern="0" dirty="0">
              <a:solidFill>
                <a:srgbClr val="FFFFB3"/>
              </a:solidFill>
              <a:effectLst>
                <a:glow rad="101600">
                  <a:srgbClr val="180000"/>
                </a:glow>
                <a:outerShdw blurRad="50800" dist="38100" algn="l" rotWithShape="0">
                  <a:srgbClr val="FF0000"/>
                </a:outerShdw>
              </a:effectLst>
              <a:latin typeface="Exotc350 DmBd BT" panose="04030705050B02020A03" pitchFamily="82" charset="0"/>
            </a:endParaRPr>
          </a:p>
        </p:txBody>
      </p:sp>
    </p:spTree>
    <p:extLst>
      <p:ext uri="{BB962C8B-B14F-4D97-AF65-F5344CB8AC3E}">
        <p14:creationId xmlns:p14="http://schemas.microsoft.com/office/powerpoint/2010/main" val="34838769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200"/>
                            </p:stCondLst>
                            <p:childTnLst>
                              <p:par>
                                <p:cTn id="12" presetID="15" presetClass="entr" presetSubtype="0"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490214"/>
            <a:ext cx="8037948" cy="5897708"/>
          </a:xfrm>
          <a:prstGeom prst="rect">
            <a:avLst/>
          </a:prstGeom>
        </p:spPr>
      </p:pic>
      <p:sp>
        <p:nvSpPr>
          <p:cNvPr id="5" name="2 Marcador de contenido"/>
          <p:cNvSpPr>
            <a:spLocks noGrp="1"/>
          </p:cNvSpPr>
          <p:nvPr>
            <p:ph idx="1"/>
          </p:nvPr>
        </p:nvSpPr>
        <p:spPr>
          <a:xfrm>
            <a:off x="695459" y="4211392"/>
            <a:ext cx="6528635" cy="1378039"/>
          </a:xfrm>
          <a:noFill/>
          <a:effectLst>
            <a:softEdge rad="317500"/>
          </a:effectLst>
        </p:spPr>
        <p:txBody>
          <a:bodyPr>
            <a:noAutofit/>
          </a:bodyPr>
          <a:lstStyle/>
          <a:p>
            <a:pPr algn="ctr">
              <a:buFont typeface="Wingdings" panose="05000000000000000000" pitchFamily="2" charset="2"/>
              <a:buChar char="Ø"/>
            </a:pPr>
            <a:r>
              <a:rPr lang="es-PE" b="1" dirty="0" smtClean="0">
                <a:solidFill>
                  <a:schemeClr val="bg1"/>
                </a:solidFill>
                <a:effectLst>
                  <a:glow rad="101600">
                    <a:srgbClr val="540000">
                      <a:alpha val="60000"/>
                    </a:srgbClr>
                  </a:glow>
                  <a:outerShdw blurRad="50800" dist="38100" algn="l" rotWithShape="0">
                    <a:srgbClr val="540000"/>
                  </a:outerShdw>
                </a:effectLst>
                <a:latin typeface="Exotc350 DmBd BT" panose="04030705050B02020A03" pitchFamily="82" charset="0"/>
              </a:rPr>
              <a:t>¿Qué quiere transmitir e inculcar la parábola del portero (</a:t>
            </a:r>
            <a:r>
              <a:rPr lang="es-PE" b="1" dirty="0" err="1" smtClean="0">
                <a:solidFill>
                  <a:schemeClr val="bg1"/>
                </a:solidFill>
                <a:effectLst>
                  <a:glow rad="101600">
                    <a:srgbClr val="540000">
                      <a:alpha val="60000"/>
                    </a:srgbClr>
                  </a:glow>
                  <a:outerShdw blurRad="50800" dist="38100" algn="l" rotWithShape="0">
                    <a:srgbClr val="540000"/>
                  </a:outerShdw>
                </a:effectLst>
                <a:latin typeface="Exotc350 DmBd BT" panose="04030705050B02020A03" pitchFamily="82" charset="0"/>
              </a:rPr>
              <a:t>Lc</a:t>
            </a:r>
            <a:r>
              <a:rPr lang="es-PE" b="1" dirty="0" smtClean="0">
                <a:solidFill>
                  <a:schemeClr val="bg1"/>
                </a:solidFill>
                <a:effectLst>
                  <a:glow rad="101600">
                    <a:srgbClr val="540000">
                      <a:alpha val="60000"/>
                    </a:srgbClr>
                  </a:glow>
                  <a:outerShdw blurRad="50800" dist="38100" algn="l" rotWithShape="0">
                    <a:srgbClr val="540000"/>
                  </a:outerShdw>
                </a:effectLst>
                <a:latin typeface="Exotc350 DmBd BT" panose="04030705050B02020A03" pitchFamily="82" charset="0"/>
              </a:rPr>
              <a:t> 12,35-38), donde nos exhorta a estar vigilantes y despiertos?</a:t>
            </a:r>
            <a:r>
              <a:rPr lang="es-ES_tradnl" b="1" dirty="0" smtClean="0">
                <a:solidFill>
                  <a:schemeClr val="bg1"/>
                </a:solidFill>
                <a:effectLst>
                  <a:glow rad="101600">
                    <a:srgbClr val="540000">
                      <a:alpha val="60000"/>
                    </a:srgbClr>
                  </a:glow>
                  <a:outerShdw blurRad="50800" dist="38100" algn="l" rotWithShape="0">
                    <a:srgbClr val="540000"/>
                  </a:outerShdw>
                </a:effectLst>
                <a:latin typeface="Exotc350 DmBd BT" panose="04030705050B02020A03" pitchFamily="82" charset="0"/>
              </a:rPr>
              <a:t> </a:t>
            </a:r>
            <a:endParaRPr lang="es-PE" b="1" dirty="0" smtClean="0">
              <a:solidFill>
                <a:schemeClr val="bg1"/>
              </a:solidFill>
              <a:effectLst>
                <a:glow rad="101600">
                  <a:srgbClr val="540000">
                    <a:alpha val="60000"/>
                  </a:srgbClr>
                </a:glow>
                <a:outerShdw blurRad="50800" dist="38100" algn="l" rotWithShape="0">
                  <a:srgbClr val="540000"/>
                </a:outerShdw>
              </a:effectLst>
              <a:latin typeface="Exotc350 DmBd BT" panose="04030705050B02020A03" pitchFamily="82" charset="0"/>
            </a:endParaRPr>
          </a:p>
        </p:txBody>
      </p:sp>
    </p:spTree>
    <p:extLst>
      <p:ext uri="{BB962C8B-B14F-4D97-AF65-F5344CB8AC3E}">
        <p14:creationId xmlns:p14="http://schemas.microsoft.com/office/powerpoint/2010/main" val="24950548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1" y="420638"/>
            <a:ext cx="8231241" cy="5989284"/>
          </a:xfrm>
          <a:prstGeom prst="rect">
            <a:avLst/>
          </a:prstGeom>
        </p:spPr>
      </p:pic>
      <p:sp>
        <p:nvSpPr>
          <p:cNvPr id="3" name="2 Marcador de contenido"/>
          <p:cNvSpPr txBox="1">
            <a:spLocks/>
          </p:cNvSpPr>
          <p:nvPr/>
        </p:nvSpPr>
        <p:spPr>
          <a:xfrm>
            <a:off x="2925275" y="1226305"/>
            <a:ext cx="5549024" cy="2188975"/>
          </a:xfrm>
          <a:prstGeom prst="rect">
            <a:avLst/>
          </a:prstGeom>
          <a:noFill/>
        </p:spPr>
        <p:txBody>
          <a:bodyPr/>
          <a:lstStyle/>
          <a:p>
            <a:pPr marL="342900" indent="-342900" algn="ctr" eaLnBrk="0" fontAlgn="base" hangingPunct="0">
              <a:spcBef>
                <a:spcPct val="20000"/>
              </a:spcBef>
              <a:spcAft>
                <a:spcPct val="0"/>
              </a:spcAft>
              <a:buFont typeface="Arial" panose="020B0604020202020204" pitchFamily="34" charset="0"/>
              <a:buChar char="•"/>
              <a:defRPr/>
            </a:pPr>
            <a:r>
              <a:rPr lang="es-CO" sz="3600" b="1" dirty="0">
                <a:solidFill>
                  <a:srgbClr val="FFFFFF"/>
                </a:solidFill>
                <a:effectLst>
                  <a:glow rad="139700">
                    <a:srgbClr val="333399">
                      <a:satMod val="175000"/>
                      <a:alpha val="40000"/>
                    </a:srgbClr>
                  </a:glow>
                  <a:outerShdw blurRad="50800" dist="38100" algn="l" rotWithShape="0">
                    <a:srgbClr val="C00000"/>
                  </a:outerShdw>
                </a:effectLst>
                <a:latin typeface="Exotc350 DmBd BT" panose="04030705050B02020A03" pitchFamily="82" charset="0"/>
                <a:cs typeface="Times New Roman" pitchFamily="18" charset="0"/>
              </a:rPr>
              <a:t>   Es indudable que el Señor me ha dado mucho:</a:t>
            </a:r>
            <a:r>
              <a:rPr lang="es-PE" sz="3600" b="1" dirty="0">
                <a:solidFill>
                  <a:srgbClr val="FFFFFF"/>
                </a:solidFill>
                <a:effectLst>
                  <a:glow rad="139700">
                    <a:srgbClr val="333399">
                      <a:satMod val="175000"/>
                      <a:alpha val="40000"/>
                    </a:srgbClr>
                  </a:glow>
                  <a:outerShdw blurRad="50800" dist="38100" algn="l" rotWithShape="0">
                    <a:srgbClr val="C00000"/>
                  </a:outerShdw>
                </a:effectLst>
                <a:latin typeface="Exotc350 DmBd BT" panose="04030705050B02020A03" pitchFamily="82" charset="0"/>
                <a:cs typeface="Times New Roman" pitchFamily="18" charset="0"/>
              </a:rPr>
              <a:t>¿qué me ha dado y me sigue dando a lo largo de mi vida?, </a:t>
            </a:r>
          </a:p>
          <a:p>
            <a:pPr algn="ctr" eaLnBrk="0" fontAlgn="base" hangingPunct="0">
              <a:spcBef>
                <a:spcPct val="20000"/>
              </a:spcBef>
              <a:spcAft>
                <a:spcPct val="0"/>
              </a:spcAft>
              <a:defRPr/>
            </a:pPr>
            <a:r>
              <a:rPr lang="es-PE" sz="3600" b="1" dirty="0">
                <a:solidFill>
                  <a:srgbClr val="FFFFFF"/>
                </a:solidFill>
                <a:effectLst>
                  <a:glow rad="139700">
                    <a:srgbClr val="333399">
                      <a:satMod val="175000"/>
                      <a:alpha val="40000"/>
                    </a:srgbClr>
                  </a:glow>
                  <a:outerShdw blurRad="50800" dist="38100" algn="l" rotWithShape="0">
                    <a:srgbClr val="C00000"/>
                  </a:outerShdw>
                </a:effectLst>
                <a:latin typeface="Exotc350 DmBd BT" panose="04030705050B02020A03" pitchFamily="82" charset="0"/>
                <a:cs typeface="Times New Roman" pitchFamily="18" charset="0"/>
              </a:rPr>
              <a:t>¿qué me puede estar exigiendo que yo entregue, que yo ofrezca…?</a:t>
            </a:r>
          </a:p>
          <a:p>
            <a:pPr marL="342900" indent="-342900" algn="ctr" eaLnBrk="0" fontAlgn="base" hangingPunct="0">
              <a:spcBef>
                <a:spcPct val="20000"/>
              </a:spcBef>
              <a:spcAft>
                <a:spcPct val="0"/>
              </a:spcAft>
              <a:buFont typeface="Arial" panose="020B0604020202020204" pitchFamily="34" charset="0"/>
              <a:buChar char="•"/>
              <a:defRPr/>
            </a:pPr>
            <a:endParaRPr lang="es-PE" sz="3600" b="1" dirty="0">
              <a:solidFill>
                <a:srgbClr val="FFFFFF"/>
              </a:solidFill>
              <a:effectLst>
                <a:glow rad="139700">
                  <a:srgbClr val="333399">
                    <a:satMod val="175000"/>
                    <a:alpha val="40000"/>
                  </a:srgbClr>
                </a:glow>
                <a:outerShdw blurRad="50800" dist="38100" algn="l" rotWithShape="0">
                  <a:srgbClr val="C00000"/>
                </a:outerShdw>
              </a:effectLst>
              <a:latin typeface="Exotc350 DmBd BT" panose="04030705050B02020A03" pitchFamily="82" charset="0"/>
              <a:cs typeface="Times New Roman" pitchFamily="18" charset="0"/>
            </a:endParaRPr>
          </a:p>
          <a:p>
            <a:pPr eaLnBrk="0" fontAlgn="base" hangingPunct="0">
              <a:spcBef>
                <a:spcPct val="20000"/>
              </a:spcBef>
              <a:spcAft>
                <a:spcPct val="0"/>
              </a:spcAft>
              <a:defRPr/>
            </a:pPr>
            <a:endParaRPr lang="es-CO" sz="3600" b="1" dirty="0">
              <a:solidFill>
                <a:srgbClr val="FFFFFF"/>
              </a:solidFill>
              <a:effectLst>
                <a:glow rad="139700">
                  <a:srgbClr val="333399">
                    <a:satMod val="175000"/>
                    <a:alpha val="40000"/>
                  </a:srgbClr>
                </a:glow>
                <a:outerShdw blurRad="50800" dist="38100" algn="l" rotWithShape="0">
                  <a:srgbClr val="C00000"/>
                </a:outerShdw>
              </a:effectLst>
              <a:latin typeface="Exotc350 DmBd BT" panose="04030705050B02020A03" pitchFamily="82" charset="0"/>
              <a:cs typeface="Times New Roman" pitchFamily="18" charset="0"/>
            </a:endParaRPr>
          </a:p>
          <a:p>
            <a:pPr marL="342900" indent="-342900" eaLnBrk="0" fontAlgn="base" hangingPunct="0">
              <a:spcBef>
                <a:spcPct val="20000"/>
              </a:spcBef>
              <a:spcAft>
                <a:spcPct val="0"/>
              </a:spcAft>
              <a:buFont typeface="Wingdings" panose="05000000000000000000" pitchFamily="2" charset="2"/>
              <a:buChar char="q"/>
              <a:defRPr/>
            </a:pPr>
            <a:endParaRPr lang="es-PE" sz="3600" b="1" kern="0" dirty="0">
              <a:solidFill>
                <a:srgbClr val="FFFFFF"/>
              </a:solidFill>
              <a:effectLst>
                <a:glow rad="139700">
                  <a:srgbClr val="333399">
                    <a:satMod val="175000"/>
                    <a:alpha val="40000"/>
                  </a:srgbClr>
                </a:glow>
                <a:outerShdw blurRad="50800" dist="38100" algn="l" rotWithShape="0">
                  <a:srgbClr val="C00000"/>
                </a:outerShdw>
              </a:effectLst>
              <a:latin typeface="Exotc350 DmBd BT" panose="04030705050B02020A03" pitchFamily="82" charset="0"/>
            </a:endParaRPr>
          </a:p>
        </p:txBody>
      </p:sp>
    </p:spTree>
    <p:extLst>
      <p:ext uri="{BB962C8B-B14F-4D97-AF65-F5344CB8AC3E}">
        <p14:creationId xmlns:p14="http://schemas.microsoft.com/office/powerpoint/2010/main" val="1027362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69" y="439925"/>
            <a:ext cx="8299383" cy="6013363"/>
          </a:xfrm>
          <a:prstGeom prst="rect">
            <a:avLst/>
          </a:prstGeom>
        </p:spPr>
      </p:pic>
      <p:sp>
        <p:nvSpPr>
          <p:cNvPr id="6" name="2 Marcador de contenido"/>
          <p:cNvSpPr txBox="1">
            <a:spLocks/>
          </p:cNvSpPr>
          <p:nvPr/>
        </p:nvSpPr>
        <p:spPr>
          <a:xfrm>
            <a:off x="563459" y="429475"/>
            <a:ext cx="7920880" cy="857232"/>
          </a:xfrm>
          <a:prstGeom prst="rect">
            <a:avLst/>
          </a:prstGeom>
        </p:spPr>
        <p:txBody>
          <a:bodyPr vert="horz">
            <a:noAutofit/>
          </a:bodyPr>
          <a:lstStyle/>
          <a:p>
            <a:pPr marL="274320" indent="-274320">
              <a:spcBef>
                <a:spcPct val="20000"/>
              </a:spcBef>
              <a:buClr>
                <a:srgbClr val="FFFFFF"/>
              </a:buClr>
              <a:buSzPct val="95000"/>
              <a:buFont typeface="Wingdings 2"/>
              <a:buNone/>
              <a:defRPr/>
            </a:pPr>
            <a:r>
              <a:rPr lang="es-PE" sz="2400" b="1" dirty="0">
                <a:solidFill>
                  <a:srgbClr val="FFFFFF"/>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 </a:t>
            </a:r>
            <a:r>
              <a:rPr lang="es-PE" sz="2400" b="1" u="sng" dirty="0">
                <a:solidFill>
                  <a:srgbClr val="FFFFFF"/>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Ambientación</a:t>
            </a:r>
            <a:r>
              <a:rPr lang="es-PE" sz="2400" b="1" dirty="0">
                <a:solidFill>
                  <a:srgbClr val="FFFFFF"/>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  </a:t>
            </a:r>
            <a:r>
              <a:rPr lang="es-PE" sz="2400" b="1" dirty="0">
                <a:solidFill>
                  <a:srgbClr val="FFFFB3"/>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Una lámpara encendida, un despertador; </a:t>
            </a:r>
            <a:r>
              <a:rPr lang="es-PE" sz="2400" b="1" dirty="0">
                <a:solidFill>
                  <a:srgbClr val="FFFFFF"/>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Frase</a:t>
            </a:r>
            <a:r>
              <a:rPr lang="es-PE" sz="2400" b="1" dirty="0">
                <a:solidFill>
                  <a:srgbClr val="FFFFB3"/>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rPr>
              <a:t>: “Estén preparados”</a:t>
            </a:r>
          </a:p>
          <a:p>
            <a:pPr marL="274320" indent="-274320">
              <a:spcBef>
                <a:spcPct val="20000"/>
              </a:spcBef>
              <a:buClr>
                <a:srgbClr val="FFFFFF"/>
              </a:buClr>
              <a:buSzPct val="95000"/>
              <a:buFont typeface="Wingdings 2"/>
              <a:buNone/>
              <a:defRPr/>
            </a:pPr>
            <a:endParaRPr lang="es-PE" sz="2400" dirty="0">
              <a:solidFill>
                <a:srgbClr val="FFFF00"/>
              </a:solidFill>
              <a:effectLst>
                <a:glow rad="63500">
                  <a:srgbClr val="000000">
                    <a:satMod val="175000"/>
                    <a:alpha val="40000"/>
                  </a:srgbClr>
                </a:glow>
                <a:outerShdw blurRad="50800" dist="63500" algn="l" rotWithShape="0">
                  <a:prstClr val="black"/>
                </a:outerShdw>
              </a:effectLst>
              <a:latin typeface="Comic Sans MS" panose="030F0702030302020204" pitchFamily="66" charset="0"/>
            </a:endParaRPr>
          </a:p>
        </p:txBody>
      </p:sp>
      <p:sp>
        <p:nvSpPr>
          <p:cNvPr id="8" name="5 Rectángulo"/>
          <p:cNvSpPr/>
          <p:nvPr/>
        </p:nvSpPr>
        <p:spPr>
          <a:xfrm>
            <a:off x="2406975" y="4975429"/>
            <a:ext cx="5357622" cy="1006280"/>
          </a:xfrm>
          <a:prstGeom prst="rect">
            <a:avLst/>
          </a:prstGeom>
          <a:noFill/>
        </p:spPr>
        <p:txBody>
          <a:bodyPr wrap="none" lIns="91440" tIns="45720" rIns="91440" bIns="4572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s-ES_tradnl" sz="5400" b="1" dirty="0">
                <a:ln w="11430"/>
                <a:solidFill>
                  <a:srgbClr val="FFFF00"/>
                </a:solidFill>
                <a:effectLst>
                  <a:glow rad="114300">
                    <a:srgbClr val="000000">
                      <a:satMod val="175000"/>
                      <a:alpha val="40000"/>
                    </a:srgbClr>
                  </a:glow>
                  <a:outerShdw blurRad="50800" dist="50800" algn="l" rotWithShape="0">
                    <a:prstClr val="black"/>
                  </a:outerShdw>
                </a:effectLst>
                <a:latin typeface="Adobe Heiti Std R" panose="020B0400000000000000" pitchFamily="34" charset="-128"/>
                <a:ea typeface="Adobe Heiti Std R" panose="020B0400000000000000" pitchFamily="34" charset="-128"/>
                <a:cs typeface="Times New Roman" pitchFamily="18" charset="0"/>
              </a:rPr>
              <a:t>“ESTEN PREPARADOS”</a:t>
            </a:r>
            <a:endParaRPr lang="es-PE" sz="5400" b="1" dirty="0">
              <a:ln w="11430"/>
              <a:solidFill>
                <a:srgbClr val="FFFF00"/>
              </a:solidFill>
              <a:effectLst>
                <a:glow rad="114300">
                  <a:srgbClr val="000000">
                    <a:satMod val="175000"/>
                    <a:alpha val="40000"/>
                  </a:srgbClr>
                </a:glow>
                <a:outerShdw blurRad="50800" dist="50800" algn="l" rotWithShape="0">
                  <a:prstClr val="black"/>
                </a:outerShdw>
              </a:effectLst>
              <a:latin typeface="Adobe Heiti Std R" panose="020B0400000000000000" pitchFamily="34" charset="-128"/>
              <a:ea typeface="Adobe Heiti Std R" panose="020B0400000000000000" pitchFamily="34" charset="-128"/>
              <a:cs typeface="Times New Roman" pitchFamily="18" charset="0"/>
            </a:endParaRPr>
          </a:p>
        </p:txBody>
      </p:sp>
    </p:spTree>
    <p:extLst>
      <p:ext uri="{BB962C8B-B14F-4D97-AF65-F5344CB8AC3E}">
        <p14:creationId xmlns:p14="http://schemas.microsoft.com/office/powerpoint/2010/main" val="336328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43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fltVal val="0"/>
                                          </p:val>
                                        </p:tav>
                                        <p:tav tm="100000">
                                          <p:val>
                                            <p:strVal val="#ppt_w"/>
                                          </p:val>
                                        </p:tav>
                                      </p:tavLst>
                                    </p:anim>
                                    <p:anim calcmode="lin" valueType="num">
                                      <p:cBhvr>
                                        <p:cTn id="13"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2" y="521827"/>
            <a:ext cx="8031227" cy="5801700"/>
          </a:xfrm>
          <a:prstGeom prst="rect">
            <a:avLst/>
          </a:prstGeom>
        </p:spPr>
      </p:pic>
      <p:sp>
        <p:nvSpPr>
          <p:cNvPr id="4" name="AutoShape 2"/>
          <p:cNvSpPr>
            <a:spLocks noChangeArrowheads="1"/>
          </p:cNvSpPr>
          <p:nvPr/>
        </p:nvSpPr>
        <p:spPr bwMode="auto">
          <a:xfrm>
            <a:off x="533224" y="547585"/>
            <a:ext cx="2448272" cy="878069"/>
          </a:xfrm>
          <a:prstGeom prst="roundRect">
            <a:avLst>
              <a:gd name="adj" fmla="val 16667"/>
            </a:avLst>
          </a:prstGeom>
          <a:solidFill>
            <a:srgbClr val="67D442"/>
          </a:solidFill>
          <a:ln w="28575">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b="1" dirty="0">
                <a:solidFill>
                  <a:srgbClr val="000000">
                    <a:lumMod val="95000"/>
                    <a:lumOff val="5000"/>
                  </a:srgbClr>
                </a:solidFill>
                <a:effectLst>
                  <a:outerShdw blurRad="38100" dist="38100" dir="2700000" algn="tl">
                    <a:srgbClr val="000000">
                      <a:alpha val="43137"/>
                    </a:srgbClr>
                  </a:outerShdw>
                </a:effectLst>
                <a:latin typeface="Calibri" panose="020F0502020204030204" pitchFamily="34" charset="0"/>
                <a:cs typeface="Times New Roman" pitchFamily="18" charset="0"/>
              </a:rPr>
              <a:t>ORATIO</a:t>
            </a:r>
          </a:p>
          <a:p>
            <a:pPr algn="ctr" eaLnBrk="0" fontAlgn="base" hangingPunct="0">
              <a:spcBef>
                <a:spcPct val="0"/>
              </a:spcBef>
            </a:pPr>
            <a:r>
              <a:rPr lang="es-PE" sz="1600" b="1" dirty="0">
                <a:solidFill>
                  <a:srgbClr val="000000">
                    <a:lumMod val="95000"/>
                    <a:lumOff val="5000"/>
                  </a:srgbClr>
                </a:solidFill>
                <a:effectLst>
                  <a:outerShdw blurRad="38100" dist="38100" dir="2700000" algn="tl">
                    <a:srgbClr val="000000">
                      <a:alpha val="43137"/>
                    </a:srgbClr>
                  </a:outerShdw>
                </a:effectLst>
                <a:latin typeface="Calibri" panose="020F0502020204030204" pitchFamily="34" charset="0"/>
                <a:cs typeface="Times New Roman" pitchFamily="18" charset="0"/>
              </a:rPr>
              <a:t>¿Qué le digo al Señor motivado por su Palabra?</a:t>
            </a:r>
          </a:p>
          <a:p>
            <a:pPr algn="ctr" eaLnBrk="0" fontAlgn="base" hangingPunct="0">
              <a:spcBef>
                <a:spcPct val="0"/>
              </a:spcBef>
              <a:spcAft>
                <a:spcPct val="0"/>
              </a:spcAft>
            </a:pPr>
            <a:endParaRPr lang="es-PE" sz="3200" dirty="0">
              <a:solidFill>
                <a:srgbClr val="000000"/>
              </a:solidFill>
              <a:effectLst>
                <a:outerShdw blurRad="38100" dist="38100" dir="2700000" algn="tl">
                  <a:srgbClr val="000000">
                    <a:alpha val="43137"/>
                  </a:srgbClr>
                </a:outerShdw>
              </a:effectLst>
              <a:latin typeface="Arial" panose="020B0604020202020204" pitchFamily="34" charset="0"/>
              <a:cs typeface="Times New Roman" pitchFamily="18" charset="0"/>
            </a:endParaRPr>
          </a:p>
        </p:txBody>
      </p:sp>
      <p:sp>
        <p:nvSpPr>
          <p:cNvPr id="8" name="7 CuadroTexto"/>
          <p:cNvSpPr txBox="1"/>
          <p:nvPr/>
        </p:nvSpPr>
        <p:spPr>
          <a:xfrm>
            <a:off x="546102" y="3276539"/>
            <a:ext cx="7928197" cy="3046988"/>
          </a:xfrm>
          <a:prstGeom prst="rect">
            <a:avLst/>
          </a:prstGeom>
          <a:noFill/>
        </p:spPr>
        <p:txBody>
          <a:bodyPr wrap="square" rtlCol="0">
            <a:spAutoFit/>
          </a:bodyPr>
          <a:lstStyle/>
          <a:p>
            <a:pPr algn="ctr" fontAlgn="base">
              <a:spcBef>
                <a:spcPct val="0"/>
              </a:spcBef>
              <a:spcAft>
                <a:spcPct val="0"/>
              </a:spcAft>
            </a:pPr>
            <a:r>
              <a:rPr lang="es-PE" sz="3200" b="1" dirty="0">
                <a:solidFill>
                  <a:srgbClr val="FFFF00"/>
                </a:solidFill>
                <a:effectLst>
                  <a:glow rad="63500">
                    <a:srgbClr val="000000">
                      <a:satMod val="175000"/>
                      <a:alpha val="40000"/>
                    </a:srgbClr>
                  </a:glow>
                  <a:outerShdw blurRad="50800" dist="38100" algn="l" rotWithShape="0">
                    <a:prstClr val="black"/>
                  </a:outerShdw>
                </a:effectLst>
                <a:latin typeface="Exotc350 DmBd BT" panose="04030705050B02020A03" pitchFamily="82" charset="0"/>
                <a:cs typeface="Times New Roman" pitchFamily="18" charset="0"/>
              </a:rPr>
              <a:t>Motivación: La exhortación a la vigilancia y a la responsabilidad del texto de hoy no puede hacernos caer en el miedo o en el agobio; al contrario, debe llevarnos a la serena certeza de que estamos en manos del Padre que nos regala el Reino. </a:t>
            </a:r>
          </a:p>
        </p:txBody>
      </p:sp>
    </p:spTree>
    <p:extLst>
      <p:ext uri="{BB962C8B-B14F-4D97-AF65-F5344CB8AC3E}">
        <p14:creationId xmlns:p14="http://schemas.microsoft.com/office/powerpoint/2010/main" val="3669628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86" y="476672"/>
            <a:ext cx="8107438" cy="5833976"/>
          </a:xfrm>
          <a:prstGeom prst="rect">
            <a:avLst/>
          </a:prstGeom>
          <a:scene3d>
            <a:camera prst="orthographicFront"/>
            <a:lightRig rig="threePt" dir="t"/>
          </a:scene3d>
          <a:sp3d>
            <a:bevelT prst="convex"/>
          </a:sp3d>
        </p:spPr>
      </p:pic>
      <p:sp>
        <p:nvSpPr>
          <p:cNvPr id="6" name="5 CuadroTexto"/>
          <p:cNvSpPr txBox="1"/>
          <p:nvPr/>
        </p:nvSpPr>
        <p:spPr>
          <a:xfrm>
            <a:off x="611560" y="476672"/>
            <a:ext cx="7938120" cy="923330"/>
          </a:xfrm>
          <a:prstGeom prst="rect">
            <a:avLst/>
          </a:prstGeom>
          <a:noFill/>
        </p:spPr>
        <p:txBody>
          <a:bodyPr wrap="square" rtlCol="0">
            <a:spAutoFit/>
          </a:bodyPr>
          <a:lstStyle/>
          <a:p>
            <a:pPr fontAlgn="base">
              <a:spcBef>
                <a:spcPct val="0"/>
              </a:spcBef>
              <a:spcAft>
                <a:spcPct val="0"/>
              </a:spcAft>
            </a:pPr>
            <a:r>
              <a:rPr lang="es-ES_tradnl" dirty="0">
                <a:solidFill>
                  <a:srgbClr val="FFFF00"/>
                </a:solidFill>
                <a:effectLst>
                  <a:glow rad="76200">
                    <a:srgbClr val="000000">
                      <a:satMod val="175000"/>
                      <a:alpha val="40000"/>
                    </a:srgbClr>
                  </a:glow>
                  <a:outerShdw blurRad="50800" dist="38100" algn="l" rotWithShape="0">
                    <a:prstClr val="black"/>
                  </a:outerShdw>
                </a:effectLst>
                <a:latin typeface="Tahoma" pitchFamily="34" charset="0"/>
                <a:ea typeface="Tahoma" pitchFamily="34" charset="0"/>
                <a:cs typeface="Tahoma" pitchFamily="34" charset="0"/>
              </a:rPr>
              <a:t>Luego de un tiempo de oración personal, podemos compartir en voz alta nuestra oración, siempre dirigiéndonos a Dios mediante la alabanza,  la acción de gracias o la súplica confiada.                                         </a:t>
            </a:r>
            <a:endParaRPr lang="es-PE" dirty="0">
              <a:solidFill>
                <a:srgbClr val="FFFF00"/>
              </a:solidFill>
              <a:effectLst>
                <a:glow rad="76200">
                  <a:srgbClr val="000000">
                    <a:satMod val="175000"/>
                    <a:alpha val="40000"/>
                  </a:srgbClr>
                </a:glow>
                <a:outerShdw blurRad="50800" dist="38100" algn="l" rotWithShape="0">
                  <a:prstClr val="black"/>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34416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32" fill="hold" grpId="1" nodeType="clickEffect">
                                  <p:stCondLst>
                                    <p:cond delay="0"/>
                                  </p:stCondLst>
                                  <p:childTnLst>
                                    <p:animEffect transition="out" filter="diamond(out)">
                                      <p:cBhvr>
                                        <p:cTn id="12" dur="2000"/>
                                        <p:tgtEl>
                                          <p:spTgt spid="6"/>
                                        </p:tgtEl>
                                      </p:cBhvr>
                                    </p:animEffect>
                                    <p:set>
                                      <p:cBhvr>
                                        <p:cTn id="1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34" y="501926"/>
            <a:ext cx="8025601" cy="5854148"/>
          </a:xfrm>
          <a:prstGeom prst="rect">
            <a:avLst/>
          </a:prstGeom>
        </p:spPr>
      </p:pic>
      <p:sp>
        <p:nvSpPr>
          <p:cNvPr id="8195" name="Text Box 3"/>
          <p:cNvSpPr txBox="1">
            <a:spLocks noChangeArrowheads="1"/>
          </p:cNvSpPr>
          <p:nvPr/>
        </p:nvSpPr>
        <p:spPr bwMode="auto">
          <a:xfrm>
            <a:off x="326387" y="249770"/>
            <a:ext cx="2424062" cy="707886"/>
          </a:xfrm>
          <a:prstGeom prst="rect">
            <a:avLst/>
          </a:prstGeom>
          <a:noFill/>
          <a:ln w="9525">
            <a:noFill/>
            <a:miter lim="800000"/>
            <a:headEnd/>
            <a:tailEnd/>
          </a:ln>
          <a:effectLst>
            <a:outerShdw dist="53882" dir="2700000" algn="ctr" rotWithShape="0">
              <a:schemeClr val="bg1"/>
            </a:outerShdw>
          </a:effectLst>
        </p:spPr>
        <p:txBody>
          <a:bodyPr wrap="none">
            <a:spAutoFit/>
          </a:bodyPr>
          <a:lstStyle/>
          <a:p>
            <a:pPr fontAlgn="base">
              <a:spcBef>
                <a:spcPct val="0"/>
              </a:spcBef>
              <a:spcAft>
                <a:spcPct val="0"/>
              </a:spcAft>
              <a:defRPr/>
            </a:pPr>
            <a:r>
              <a:rPr lang="ca-ES" sz="4000" b="1" i="1" dirty="0">
                <a:solidFill>
                  <a:srgbClr val="0C0CFF"/>
                </a:solidFill>
                <a:latin typeface="Comic Sans MS" pitchFamily="66" charset="0"/>
                <a:cs typeface="Times New Roman" pitchFamily="18" charset="0"/>
              </a:rPr>
              <a:t> </a:t>
            </a:r>
            <a:r>
              <a:rPr lang="ca-ES" sz="3200" b="1" i="1" dirty="0" err="1">
                <a:solidFill>
                  <a:srgbClr val="0C0CFF"/>
                </a:solidFill>
                <a:latin typeface="Comic Sans MS" pitchFamily="66" charset="0"/>
                <a:cs typeface="Times New Roman" pitchFamily="18" charset="0"/>
              </a:rPr>
              <a:t>Salmo</a:t>
            </a:r>
            <a:r>
              <a:rPr lang="ca-ES" sz="3200" b="1" i="1" dirty="0">
                <a:solidFill>
                  <a:srgbClr val="0C0CFF"/>
                </a:solidFill>
                <a:latin typeface="Comic Sans MS" pitchFamily="66" charset="0"/>
                <a:cs typeface="Times New Roman" pitchFamily="18" charset="0"/>
              </a:rPr>
              <a:t> 32 </a:t>
            </a:r>
          </a:p>
        </p:txBody>
      </p:sp>
      <p:sp>
        <p:nvSpPr>
          <p:cNvPr id="8198" name="Rectangle 6"/>
          <p:cNvSpPr>
            <a:spLocks noChangeArrowheads="1"/>
          </p:cNvSpPr>
          <p:nvPr/>
        </p:nvSpPr>
        <p:spPr bwMode="auto">
          <a:xfrm>
            <a:off x="3121063" y="518179"/>
            <a:ext cx="5411378" cy="1785104"/>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2200" i="1"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cs typeface="Times New Roman" pitchFamily="18" charset="0"/>
              </a:rPr>
              <a:t>Aclamen, justos, al Señor, que merece la alabanza de los buenos. Dichosa la nación cuyo Dios es el Señor, el pueblo que él se escogió como herencia.</a:t>
            </a:r>
            <a:endParaRPr lang="ca-ES" sz="2200" i="1"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cs typeface="Times New Roman" pitchFamily="18" charset="0"/>
            </a:endParaRPr>
          </a:p>
        </p:txBody>
      </p:sp>
      <p:sp>
        <p:nvSpPr>
          <p:cNvPr id="6" name="Rectangle 5"/>
          <p:cNvSpPr>
            <a:spLocks noChangeArrowheads="1"/>
          </p:cNvSpPr>
          <p:nvPr/>
        </p:nvSpPr>
        <p:spPr bwMode="auto">
          <a:xfrm>
            <a:off x="1538418" y="5165431"/>
            <a:ext cx="5841894" cy="830997"/>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s-ES" sz="2400" b="1" i="1" spc="50" dirty="0">
                <a:ln w="11430"/>
                <a:solidFill>
                  <a:srgbClr val="FFFFFF"/>
                </a:solidFill>
                <a:effectLst>
                  <a:outerShdw blurRad="76200" dist="50800" dir="5400000" algn="tl" rotWithShape="0">
                    <a:srgbClr val="000000">
                      <a:alpha val="65000"/>
                    </a:srgbClr>
                  </a:outerShdw>
                </a:effectLst>
                <a:latin typeface="Verdana" pitchFamily="34" charset="0"/>
                <a:cs typeface="Times New Roman" pitchFamily="18" charset="0"/>
              </a:rPr>
              <a:t>Dichoso el pueblo que el Señor se escogió como herencia.</a:t>
            </a:r>
            <a:r>
              <a:rPr lang="es-ES" sz="2400" b="1" i="1" spc="50" dirty="0">
                <a:ln w="11430"/>
                <a:solidFill>
                  <a:srgbClr val="FFFFFF"/>
                </a:solidFill>
                <a:effectLst>
                  <a:outerShdw blurRad="76200" dist="50800" dir="5400000" algn="tl" rotWithShape="0">
                    <a:srgbClr val="000000">
                      <a:alpha val="65000"/>
                    </a:srgbClr>
                  </a:outerShdw>
                </a:effectLst>
                <a:latin typeface="Comic Sans MS" pitchFamily="66" charset="0"/>
                <a:cs typeface="Times New Roman" pitchFamily="18" charset="0"/>
              </a:rPr>
              <a:t> </a:t>
            </a:r>
            <a:endParaRPr lang="ca-ES" sz="2400" b="1" i="1" spc="50" dirty="0">
              <a:ln w="11430"/>
              <a:solidFill>
                <a:srgbClr val="FFFFFF"/>
              </a:solidFill>
              <a:effectLst>
                <a:outerShdw blurRad="76200" dist="50800" dir="5400000" algn="tl" rotWithShape="0">
                  <a:srgbClr val="000000">
                    <a:alpha val="65000"/>
                  </a:srgbClr>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2984751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8198"/>
                                        </p:tgtEl>
                                        <p:attrNameLst>
                                          <p:attrName>style.visibility</p:attrName>
                                        </p:attrNameLst>
                                      </p:cBhvr>
                                      <p:to>
                                        <p:strVal val="visible"/>
                                      </p:to>
                                    </p:set>
                                    <p:anim calcmode="lin" valueType="num">
                                      <p:cBhvr>
                                        <p:cTn id="7" dur="2000" fill="hold"/>
                                        <p:tgtEl>
                                          <p:spTgt spid="8198"/>
                                        </p:tgtEl>
                                        <p:attrNameLst>
                                          <p:attrName>ppt_w</p:attrName>
                                        </p:attrNameLst>
                                      </p:cBhvr>
                                      <p:tavLst>
                                        <p:tav tm="0">
                                          <p:val>
                                            <p:fltVal val="0"/>
                                          </p:val>
                                        </p:tav>
                                        <p:tav tm="100000">
                                          <p:val>
                                            <p:strVal val="#ppt_w"/>
                                          </p:val>
                                        </p:tav>
                                      </p:tavLst>
                                    </p:anim>
                                    <p:anim calcmode="lin" valueType="num">
                                      <p:cBhvr>
                                        <p:cTn id="8" dur="2000" fill="hold"/>
                                        <p:tgtEl>
                                          <p:spTgt spid="8198"/>
                                        </p:tgtEl>
                                        <p:attrNameLst>
                                          <p:attrName>ppt_h</p:attrName>
                                        </p:attrNameLst>
                                      </p:cBhvr>
                                      <p:tavLst>
                                        <p:tav tm="0">
                                          <p:val>
                                            <p:fltVal val="0"/>
                                          </p:val>
                                        </p:tav>
                                        <p:tav tm="100000">
                                          <p:val>
                                            <p:strVal val="#ppt_h"/>
                                          </p:val>
                                        </p:tav>
                                      </p:tavLst>
                                    </p:anim>
                                    <p:anim calcmode="lin" valueType="num">
                                      <p:cBhvr>
                                        <p:cTn id="9" dur="2000" fill="hold"/>
                                        <p:tgtEl>
                                          <p:spTgt spid="819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1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400"/>
                            </p:stCondLst>
                            <p:childTnLst>
                              <p:par>
                                <p:cTn id="12" presetID="15" presetClass="entr" presetSubtype="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83" y="484893"/>
            <a:ext cx="8106684" cy="585151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7" name="Rectangle 3"/>
          <p:cNvSpPr>
            <a:spLocks noChangeArrowheads="1"/>
          </p:cNvSpPr>
          <p:nvPr/>
        </p:nvSpPr>
        <p:spPr bwMode="auto">
          <a:xfrm>
            <a:off x="1606520" y="5505409"/>
            <a:ext cx="5926010" cy="830997"/>
          </a:xfrm>
          <a:prstGeom prst="rect">
            <a:avLst/>
          </a:prstGeom>
          <a:noFill/>
          <a:ln w="9525">
            <a:noFill/>
            <a:miter lim="800000"/>
            <a:headEnd/>
            <a:tailEnd/>
          </a:ln>
          <a:effectLst/>
          <a:scene3d>
            <a:camera prst="orthographicFront"/>
            <a:lightRig rig="threePt" dir="t"/>
          </a:scene3d>
          <a:sp3d>
            <a:bevelT prst="angle"/>
          </a:sp3d>
        </p:spPr>
        <p:txBody>
          <a:bodyPr wrap="square">
            <a:spAutoFit/>
          </a:bodyPr>
          <a:lstStyle/>
          <a:p>
            <a:pPr algn="ctr" fontAlgn="base">
              <a:spcBef>
                <a:spcPct val="0"/>
              </a:spcBef>
              <a:spcAft>
                <a:spcPct val="0"/>
              </a:spcAft>
              <a:defRPr/>
            </a:pPr>
            <a:r>
              <a:rPr lang="es-PE" sz="2400" b="1" i="1" dirty="0">
                <a:solidFill>
                  <a:srgbClr val="97E597"/>
                </a:solidFill>
                <a:effectLst>
                  <a:glow rad="63500">
                    <a:srgbClr val="000000">
                      <a:satMod val="175000"/>
                      <a:alpha val="40000"/>
                    </a:srgbClr>
                  </a:glow>
                  <a:outerShdw blurRad="50800" dist="38100" algn="l" rotWithShape="0">
                    <a:prstClr val="black"/>
                  </a:outerShdw>
                </a:effectLst>
                <a:latin typeface="Verdana" pitchFamily="34" charset="0"/>
                <a:cs typeface="Times New Roman" pitchFamily="18" charset="0"/>
              </a:rPr>
              <a:t>Dichoso el pueblo que el Señor se escogió como herencia.</a:t>
            </a:r>
            <a:endParaRPr lang="ca-ES" sz="2400" b="1" i="1" dirty="0">
              <a:solidFill>
                <a:srgbClr val="97E597"/>
              </a:solidFill>
              <a:effectLst>
                <a:glow rad="63500">
                  <a:srgbClr val="000000">
                    <a:satMod val="175000"/>
                    <a:alpha val="40000"/>
                  </a:srgbClr>
                </a:glow>
                <a:outerShdw blurRad="50800" dist="38100" algn="l" rotWithShape="0">
                  <a:prstClr val="black"/>
                </a:outerShdw>
              </a:effectLst>
              <a:latin typeface="Verdana" pitchFamily="34" charset="0"/>
              <a:cs typeface="Times New Roman" pitchFamily="18" charset="0"/>
            </a:endParaRPr>
          </a:p>
        </p:txBody>
      </p:sp>
      <p:sp>
        <p:nvSpPr>
          <p:cNvPr id="6148" name="Rectangle 4"/>
          <p:cNvSpPr>
            <a:spLocks noChangeArrowheads="1"/>
          </p:cNvSpPr>
          <p:nvPr/>
        </p:nvSpPr>
        <p:spPr bwMode="auto">
          <a:xfrm>
            <a:off x="516183" y="4058859"/>
            <a:ext cx="8106684" cy="1446550"/>
          </a:xfrm>
          <a:prstGeom prst="rect">
            <a:avLst/>
          </a:prstGeom>
          <a:noFill/>
          <a:ln w="9525">
            <a:noFill/>
            <a:miter lim="800000"/>
            <a:headEnd/>
            <a:tailEnd/>
          </a:ln>
          <a:effectLst>
            <a:softEdge rad="317500"/>
          </a:effectLst>
        </p:spPr>
        <p:txBody>
          <a:bodyPr wrap="square">
            <a:spAutoFit/>
          </a:bodyPr>
          <a:lstStyle/>
          <a:p>
            <a:pPr algn="ctr" fontAlgn="base">
              <a:spcBef>
                <a:spcPct val="0"/>
              </a:spcBef>
              <a:spcAft>
                <a:spcPct val="0"/>
              </a:spcAft>
            </a:pPr>
            <a:r>
              <a:rPr lang="es-ES" sz="2200" b="1" i="1" dirty="0">
                <a:solidFill>
                  <a:srgbClr val="FFFFFF"/>
                </a:solidFill>
                <a:effectLst>
                  <a:outerShdw blurRad="38100" dist="38100" dir="2700000" algn="tl">
                    <a:srgbClr val="000000">
                      <a:alpha val="43137"/>
                    </a:srgbClr>
                  </a:outerShdw>
                </a:effectLst>
                <a:latin typeface="Verdana" pitchFamily="34" charset="0"/>
                <a:cs typeface="Times New Roman" pitchFamily="18" charset="0"/>
              </a:rPr>
              <a:t>Los ojos del Señor están puestos en sus fieles, en los que esperan en su misericordia, para librar sus vidas de la muerte y reanimarlos en tiempo de hambre.</a:t>
            </a:r>
            <a:endParaRPr lang="ca-ES" sz="2200" b="1" i="1" dirty="0">
              <a:solidFill>
                <a:srgbClr val="FFFFFF"/>
              </a:solidFill>
              <a:effectLst>
                <a:outerShdw blurRad="38100" dist="38100" dir="2700000" algn="tl">
                  <a:srgbClr val="000000">
                    <a:alpha val="43137"/>
                  </a:srgbClr>
                </a:outerShdw>
              </a:effectLst>
              <a:latin typeface="Verdana" pitchFamily="34" charset="0"/>
              <a:cs typeface="Times New Roman" pitchFamily="18" charset="0"/>
            </a:endParaRPr>
          </a:p>
        </p:txBody>
      </p:sp>
    </p:spTree>
    <p:extLst>
      <p:ext uri="{BB962C8B-B14F-4D97-AF65-F5344CB8AC3E}">
        <p14:creationId xmlns:p14="http://schemas.microsoft.com/office/powerpoint/2010/main" val="1146913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p:cTn id="7" dur="2000" fill="hold"/>
                                        <p:tgtEl>
                                          <p:spTgt spid="6148"/>
                                        </p:tgtEl>
                                        <p:attrNameLst>
                                          <p:attrName>ppt_w</p:attrName>
                                        </p:attrNameLst>
                                      </p:cBhvr>
                                      <p:tavLst>
                                        <p:tav tm="0">
                                          <p:val>
                                            <p:fltVal val="0"/>
                                          </p:val>
                                        </p:tav>
                                        <p:tav tm="100000">
                                          <p:val>
                                            <p:strVal val="#ppt_w"/>
                                          </p:val>
                                        </p:tav>
                                      </p:tavLst>
                                    </p:anim>
                                    <p:anim calcmode="lin" valueType="num">
                                      <p:cBhvr>
                                        <p:cTn id="8" dur="2000" fill="hold"/>
                                        <p:tgtEl>
                                          <p:spTgt spid="6148"/>
                                        </p:tgtEl>
                                        <p:attrNameLst>
                                          <p:attrName>ppt_h</p:attrName>
                                        </p:attrNameLst>
                                      </p:cBhvr>
                                      <p:tavLst>
                                        <p:tav tm="0">
                                          <p:val>
                                            <p:fltVal val="0"/>
                                          </p:val>
                                        </p:tav>
                                        <p:tav tm="100000">
                                          <p:val>
                                            <p:strVal val="#ppt_h"/>
                                          </p:val>
                                        </p:tav>
                                      </p:tavLst>
                                    </p:anim>
                                    <p:anim calcmode="lin" valueType="num">
                                      <p:cBhvr>
                                        <p:cTn id="9" dur="2000" fill="hold"/>
                                        <p:tgtEl>
                                          <p:spTgt spid="614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14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200"/>
                            </p:stCondLst>
                            <p:childTnLst>
                              <p:par>
                                <p:cTn id="12" presetID="15" presetClass="entr" presetSubtype="0" fill="hold" grpId="0" nodeType="afterEffect">
                                  <p:stCondLst>
                                    <p:cond delay="0"/>
                                  </p:stCondLst>
                                  <p:iterate type="wd">
                                    <p:tmPct val="10000"/>
                                  </p:iterate>
                                  <p:childTnLst>
                                    <p:set>
                                      <p:cBhvr>
                                        <p:cTn id="13" dur="1" fill="hold">
                                          <p:stCondLst>
                                            <p:cond delay="0"/>
                                          </p:stCondLst>
                                        </p:cTn>
                                        <p:tgtEl>
                                          <p:spTgt spid="6147"/>
                                        </p:tgtEl>
                                        <p:attrNameLst>
                                          <p:attrName>style.visibility</p:attrName>
                                        </p:attrNameLst>
                                      </p:cBhvr>
                                      <p:to>
                                        <p:strVal val="visible"/>
                                      </p:to>
                                    </p:set>
                                    <p:anim calcmode="lin" valueType="num">
                                      <p:cBhvr>
                                        <p:cTn id="14" dur="2000" fill="hold"/>
                                        <p:tgtEl>
                                          <p:spTgt spid="6147"/>
                                        </p:tgtEl>
                                        <p:attrNameLst>
                                          <p:attrName>ppt_w</p:attrName>
                                        </p:attrNameLst>
                                      </p:cBhvr>
                                      <p:tavLst>
                                        <p:tav tm="0">
                                          <p:val>
                                            <p:fltVal val="0"/>
                                          </p:val>
                                        </p:tav>
                                        <p:tav tm="100000">
                                          <p:val>
                                            <p:strVal val="#ppt_w"/>
                                          </p:val>
                                        </p:tav>
                                      </p:tavLst>
                                    </p:anim>
                                    <p:anim calcmode="lin" valueType="num">
                                      <p:cBhvr>
                                        <p:cTn id="15" dur="2000" fill="hold"/>
                                        <p:tgtEl>
                                          <p:spTgt spid="6147"/>
                                        </p:tgtEl>
                                        <p:attrNameLst>
                                          <p:attrName>ppt_h</p:attrName>
                                        </p:attrNameLst>
                                      </p:cBhvr>
                                      <p:tavLst>
                                        <p:tav tm="0">
                                          <p:val>
                                            <p:fltVal val="0"/>
                                          </p:val>
                                        </p:tav>
                                        <p:tav tm="100000">
                                          <p:val>
                                            <p:strVal val="#ppt_h"/>
                                          </p:val>
                                        </p:tav>
                                      </p:tavLst>
                                    </p:anim>
                                    <p:anim calcmode="lin" valueType="num">
                                      <p:cBhvr>
                                        <p:cTn id="16" dur="2000" fill="hold"/>
                                        <p:tgtEl>
                                          <p:spTgt spid="6147"/>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61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36" y="431800"/>
            <a:ext cx="8171727" cy="5994400"/>
          </a:xfrm>
          <a:prstGeom prst="rect">
            <a:avLst/>
          </a:prstGeom>
          <a:ln>
            <a:noFill/>
          </a:ln>
          <a:effectLst>
            <a:softEdge rad="112500"/>
          </a:effectLst>
        </p:spPr>
      </p:pic>
      <p:sp>
        <p:nvSpPr>
          <p:cNvPr id="9220" name="Rectangle 4"/>
          <p:cNvSpPr>
            <a:spLocks noChangeArrowheads="1"/>
          </p:cNvSpPr>
          <p:nvPr/>
        </p:nvSpPr>
        <p:spPr bwMode="auto">
          <a:xfrm>
            <a:off x="5254581" y="4005329"/>
            <a:ext cx="3187707" cy="1569660"/>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PE" sz="2400" b="1" i="1" dirty="0">
                <a:solidFill>
                  <a:srgbClr val="FFFFFF"/>
                </a:solidFill>
                <a:effectLst>
                  <a:outerShdw blurRad="38100" dist="38100" dir="2700000" algn="tl">
                    <a:srgbClr val="000000"/>
                  </a:outerShdw>
                </a:effectLst>
                <a:latin typeface="Verdana" pitchFamily="34" charset="0"/>
                <a:cs typeface="Times New Roman" pitchFamily="18" charset="0"/>
              </a:rPr>
              <a:t>Dichoso el pueblo que el Señor se escogió como herencia.</a:t>
            </a:r>
            <a:endParaRPr lang="ca-ES" sz="2400" b="1" i="1" dirty="0">
              <a:solidFill>
                <a:srgbClr val="FFFFFF"/>
              </a:solidFill>
              <a:effectLst>
                <a:outerShdw blurRad="38100" dist="38100" dir="2700000" algn="tl">
                  <a:srgbClr val="000000"/>
                </a:outerShdw>
              </a:effectLst>
              <a:latin typeface="Verdana" pitchFamily="34" charset="0"/>
              <a:cs typeface="Times New Roman" pitchFamily="18" charset="0"/>
            </a:endParaRPr>
          </a:p>
        </p:txBody>
      </p:sp>
      <p:sp>
        <p:nvSpPr>
          <p:cNvPr id="9221" name="Rectangle 5"/>
          <p:cNvSpPr>
            <a:spLocks noChangeArrowheads="1"/>
          </p:cNvSpPr>
          <p:nvPr/>
        </p:nvSpPr>
        <p:spPr bwMode="auto">
          <a:xfrm>
            <a:off x="743026" y="531942"/>
            <a:ext cx="7794612" cy="101566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000" b="1" i="1" dirty="0">
                <a:solidFill>
                  <a:srgbClr val="FFFF00"/>
                </a:solidFill>
                <a:effectLst>
                  <a:glow rad="76200">
                    <a:srgbClr val="000000">
                      <a:satMod val="175000"/>
                      <a:alpha val="40000"/>
                    </a:srgbClr>
                  </a:glow>
                  <a:outerShdw blurRad="50800" dist="38100" algn="l" rotWithShape="0">
                    <a:prstClr val="black"/>
                  </a:outerShdw>
                </a:effectLst>
                <a:latin typeface="Verdana" pitchFamily="34" charset="0"/>
                <a:cs typeface="Times New Roman" pitchFamily="18" charset="0"/>
              </a:rPr>
              <a:t>Nosotros aguardamos al Señor: él es nuestro auxilio y escudo; que tu misericordia, Señor, venga sobre nosotros, como lo esperamos de ti.</a:t>
            </a:r>
          </a:p>
        </p:txBody>
      </p:sp>
    </p:spTree>
    <p:extLst>
      <p:ext uri="{BB962C8B-B14F-4D97-AF65-F5344CB8AC3E}">
        <p14:creationId xmlns:p14="http://schemas.microsoft.com/office/powerpoint/2010/main" val="3106466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9221"/>
                                        </p:tgtEl>
                                        <p:attrNameLst>
                                          <p:attrName>style.visibility</p:attrName>
                                        </p:attrNameLst>
                                      </p:cBhvr>
                                      <p:to>
                                        <p:strVal val="visible"/>
                                      </p:to>
                                    </p:set>
                                    <p:anim calcmode="lin" valueType="num">
                                      <p:cBhvr>
                                        <p:cTn id="7" dur="2000" fill="hold"/>
                                        <p:tgtEl>
                                          <p:spTgt spid="9221"/>
                                        </p:tgtEl>
                                        <p:attrNameLst>
                                          <p:attrName>ppt_w</p:attrName>
                                        </p:attrNameLst>
                                      </p:cBhvr>
                                      <p:tavLst>
                                        <p:tav tm="0">
                                          <p:val>
                                            <p:fltVal val="0"/>
                                          </p:val>
                                        </p:tav>
                                        <p:tav tm="100000">
                                          <p:val>
                                            <p:strVal val="#ppt_w"/>
                                          </p:val>
                                        </p:tav>
                                      </p:tavLst>
                                    </p:anim>
                                    <p:anim calcmode="lin" valueType="num">
                                      <p:cBhvr>
                                        <p:cTn id="8" dur="2000" fill="hold"/>
                                        <p:tgtEl>
                                          <p:spTgt spid="9221"/>
                                        </p:tgtEl>
                                        <p:attrNameLst>
                                          <p:attrName>ppt_h</p:attrName>
                                        </p:attrNameLst>
                                      </p:cBhvr>
                                      <p:tavLst>
                                        <p:tav tm="0">
                                          <p:val>
                                            <p:fltVal val="0"/>
                                          </p:val>
                                        </p:tav>
                                        <p:tav tm="100000">
                                          <p:val>
                                            <p:strVal val="#ppt_h"/>
                                          </p:val>
                                        </p:tav>
                                      </p:tavLst>
                                    </p:anim>
                                    <p:anim calcmode="lin" valueType="num">
                                      <p:cBhvr>
                                        <p:cTn id="9" dur="2000" fill="hold"/>
                                        <p:tgtEl>
                                          <p:spTgt spid="922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922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7400"/>
                            </p:stCondLst>
                            <p:childTnLst>
                              <p:par>
                                <p:cTn id="12" presetID="15" presetClass="entr" presetSubtype="0" fill="hold" grpId="0" nodeType="afterEffect">
                                  <p:stCondLst>
                                    <p:cond delay="0"/>
                                  </p:stCondLst>
                                  <p:iterate type="wd">
                                    <p:tmPct val="10000"/>
                                  </p:iterate>
                                  <p:childTnLst>
                                    <p:set>
                                      <p:cBhvr>
                                        <p:cTn id="13" dur="1" fill="hold">
                                          <p:stCondLst>
                                            <p:cond delay="0"/>
                                          </p:stCondLst>
                                        </p:cTn>
                                        <p:tgtEl>
                                          <p:spTgt spid="9220"/>
                                        </p:tgtEl>
                                        <p:attrNameLst>
                                          <p:attrName>style.visibility</p:attrName>
                                        </p:attrNameLst>
                                      </p:cBhvr>
                                      <p:to>
                                        <p:strVal val="visible"/>
                                      </p:to>
                                    </p:set>
                                    <p:anim calcmode="lin" valueType="num">
                                      <p:cBhvr>
                                        <p:cTn id="14" dur="2000" fill="hold"/>
                                        <p:tgtEl>
                                          <p:spTgt spid="9220"/>
                                        </p:tgtEl>
                                        <p:attrNameLst>
                                          <p:attrName>ppt_w</p:attrName>
                                        </p:attrNameLst>
                                      </p:cBhvr>
                                      <p:tavLst>
                                        <p:tav tm="0">
                                          <p:val>
                                            <p:fltVal val="0"/>
                                          </p:val>
                                        </p:tav>
                                        <p:tav tm="100000">
                                          <p:val>
                                            <p:strVal val="#ppt_w"/>
                                          </p:val>
                                        </p:tav>
                                      </p:tavLst>
                                    </p:anim>
                                    <p:anim calcmode="lin" valueType="num">
                                      <p:cBhvr>
                                        <p:cTn id="15" dur="2000" fill="hold"/>
                                        <p:tgtEl>
                                          <p:spTgt spid="9220"/>
                                        </p:tgtEl>
                                        <p:attrNameLst>
                                          <p:attrName>ppt_h</p:attrName>
                                        </p:attrNameLst>
                                      </p:cBhvr>
                                      <p:tavLst>
                                        <p:tav tm="0">
                                          <p:val>
                                            <p:fltVal val="0"/>
                                          </p:val>
                                        </p:tav>
                                        <p:tav tm="100000">
                                          <p:val>
                                            <p:strVal val="#ppt_h"/>
                                          </p:val>
                                        </p:tav>
                                      </p:tavLst>
                                    </p:anim>
                                    <p:anim calcmode="lin" valueType="num">
                                      <p:cBhvr>
                                        <p:cTn id="16" dur="2000" fill="hold"/>
                                        <p:tgtEl>
                                          <p:spTgt spid="9220"/>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92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25" y="499620"/>
            <a:ext cx="8065104" cy="5849666"/>
          </a:xfrm>
          <a:prstGeom prst="rect">
            <a:avLst/>
          </a:prstGeom>
        </p:spPr>
      </p:pic>
      <p:sp>
        <p:nvSpPr>
          <p:cNvPr id="4" name="AutoShape 3"/>
          <p:cNvSpPr>
            <a:spLocks noChangeArrowheads="1"/>
          </p:cNvSpPr>
          <p:nvPr/>
        </p:nvSpPr>
        <p:spPr bwMode="auto">
          <a:xfrm>
            <a:off x="563741" y="499619"/>
            <a:ext cx="2402488" cy="907108"/>
          </a:xfrm>
          <a:prstGeom prst="roundRect">
            <a:avLst>
              <a:gd name="adj" fmla="val 16667"/>
            </a:avLst>
          </a:prstGeom>
          <a:solidFill>
            <a:srgbClr val="74DC61"/>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lstStyle/>
          <a:p>
            <a:pPr algn="ctr" eaLnBrk="0" fontAlgn="base" hangingPunct="0">
              <a:spcBef>
                <a:spcPct val="0"/>
              </a:spcBef>
            </a:pPr>
            <a:r>
              <a:rPr lang="es-PE" b="1" dirty="0">
                <a:solidFill>
                  <a:srgbClr val="260000"/>
                </a:solidFill>
                <a:latin typeface="Calibri" panose="020F0502020204030204" pitchFamily="34" charset="0"/>
                <a:cs typeface="Times New Roman" pitchFamily="18" charset="0"/>
              </a:rPr>
              <a:t>CONTEMPLATIO</a:t>
            </a:r>
            <a:endParaRPr lang="es-PE" b="1" dirty="0">
              <a:solidFill>
                <a:srgbClr val="260000"/>
              </a:solidFill>
              <a:latin typeface="Times New Roman" pitchFamily="18" charset="0"/>
              <a:cs typeface="Times New Roman" pitchFamily="18" charset="0"/>
            </a:endParaRPr>
          </a:p>
          <a:p>
            <a:pPr algn="ctr" eaLnBrk="0" fontAlgn="base" hangingPunct="0">
              <a:spcBef>
                <a:spcPct val="0"/>
              </a:spcBef>
            </a:pPr>
            <a:r>
              <a:rPr lang="es-PE" sz="1600" b="1" dirty="0">
                <a:solidFill>
                  <a:srgbClr val="000000"/>
                </a:solidFill>
                <a:effectLst>
                  <a:outerShdw blurRad="38100" dist="38100" dir="2700000" algn="tl">
                    <a:srgbClr val="000000">
                      <a:alpha val="43137"/>
                    </a:srgbClr>
                  </a:outerShdw>
                </a:effectLst>
                <a:latin typeface="Calibri" panose="020F0502020204030204" pitchFamily="34" charset="0"/>
                <a:cs typeface="Times New Roman" pitchFamily="18" charset="0"/>
              </a:rPr>
              <a:t>¿Qué me lleva a hacer el texto?</a:t>
            </a:r>
            <a:endParaRPr lang="es-PE" sz="3600" b="1" dirty="0">
              <a:solidFill>
                <a:srgbClr val="000000"/>
              </a:solidFill>
              <a:effectLst>
                <a:outerShdw blurRad="38100" dist="38100" dir="2700000" algn="tl">
                  <a:srgbClr val="000000">
                    <a:alpha val="43137"/>
                  </a:srgbClr>
                </a:outerShdw>
              </a:effectLst>
              <a:latin typeface="Arial" panose="020B0604020202020204" pitchFamily="34" charset="0"/>
              <a:cs typeface="Times New Roman" pitchFamily="18" charset="0"/>
            </a:endParaRPr>
          </a:p>
        </p:txBody>
      </p:sp>
      <p:sp>
        <p:nvSpPr>
          <p:cNvPr id="6" name="Rectangle 4"/>
          <p:cNvSpPr>
            <a:spLocks noChangeArrowheads="1"/>
          </p:cNvSpPr>
          <p:nvPr/>
        </p:nvSpPr>
        <p:spPr bwMode="auto">
          <a:xfrm>
            <a:off x="816344" y="1674893"/>
            <a:ext cx="7515010" cy="443198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b="1" i="1" dirty="0">
                <a:solidFill>
                  <a:srgbClr val="C00000"/>
                </a:solidFill>
                <a:latin typeface="Verdana" pitchFamily="34" charset="0"/>
                <a:cs typeface="Times New Roman" pitchFamily="18" charset="0"/>
              </a:rPr>
              <a:t>Motivación</a:t>
            </a:r>
            <a:r>
              <a:rPr lang="es-PE" i="1" dirty="0">
                <a:solidFill>
                  <a:srgbClr val="C00000"/>
                </a:solidFill>
                <a:latin typeface="Verdana" pitchFamily="34" charset="0"/>
                <a:cs typeface="Times New Roman" pitchFamily="18" charset="0"/>
              </a:rPr>
              <a:t>: Los discípulos de Jesús han recibido el Reino           como herencia del Padre. San Vicente es consciente de               esta gran responsabilidad. Así exhorta a los misioneros: </a:t>
            </a:r>
          </a:p>
          <a:p>
            <a:r>
              <a:rPr lang="es-PE" dirty="0">
                <a:solidFill>
                  <a:srgbClr val="321900"/>
                </a:solidFill>
                <a:latin typeface="Tekton Pro Ext" panose="020F0605020208020904" pitchFamily="34" charset="0"/>
              </a:rPr>
              <a:t>Hablo de su gloria y hablo de su reino, tomando así lo uno por lo otro, ya que se trata de lo mismo. La gloria de Dios está en el cielo; y su reino, en las almas. Tengamos, pues, ese continuo deseo de que se extienda el reino de Dios y ese anhelo de trabajar con todas nuestras fuerzas para que, después de haber procurado el reino de Dios en la tierra, vayamos a gozar de él en el cielo. Tengamos siempre esta lámpara encendida en nuestros corazones.</a:t>
            </a:r>
          </a:p>
          <a:p>
            <a:r>
              <a:rPr lang="es-PE" dirty="0">
                <a:solidFill>
                  <a:srgbClr val="321900"/>
                </a:solidFill>
                <a:latin typeface="Tekton Pro Ext" panose="020F0605020208020904" pitchFamily="34" charset="0"/>
              </a:rPr>
              <a:t>	¡Ay, padres! ¡Qué felices somos de estar en una compañía que tiene como finalidad, no sólo hacernos dignos de que él reine en nosotros, sino también que sea amado y servido por todo el mundo y que todo el mundo se salve! </a:t>
            </a:r>
            <a:r>
              <a:rPr lang="es-PE" sz="1200" dirty="0">
                <a:solidFill>
                  <a:srgbClr val="321900"/>
                </a:solidFill>
                <a:latin typeface="Tekton Pro Ext" panose="020F0605020208020904" pitchFamily="34" charset="0"/>
              </a:rPr>
              <a:t>(XI,435)</a:t>
            </a:r>
            <a:endParaRPr lang="es-PE" i="1" dirty="0">
              <a:solidFill>
                <a:srgbClr val="000000"/>
              </a:solidFill>
              <a:latin typeface="Verdana" pitchFamily="34" charset="0"/>
              <a:cs typeface="Times New Roman" pitchFamily="18" charset="0"/>
            </a:endParaRPr>
          </a:p>
        </p:txBody>
      </p:sp>
    </p:spTree>
    <p:extLst>
      <p:ext uri="{BB962C8B-B14F-4D97-AF65-F5344CB8AC3E}">
        <p14:creationId xmlns:p14="http://schemas.microsoft.com/office/powerpoint/2010/main" val="1383112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498562"/>
            <a:ext cx="8109090" cy="5850724"/>
          </a:xfrm>
          <a:prstGeom prst="rect">
            <a:avLst/>
          </a:prstGeom>
          <a:scene3d>
            <a:camera prst="orthographicFront"/>
            <a:lightRig rig="threePt" dir="t"/>
          </a:scene3d>
          <a:sp3d>
            <a:bevelT prst="convex"/>
          </a:sp3d>
        </p:spPr>
      </p:pic>
      <p:sp>
        <p:nvSpPr>
          <p:cNvPr id="19" name="18 CuadroTexto"/>
          <p:cNvSpPr txBox="1"/>
          <p:nvPr/>
        </p:nvSpPr>
        <p:spPr>
          <a:xfrm>
            <a:off x="1060269" y="3350850"/>
            <a:ext cx="7182210" cy="1754326"/>
          </a:xfrm>
          <a:prstGeom prst="rect">
            <a:avLst/>
          </a:prstGeom>
          <a:noFill/>
        </p:spPr>
        <p:txBody>
          <a:bodyPr wrap="square" rtlCol="0">
            <a:spAutoFit/>
          </a:bodyPr>
          <a:lstStyle/>
          <a:p>
            <a:pPr marL="457200" indent="-457200" algn="ctr" fontAlgn="base">
              <a:spcBef>
                <a:spcPct val="0"/>
              </a:spcBef>
              <a:spcAft>
                <a:spcPct val="0"/>
              </a:spcAft>
              <a:buFont typeface="Wingdings" panose="05000000000000000000" pitchFamily="2" charset="2"/>
              <a:buChar char="Ø"/>
            </a:pPr>
            <a:r>
              <a:rPr lang="es-PE" sz="3600" dirty="0">
                <a:solidFill>
                  <a:srgbClr val="FFFFFF"/>
                </a:solidFill>
                <a:effectLst>
                  <a:glow rad="101600">
                    <a:srgbClr val="000000">
                      <a:satMod val="175000"/>
                      <a:alpha val="40000"/>
                    </a:srgbClr>
                  </a:glow>
                  <a:outerShdw blurRad="50800" dist="38100" algn="l" rotWithShape="0">
                    <a:prstClr val="black"/>
                  </a:outerShdw>
                </a:effectLst>
                <a:latin typeface="Tekton Pro" pitchFamily="34" charset="0"/>
                <a:cs typeface="Times New Roman" pitchFamily="18" charset="0"/>
              </a:rPr>
              <a:t>Hacer el propósito firme para que Dios y su Reino sea siempre el “gran tesoro” de mi vida y de mi corazón.</a:t>
            </a:r>
          </a:p>
        </p:txBody>
      </p:sp>
      <p:sp>
        <p:nvSpPr>
          <p:cNvPr id="18" name="17 Rectángulo"/>
          <p:cNvSpPr/>
          <p:nvPr/>
        </p:nvSpPr>
        <p:spPr>
          <a:xfrm>
            <a:off x="2727137" y="1570763"/>
            <a:ext cx="3655168" cy="707886"/>
          </a:xfrm>
          <a:prstGeom prst="rect">
            <a:avLst/>
          </a:prstGeom>
          <a:noFill/>
        </p:spPr>
        <p:txBody>
          <a:bodyPr wrap="none" lIns="91440" tIns="45720" rIns="91440" bIns="45720">
            <a:spAutoFit/>
          </a:bodyPr>
          <a:lstStyle/>
          <a:p>
            <a:pPr algn="ctr" fontAlgn="base">
              <a:spcBef>
                <a:spcPct val="0"/>
              </a:spcBef>
              <a:spcAft>
                <a:spcPct val="0"/>
              </a:spcAft>
            </a:pPr>
            <a:r>
              <a:rPr lang="es-ES_tradnl" sz="4000" b="1" dirty="0">
                <a:ln w="31550" cmpd="sng">
                  <a:solidFill>
                    <a:srgbClr val="FFFFFF"/>
                  </a:solidFill>
                  <a:prstDash val="solid"/>
                </a:ln>
                <a:solidFill>
                  <a:srgbClr val="FFFF00"/>
                </a:solidFill>
                <a:effectLst>
                  <a:glow rad="203200">
                    <a:srgbClr val="000000">
                      <a:satMod val="175000"/>
                      <a:alpha val="40000"/>
                    </a:srgbClr>
                  </a:glow>
                  <a:outerShdw blurRad="50800" dist="38100" algn="l" rotWithShape="0">
                    <a:prstClr val="black"/>
                  </a:outerShdw>
                </a:effectLst>
                <a:latin typeface="Rockwell" panose="02060603020205020403" pitchFamily="18" charset="0"/>
                <a:cs typeface="Times New Roman" pitchFamily="18" charset="0"/>
              </a:rPr>
              <a:t>Compromiso:</a:t>
            </a:r>
            <a:endParaRPr lang="es-PE" sz="4000" b="1" dirty="0">
              <a:ln w="31550" cmpd="sng">
                <a:solidFill>
                  <a:srgbClr val="FFFFFF"/>
                </a:solidFill>
                <a:prstDash val="solid"/>
              </a:ln>
              <a:solidFill>
                <a:srgbClr val="FFFF00"/>
              </a:solidFill>
              <a:effectLst>
                <a:glow rad="203200">
                  <a:srgbClr val="000000">
                    <a:satMod val="175000"/>
                    <a:alpha val="40000"/>
                  </a:srgbClr>
                </a:glow>
                <a:outerShdw blurRad="50800" dist="38100" algn="l" rotWithShape="0">
                  <a:prstClr val="black"/>
                </a:outerShdw>
              </a:effectLst>
              <a:latin typeface="Rockwell" panose="02060603020205020403" pitchFamily="18" charset="0"/>
              <a:cs typeface="Times New Roman" pitchFamily="18" charset="0"/>
            </a:endParaRPr>
          </a:p>
        </p:txBody>
      </p:sp>
    </p:spTree>
    <p:extLst>
      <p:ext uri="{BB962C8B-B14F-4D97-AF65-F5344CB8AC3E}">
        <p14:creationId xmlns:p14="http://schemas.microsoft.com/office/powerpoint/2010/main" val="3563002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75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0" fill="hold"/>
                                        <p:tgtEl>
                                          <p:spTgt spid="19">
                                            <p:txEl>
                                              <p:pRg st="0" end="0"/>
                                            </p:txEl>
                                          </p:spTgt>
                                        </p:tgtEl>
                                        <p:attrNameLst>
                                          <p:attrName>ppt_w</p:attrName>
                                        </p:attrNameLst>
                                      </p:cBhvr>
                                      <p:tavLst>
                                        <p:tav tm="0">
                                          <p:val>
                                            <p:strVal val="4/3*#ppt_w"/>
                                          </p:val>
                                        </p:tav>
                                        <p:tav tm="100000">
                                          <p:val>
                                            <p:strVal val="#ppt_w"/>
                                          </p:val>
                                        </p:tav>
                                      </p:tavLst>
                                    </p:anim>
                                    <p:anim calcmode="lin" valueType="num">
                                      <p:cBhvr>
                                        <p:cTn id="8" dur="5000" fill="hold"/>
                                        <p:tgtEl>
                                          <p:spTgt spid="19">
                                            <p:txEl>
                                              <p:pRg st="0" end="0"/>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95" y="417968"/>
            <a:ext cx="8264360" cy="5982832"/>
          </a:xfrm>
          <a:prstGeom prst="rect">
            <a:avLst/>
          </a:prstGeom>
        </p:spPr>
      </p:pic>
      <p:sp>
        <p:nvSpPr>
          <p:cNvPr id="3" name="2 Marcador de contenido"/>
          <p:cNvSpPr>
            <a:spLocks noGrp="1"/>
          </p:cNvSpPr>
          <p:nvPr>
            <p:ph idx="1"/>
          </p:nvPr>
        </p:nvSpPr>
        <p:spPr>
          <a:xfrm>
            <a:off x="3092986" y="453218"/>
            <a:ext cx="2714644" cy="785818"/>
          </a:xfrm>
        </p:spPr>
        <p:txBody>
          <a:bodyPr>
            <a:normAutofit/>
          </a:bodyPr>
          <a:lstStyle/>
          <a:p>
            <a:pPr>
              <a:spcAft>
                <a:spcPts val="0"/>
              </a:spcAft>
              <a:buNone/>
            </a:pPr>
            <a:r>
              <a:rPr lang="es-ES_tradnl" b="1" dirty="0">
                <a:effectLst>
                  <a:outerShdw blurRad="38100" dist="38100" dir="2700000" algn="tl">
                    <a:srgbClr val="000000">
                      <a:alpha val="43137"/>
                    </a:srgbClr>
                  </a:outerShdw>
                </a:effectLst>
              </a:rPr>
              <a:t>Oración final</a:t>
            </a:r>
            <a:endParaRPr lang="es-PE" dirty="0" smtClean="0">
              <a:effectLst>
                <a:outerShdw blurRad="38100" dist="38100" dir="2700000" algn="tl">
                  <a:srgbClr val="000000">
                    <a:alpha val="43137"/>
                  </a:srgbClr>
                </a:outerShdw>
              </a:effectLst>
            </a:endParaRPr>
          </a:p>
        </p:txBody>
      </p:sp>
      <p:sp>
        <p:nvSpPr>
          <p:cNvPr id="6" name="2 Marcador de contenido"/>
          <p:cNvSpPr txBox="1">
            <a:spLocks/>
          </p:cNvSpPr>
          <p:nvPr/>
        </p:nvSpPr>
        <p:spPr bwMode="auto">
          <a:xfrm>
            <a:off x="1891832" y="1528329"/>
            <a:ext cx="4431694" cy="3600400"/>
          </a:xfrm>
          <a:prstGeom prst="rect">
            <a:avLst/>
          </a:prstGeom>
          <a:noFill/>
          <a:ln w="9525">
            <a:noFill/>
            <a:miter lim="800000"/>
            <a:headEnd/>
            <a:tailEnd/>
          </a:ln>
          <a:effectLst>
            <a:softEdge rad="127000"/>
          </a:effectLst>
        </p:spPr>
        <p:txBody>
          <a:bodyPr vert="horz" wrap="square" lIns="91440" tIns="45720" rIns="91440" bIns="45720" numCol="1" anchor="t" anchorCtr="0" compatLnSpc="1"/>
          <a:lstStyle/>
          <a:p>
            <a:pPr algn="ctr" eaLnBrk="0" fontAlgn="base" hangingPunct="0">
              <a:defRPr/>
            </a:pPr>
            <a:r>
              <a:rPr lang="es-PE" sz="2400" kern="0" dirty="0">
                <a:solidFill>
                  <a:srgbClr val="000000"/>
                </a:solidFill>
                <a:latin typeface="Baskerville Old Face" panose="02020602080505020303" pitchFamily="18" charset="0"/>
              </a:rPr>
              <a:t>Es justo bendecirte, </a:t>
            </a:r>
          </a:p>
          <a:p>
            <a:pPr algn="ctr" eaLnBrk="0" fontAlgn="base" hangingPunct="0">
              <a:defRPr/>
            </a:pPr>
            <a:r>
              <a:rPr lang="es-PE" sz="2400" kern="0" dirty="0">
                <a:solidFill>
                  <a:srgbClr val="000000"/>
                </a:solidFill>
                <a:latin typeface="Baskerville Old Face" panose="02020602080505020303" pitchFamily="18" charset="0"/>
              </a:rPr>
              <a:t>Padre nuestro del cielo, </a:t>
            </a:r>
          </a:p>
          <a:p>
            <a:pPr algn="ctr" eaLnBrk="0" fontAlgn="base" hangingPunct="0">
              <a:defRPr/>
            </a:pPr>
            <a:r>
              <a:rPr lang="es-PE" sz="2400" kern="0" dirty="0">
                <a:solidFill>
                  <a:srgbClr val="000000"/>
                </a:solidFill>
                <a:latin typeface="Baskerville Old Face" panose="02020602080505020303" pitchFamily="18" charset="0"/>
              </a:rPr>
              <a:t>porque Jesús nos mostró el camino de la felicidad verdadera, </a:t>
            </a:r>
          </a:p>
          <a:p>
            <a:pPr algn="ctr" eaLnBrk="0" fontAlgn="base" hangingPunct="0">
              <a:defRPr/>
            </a:pPr>
            <a:r>
              <a:rPr lang="es-PE" sz="2400" kern="0" dirty="0">
                <a:solidFill>
                  <a:srgbClr val="000000"/>
                </a:solidFill>
                <a:latin typeface="Baskerville Old Face" panose="02020602080505020303" pitchFamily="18" charset="0"/>
              </a:rPr>
              <a:t>el auténtico tesoro que solamente        en ti podemos alcanzar.</a:t>
            </a:r>
          </a:p>
          <a:p>
            <a:pPr algn="ctr" eaLnBrk="0" fontAlgn="base" hangingPunct="0">
              <a:defRPr/>
            </a:pPr>
            <a:r>
              <a:rPr lang="es-PE" sz="2400" kern="0" dirty="0">
                <a:solidFill>
                  <a:srgbClr val="000000"/>
                </a:solidFill>
                <a:latin typeface="Baskerville Old Face" panose="02020602080505020303" pitchFamily="18" charset="0"/>
              </a:rPr>
              <a:t>No permitas, Señor, que prefiramos tener cosas a ser personas; pues, más que bienes, necesitamos razones para vivir, amar y compartir con los hermanos lo que tenemos,                poco o mucho.</a:t>
            </a:r>
          </a:p>
          <a:p>
            <a:pPr algn="ctr" eaLnBrk="0" fontAlgn="base" hangingPunct="0">
              <a:defRPr/>
            </a:pPr>
            <a:endParaRPr lang="es-PE" sz="2400" kern="0" dirty="0">
              <a:solidFill>
                <a:srgbClr val="000000"/>
              </a:solidFill>
              <a:latin typeface="Baskerville Old Face" panose="02020602080505020303" pitchFamily="18" charset="0"/>
            </a:endParaRPr>
          </a:p>
          <a:p>
            <a:pPr algn="ctr" eaLnBrk="0" fontAlgn="base" hangingPunct="0">
              <a:defRPr/>
            </a:pPr>
            <a:endParaRPr lang="es-PE" sz="2400" kern="0" dirty="0">
              <a:solidFill>
                <a:srgbClr val="000000"/>
              </a:solidFill>
              <a:latin typeface="Baskerville Old Face" panose="02020602080505020303" pitchFamily="18" charset="0"/>
            </a:endParaRPr>
          </a:p>
        </p:txBody>
      </p:sp>
    </p:spTree>
    <p:extLst>
      <p:ext uri="{BB962C8B-B14F-4D97-AF65-F5344CB8AC3E}">
        <p14:creationId xmlns:p14="http://schemas.microsoft.com/office/powerpoint/2010/main" val="3843350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 calcmode="lin" valueType="num">
                                      <p:cBhvr>
                                        <p:cTn id="9" dur="250" fill="hold"/>
                                        <p:tgtEl>
                                          <p:spTgt spid="6"/>
                                        </p:tgtEl>
                                        <p:attrNameLst>
                                          <p:attrName>ppt_x</p:attrName>
                                        </p:attrNameLst>
                                      </p:cBhvr>
                                      <p:tavLst>
                                        <p:tav tm="0">
                                          <p:val>
                                            <p:fltVal val="0.5"/>
                                          </p:val>
                                        </p:tav>
                                        <p:tav tm="100000">
                                          <p:val>
                                            <p:strVal val="#ppt_x"/>
                                          </p:val>
                                        </p:tav>
                                      </p:tavLst>
                                    </p:anim>
                                    <p:anim calcmode="lin" valueType="num">
                                      <p:cBhvr>
                                        <p:cTn id="10" dur="2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8" y="423458"/>
            <a:ext cx="8152328" cy="5938705"/>
          </a:xfrm>
          <a:prstGeom prst="rect">
            <a:avLst/>
          </a:prstGeom>
        </p:spPr>
      </p:pic>
      <p:sp>
        <p:nvSpPr>
          <p:cNvPr id="6" name="2 Marcador de contenido"/>
          <p:cNvSpPr txBox="1">
            <a:spLocks/>
          </p:cNvSpPr>
          <p:nvPr/>
        </p:nvSpPr>
        <p:spPr bwMode="auto">
          <a:xfrm>
            <a:off x="1788801" y="2004847"/>
            <a:ext cx="4431694" cy="3600400"/>
          </a:xfrm>
          <a:prstGeom prst="rect">
            <a:avLst/>
          </a:prstGeom>
          <a:noFill/>
          <a:ln w="9525">
            <a:noFill/>
            <a:miter lim="800000"/>
            <a:headEnd/>
            <a:tailEnd/>
          </a:ln>
          <a:effectLst>
            <a:softEdge rad="127000"/>
          </a:effectLst>
        </p:spPr>
        <p:txBody>
          <a:bodyPr vert="horz" wrap="square" lIns="91440" tIns="45720" rIns="91440" bIns="45720" numCol="1" anchor="t" anchorCtr="0" compatLnSpc="1"/>
          <a:lstStyle/>
          <a:p>
            <a:pPr algn="ctr" eaLnBrk="0" fontAlgn="base" hangingPunct="0">
              <a:defRPr/>
            </a:pPr>
            <a:r>
              <a:rPr lang="es-PE" sz="2400" kern="0" dirty="0">
                <a:solidFill>
                  <a:srgbClr val="000000"/>
                </a:solidFill>
                <a:latin typeface="Baskerville Old Face" panose="02020602080505020303" pitchFamily="18" charset="0"/>
              </a:rPr>
              <a:t>Enséñanos por tu Espíritu la sabiduría de la vida, y ayúdanos, Señor, a elegir alegremente ser pobres con Cristo, sin amontonar bienes perecederos que defraudan nuestro corazón. Así, cuando tú vengas, nos encontrarás con las manos ocupadas en la tarea de amarte a ti y a nuestros hermanos. Amén.</a:t>
            </a:r>
          </a:p>
          <a:p>
            <a:pPr algn="ctr" eaLnBrk="0" fontAlgn="base" hangingPunct="0">
              <a:defRPr/>
            </a:pPr>
            <a:endParaRPr lang="es-PE" sz="2400" kern="0" dirty="0">
              <a:solidFill>
                <a:srgbClr val="000000"/>
              </a:solidFill>
              <a:latin typeface="Baskerville Old Face" panose="02020602080505020303" pitchFamily="18" charset="0"/>
            </a:endParaRPr>
          </a:p>
        </p:txBody>
      </p:sp>
    </p:spTree>
    <p:extLst>
      <p:ext uri="{BB962C8B-B14F-4D97-AF65-F5344CB8AC3E}">
        <p14:creationId xmlns:p14="http://schemas.microsoft.com/office/powerpoint/2010/main" val="2495525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 calcmode="lin" valueType="num">
                                      <p:cBhvr>
                                        <p:cTn id="9" dur="250" fill="hold"/>
                                        <p:tgtEl>
                                          <p:spTgt spid="6"/>
                                        </p:tgtEl>
                                        <p:attrNameLst>
                                          <p:attrName>ppt_x</p:attrName>
                                        </p:attrNameLst>
                                      </p:cBhvr>
                                      <p:tavLst>
                                        <p:tav tm="0">
                                          <p:val>
                                            <p:fltVal val="0.5"/>
                                          </p:val>
                                        </p:tav>
                                        <p:tav tm="100000">
                                          <p:val>
                                            <p:strVal val="#ppt_x"/>
                                          </p:val>
                                        </p:tav>
                                      </p:tavLst>
                                    </p:anim>
                                    <p:anim calcmode="lin" valueType="num">
                                      <p:cBhvr>
                                        <p:cTn id="10" dur="2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1887212" y="6427113"/>
            <a:ext cx="5163480" cy="430887"/>
          </a:xfrm>
          <a:prstGeom prst="rect">
            <a:avLst/>
          </a:prstGeom>
          <a:solidFill>
            <a:srgbClr val="92D050"/>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Texto de </a:t>
            </a:r>
            <a:r>
              <a:rPr lang="es-PE" sz="1100" dirty="0" err="1">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Lectio</a:t>
            </a:r>
            <a:r>
              <a:rPr lang="es-PE" sz="1100" dirty="0">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 Divina:  Padre César Chávez  </a:t>
            </a:r>
            <a:r>
              <a:rPr lang="es-PE" sz="1100" dirty="0" err="1">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Alva</a:t>
            </a:r>
            <a:r>
              <a:rPr lang="es-PE" sz="1100" dirty="0">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 (Chuno) </a:t>
            </a:r>
            <a:r>
              <a:rPr lang="es-PE" sz="1100" dirty="0" err="1">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C.ongregación</a:t>
            </a:r>
            <a:r>
              <a:rPr lang="es-PE" sz="1100" dirty="0">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 de la Misión.</a:t>
            </a:r>
          </a:p>
          <a:p>
            <a:pPr algn="ctr" fontAlgn="base">
              <a:spcAft>
                <a:spcPct val="0"/>
              </a:spcAft>
              <a:defRPr/>
            </a:pPr>
            <a:r>
              <a:rPr lang="es-PE" sz="1100" dirty="0">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 </a:t>
            </a:r>
            <a:r>
              <a:rPr lang="es-PE" sz="1100" dirty="0" err="1">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Power</a:t>
            </a:r>
            <a:r>
              <a:rPr lang="es-PE" sz="1100" dirty="0">
                <a:solidFill>
                  <a:srgbClr val="000000"/>
                </a:solidFill>
                <a:effectLst>
                  <a:outerShdw blurRad="38100" dist="38100" dir="2700000" algn="tl">
                    <a:srgbClr val="000000">
                      <a:alpha val="43137"/>
                    </a:srgbClr>
                  </a:outerShdw>
                </a:effectLst>
                <a:latin typeface="Poor Richard" pitchFamily="18" charset="0"/>
                <a:cs typeface="Times New Roman" pitchFamily="18" charset="0"/>
              </a:rPr>
              <a:t> Point :  Sor Pilar Caycho Vela  - Hija de la Caridad de San Vicente de Paúl</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7" y="497840"/>
            <a:ext cx="8074325" cy="5862320"/>
          </a:xfrm>
          <a:prstGeom prst="rect">
            <a:avLst/>
          </a:prstGeom>
        </p:spPr>
      </p:pic>
    </p:spTree>
    <p:extLst>
      <p:ext uri="{BB962C8B-B14F-4D97-AF65-F5344CB8AC3E}">
        <p14:creationId xmlns:p14="http://schemas.microsoft.com/office/powerpoint/2010/main" val="3934255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38" y="492964"/>
            <a:ext cx="8071149" cy="5894957"/>
          </a:xfrm>
          <a:prstGeom prst="rect">
            <a:avLst/>
          </a:prstGeom>
        </p:spPr>
      </p:pic>
      <p:sp>
        <p:nvSpPr>
          <p:cNvPr id="3" name="2 Marcador de contenido"/>
          <p:cNvSpPr>
            <a:spLocks noGrp="1"/>
          </p:cNvSpPr>
          <p:nvPr>
            <p:ph idx="1"/>
          </p:nvPr>
        </p:nvSpPr>
        <p:spPr>
          <a:xfrm>
            <a:off x="763757" y="1517181"/>
            <a:ext cx="4426427" cy="4513266"/>
          </a:xfrm>
        </p:spPr>
        <p:txBody>
          <a:bodyPr>
            <a:noAutofit/>
          </a:bodyPr>
          <a:lstStyle/>
          <a:p>
            <a:pPr marL="0" indent="0" algn="ctr">
              <a:spcBef>
                <a:spcPts val="0"/>
              </a:spcBef>
              <a:buNone/>
            </a:pPr>
            <a:r>
              <a:rPr lang="es-PE" b="1" dirty="0" smtClean="0">
                <a:solidFill>
                  <a:schemeClr val="bg1"/>
                </a:solidFill>
                <a:effectLst>
                  <a:glow rad="88900">
                    <a:schemeClr val="accent4">
                      <a:satMod val="175000"/>
                      <a:alpha val="40000"/>
                    </a:schemeClr>
                  </a:glow>
                  <a:outerShdw blurRad="50800" dist="38100" algn="l" rotWithShape="0">
                    <a:prstClr val="black"/>
                  </a:outerShdw>
                </a:effectLst>
                <a:latin typeface="AR ESSENCE" panose="02000000000000000000" pitchFamily="2" charset="0"/>
              </a:rPr>
              <a:t>Hoy el Señor nos hablará, precisamente, de nuestra fe y de la vigilancia que hemos de tener para que nuestro encuentro con Dios no cause sorpresa, sino gozo. Que </a:t>
            </a:r>
            <a:r>
              <a:rPr lang="es-PE" b="1" dirty="0">
                <a:solidFill>
                  <a:schemeClr val="bg1"/>
                </a:solidFill>
                <a:effectLst>
                  <a:glow rad="88900">
                    <a:schemeClr val="accent4">
                      <a:satMod val="175000"/>
                      <a:alpha val="40000"/>
                    </a:schemeClr>
                  </a:glow>
                  <a:outerShdw blurRad="50800" dist="38100" algn="l" rotWithShape="0">
                    <a:prstClr val="black"/>
                  </a:outerShdw>
                </a:effectLst>
                <a:latin typeface="AR ESSENCE" panose="02000000000000000000" pitchFamily="2" charset="0"/>
              </a:rPr>
              <a:t>su presencia avive </a:t>
            </a:r>
            <a:r>
              <a:rPr lang="es-PE" b="1" dirty="0" smtClean="0">
                <a:solidFill>
                  <a:schemeClr val="bg1"/>
                </a:solidFill>
                <a:effectLst>
                  <a:glow rad="88900">
                    <a:schemeClr val="accent4">
                      <a:satMod val="175000"/>
                      <a:alpha val="40000"/>
                    </a:schemeClr>
                  </a:glow>
                  <a:outerShdw blurRad="50800" dist="38100" algn="l" rotWithShape="0">
                    <a:prstClr val="black"/>
                  </a:outerShdw>
                </a:effectLst>
                <a:latin typeface="AR ESSENCE" panose="02000000000000000000" pitchFamily="2" charset="0"/>
              </a:rPr>
              <a:t>nuestra </a:t>
            </a:r>
            <a:r>
              <a:rPr lang="es-PE" b="1" dirty="0">
                <a:solidFill>
                  <a:schemeClr val="bg1"/>
                </a:solidFill>
                <a:effectLst>
                  <a:glow rad="88900">
                    <a:schemeClr val="accent4">
                      <a:satMod val="175000"/>
                      <a:alpha val="40000"/>
                    </a:schemeClr>
                  </a:glow>
                  <a:outerShdw blurRad="50800" dist="38100" algn="l" rotWithShape="0">
                    <a:prstClr val="black"/>
                  </a:outerShdw>
                </a:effectLst>
                <a:latin typeface="AR ESSENCE" panose="02000000000000000000" pitchFamily="2" charset="0"/>
              </a:rPr>
              <a:t>fe y nuestra  esperanza. </a:t>
            </a:r>
            <a:endParaRPr lang="es-PE" b="1" dirty="0" smtClean="0">
              <a:solidFill>
                <a:schemeClr val="bg1"/>
              </a:solidFill>
              <a:effectLst>
                <a:glow rad="88900">
                  <a:schemeClr val="accent4">
                    <a:satMod val="175000"/>
                    <a:alpha val="40000"/>
                  </a:schemeClr>
                </a:glow>
                <a:outerShdw blurRad="50800" dist="38100" algn="l" rotWithShape="0">
                  <a:prstClr val="black"/>
                </a:outerShdw>
              </a:effectLst>
              <a:latin typeface="AR ESSENCE" panose="02000000000000000000" pitchFamily="2" charset="0"/>
            </a:endParaRPr>
          </a:p>
        </p:txBody>
      </p:sp>
      <p:pic>
        <p:nvPicPr>
          <p:cNvPr id="7" name="Imagen 6"/>
          <p:cNvPicPr>
            <a:picLocks noChangeAspect="1"/>
          </p:cNvPicPr>
          <p:nvPr/>
        </p:nvPicPr>
        <p:blipFill>
          <a:blip r:embed="rId4"/>
          <a:stretch>
            <a:fillRect/>
          </a:stretch>
        </p:blipFill>
        <p:spPr>
          <a:xfrm>
            <a:off x="1816605" y="492964"/>
            <a:ext cx="2725148" cy="1024217"/>
          </a:xfrm>
          <a:prstGeom prst="rect">
            <a:avLst/>
          </a:prstGeom>
        </p:spPr>
      </p:pic>
    </p:spTree>
    <p:extLst>
      <p:ext uri="{BB962C8B-B14F-4D97-AF65-F5344CB8AC3E}">
        <p14:creationId xmlns:p14="http://schemas.microsoft.com/office/powerpoint/2010/main" val="338714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ppt_x</p:attrName>
                                        </p:attrNameLst>
                                      </p:cBhvr>
                                      <p:tavLst>
                                        <p:tav tm="0">
                                          <p:val>
                                            <p:fltVal val="0.5"/>
                                          </p:val>
                                        </p:tav>
                                        <p:tav tm="100000">
                                          <p:val>
                                            <p:strVal val="#ppt_x"/>
                                          </p:val>
                                        </p:tav>
                                      </p:tavLst>
                                    </p:anim>
                                    <p:anim calcmode="lin" valueType="num">
                                      <p:cBhvr>
                                        <p:cTn id="10" dur="2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PE" dirty="0"/>
          </a:p>
        </p:txBody>
      </p:sp>
      <p:sp>
        <p:nvSpPr>
          <p:cNvPr id="3" name="Subtítulo 2"/>
          <p:cNvSpPr>
            <a:spLocks noGrp="1"/>
          </p:cNvSpPr>
          <p:nvPr>
            <p:ph type="subTitle" idx="1"/>
          </p:nvPr>
        </p:nvSpPr>
        <p:spPr/>
        <p:txBody>
          <a:bodyPr/>
          <a:lstStyle/>
          <a:p>
            <a:endParaRPr lang="es-PE"/>
          </a:p>
        </p:txBody>
      </p:sp>
    </p:spTree>
    <p:extLst>
      <p:ext uri="{BB962C8B-B14F-4D97-AF65-F5344CB8AC3E}">
        <p14:creationId xmlns:p14="http://schemas.microsoft.com/office/powerpoint/2010/main" val="455196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796" r="2544"/>
          <a:stretch/>
        </p:blipFill>
        <p:spPr>
          <a:xfrm>
            <a:off x="528033" y="484632"/>
            <a:ext cx="8075053" cy="5888736"/>
          </a:xfrm>
          <a:prstGeom prst="rect">
            <a:avLst/>
          </a:prstGeom>
        </p:spPr>
      </p:pic>
      <p:sp>
        <p:nvSpPr>
          <p:cNvPr id="8" name="2 Marcador de contenido"/>
          <p:cNvSpPr>
            <a:spLocks noGrp="1"/>
          </p:cNvSpPr>
          <p:nvPr>
            <p:ph idx="1"/>
          </p:nvPr>
        </p:nvSpPr>
        <p:spPr>
          <a:xfrm>
            <a:off x="492292" y="1358538"/>
            <a:ext cx="4782073" cy="4300140"/>
          </a:xfrm>
        </p:spPr>
        <p:txBody>
          <a:bodyPr>
            <a:noAutofit/>
          </a:bodyPr>
          <a:lstStyle/>
          <a:p>
            <a:pPr marL="0" lvl="0" indent="0" algn="ctr" eaLnBrk="1" fontAlgn="auto" hangingPunct="1">
              <a:spcBef>
                <a:spcPts val="0"/>
              </a:spcBef>
              <a:spcAft>
                <a:spcPts val="0"/>
              </a:spcAft>
              <a:buClr>
                <a:schemeClr val="accent3"/>
              </a:buClr>
              <a:buSzPct val="95000"/>
              <a:buNone/>
              <a:defRPr/>
            </a:pPr>
            <a:r>
              <a:rPr lang="es-ES_tradnl" sz="2800" b="1" i="1"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 </a:t>
            </a:r>
            <a:r>
              <a:rPr lang="es-PE" sz="2800" b="1" i="1"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Señor Jesús,  al advertirnos sobre la necesidad  de estar preparados, despiertos y atentos en espera de tu venida, </a:t>
            </a:r>
            <a:r>
              <a:rPr lang="es-PE" sz="2800" b="1" i="1" kern="1200"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te </a:t>
            </a:r>
            <a:r>
              <a:rPr lang="es-PE" sz="2800" b="1" i="1" kern="1200"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pedimos que al </a:t>
            </a:r>
            <a:r>
              <a:rPr lang="es-PE" sz="2800" b="1" i="1" kern="1200"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  </a:t>
            </a:r>
            <a:r>
              <a:rPr lang="es-PE" sz="2800" b="1" i="1" kern="1200"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reflexionar tu Palabra </a:t>
            </a:r>
            <a:r>
              <a:rPr lang="es-PE" sz="2800" b="1" i="1" kern="1200"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nos demos </a:t>
            </a:r>
            <a:r>
              <a:rPr lang="es-PE" sz="2800" b="1" i="1" kern="1200"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cuenta de </a:t>
            </a:r>
            <a:r>
              <a:rPr lang="es-PE" sz="2800" b="1" i="1" kern="1200"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la necesidad </a:t>
            </a:r>
            <a:r>
              <a:rPr lang="es-PE" sz="2800" b="1" i="1" kern="1200"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de </a:t>
            </a:r>
            <a:r>
              <a:rPr lang="es-PE" sz="2800" b="1" i="1" kern="1200"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tener esas riquezas </a:t>
            </a:r>
            <a:r>
              <a:rPr lang="es-PE" sz="2800" b="1" i="1" kern="1200"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que sólo </a:t>
            </a:r>
            <a:r>
              <a:rPr lang="es-PE" sz="2800" b="1" i="1" kern="1200"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se </a:t>
            </a:r>
            <a:r>
              <a:rPr lang="es-PE" sz="2800" b="1" i="1"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a</a:t>
            </a:r>
            <a:r>
              <a:rPr lang="es-PE" sz="2800" b="1" i="1" kern="1200"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dquieren </a:t>
            </a:r>
            <a:r>
              <a:rPr lang="es-PE" sz="2800" b="1" i="1" kern="1200"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abriendo </a:t>
            </a:r>
            <a:r>
              <a:rPr lang="es-PE" sz="2800" b="1" i="1" kern="1200"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el corazón </a:t>
            </a:r>
            <a:r>
              <a:rPr lang="es-PE" sz="2800" b="1" i="1" kern="1200"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al hermano</a:t>
            </a:r>
            <a:r>
              <a:rPr lang="es-PE" sz="2800" b="1" i="1" kern="1200"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 dándole </a:t>
            </a:r>
            <a:r>
              <a:rPr lang="es-PE" sz="2800" b="1" i="1" kern="1200"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la mano, </a:t>
            </a:r>
            <a:r>
              <a:rPr lang="es-PE" sz="2800" b="1" i="1" kern="1200"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siendo sensible </a:t>
            </a:r>
            <a:r>
              <a:rPr lang="es-PE" sz="2800" b="1" i="1"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y </a:t>
            </a:r>
            <a:r>
              <a:rPr lang="es-PE" sz="2800" b="1" i="1" kern="1200"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solidario con él. </a:t>
            </a:r>
          </a:p>
          <a:p>
            <a:pPr marL="0" lvl="0" indent="0" algn="ctr" eaLnBrk="1" fontAlgn="auto" hangingPunct="1">
              <a:spcBef>
                <a:spcPts val="0"/>
              </a:spcBef>
              <a:spcAft>
                <a:spcPts val="0"/>
              </a:spcAft>
              <a:buClr>
                <a:schemeClr val="accent3"/>
              </a:buClr>
              <a:buSzPct val="95000"/>
              <a:buNone/>
              <a:defRPr/>
            </a:pPr>
            <a:endParaRPr lang="es-PE" sz="2800" b="1" kern="1200"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endParaRPr>
          </a:p>
          <a:p>
            <a:pPr marL="0" indent="0" algn="ctr">
              <a:spcBef>
                <a:spcPts val="0"/>
              </a:spcBef>
              <a:buNone/>
            </a:pPr>
            <a:endParaRPr lang="es-PE" sz="2800" b="1" i="1"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endParaRPr>
          </a:p>
          <a:p>
            <a:pPr marL="0" lvl="0" indent="0" algn="ctr" eaLnBrk="1" fontAlgn="auto" hangingPunct="1">
              <a:spcBef>
                <a:spcPts val="0"/>
              </a:spcBef>
              <a:spcAft>
                <a:spcPts val="0"/>
              </a:spcAft>
              <a:buClr>
                <a:schemeClr val="accent3"/>
              </a:buClr>
              <a:buSzPct val="95000"/>
              <a:buNone/>
              <a:defRPr/>
            </a:pPr>
            <a:r>
              <a:rPr lang="es-PE" sz="2800" b="1" i="1" kern="1200" dirty="0" smtClean="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rPr>
              <a:t>     </a:t>
            </a:r>
            <a:endParaRPr lang="es-PE" sz="2800" b="1" i="1" kern="1200" dirty="0">
              <a:solidFill>
                <a:schemeClr val="bg1"/>
              </a:solidFill>
              <a:effectLst>
                <a:glow rad="114300">
                  <a:srgbClr val="040442">
                    <a:alpha val="40000"/>
                  </a:srgbClr>
                </a:glow>
                <a:outerShdw blurRad="50800" dist="38100" algn="l" rotWithShape="0">
                  <a:prstClr val="black"/>
                </a:outerShdw>
              </a:effectLst>
              <a:latin typeface="Bodoni Bk BT" panose="02070603070706020303" pitchFamily="18" charset="0"/>
            </a:endParaRPr>
          </a:p>
        </p:txBody>
      </p:sp>
      <p:sp>
        <p:nvSpPr>
          <p:cNvPr id="9" name="Rectángulo 8"/>
          <p:cNvSpPr/>
          <p:nvPr/>
        </p:nvSpPr>
        <p:spPr>
          <a:xfrm>
            <a:off x="590721" y="448530"/>
            <a:ext cx="2783134" cy="461665"/>
          </a:xfrm>
          <a:prstGeom prst="rect">
            <a:avLst/>
          </a:prstGeom>
        </p:spPr>
        <p:txBody>
          <a:bodyPr wrap="none">
            <a:spAutoFit/>
          </a:bodyPr>
          <a:lstStyle/>
          <a:p>
            <a:pPr algn="just" fontAlgn="base">
              <a:spcBef>
                <a:spcPct val="0"/>
              </a:spcBef>
            </a:pPr>
            <a:r>
              <a:rPr lang="es-ES_tradnl" sz="2400" b="1" dirty="0">
                <a:solidFill>
                  <a:srgbClr val="FFFF00"/>
                </a:solidFill>
                <a:effectLst>
                  <a:outerShdw blurRad="38100" dist="38100" dir="2700000" algn="tl">
                    <a:srgbClr val="000000">
                      <a:alpha val="43137"/>
                    </a:srgbClr>
                  </a:outerShdw>
                </a:effectLst>
                <a:latin typeface="Kristen ITC" panose="03050502040202030202" pitchFamily="66" charset="0"/>
                <a:ea typeface="Times New Roman" panose="02020603050405020304" pitchFamily="18" charset="0"/>
                <a:cs typeface="Arial" panose="020B0604020202020204" pitchFamily="34" charset="0"/>
              </a:rPr>
              <a:t>1. Oración inicial</a:t>
            </a:r>
            <a:endParaRPr lang="es-PE" sz="2800" dirty="0">
              <a:solidFill>
                <a:srgbClr val="FFFF00"/>
              </a:solidFill>
              <a:effectLst>
                <a:outerShdw blurRad="38100" dist="38100" dir="2700000" algn="tl">
                  <a:srgbClr val="000000">
                    <a:alpha val="43137"/>
                  </a:srgbClr>
                </a:outerShdw>
              </a:effectLst>
              <a:latin typeface="Kristen ITC" panose="03050502040202030202" pitchFamily="66"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897628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4" y="358676"/>
            <a:ext cx="8293994" cy="6042124"/>
          </a:xfrm>
          <a:prstGeom prst="rect">
            <a:avLst/>
          </a:prstGeom>
        </p:spPr>
      </p:pic>
      <p:sp>
        <p:nvSpPr>
          <p:cNvPr id="7" name="2 Marcador de contenido"/>
          <p:cNvSpPr txBox="1">
            <a:spLocks/>
          </p:cNvSpPr>
          <p:nvPr/>
        </p:nvSpPr>
        <p:spPr bwMode="auto">
          <a:xfrm>
            <a:off x="805745" y="4069457"/>
            <a:ext cx="7506752" cy="2232248"/>
          </a:xfrm>
          <a:prstGeom prst="rect">
            <a:avLst/>
          </a:prstGeom>
          <a:noFill/>
          <a:ln w="9525">
            <a:noFill/>
            <a:miter lim="800000"/>
            <a:headEnd/>
            <a:tailEnd/>
          </a:ln>
        </p:spPr>
        <p:txBody>
          <a:bodyPr vert="horz" wrap="square" lIns="91440" tIns="45720" rIns="91440" bIns="45720" numCol="1" anchor="t" anchorCtr="0" compatLnSpc="1"/>
          <a:lstStyle/>
          <a:p>
            <a:pPr algn="ctr" eaLnBrk="0" fontAlgn="base" hangingPunct="0">
              <a:spcAft>
                <a:spcPct val="0"/>
              </a:spcAft>
              <a:defRPr/>
            </a:pPr>
            <a:r>
              <a:rPr lang="es-PE" sz="2600" b="1" i="1" kern="0" dirty="0">
                <a:solidFill>
                  <a:srgbClr val="FFFFFF"/>
                </a:solidFill>
                <a:effectLst>
                  <a:glow rad="114300">
                    <a:srgbClr val="03032F">
                      <a:alpha val="40000"/>
                    </a:srgbClr>
                  </a:glow>
                  <a:outerShdw blurRad="50800" dist="38100" algn="l" rotWithShape="0">
                    <a:prstClr val="black"/>
                  </a:outerShdw>
                </a:effectLst>
                <a:latin typeface="Bodoni Bk BT" panose="02070603070706020303" pitchFamily="18" charset="0"/>
              </a:rPr>
              <a:t>Ayúdame a ser consciente de la necesidad de vivir de acuerdo a tu Palabra, de que mi vida  refleje mi fe en ti, buscando actualizar  tu manera de ser y de actuar en mi relación con los demás, para estar atento a lo que me  pides y quieres  de mi. Que así sea.</a:t>
            </a:r>
          </a:p>
          <a:p>
            <a:pPr algn="ctr" eaLnBrk="0" fontAlgn="base" hangingPunct="0">
              <a:spcAft>
                <a:spcPct val="0"/>
              </a:spcAft>
              <a:defRPr/>
            </a:pPr>
            <a:endParaRPr lang="es-PE" sz="2600" b="1" i="1" kern="0" dirty="0">
              <a:solidFill>
                <a:srgbClr val="FFFFFF"/>
              </a:solidFill>
              <a:effectLst>
                <a:glow rad="114300">
                  <a:srgbClr val="03032F">
                    <a:alpha val="40000"/>
                  </a:srgbClr>
                </a:glow>
                <a:outerShdw blurRad="50800" dist="38100" algn="l" rotWithShape="0">
                  <a:prstClr val="black"/>
                </a:outerShdw>
              </a:effectLst>
              <a:latin typeface="Bodoni Bk BT" panose="02070603070706020303" pitchFamily="18" charset="0"/>
            </a:endParaRPr>
          </a:p>
        </p:txBody>
      </p:sp>
    </p:spTree>
    <p:extLst>
      <p:ext uri="{BB962C8B-B14F-4D97-AF65-F5344CB8AC3E}">
        <p14:creationId xmlns:p14="http://schemas.microsoft.com/office/powerpoint/2010/main" val="291475595"/>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06" y="490116"/>
            <a:ext cx="8086725" cy="585916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712670" y="3284984"/>
            <a:ext cx="3643306" cy="523220"/>
          </a:xfrm>
          <a:prstGeom prst="rect">
            <a:avLst/>
          </a:prstGeom>
          <a:noFill/>
        </p:spPr>
        <p:txBody>
          <a:bodyPr wrap="square" rtlCol="0">
            <a:spAutoFit/>
          </a:bodyPr>
          <a:lstStyle/>
          <a:p>
            <a:pPr algn="ctr" fontAlgn="base">
              <a:spcBef>
                <a:spcPct val="0"/>
              </a:spcBef>
              <a:spcAft>
                <a:spcPct val="0"/>
              </a:spcAft>
            </a:pPr>
            <a:r>
              <a:rPr lang="es-ES_tradnl" sz="2800" i="1"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Times New Roman" pitchFamily="18" charset="0"/>
                <a:cs typeface="Times New Roman" pitchFamily="18" charset="0"/>
              </a:rPr>
              <a:t> </a:t>
            </a:r>
            <a:endParaRPr lang="es-PE" sz="2800"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Times New Roman" pitchFamily="18" charset="0"/>
              <a:cs typeface="Times New Roman" pitchFamily="18" charset="0"/>
            </a:endParaRPr>
          </a:p>
        </p:txBody>
      </p:sp>
      <p:sp>
        <p:nvSpPr>
          <p:cNvPr id="3" name="AutoShape 2"/>
          <p:cNvSpPr>
            <a:spLocks noChangeArrowheads="1"/>
          </p:cNvSpPr>
          <p:nvPr/>
        </p:nvSpPr>
        <p:spPr bwMode="auto">
          <a:xfrm>
            <a:off x="712669" y="502995"/>
            <a:ext cx="3202508" cy="759135"/>
          </a:xfrm>
          <a:prstGeom prst="roundRect">
            <a:avLst>
              <a:gd name="adj" fmla="val 16667"/>
            </a:avLst>
          </a:prstGeom>
          <a:solidFill>
            <a:srgbClr val="67D442"/>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rgbClr val="000000">
                    <a:lumMod val="95000"/>
                    <a:lumOff val="5000"/>
                  </a:srgbClr>
                </a:solidFill>
                <a:effectLst>
                  <a:outerShdw blurRad="38100" dist="38100" dir="2700000" algn="tl">
                    <a:srgbClr val="000000">
                      <a:alpha val="43137"/>
                    </a:srgbClr>
                  </a:outerShdw>
                </a:effectLst>
                <a:latin typeface="Calibri" panose="020F0502020204030204" pitchFamily="34" charset="0"/>
                <a:cs typeface="Times New Roman" pitchFamily="18" charset="0"/>
              </a:rPr>
              <a:t>LECTIO</a:t>
            </a:r>
          </a:p>
          <a:p>
            <a:pPr algn="ctr" eaLnBrk="0" fontAlgn="base" hangingPunct="0">
              <a:spcBef>
                <a:spcPct val="0"/>
              </a:spcBef>
            </a:pPr>
            <a:r>
              <a:rPr lang="es-PE" b="1" dirty="0">
                <a:solidFill>
                  <a:srgbClr val="000000">
                    <a:lumMod val="95000"/>
                    <a:lumOff val="5000"/>
                  </a:srgbClr>
                </a:solidFill>
                <a:latin typeface="Calibri" panose="020F0502020204030204" pitchFamily="34" charset="0"/>
                <a:cs typeface="Times New Roman" pitchFamily="18" charset="0"/>
              </a:rPr>
              <a:t>¿Qué dice el texto? </a:t>
            </a:r>
            <a:r>
              <a:rPr lang="es-PE" b="1" dirty="0" err="1">
                <a:solidFill>
                  <a:srgbClr val="000000">
                    <a:lumMod val="95000"/>
                    <a:lumOff val="5000"/>
                  </a:srgbClr>
                </a:solidFill>
                <a:latin typeface="Calibri" panose="020F0502020204030204" pitchFamily="34" charset="0"/>
                <a:cs typeface="Times New Roman" pitchFamily="18" charset="0"/>
              </a:rPr>
              <a:t>Lc</a:t>
            </a:r>
            <a:r>
              <a:rPr lang="es-PE" b="1" dirty="0">
                <a:solidFill>
                  <a:srgbClr val="000000">
                    <a:lumMod val="95000"/>
                    <a:lumOff val="5000"/>
                  </a:srgbClr>
                </a:solidFill>
                <a:latin typeface="Calibri" panose="020F0502020204030204" pitchFamily="34" charset="0"/>
                <a:cs typeface="Times New Roman" pitchFamily="18" charset="0"/>
              </a:rPr>
              <a:t> 12,32-48</a:t>
            </a:r>
            <a:endParaRPr lang="es-PE" sz="3200" dirty="0">
              <a:solidFill>
                <a:srgbClr val="000000">
                  <a:lumMod val="95000"/>
                  <a:lumOff val="5000"/>
                </a:srgbClr>
              </a:solidFill>
              <a:latin typeface="Arial" panose="020B0604020202020204" pitchFamily="34" charset="0"/>
              <a:cs typeface="Times New Roman" pitchFamily="18" charset="0"/>
            </a:endParaRPr>
          </a:p>
        </p:txBody>
      </p:sp>
      <p:sp>
        <p:nvSpPr>
          <p:cNvPr id="8" name="7 CuadroTexto"/>
          <p:cNvSpPr txBox="1"/>
          <p:nvPr/>
        </p:nvSpPr>
        <p:spPr>
          <a:xfrm>
            <a:off x="539206" y="4115394"/>
            <a:ext cx="8236226" cy="2246769"/>
          </a:xfrm>
          <a:prstGeom prst="rect">
            <a:avLst/>
          </a:prstGeom>
          <a:noFill/>
        </p:spPr>
        <p:txBody>
          <a:bodyPr wrap="square" rtlCol="0">
            <a:spAutoFit/>
          </a:bodyPr>
          <a:lstStyle/>
          <a:p>
            <a:pPr fontAlgn="base">
              <a:spcBef>
                <a:spcPct val="0"/>
              </a:spcBef>
              <a:spcAft>
                <a:spcPct val="0"/>
              </a:spcAft>
            </a:pPr>
            <a:r>
              <a:rPr lang="es-PE" sz="2800" i="1" u="sng"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Times New Roman" pitchFamily="18" charset="0"/>
                <a:cs typeface="Times New Roman" pitchFamily="18" charset="0"/>
              </a:rPr>
              <a:t>Motivación</a:t>
            </a:r>
            <a:r>
              <a:rPr lang="es-PE" sz="2800" i="1"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Times New Roman" pitchFamily="18" charset="0"/>
                <a:cs typeface="Times New Roman" pitchFamily="18" charset="0"/>
              </a:rPr>
              <a:t>:</a:t>
            </a:r>
          </a:p>
          <a:p>
            <a:pPr fontAlgn="base">
              <a:spcBef>
                <a:spcPct val="0"/>
              </a:spcBef>
              <a:spcAft>
                <a:spcPct val="0"/>
              </a:spcAft>
            </a:pPr>
            <a:r>
              <a:rPr lang="es-PE" sz="2800" i="1"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Times New Roman" pitchFamily="18" charset="0"/>
                <a:cs typeface="Times New Roman" pitchFamily="18" charset="0"/>
              </a:rPr>
              <a:t> El discípulo no puede afanarse por lo superfluo cuando ya es suya la gran riqueza: el Reino. Sin embargo,  no podrá bajar ni un momento la guardia, sino que deberá mantenerse vigilante y despierto.   </a:t>
            </a:r>
            <a:r>
              <a:rPr lang="es-PE" sz="2000" i="1"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Times New Roman" pitchFamily="18" charset="0"/>
                <a:cs typeface="Times New Roman" pitchFamily="18" charset="0"/>
              </a:rPr>
              <a:t>Escuchemos:</a:t>
            </a:r>
            <a:endParaRPr lang="es-PE" sz="2800" i="1" dirty="0">
              <a:ln w="19050">
                <a:solidFill>
                  <a:srgbClr val="000000">
                    <a:tint val="1000"/>
                  </a:srgbClr>
                </a:solidFill>
                <a:prstDash val="solid"/>
              </a:ln>
              <a:solidFill>
                <a:srgbClr val="FFFFFF"/>
              </a:solidFill>
              <a:effectLst>
                <a:glow rad="101600">
                  <a:srgbClr val="540000">
                    <a:alpha val="60000"/>
                  </a:srgbClr>
                </a:glow>
                <a:outerShdw blurRad="50000" dist="50800" dir="7500000" algn="tl">
                  <a:srgbClr val="000000">
                    <a:shade val="5000"/>
                    <a:alpha val="3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78260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jesus hablando a sus discipu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77" y="501986"/>
            <a:ext cx="8087932" cy="583442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3 Rectángulo"/>
          <p:cNvSpPr/>
          <p:nvPr/>
        </p:nvSpPr>
        <p:spPr>
          <a:xfrm>
            <a:off x="4146996" y="579260"/>
            <a:ext cx="4172757" cy="357190"/>
          </a:xfrm>
          <a:prstGeom prst="rect">
            <a:avLst/>
          </a:prstGeom>
        </p:spPr>
        <p:txBody>
          <a:bodyPr wrap="none">
            <a:prstTxWarp prst="textWave4">
              <a:avLst/>
            </a:prstTxWarp>
            <a:spAutoFit/>
          </a:bodyPr>
          <a:lstStyle/>
          <a:p>
            <a:pPr fontAlgn="base">
              <a:spcBef>
                <a:spcPct val="0"/>
              </a:spcBef>
              <a:spcAft>
                <a:spcPct val="0"/>
              </a:spcAft>
            </a:pPr>
            <a:r>
              <a:rPr lang="es-ES" sz="2400" b="1"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San Lucas 12, 32-48 </a:t>
            </a:r>
            <a:endParaRPr lang="es-PE" sz="2400" dirty="0">
              <a:solidFill>
                <a:srgbClr val="FFFFFF"/>
              </a:solidFill>
              <a:latin typeface="Times New Roman" pitchFamily="18" charset="0"/>
              <a:cs typeface="Times New Roman" pitchFamily="18" charset="0"/>
            </a:endParaRPr>
          </a:p>
        </p:txBody>
      </p:sp>
      <p:sp>
        <p:nvSpPr>
          <p:cNvPr id="5" name="4 Rectángulo"/>
          <p:cNvSpPr/>
          <p:nvPr/>
        </p:nvSpPr>
        <p:spPr>
          <a:xfrm>
            <a:off x="502277" y="757855"/>
            <a:ext cx="2417626" cy="5693866"/>
          </a:xfrm>
          <a:prstGeom prst="rect">
            <a:avLst/>
          </a:prstGeom>
        </p:spPr>
        <p:txBody>
          <a:bodyPr wrap="square">
            <a:spAutoFit/>
          </a:bodyPr>
          <a:lstStyle/>
          <a:p>
            <a:pPr fontAlgn="base">
              <a:spcBef>
                <a:spcPct val="50000"/>
              </a:spcBef>
              <a:spcAft>
                <a:spcPct val="0"/>
              </a:spcAft>
              <a:defRPr/>
            </a:pPr>
            <a:r>
              <a:rPr lang="es-ES" sz="2800" b="1" i="1" dirty="0">
                <a:solidFill>
                  <a:srgbClr val="FFFF00"/>
                </a:solidFill>
                <a:effectLst>
                  <a:glow rad="101600">
                    <a:srgbClr val="000000">
                      <a:satMod val="175000"/>
                      <a:alpha val="40000"/>
                    </a:srgbClr>
                  </a:glow>
                  <a:outerShdw blurRad="50800" dist="635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rPr>
              <a:t>En aquel tiempo, dijo Jesús a sus discípulos:             "No temas, pequeño rebaño, porque el Padre de ustedes ha tenido a bien darles el reino.                 </a:t>
            </a:r>
          </a:p>
        </p:txBody>
      </p:sp>
    </p:spTree>
    <p:extLst>
      <p:ext uri="{BB962C8B-B14F-4D97-AF65-F5344CB8AC3E}">
        <p14:creationId xmlns:p14="http://schemas.microsoft.com/office/powerpoint/2010/main" val="118671577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strVal val="#ppt_w+.3"/>
                                          </p:val>
                                        </p:tav>
                                        <p:tav tm="100000">
                                          <p:val>
                                            <p:strVal val="#ppt_w"/>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animEffect transition="in" filter="fade">
                                      <p:cBhvr>
                                        <p:cTn id="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04" y="502628"/>
            <a:ext cx="8098971" cy="5883965"/>
          </a:xfrm>
          <a:prstGeom prst="rect">
            <a:avLst/>
          </a:prstGeom>
        </p:spPr>
      </p:pic>
      <p:sp>
        <p:nvSpPr>
          <p:cNvPr id="6" name="Rectangle 3"/>
          <p:cNvSpPr>
            <a:spLocks noChangeArrowheads="1"/>
          </p:cNvSpPr>
          <p:nvPr/>
        </p:nvSpPr>
        <p:spPr bwMode="auto">
          <a:xfrm>
            <a:off x="459046" y="4506316"/>
            <a:ext cx="8028249" cy="1815882"/>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PE" sz="2800" i="1" dirty="0">
                <a:ln>
                  <a:solidFill>
                    <a:srgbClr val="FFFF00"/>
                  </a:solidFill>
                </a:ln>
                <a:solidFill>
                  <a:srgbClr val="FFFFFF"/>
                </a:solidFill>
                <a:effectLst>
                  <a:glow rad="101600">
                    <a:srgbClr val="540000">
                      <a:alpha val="60000"/>
                    </a:srgbClr>
                  </a:glow>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Vendan sus bienes y den limosna; consíganse  bolsas que no se desgasten, </a:t>
            </a:r>
            <a:r>
              <a:rPr lang="es-ES" sz="2800" i="1" dirty="0">
                <a:ln>
                  <a:solidFill>
                    <a:srgbClr val="FFFF00"/>
                  </a:solidFill>
                </a:ln>
                <a:solidFill>
                  <a:srgbClr val="FFFFFF"/>
                </a:solidFill>
                <a:effectLst>
                  <a:glow rad="101600">
                    <a:srgbClr val="540000">
                      <a:alpha val="60000"/>
                    </a:srgbClr>
                  </a:glow>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y acumulen un tesoro inagotable en el cielo, donde no se acercan los ladrones ni destruye la polilla. </a:t>
            </a:r>
          </a:p>
        </p:txBody>
      </p:sp>
    </p:spTree>
    <p:extLst>
      <p:ext uri="{BB962C8B-B14F-4D97-AF65-F5344CB8AC3E}">
        <p14:creationId xmlns:p14="http://schemas.microsoft.com/office/powerpoint/2010/main" val="218029315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strVal val="#ppt_w+.3"/>
                                          </p:val>
                                        </p:tav>
                                        <p:tav tm="100000">
                                          <p:val>
                                            <p:strVal val="#ppt_w"/>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animEffect transition="in" filter="fade">
                                      <p:cBhvr>
                                        <p:cTn id="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29 Europa de noche">
  <a:themeElements>
    <a:clrScheme name="PE29 Europa de noch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29 Europa de noche">
      <a:majorFont>
        <a:latin typeface="Arial"/>
        <a:ea typeface=""/>
        <a:cs typeface="Times New Roman (Hebrew)"/>
      </a:majorFont>
      <a:minorFont>
        <a:latin typeface="Arial"/>
        <a:ea typeface=""/>
        <a:cs typeface="Times New Roman (Hebrew)"/>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29 Europa de noch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29 Europa de noch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29 Europa de noch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29 Europa de noch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29 Europa de noch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29 Europa de noch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29 Europa de noch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29 Europa de noch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29 Europa de noch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29 Europa de noch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29 Europa de noch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29 Europa de noch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1" i="1" u="none" strike="noStrike" cap="none" normalizeH="0" baseline="0" smtClean="0">
            <a:ln>
              <a:noFill/>
            </a:ln>
            <a:solidFill>
              <a:schemeClr val="tx1"/>
            </a:solidFill>
            <a:effectLst/>
            <a:latin typeface="Comic Sans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1" i="1" u="none" strike="noStrike" cap="none" normalizeH="0" baseline="0" smtClean="0">
            <a:ln>
              <a:noFill/>
            </a:ln>
            <a:solidFill>
              <a:schemeClr val="tx1"/>
            </a:solidFill>
            <a:effectLst/>
            <a:latin typeface="Comic Sans M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1888</Words>
  <Application>Microsoft Office PowerPoint</Application>
  <PresentationFormat>Presentación en pantalla (4:3)</PresentationFormat>
  <Paragraphs>98</Paragraphs>
  <Slides>40</Slides>
  <Notes>1</Notes>
  <HiddenSlides>0</HiddenSlides>
  <MMClips>0</MMClips>
  <ScaleCrop>false</ScaleCrop>
  <HeadingPairs>
    <vt:vector size="6" baseType="variant">
      <vt:variant>
        <vt:lpstr>Fuentes usadas</vt:lpstr>
      </vt:variant>
      <vt:variant>
        <vt:i4>27</vt:i4>
      </vt:variant>
      <vt:variant>
        <vt:lpstr>Tema</vt:lpstr>
      </vt:variant>
      <vt:variant>
        <vt:i4>3</vt:i4>
      </vt:variant>
      <vt:variant>
        <vt:lpstr>Títulos de diapositiva</vt:lpstr>
      </vt:variant>
      <vt:variant>
        <vt:i4>40</vt:i4>
      </vt:variant>
    </vt:vector>
  </HeadingPairs>
  <TitlesOfParts>
    <vt:vector size="70" baseType="lpstr">
      <vt:lpstr>Adobe Heiti Std R</vt:lpstr>
      <vt:lpstr>Arial Unicode MS</vt:lpstr>
      <vt:lpstr>Agency FB</vt:lpstr>
      <vt:lpstr>AR CENA</vt:lpstr>
      <vt:lpstr>AR CHRISTY</vt:lpstr>
      <vt:lpstr>AR ESSENCE</vt:lpstr>
      <vt:lpstr>Arial</vt:lpstr>
      <vt:lpstr>Arial Rounded MT Bold</vt:lpstr>
      <vt:lpstr>Baskerville Old Face</vt:lpstr>
      <vt:lpstr>Bodoni Bk BT</vt:lpstr>
      <vt:lpstr>Calibri</vt:lpstr>
      <vt:lpstr>Calibri Light</vt:lpstr>
      <vt:lpstr>Clarendon Blk BT</vt:lpstr>
      <vt:lpstr>Comic Sans MS</vt:lpstr>
      <vt:lpstr>Exotc350 DmBd BT</vt:lpstr>
      <vt:lpstr>Kristen ITC</vt:lpstr>
      <vt:lpstr>Poor Richard</vt:lpstr>
      <vt:lpstr>Rockwell</vt:lpstr>
      <vt:lpstr>Tahoma</vt:lpstr>
      <vt:lpstr>Tekton Pro</vt:lpstr>
      <vt:lpstr>Tekton Pro Ext</vt:lpstr>
      <vt:lpstr>Times</vt:lpstr>
      <vt:lpstr>Times New Roman</vt:lpstr>
      <vt:lpstr>Times New Roman (Hebrew)</vt:lpstr>
      <vt:lpstr>Verdana</vt:lpstr>
      <vt:lpstr>Wingdings</vt:lpstr>
      <vt:lpstr>Wingdings 2</vt:lpstr>
      <vt:lpstr>Tema de Office</vt:lpstr>
      <vt:lpstr>PE29 Europa de noche</vt:lpstr>
      <vt:lpstr>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1</cp:revision>
  <dcterms:created xsi:type="dcterms:W3CDTF">2019-08-06T01:02:20Z</dcterms:created>
  <dcterms:modified xsi:type="dcterms:W3CDTF">2019-08-06T01:11:24Z</dcterms:modified>
</cp:coreProperties>
</file>