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Lst>
  <p:notesMasterIdLst>
    <p:notesMasterId r:id="rId49"/>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34340-EF1F-43AE-9FC1-03F9063286E4}" type="datetimeFigureOut">
              <a:rPr lang="es-PE" smtClean="0"/>
              <a:t>08/07/2019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67AC3C-5880-4222-87C3-9F2E560CE508}" type="slidenum">
              <a:rPr lang="es-PE" smtClean="0"/>
              <a:t>‹Nº›</a:t>
            </a:fld>
            <a:endParaRPr lang="es-PE"/>
          </a:p>
        </p:txBody>
      </p:sp>
    </p:spTree>
    <p:extLst>
      <p:ext uri="{BB962C8B-B14F-4D97-AF65-F5344CB8AC3E}">
        <p14:creationId xmlns:p14="http://schemas.microsoft.com/office/powerpoint/2010/main" val="300737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566CD-67C8-4BFB-8EF0-B5740338F084}" type="slidenum">
              <a:rPr lang="es-ES">
                <a:solidFill>
                  <a:prstClr val="black"/>
                </a:solidFill>
              </a:rPr>
              <a:pPr/>
              <a:t>4</a:t>
            </a:fld>
            <a:endParaRPr lang="es-ES" dirty="0">
              <a:solidFill>
                <a:prstClr val="black"/>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230950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197B1-E42A-4EE5-B98E-D98E83F63D8C}" type="slidenum">
              <a:rPr lang="es-ES">
                <a:solidFill>
                  <a:prstClr val="black"/>
                </a:solidFill>
              </a:rPr>
              <a:pPr/>
              <a:t>5</a:t>
            </a:fld>
            <a:endParaRPr lang="es-ES" dirty="0">
              <a:solidFill>
                <a:prstClr val="black"/>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193176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EE33E-13A5-447B-BD13-8A43BDC28AC7}" type="slidenum">
              <a:rPr lang="es-ES">
                <a:solidFill>
                  <a:prstClr val="black"/>
                </a:solidFill>
              </a:rPr>
              <a:pPr/>
              <a:t>6</a:t>
            </a:fld>
            <a:endParaRPr lang="es-ES">
              <a:solidFill>
                <a:prstClr val="black"/>
              </a:solidFill>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9237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A75CCB59-03E3-4FE2-BD01-40B2B07BE998}" type="slidenum">
              <a:rPr lang="es-PE" smtClean="0">
                <a:solidFill>
                  <a:prstClr val="black"/>
                </a:solidFill>
              </a:rPr>
              <a:pPr/>
              <a:t>21</a:t>
            </a:fld>
            <a:endParaRPr lang="es-PE">
              <a:solidFill>
                <a:prstClr val="black"/>
              </a:solidFill>
            </a:endParaRPr>
          </a:p>
        </p:txBody>
      </p:sp>
    </p:spTree>
    <p:extLst>
      <p:ext uri="{BB962C8B-B14F-4D97-AF65-F5344CB8AC3E}">
        <p14:creationId xmlns:p14="http://schemas.microsoft.com/office/powerpoint/2010/main" val="270024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F745E1F-E9A9-4810-B912-30BAEEDB309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50216935"/>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CDE7876-3786-43F7-8F6A-7D597CA2B27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89020897"/>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177782F-8054-4A53-B493-6BF70FC1F16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67104095"/>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3A099FE-9EB2-44B9-B59B-DA4D16F9DCE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161082194"/>
      </p:ext>
    </p:extLst>
  </p:cSld>
  <p:clrMapOvr>
    <a:masterClrMapping/>
  </p:clrMapOvr>
  <p:transition spd="med">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16A5B99-7D81-4B8E-9111-D460D39D303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551836983"/>
      </p:ext>
    </p:extLst>
  </p:cSld>
  <p:clrMapOvr>
    <a:masterClrMapping/>
  </p:clrMapOvr>
  <p:transition spd="med">
    <p:pull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37AF2C3-EBC8-4DE2-B773-F2223CF9188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102388714"/>
      </p:ext>
    </p:extLst>
  </p:cSld>
  <p:clrMapOvr>
    <a:masterClrMapping/>
  </p:clrMapOvr>
  <p:transition spd="med">
    <p:pull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0653918-3B78-4806-8FBB-6DDE88327F6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73561245"/>
      </p:ext>
    </p:extLst>
  </p:cSld>
  <p:clrMapOvr>
    <a:masterClrMapping/>
  </p:clrMapOvr>
  <p:transition spd="med">
    <p:pull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C644E9FC-C375-4CFB-A361-565E3328EC7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88957935"/>
      </p:ext>
    </p:extLst>
  </p:cSld>
  <p:clrMapOvr>
    <a:masterClrMapping/>
  </p:clrMapOvr>
  <p:transition spd="med">
    <p:pull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5BE1C188-2461-4236-AEC6-D861FEC4651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59256673"/>
      </p:ext>
    </p:extLst>
  </p:cSld>
  <p:clrMapOvr>
    <a:masterClrMapping/>
  </p:clrMapOvr>
  <p:transition spd="med">
    <p:pull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4E686640-0DE9-45B3-A898-2DF72E38F11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509306504"/>
      </p:ext>
    </p:extLst>
  </p:cSld>
  <p:clrMapOvr>
    <a:masterClrMapping/>
  </p:clrMapOvr>
  <p:transition spd="med">
    <p:pull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4665661-7A51-4B66-AC99-07E094280E9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39679489"/>
      </p:ext>
    </p:extLst>
  </p:cSld>
  <p:clrMapOvr>
    <a:masterClrMapping/>
  </p:clrMapOvr>
  <p:transition spd="med">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B966762-342E-4B02-AA50-8311B1A794F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00200675"/>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149A38E-CE2E-4C82-A024-444E0DDBCE5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22091829"/>
      </p:ext>
    </p:extLst>
  </p:cSld>
  <p:clrMapOvr>
    <a:masterClrMapping/>
  </p:clrMapOvr>
  <p:transition spd="med">
    <p:pull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DC3FDCF-68F7-49E2-B5F6-78C3AD9CA5F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90532469"/>
      </p:ext>
    </p:extLst>
  </p:cSld>
  <p:clrMapOvr>
    <a:masterClrMapping/>
  </p:clrMapOvr>
  <p:transition spd="med">
    <p:pull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1AE0607-75A6-4445-B472-34FE60C804E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735628320"/>
      </p:ext>
    </p:extLst>
  </p:cSld>
  <p:clrMapOvr>
    <a:masterClrMapping/>
  </p:clrMapOvr>
  <p:transition spd="med">
    <p:pull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AD892023-8F86-469F-8AEE-32F35DB0B0AF}" type="datetime10">
              <a:rPr lang="ca-ES">
                <a:solidFill>
                  <a:srgbClr val="000000"/>
                </a:solidFill>
              </a:rPr>
              <a:pPr>
                <a:defRPr/>
              </a:pPr>
              <a:t>13:06</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FD5E49-1018-47B0-BB77-4AE760F5824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42953841"/>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A1D455E9-AFBD-4BC8-893C-28339DF1E521}" type="datetime10">
              <a:rPr lang="ca-ES">
                <a:solidFill>
                  <a:srgbClr val="000000"/>
                </a:solidFill>
              </a:rPr>
              <a:pPr>
                <a:defRPr/>
              </a:pPr>
              <a:t>13:06</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1B44E-6793-445B-AF27-F0E00F018E2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7012284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01593104-0F09-4049-A853-96A716F53CF8}" type="datetime10">
              <a:rPr lang="ca-ES">
                <a:solidFill>
                  <a:srgbClr val="000000"/>
                </a:solidFill>
              </a:rPr>
              <a:pPr>
                <a:defRPr/>
              </a:pPr>
              <a:t>13:06</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91D2A6-F80A-4DE8-97AF-B40820961AB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21546060"/>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8C1FE1DA-49D1-4A1D-82DF-15D8791AA249}" type="datetime10">
              <a:rPr lang="ca-ES">
                <a:solidFill>
                  <a:srgbClr val="000000"/>
                </a:solidFill>
              </a:rPr>
              <a:pPr>
                <a:defRPr/>
              </a:pPr>
              <a:t>13:06</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7B81DE-AAAB-44D3-B685-E764F93ED7B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08258146"/>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ED42A5DE-D0F2-4329-986D-C75413C63874}" type="datetime10">
              <a:rPr lang="ca-ES">
                <a:solidFill>
                  <a:srgbClr val="000000"/>
                </a:solidFill>
              </a:rPr>
              <a:pPr>
                <a:defRPr/>
              </a:pPr>
              <a:t>13:06</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C661C4-AD1A-4391-B542-B5575FAE362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85454935"/>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4C0EA463-9B9E-48DD-80F3-F851D9C54828}" type="datetime10">
              <a:rPr lang="ca-ES">
                <a:solidFill>
                  <a:srgbClr val="000000"/>
                </a:solidFill>
              </a:rPr>
              <a:pPr>
                <a:defRPr/>
              </a:pPr>
              <a:t>13:06</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D0B1E4-6C4C-4835-BF4C-C8ECF3AC8FA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95475410"/>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6E24A8-D8C4-4014-9B2A-6B8277FE9054}" type="datetime10">
              <a:rPr lang="ca-ES">
                <a:solidFill>
                  <a:srgbClr val="000000"/>
                </a:solidFill>
              </a:rPr>
              <a:pPr>
                <a:defRPr/>
              </a:pPr>
              <a:t>13:06</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C3DFE8-8DB7-47FD-AD24-A51227A0F27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88362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2549B7F-8D98-4550-8602-C82763B0F29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892886993"/>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BE17DEC-7010-415E-94F8-FD6F1B272BC8}" type="datetime10">
              <a:rPr lang="ca-ES">
                <a:solidFill>
                  <a:srgbClr val="000000"/>
                </a:solidFill>
              </a:rPr>
              <a:pPr>
                <a:defRPr/>
              </a:pPr>
              <a:t>13:06</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7553F9-E0B5-40E7-AE30-115331F637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02854202"/>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AFAD7D0-5DD4-43C3-A17D-78A58D02E5CE}" type="datetime10">
              <a:rPr lang="ca-ES">
                <a:solidFill>
                  <a:srgbClr val="000000"/>
                </a:solidFill>
              </a:rPr>
              <a:pPr>
                <a:defRPr/>
              </a:pPr>
              <a:t>13:06</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9CA8A4-F090-4C23-B934-442C1F6A171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36611913"/>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E25CEEB8-28FD-45F4-BAF9-74AC684DFDC6}" type="datetime10">
              <a:rPr lang="ca-ES">
                <a:solidFill>
                  <a:srgbClr val="000000"/>
                </a:solidFill>
              </a:rPr>
              <a:pPr>
                <a:defRPr/>
              </a:pPr>
              <a:t>13:06</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F325B9-1472-46A7-8386-00CEBFC1821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07419948"/>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DA7B965E-6F87-47B1-8D1A-360F1ECB6E73}" type="datetime10">
              <a:rPr lang="ca-ES">
                <a:solidFill>
                  <a:srgbClr val="000000"/>
                </a:solidFill>
              </a:rPr>
              <a:pPr>
                <a:defRPr/>
              </a:pPr>
              <a:t>13:06</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F8F255-4F0E-46B7-820F-90E18F27C47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2555231"/>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B4A99E0-56E1-4C42-B948-AE6DACEFD8FB}"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648860374"/>
      </p:ext>
    </p:extLst>
  </p:cSld>
  <p:clrMapOvr>
    <a:masterClrMapping/>
  </p:clrMapOvr>
  <p:transition spd="med" advClick="0" advTm="12000">
    <p:wheel spokes="2"/>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0C15F2C-D447-4409-AD42-0114CBBF7BB1}"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400525878"/>
      </p:ext>
    </p:extLst>
  </p:cSld>
  <p:clrMapOvr>
    <a:masterClrMapping/>
  </p:clrMapOvr>
  <p:transition spd="med" advClick="0" advTm="12000">
    <p:wheel spokes="2"/>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75C99C5-96AC-4361-8BFA-55E77A045277}"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731764726"/>
      </p:ext>
    </p:extLst>
  </p:cSld>
  <p:clrMapOvr>
    <a:masterClrMapping/>
  </p:clrMapOvr>
  <p:transition spd="med" advClick="0" advTm="12000">
    <p:wheel spokes="2"/>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9750210-0C55-4A86-9EAD-0C6BDDEFA9AB}"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182911384"/>
      </p:ext>
    </p:extLst>
  </p:cSld>
  <p:clrMapOvr>
    <a:masterClrMapping/>
  </p:clrMapOvr>
  <p:transition spd="med" advClick="0" advTm="12000">
    <p:wheel spokes="2"/>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pt-BR">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EFD0E63-3838-4C56-A324-00FA749A7DFA}"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337624290"/>
      </p:ext>
    </p:extLst>
  </p:cSld>
  <p:clrMapOvr>
    <a:masterClrMapping/>
  </p:clrMapOvr>
  <p:transition spd="med" advClick="0" advTm="12000">
    <p:wheel spokes="2"/>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pt-BR">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84AF7983-ADB8-4A6A-A0C4-17F3DA173E7F}"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322145353"/>
      </p:ext>
    </p:extLst>
  </p:cSld>
  <p:clrMapOvr>
    <a:masterClrMapping/>
  </p:clrMapOvr>
  <p:transition spd="med" advClick="0" advTm="12000">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A5EE2F5-EEF3-491D-9DE7-9A39513CEBE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839237337"/>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pt-BR">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2060768B-2D6F-426C-AB02-E71A1EB4E674}"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50819442"/>
      </p:ext>
    </p:extLst>
  </p:cSld>
  <p:clrMapOvr>
    <a:masterClrMapping/>
  </p:clrMapOvr>
  <p:transition spd="med" advClick="0" advTm="12000">
    <p:wheel spokes="2"/>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6AEF358-7987-437C-BF09-888FD672B36B}"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313803534"/>
      </p:ext>
    </p:extLst>
  </p:cSld>
  <p:clrMapOvr>
    <a:masterClrMapping/>
  </p:clrMapOvr>
  <p:transition spd="med" advClick="0" advTm="12000">
    <p:wheel spokes="2"/>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pt-BR">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76D388D-A499-49FD-A0E6-01205E0C6A1B}"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1169153607"/>
      </p:ext>
    </p:extLst>
  </p:cSld>
  <p:clrMapOvr>
    <a:masterClrMapping/>
  </p:clrMapOvr>
  <p:transition spd="med" advClick="0" advTm="12000">
    <p:wheel spokes="2"/>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0790CDA-6DCD-4C46-9A36-D52FE757A98D}"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71885538"/>
      </p:ext>
    </p:extLst>
  </p:cSld>
  <p:clrMapOvr>
    <a:masterClrMapping/>
  </p:clrMapOvr>
  <p:transition spd="med" advClick="0" advTm="12000">
    <p:wheel spokes="2"/>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pt-BR">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pt-BR">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430B13E-3A3D-47B4-A15A-D38E7C673FFE}"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2872285609"/>
      </p:ext>
    </p:extLst>
  </p:cSld>
  <p:clrMapOvr>
    <a:masterClrMapping/>
  </p:clrMapOvr>
  <p:transition spd="med" advClick="0" advTm="12000">
    <p:wheel spokes="2"/>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25C2D-2A31-48EC-9E14-AFDD2D6CD04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197548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1D295-3A93-4BEE-8D22-0AC5F3B50E2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836275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C218EA-C9CE-4D14-A146-490E48DFF87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34704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7DB6BA-B960-4A25-9780-2AAE256136A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03075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CCC80D-67A7-4C20-B14E-1B0C7B1E11C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96942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C186656-ECEC-469D-A14B-7FC4B78310D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19288980"/>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0ECCC8-ABF8-4EF2-B897-86239D0239D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3791149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42C5B9-7E3F-462A-8445-AE40B1F5ECE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83431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16F317-CA05-4CE7-B88E-1B7D4A4754E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46584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95879B-6BBC-4FCC-BD82-0B65CCD644B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358476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B662E9-8D5C-45B5-9367-7C8C56DE80D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11908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539872-2921-4F5F-B319-952CA1528FA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729863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A38A7D1-6E27-4F29-AE21-11A74C490A77}"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342854153"/>
      </p:ext>
    </p:extLst>
  </p:cSld>
  <p:clrMapOvr>
    <a:masterClrMapping/>
  </p:clrMapOvr>
  <p:transition spd="med" advClick="0" advTm="12000">
    <p:check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46F64A1-437E-4D25-8479-F876E1956B2C}"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912734017"/>
      </p:ext>
    </p:extLst>
  </p:cSld>
  <p:clrMapOvr>
    <a:masterClrMapping/>
  </p:clrMapOvr>
  <p:transition spd="med" advClick="0" advTm="12000">
    <p:check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A80D77D-C8B6-4C05-92F8-A864A40143E1}"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59271882"/>
      </p:ext>
    </p:extLst>
  </p:cSld>
  <p:clrMapOvr>
    <a:masterClrMapping/>
  </p:clrMapOvr>
  <p:transition spd="med" advClick="0" advTm="12000">
    <p:check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nl-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CD4DAB1-8FA9-40F5-B7ED-B5A0A3680331}"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1654770791"/>
      </p:ext>
    </p:extLst>
  </p:cSld>
  <p:clrMapOvr>
    <a:masterClrMapping/>
  </p:clrMapOvr>
  <p:transition spd="med" advClick="0" advTm="12000">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FC1C02E8-150D-4EEF-A8C5-9CF8F03C679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21207755"/>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nl-NL">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72C1B5B9-1245-4A1A-BB3C-296065FDA32B}"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518368996"/>
      </p:ext>
    </p:extLst>
  </p:cSld>
  <p:clrMapOvr>
    <a:masterClrMapping/>
  </p:clrMapOvr>
  <p:transition spd="med" advClick="0" advTm="12000">
    <p:check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nl-NL">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CABA7B54-2527-4EF7-A4C6-08A609CA5B7D}"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581476655"/>
      </p:ext>
    </p:extLst>
  </p:cSld>
  <p:clrMapOvr>
    <a:masterClrMapping/>
  </p:clrMapOvr>
  <p:transition spd="med" advClick="0" advTm="12000">
    <p:check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nl-NL">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A02F1B7C-AF88-4F3A-92EA-375752194B7B}"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809150737"/>
      </p:ext>
    </p:extLst>
  </p:cSld>
  <p:clrMapOvr>
    <a:masterClrMapping/>
  </p:clrMapOvr>
  <p:transition spd="med" advClick="0" advTm="12000">
    <p:check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nl-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6551093-3CB3-4AF9-A455-7BD054AA7424}"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182225287"/>
      </p:ext>
    </p:extLst>
  </p:cSld>
  <p:clrMapOvr>
    <a:masterClrMapping/>
  </p:clrMapOvr>
  <p:transition spd="med" advClick="0" advTm="12000">
    <p:check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nl-NL">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FB0E030-A6B6-4F9E-BD2B-CE381E6FC849}"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200281723"/>
      </p:ext>
    </p:extLst>
  </p:cSld>
  <p:clrMapOvr>
    <a:masterClrMapping/>
  </p:clrMapOvr>
  <p:transition spd="med" advClick="0" advTm="12000">
    <p:check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E33681F-FFA1-428E-B8B6-283343D58ED1}"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3510829990"/>
      </p:ext>
    </p:extLst>
  </p:cSld>
  <p:clrMapOvr>
    <a:masterClrMapping/>
  </p:clrMapOvr>
  <p:transition spd="med" advClick="0" advTm="12000">
    <p:check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nl-NL">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367C6A0-2CF1-49A7-9DCD-806C2DD33DDD}" type="slidenum">
              <a:rPr lang="nl-NL">
                <a:solidFill>
                  <a:srgbClr val="000000"/>
                </a:solidFill>
              </a:rPr>
              <a:pPr/>
              <a:t>‹Nº›</a:t>
            </a:fld>
            <a:endParaRPr lang="nl-NL">
              <a:solidFill>
                <a:srgbClr val="000000"/>
              </a:solidFill>
            </a:endParaRPr>
          </a:p>
        </p:txBody>
      </p:sp>
    </p:spTree>
    <p:extLst>
      <p:ext uri="{BB962C8B-B14F-4D97-AF65-F5344CB8AC3E}">
        <p14:creationId xmlns:p14="http://schemas.microsoft.com/office/powerpoint/2010/main" val="2112281626"/>
      </p:ext>
    </p:extLst>
  </p:cSld>
  <p:clrMapOvr>
    <a:masterClrMapping/>
  </p:clrMapOvr>
  <p:transition spd="med" advClick="0" advTm="12000">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4A6016C2-A079-40A3-9D73-F8D0D934CDB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46571031"/>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5892844-2272-42FA-9A0C-4C622326197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99716630"/>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8B2FA9F-8624-40BE-B160-A38DCC968DF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54621168"/>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2B6D362-701F-466C-816C-BE543F0963B0}"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34797755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4FBBDEDA-30B6-4747-A177-D96713419B1A}"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12856429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pull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fld id="{BAABB937-DCC0-40AA-B265-072F1A0AB59F}" type="datetime10">
              <a:rPr lang="ca-ES">
                <a:solidFill>
                  <a:srgbClr val="000000"/>
                </a:solidFill>
              </a:rPr>
              <a:pPr fontAlgn="base">
                <a:spcBef>
                  <a:spcPct val="0"/>
                </a:spcBef>
                <a:spcAft>
                  <a:spcPct val="0"/>
                </a:spcAft>
                <a:defRPr/>
              </a:pPr>
              <a:t>13:06</a:t>
            </a:fld>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9AA4E8A5-EB6C-4DAE-8D30-3E5221E8479D}"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4782988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pt-BR">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pt-BR">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760D349-8D3C-4C23-9A14-1E79C706089F}" type="slidenum">
              <a:rPr lang="pt-BR">
                <a:solidFill>
                  <a:srgbClr val="000000"/>
                </a:solidFill>
                <a:latin typeface="Times New Roman" pitchFamily="18" charset="0"/>
              </a:rPr>
              <a:pPr fontAlgn="base">
                <a:spcBef>
                  <a:spcPct val="0"/>
                </a:spcBef>
                <a:spcAft>
                  <a:spcPct val="0"/>
                </a:spcAft>
              </a:pPr>
              <a:t>‹Nº›</a:t>
            </a:fld>
            <a:endParaRPr lang="pt-BR">
              <a:solidFill>
                <a:srgbClr val="000000"/>
              </a:solidFill>
              <a:latin typeface="Times New Roman" pitchFamily="18" charset="0"/>
            </a:endParaRPr>
          </a:p>
        </p:txBody>
      </p:sp>
    </p:spTree>
    <p:extLst>
      <p:ext uri="{BB962C8B-B14F-4D97-AF65-F5344CB8AC3E}">
        <p14:creationId xmlns:p14="http://schemas.microsoft.com/office/powerpoint/2010/main" val="20560802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advClick="0" advTm="12000">
    <p:wheel spokes="2"/>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ca-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04F3456-A9A2-4E94-AB5C-378AD06A428C}" type="slidenum">
              <a:rPr lang="ca-ES">
                <a:solidFill>
                  <a:srgbClr val="000000"/>
                </a:solidFill>
                <a:latin typeface="Times New Roman" pitchFamily="18" charset="0"/>
              </a:rPr>
              <a:pPr fontAlgn="base">
                <a:spcBef>
                  <a:spcPct val="0"/>
                </a:spcBef>
                <a:spcAft>
                  <a:spcPct val="0"/>
                </a:spcAft>
                <a:defRPr/>
              </a:pPr>
              <a:t>‹Nº›</a:t>
            </a:fld>
            <a:endParaRPr lang="ca-ES">
              <a:solidFill>
                <a:srgbClr val="000000"/>
              </a:solidFill>
              <a:latin typeface="Times New Roman" pitchFamily="18" charset="0"/>
            </a:endParaRPr>
          </a:p>
        </p:txBody>
      </p:sp>
    </p:spTree>
    <p:extLst>
      <p:ext uri="{BB962C8B-B14F-4D97-AF65-F5344CB8AC3E}">
        <p14:creationId xmlns:p14="http://schemas.microsoft.com/office/powerpoint/2010/main" val="2987553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nl-NL">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nl-NL">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0D23E22-D052-4279-B93B-7959AAAE588D}" type="slidenum">
              <a:rPr lang="nl-NL">
                <a:solidFill>
                  <a:srgbClr val="000000"/>
                </a:solidFill>
                <a:latin typeface="Times New Roman" pitchFamily="18" charset="0"/>
              </a:rPr>
              <a:pPr fontAlgn="base">
                <a:spcBef>
                  <a:spcPct val="0"/>
                </a:spcBef>
                <a:spcAft>
                  <a:spcPct val="0"/>
                </a:spcAft>
              </a:pPr>
              <a:t>‹Nº›</a:t>
            </a:fld>
            <a:endParaRPr lang="nl-NL">
              <a:solidFill>
                <a:srgbClr val="000000"/>
              </a:solidFill>
              <a:latin typeface="Times New Roman" pitchFamily="18" charset="0"/>
            </a:endParaRPr>
          </a:p>
        </p:txBody>
      </p:sp>
    </p:spTree>
    <p:extLst>
      <p:ext uri="{BB962C8B-B14F-4D97-AF65-F5344CB8AC3E}">
        <p14:creationId xmlns:p14="http://schemas.microsoft.com/office/powerpoint/2010/main" val="27213843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advClick="0" advTm="12000">
    <p:checker/>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49" y="522170"/>
            <a:ext cx="8023538" cy="5814235"/>
          </a:xfrm>
          <a:prstGeom prst="rect">
            <a:avLst/>
          </a:prstGeom>
          <a:scene3d>
            <a:camera prst="orthographicFront"/>
            <a:lightRig rig="threePt" dir="t"/>
          </a:scene3d>
          <a:sp3d>
            <a:bevelT prst="convex"/>
          </a:sp3d>
        </p:spPr>
      </p:pic>
      <p:sp>
        <p:nvSpPr>
          <p:cNvPr id="3" name="Rectángulo 2"/>
          <p:cNvSpPr/>
          <p:nvPr/>
        </p:nvSpPr>
        <p:spPr>
          <a:xfrm>
            <a:off x="814313" y="5902388"/>
            <a:ext cx="938077" cy="338554"/>
          </a:xfrm>
          <a:prstGeom prst="rect">
            <a:avLst/>
          </a:prstGeom>
        </p:spPr>
        <p:txBody>
          <a:bodyPr wrap="none">
            <a:spAutoFit/>
          </a:bodyPr>
          <a:lstStyle/>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latin typeface="Arial" panose="020B0604020202020204" pitchFamily="34" charset="0"/>
              </a:rPr>
              <a:t> P. Érick Félix</a:t>
            </a:r>
            <a:endParaRPr lang="es-PE" sz="8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7117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Ernesto Cortázar - Piruette.wav"/>
          </p:stSnd>
        </p:sndAc>
      </p:transition>
    </mc:Choice>
    <mc:Fallback xmlns="">
      <p:transition spd="slow">
        <p:fade/>
        <p:sndAc>
          <p:stSnd loop="1">
            <p:snd r:embed="rId4" name="Ernesto Cortázar - Piruett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477610"/>
            <a:ext cx="8153400" cy="5902779"/>
          </a:xfrm>
          <a:prstGeom prst="rect">
            <a:avLst/>
          </a:prstGeom>
          <a:scene3d>
            <a:camera prst="orthographicFront"/>
            <a:lightRig rig="threePt" dir="t"/>
          </a:scene3d>
          <a:sp3d>
            <a:bevelT prst="convex"/>
          </a:sp3d>
        </p:spPr>
      </p:pic>
      <p:sp>
        <p:nvSpPr>
          <p:cNvPr id="2" name="Rectangle 3"/>
          <p:cNvSpPr>
            <a:spLocks noChangeArrowheads="1"/>
          </p:cNvSpPr>
          <p:nvPr/>
        </p:nvSpPr>
        <p:spPr bwMode="auto">
          <a:xfrm>
            <a:off x="5274434" y="4170447"/>
            <a:ext cx="3374266" cy="193899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50000"/>
              </a:spcBef>
              <a:spcAft>
                <a:spcPct val="0"/>
              </a:spcAft>
              <a:defRPr/>
            </a:pPr>
            <a:r>
              <a:rPr lang="es-ES" sz="3000" b="1" dirty="0">
                <a:solidFill>
                  <a:srgbClr val="FFFF00"/>
                </a:solidFill>
                <a:effectLst>
                  <a:outerShdw blurRad="38100" dist="38100" dir="2700000" algn="tl">
                    <a:srgbClr val="000000"/>
                  </a:outerShdw>
                </a:effectLst>
                <a:latin typeface="Comic Sans MS" panose="030F0702030302020204" pitchFamily="66" charset="0"/>
                <a:ea typeface="Arial Unicode MS" pitchFamily="34" charset="-128"/>
                <a:cs typeface="Arial Unicode MS" pitchFamily="34" charset="-128"/>
              </a:rPr>
              <a:t>Él le </a:t>
            </a:r>
            <a:r>
              <a:rPr lang="es-ES" sz="3000" b="1" dirty="0" err="1">
                <a:solidFill>
                  <a:srgbClr val="FFFF00"/>
                </a:solidFill>
                <a:effectLst>
                  <a:outerShdw blurRad="38100" dist="38100" dir="2700000" algn="tl">
                    <a:srgbClr val="000000"/>
                  </a:outerShdw>
                </a:effectLst>
                <a:latin typeface="Comic Sans MS" panose="030F0702030302020204" pitchFamily="66" charset="0"/>
                <a:ea typeface="Arial Unicode MS" pitchFamily="34" charset="-128"/>
                <a:cs typeface="Arial Unicode MS" pitchFamily="34" charset="-128"/>
              </a:rPr>
              <a:t>dijo:“Bien</a:t>
            </a:r>
            <a:r>
              <a:rPr lang="es-ES" sz="3000" b="1" dirty="0">
                <a:solidFill>
                  <a:srgbClr val="FFFF00"/>
                </a:solidFill>
                <a:effectLst>
                  <a:outerShdw blurRad="38100" dist="38100" dir="2700000" algn="tl">
                    <a:srgbClr val="000000"/>
                  </a:outerShdw>
                </a:effectLst>
                <a:latin typeface="Comic Sans MS" panose="030F0702030302020204" pitchFamily="66" charset="0"/>
                <a:ea typeface="Arial Unicode MS" pitchFamily="34" charset="-128"/>
                <a:cs typeface="Arial Unicode MS" pitchFamily="34" charset="-128"/>
              </a:rPr>
              <a:t> dicho. Haz esto y tendrás la vida eterna”.</a:t>
            </a:r>
          </a:p>
        </p:txBody>
      </p:sp>
    </p:spTree>
    <p:extLst>
      <p:ext uri="{BB962C8B-B14F-4D97-AF65-F5344CB8AC3E}">
        <p14:creationId xmlns:p14="http://schemas.microsoft.com/office/powerpoint/2010/main" val="383816278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44085"/>
          <a:stretch/>
        </p:blipFill>
        <p:spPr>
          <a:xfrm>
            <a:off x="502277" y="474002"/>
            <a:ext cx="8126570" cy="5875284"/>
          </a:xfrm>
          <a:prstGeom prst="rect">
            <a:avLst/>
          </a:prstGeom>
          <a:scene3d>
            <a:camera prst="orthographicFront"/>
            <a:lightRig rig="threePt" dir="t"/>
          </a:scene3d>
          <a:sp3d>
            <a:bevelT prst="convex"/>
          </a:sp3d>
        </p:spPr>
      </p:pic>
      <p:sp>
        <p:nvSpPr>
          <p:cNvPr id="4" name="Rectangle 3"/>
          <p:cNvSpPr>
            <a:spLocks noChangeArrowheads="1"/>
          </p:cNvSpPr>
          <p:nvPr/>
        </p:nvSpPr>
        <p:spPr bwMode="auto">
          <a:xfrm>
            <a:off x="608075" y="2680509"/>
            <a:ext cx="3345739" cy="3108543"/>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28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itchFamily="34" charset="-128"/>
                <a:cs typeface="Arial Unicode MS" pitchFamily="34" charset="-128"/>
              </a:rPr>
              <a:t>Pero el maestro de la Ley, queriendo justificarse, preguntó a Jesús: “¿Y quién es mi prójimo?" </a:t>
            </a:r>
          </a:p>
        </p:txBody>
      </p:sp>
    </p:spTree>
    <p:extLst>
      <p:ext uri="{BB962C8B-B14F-4D97-AF65-F5344CB8AC3E}">
        <p14:creationId xmlns:p14="http://schemas.microsoft.com/office/powerpoint/2010/main" val="123936629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13271" t="11417" b="8765"/>
          <a:stretch/>
        </p:blipFill>
        <p:spPr>
          <a:xfrm>
            <a:off x="567484" y="506141"/>
            <a:ext cx="8022723" cy="5817386"/>
          </a:xfrm>
          <a:prstGeom prst="rect">
            <a:avLst/>
          </a:prstGeom>
          <a:scene3d>
            <a:camera prst="orthographicFront"/>
            <a:lightRig rig="threePt" dir="t"/>
          </a:scene3d>
          <a:sp3d>
            <a:bevelT prst="convex"/>
          </a:sp3d>
        </p:spPr>
      </p:pic>
      <p:sp>
        <p:nvSpPr>
          <p:cNvPr id="5" name="4 Rectángulo"/>
          <p:cNvSpPr/>
          <p:nvPr/>
        </p:nvSpPr>
        <p:spPr>
          <a:xfrm>
            <a:off x="5872764" y="3093917"/>
            <a:ext cx="2717443" cy="2246769"/>
          </a:xfrm>
          <a:prstGeom prst="rect">
            <a:avLst/>
          </a:prstGeom>
        </p:spPr>
        <p:txBody>
          <a:bodyPr wrap="square">
            <a:spAutoFit/>
          </a:bodyPr>
          <a:lstStyle/>
          <a:p>
            <a:pPr algn="ctr" fontAlgn="base">
              <a:spcBef>
                <a:spcPct val="50000"/>
              </a:spcBef>
              <a:spcAft>
                <a:spcPct val="0"/>
              </a:spcAft>
              <a:defRPr/>
            </a:pPr>
            <a:r>
              <a:rPr lang="es-ES" sz="28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anose="020B0604020202020204" pitchFamily="34" charset="-128"/>
                <a:cs typeface="Arial Unicode MS" panose="020B0604020202020204" pitchFamily="34" charset="-128"/>
              </a:rPr>
              <a:t>Jesús dijo: "Un hombre bajaba de Jerusalén a Jericó, </a:t>
            </a:r>
          </a:p>
        </p:txBody>
      </p:sp>
    </p:spTree>
    <p:extLst>
      <p:ext uri="{BB962C8B-B14F-4D97-AF65-F5344CB8AC3E}">
        <p14:creationId xmlns:p14="http://schemas.microsoft.com/office/powerpoint/2010/main" val="2253377725"/>
      </p:ext>
    </p:extLst>
  </p:cSld>
  <p:clrMapOvr>
    <a:masterClrMapping/>
  </p:clrMapOvr>
  <mc:AlternateContent xmlns:mc="http://schemas.openxmlformats.org/markup-compatibility/2006" xmlns:p14="http://schemas.microsoft.com/office/powerpoint/2010/main">
    <mc:Choice Requires="p14">
      <p:transition spd="slow" p14:dur="1600" advClick="0" advTm="12000">
        <p14:prism dir="u" isInverted="1"/>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68" y="537845"/>
            <a:ext cx="8049297" cy="5785681"/>
          </a:xfrm>
          <a:prstGeom prst="rect">
            <a:avLst/>
          </a:prstGeom>
          <a:scene3d>
            <a:camera prst="orthographicFront"/>
            <a:lightRig rig="threePt" dir="t"/>
          </a:scene3d>
          <a:sp3d>
            <a:bevelT prst="convex"/>
          </a:sp3d>
        </p:spPr>
      </p:pic>
      <p:sp>
        <p:nvSpPr>
          <p:cNvPr id="4" name="3 Rectángulo"/>
          <p:cNvSpPr/>
          <p:nvPr/>
        </p:nvSpPr>
        <p:spPr>
          <a:xfrm>
            <a:off x="1061861" y="657199"/>
            <a:ext cx="7058910" cy="1815882"/>
          </a:xfrm>
          <a:prstGeom prst="rect">
            <a:avLst/>
          </a:prstGeom>
        </p:spPr>
        <p:txBody>
          <a:bodyPr wrap="square">
            <a:spAutoFit/>
          </a:bodyPr>
          <a:lstStyle/>
          <a:p>
            <a:pPr algn="ctr" fontAlgn="base">
              <a:spcBef>
                <a:spcPct val="50000"/>
              </a:spcBef>
              <a:spcAft>
                <a:spcPct val="0"/>
              </a:spcAft>
              <a:defRPr/>
            </a:pPr>
            <a:r>
              <a:rPr lang="es-ES" sz="28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anose="020B0604020202020204" pitchFamily="34" charset="-128"/>
                <a:cs typeface="Arial Unicode MS" panose="020B0604020202020204" pitchFamily="34" charset="-128"/>
              </a:rPr>
              <a:t>cayó en manos de unos bandidos, que lo asaltaron lo </a:t>
            </a:r>
            <a:r>
              <a:rPr lang="es-ES" sz="2800" b="1" dirty="0" err="1">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anose="020B0604020202020204" pitchFamily="34" charset="-128"/>
                <a:cs typeface="Arial Unicode MS" panose="020B0604020202020204" pitchFamily="34" charset="-128"/>
              </a:rPr>
              <a:t>desnudaron,lo</a:t>
            </a:r>
            <a:r>
              <a:rPr lang="es-ES" sz="28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anose="020B0604020202020204" pitchFamily="34" charset="-128"/>
                <a:cs typeface="Arial Unicode MS" panose="020B0604020202020204" pitchFamily="34" charset="-128"/>
              </a:rPr>
              <a:t> molieron a palos y se marcharon, dejándolo medio muerto. </a:t>
            </a:r>
          </a:p>
        </p:txBody>
      </p:sp>
    </p:spTree>
    <p:extLst>
      <p:ext uri="{BB962C8B-B14F-4D97-AF65-F5344CB8AC3E}">
        <p14:creationId xmlns:p14="http://schemas.microsoft.com/office/powerpoint/2010/main" val="2909196200"/>
      </p:ext>
    </p:extLst>
  </p:cSld>
  <p:clrMapOvr>
    <a:masterClrMapping/>
  </p:clrMapOvr>
  <mc:AlternateContent xmlns:mc="http://schemas.openxmlformats.org/markup-compatibility/2006" xmlns:p14="http://schemas.microsoft.com/office/powerpoint/2010/main">
    <mc:Choice Requires="p14">
      <p:transition spd="slow" p14:dur="1600" advClick="0" advTm="12000">
        <p14:prism dir="u" isInverted="1"/>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97" y="502274"/>
            <a:ext cx="8126568" cy="5885648"/>
          </a:xfrm>
          <a:prstGeom prst="rect">
            <a:avLst/>
          </a:prstGeom>
          <a:scene3d>
            <a:camera prst="orthographicFront"/>
            <a:lightRig rig="threePt" dir="t"/>
          </a:scene3d>
          <a:sp3d>
            <a:bevelT prst="convex"/>
          </a:sp3d>
        </p:spPr>
      </p:pic>
      <p:sp>
        <p:nvSpPr>
          <p:cNvPr id="7" name="Rectangle 3"/>
          <p:cNvSpPr>
            <a:spLocks noChangeArrowheads="1"/>
          </p:cNvSpPr>
          <p:nvPr/>
        </p:nvSpPr>
        <p:spPr bwMode="auto">
          <a:xfrm>
            <a:off x="626214" y="502274"/>
            <a:ext cx="4113210" cy="2246769"/>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28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anose="020B0604020202020204" pitchFamily="34" charset="-128"/>
                <a:cs typeface="Arial Unicode MS" panose="020B0604020202020204" pitchFamily="34" charset="-128"/>
              </a:rPr>
              <a:t>Por casualidad, un sacerdote bajaba por aquel camino y, al verlo se desvió y  pasó de largo. </a:t>
            </a:r>
          </a:p>
        </p:txBody>
      </p:sp>
    </p:spTree>
    <p:extLst>
      <p:ext uri="{BB962C8B-B14F-4D97-AF65-F5344CB8AC3E}">
        <p14:creationId xmlns:p14="http://schemas.microsoft.com/office/powerpoint/2010/main" val="2467889319"/>
      </p:ext>
    </p:extLst>
  </p:cSld>
  <p:clrMapOvr>
    <a:masterClrMapping/>
  </p:clrMapOvr>
  <mc:AlternateContent xmlns:mc="http://schemas.openxmlformats.org/markup-compatibility/2006" xmlns:p14="http://schemas.microsoft.com/office/powerpoint/2010/main">
    <mc:Choice Requires="p14">
      <p:transition spd="slow" p14:dur="1600" advClick="0" advTm="12000">
        <p14:prism dir="u" isInverted="1"/>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19" y="538149"/>
            <a:ext cx="8047325" cy="5785378"/>
          </a:xfrm>
          <a:prstGeom prst="rect">
            <a:avLst/>
          </a:prstGeom>
        </p:spPr>
      </p:pic>
      <p:sp>
        <p:nvSpPr>
          <p:cNvPr id="3" name="Rectangle 3"/>
          <p:cNvSpPr>
            <a:spLocks noChangeArrowheads="1"/>
          </p:cNvSpPr>
          <p:nvPr/>
        </p:nvSpPr>
        <p:spPr bwMode="auto">
          <a:xfrm>
            <a:off x="4842455" y="538149"/>
            <a:ext cx="3786389" cy="2554545"/>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anose="020B0604020202020204" pitchFamily="34" charset="-128"/>
                <a:cs typeface="Arial Unicode MS" panose="020B0604020202020204" pitchFamily="34" charset="-128"/>
              </a:rPr>
              <a:t>Y lo mismo hizo un levita que llegó a aquel sitio:         al verlo se desvió y pasó de largo. </a:t>
            </a:r>
          </a:p>
        </p:txBody>
      </p:sp>
    </p:spTree>
    <p:extLst>
      <p:ext uri="{BB962C8B-B14F-4D97-AF65-F5344CB8AC3E}">
        <p14:creationId xmlns:p14="http://schemas.microsoft.com/office/powerpoint/2010/main" val="2136238382"/>
      </p:ext>
    </p:extLst>
  </p:cSld>
  <p:clrMapOvr>
    <a:masterClrMapping/>
  </p:clrMapOvr>
  <mc:AlternateContent xmlns:mc="http://schemas.openxmlformats.org/markup-compatibility/2006" xmlns:p14="http://schemas.microsoft.com/office/powerpoint/2010/main">
    <mc:Choice Requires="p14">
      <p:transition spd="slow" p14:dur="1600" advClick="0" advTm="12000">
        <p14:prism dir="u" isInverted="1"/>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95" y="489705"/>
            <a:ext cx="8067308" cy="5889520"/>
          </a:xfrm>
          <a:prstGeom prst="rect">
            <a:avLst/>
          </a:prstGeom>
          <a:scene3d>
            <a:camera prst="orthographicFront"/>
            <a:lightRig rig="threePt" dir="t"/>
          </a:scene3d>
          <a:sp3d>
            <a:bevelT w="152400" h="50800" prst="softRound"/>
          </a:sp3d>
        </p:spPr>
      </p:pic>
      <p:sp>
        <p:nvSpPr>
          <p:cNvPr id="4" name="Rectangle 3"/>
          <p:cNvSpPr>
            <a:spLocks noChangeArrowheads="1"/>
          </p:cNvSpPr>
          <p:nvPr/>
        </p:nvSpPr>
        <p:spPr bwMode="auto">
          <a:xfrm>
            <a:off x="4860527" y="489705"/>
            <a:ext cx="3794076" cy="4616648"/>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s-ES" sz="2800" b="1" dirty="0">
                <a:solidFill>
                  <a:srgbClr val="FFFF00"/>
                </a:solidFill>
                <a:effectLst>
                  <a:outerShdw blurRad="38100" dist="38100" dir="2700000" algn="tl">
                    <a:srgbClr val="000000"/>
                  </a:outerShdw>
                </a:effectLst>
                <a:latin typeface="Comic Sans MS" panose="030F0702030302020204" pitchFamily="66" charset="0"/>
                <a:ea typeface="Arial Unicode MS" panose="020B0604020202020204" pitchFamily="34" charset="-128"/>
                <a:cs typeface="Arial Unicode MS" panose="020B0604020202020204" pitchFamily="34" charset="-128"/>
              </a:rPr>
              <a:t>Pero un samaritano que iba de viaje, llegó a donde estaba él y, al verlo, sintió compasión, se le acercó, le vendó las heridas.</a:t>
            </a:r>
          </a:p>
          <a:p>
            <a:pPr algn="r" fontAlgn="base">
              <a:spcBef>
                <a:spcPct val="50000"/>
              </a:spcBef>
              <a:spcAft>
                <a:spcPct val="0"/>
              </a:spcAft>
              <a:defRPr/>
            </a:pPr>
            <a:r>
              <a:rPr lang="es-ES" sz="2800" b="1" dirty="0">
                <a:solidFill>
                  <a:srgbClr val="FFFF00"/>
                </a:solidFill>
                <a:effectLst>
                  <a:outerShdw blurRad="38100" dist="38100" dir="2700000" algn="tl">
                    <a:srgbClr val="000000"/>
                  </a:outerShdw>
                </a:effectLst>
                <a:latin typeface="Comic Sans MS" panose="030F0702030302020204" pitchFamily="66" charset="0"/>
                <a:ea typeface="Arial Unicode MS" panose="020B0604020202020204" pitchFamily="34" charset="-128"/>
                <a:cs typeface="Arial Unicode MS" panose="020B0604020202020204" pitchFamily="34" charset="-128"/>
              </a:rPr>
              <a:t>Después de habérselas limpiado con aceite y vino,</a:t>
            </a:r>
          </a:p>
        </p:txBody>
      </p:sp>
    </p:spTree>
    <p:extLst>
      <p:ext uri="{BB962C8B-B14F-4D97-AF65-F5344CB8AC3E}">
        <p14:creationId xmlns:p14="http://schemas.microsoft.com/office/powerpoint/2010/main" val="2739279510"/>
      </p:ext>
    </p:extLst>
  </p:cSld>
  <p:clrMapOvr>
    <a:masterClrMapping/>
  </p:clrMapOvr>
  <mc:AlternateContent xmlns:mc="http://schemas.openxmlformats.org/markup-compatibility/2006" xmlns:p14="http://schemas.microsoft.com/office/powerpoint/2010/main">
    <mc:Choice Requires="p14">
      <p:transition spd="slow" p14:dur="1600" advClick="0" advTm="12000">
        <p14:prism dir="u" isInverted="1"/>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 r="602"/>
          <a:stretch/>
        </p:blipFill>
        <p:spPr>
          <a:xfrm>
            <a:off x="572852" y="498216"/>
            <a:ext cx="8030235" cy="5851069"/>
          </a:xfrm>
          <a:prstGeom prst="rect">
            <a:avLst/>
          </a:prstGeom>
          <a:scene3d>
            <a:camera prst="orthographicFront"/>
            <a:lightRig rig="threePt" dir="t"/>
          </a:scene3d>
          <a:sp3d>
            <a:bevelT prst="convex"/>
          </a:sp3d>
        </p:spPr>
      </p:pic>
      <p:sp>
        <p:nvSpPr>
          <p:cNvPr id="5" name="Rectangle 3"/>
          <p:cNvSpPr>
            <a:spLocks noChangeArrowheads="1"/>
          </p:cNvSpPr>
          <p:nvPr/>
        </p:nvSpPr>
        <p:spPr bwMode="auto">
          <a:xfrm>
            <a:off x="4678122" y="498216"/>
            <a:ext cx="3566436" cy="3046988"/>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anose="020B0604020202020204" pitchFamily="34" charset="-128"/>
                <a:cs typeface="Arial Unicode MS" panose="020B0604020202020204" pitchFamily="34" charset="-128"/>
              </a:rPr>
              <a:t>y, montándolo en su propia cabalgadura,        lo llevó a una posada y lo cuidó. </a:t>
            </a:r>
          </a:p>
        </p:txBody>
      </p:sp>
    </p:spTree>
    <p:extLst>
      <p:ext uri="{BB962C8B-B14F-4D97-AF65-F5344CB8AC3E}">
        <p14:creationId xmlns:p14="http://schemas.microsoft.com/office/powerpoint/2010/main" val="282009949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47" y="545788"/>
            <a:ext cx="8010661" cy="5803497"/>
          </a:xfrm>
          <a:prstGeom prst="rect">
            <a:avLst/>
          </a:prstGeom>
          <a:scene3d>
            <a:camera prst="orthographicFront"/>
            <a:lightRig rig="threePt" dir="t"/>
          </a:scene3d>
          <a:sp3d>
            <a:bevelT prst="convex"/>
          </a:sp3d>
        </p:spPr>
      </p:pic>
      <p:sp>
        <p:nvSpPr>
          <p:cNvPr id="5" name="Rectangle 3"/>
          <p:cNvSpPr>
            <a:spLocks noChangeArrowheads="1"/>
          </p:cNvSpPr>
          <p:nvPr/>
        </p:nvSpPr>
        <p:spPr bwMode="auto">
          <a:xfrm>
            <a:off x="5872765" y="545788"/>
            <a:ext cx="2615793" cy="5693866"/>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s-ES" sz="28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anose="020B0604020202020204" pitchFamily="34" charset="-128"/>
                <a:cs typeface="Arial Unicode MS" panose="020B0604020202020204" pitchFamily="34" charset="-128"/>
              </a:rPr>
              <a:t>Al día siguiente, sacó dos denarios y, dándoselos al encargado, le dijo: "Cuida de él, y lo que gastes de más yo te lo pagaré cuando vuelva." </a:t>
            </a:r>
          </a:p>
        </p:txBody>
      </p:sp>
    </p:spTree>
    <p:extLst>
      <p:ext uri="{BB962C8B-B14F-4D97-AF65-F5344CB8AC3E}">
        <p14:creationId xmlns:p14="http://schemas.microsoft.com/office/powerpoint/2010/main" val="323010533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i.ytimg.com/vi/8khGwkn2_VQ/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18" y="444322"/>
            <a:ext cx="8204322" cy="591784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2467" name="Rectangle 3"/>
          <p:cNvSpPr>
            <a:spLocks noChangeArrowheads="1"/>
          </p:cNvSpPr>
          <p:nvPr/>
        </p:nvSpPr>
        <p:spPr bwMode="auto">
          <a:xfrm>
            <a:off x="600747" y="700832"/>
            <a:ext cx="2487191" cy="5016758"/>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anose="020B0604020202020204" pitchFamily="34" charset="-128"/>
                <a:cs typeface="Arial Unicode MS" panose="020B0604020202020204" pitchFamily="34" charset="-128"/>
              </a:rPr>
              <a:t>¿Cuál de estos tres te parece que se portó como prójimo del que cayó en manos de los bandidos?”</a:t>
            </a:r>
          </a:p>
        </p:txBody>
      </p:sp>
    </p:spTree>
    <p:extLst>
      <p:ext uri="{BB962C8B-B14F-4D97-AF65-F5344CB8AC3E}">
        <p14:creationId xmlns:p14="http://schemas.microsoft.com/office/powerpoint/2010/main" val="196702728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wipe(up)">
                                      <p:cBhvr>
                                        <p:cTn id="7" dur="8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l buen samarit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03" y="540185"/>
            <a:ext cx="8114763" cy="575758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5 Rectángulo"/>
          <p:cNvSpPr/>
          <p:nvPr/>
        </p:nvSpPr>
        <p:spPr>
          <a:xfrm>
            <a:off x="5405072" y="456180"/>
            <a:ext cx="344036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 sz="2800" b="1" dirty="0">
                <a:ln w="11430"/>
                <a:solidFill>
                  <a:srgbClr val="F0E0D0"/>
                </a:solidFill>
                <a:effectLst>
                  <a:outerShdw blurRad="50800" dist="39000" dir="5460000" algn="tl">
                    <a:srgbClr val="000000">
                      <a:alpha val="38000"/>
                    </a:srgbClr>
                  </a:outerShdw>
                </a:effectLst>
                <a:latin typeface="Comic Sans MS" pitchFamily="66" charset="0"/>
              </a:rPr>
              <a:t>Lucas 10, 25-37  </a:t>
            </a:r>
            <a:endParaRPr lang="es-PE" sz="2800" b="1" dirty="0">
              <a:ln w="11430"/>
              <a:solidFill>
                <a:srgbClr val="F0E0D0"/>
              </a:solidFill>
              <a:effectLst>
                <a:outerShdw blurRad="50800" dist="39000" dir="5460000" algn="tl">
                  <a:srgbClr val="000000">
                    <a:alpha val="38000"/>
                  </a:srgbClr>
                </a:outerShdw>
              </a:effectLst>
            </a:endParaRPr>
          </a:p>
        </p:txBody>
      </p:sp>
      <p:sp>
        <p:nvSpPr>
          <p:cNvPr id="4" name="8 Rectángulo"/>
          <p:cNvSpPr/>
          <p:nvPr/>
        </p:nvSpPr>
        <p:spPr>
          <a:xfrm>
            <a:off x="271732" y="2192034"/>
            <a:ext cx="5336213" cy="1446550"/>
          </a:xfrm>
          <a:prstGeom prst="rect">
            <a:avLst/>
          </a:prstGeom>
          <a:noFill/>
          <a:scene3d>
            <a:camera prst="orthographicFront"/>
            <a:lightRig rig="flat" dir="tl">
              <a:rot lat="0" lon="0" rev="6600000"/>
            </a:lightRig>
          </a:scene3d>
          <a:sp3d>
            <a:bevelT w="152400" h="50800" prst="softRound"/>
          </a:sp3d>
        </p:spPr>
        <p:txBody>
          <a:bodyPr wrap="square" lIns="91440" tIns="45720" rIns="91440" bIns="45720">
            <a:spAutoFit/>
            <a:sp3d extrusionH="25400" contourW="8890">
              <a:bevelT w="38100" h="31750"/>
              <a:contourClr>
                <a:schemeClr val="accent2">
                  <a:shade val="75000"/>
                </a:schemeClr>
              </a:contourClr>
            </a:sp3d>
          </a:bodyPr>
          <a:lstStyle/>
          <a:p>
            <a:pPr algn="ctr" fontAlgn="base">
              <a:spcBef>
                <a:spcPct val="0"/>
              </a:spcBef>
              <a:spcAft>
                <a:spcPct val="0"/>
              </a:spcAft>
            </a:pPr>
            <a:r>
              <a:rPr lang="es-ES_tradnl" sz="4400" b="1" dirty="0">
                <a:ln w="11430"/>
                <a:solidFill>
                  <a:srgbClr val="FFFF00"/>
                </a:solidFill>
                <a:effectLst>
                  <a:outerShdw blurRad="50800" dist="39000" dir="5460000" algn="tl">
                    <a:srgbClr val="000000">
                      <a:alpha val="38000"/>
                    </a:srgbClr>
                  </a:outerShdw>
                </a:effectLst>
                <a:latin typeface="Bauhaus 93" panose="04030905020B02020C02" pitchFamily="82" charset="0"/>
                <a:ea typeface="Times New Roman" pitchFamily="18" charset="0"/>
                <a:cs typeface="Arial" pitchFamily="34" charset="0"/>
              </a:rPr>
              <a:t>¡VETE Y HAZ TÚ </a:t>
            </a:r>
          </a:p>
          <a:p>
            <a:pPr algn="ctr" fontAlgn="base">
              <a:spcBef>
                <a:spcPct val="0"/>
              </a:spcBef>
              <a:spcAft>
                <a:spcPct val="0"/>
              </a:spcAft>
            </a:pPr>
            <a:r>
              <a:rPr lang="es-ES_tradnl" sz="4400" b="1" dirty="0">
                <a:ln w="11430"/>
                <a:solidFill>
                  <a:srgbClr val="FFFF00"/>
                </a:solidFill>
                <a:effectLst>
                  <a:outerShdw blurRad="50800" dist="39000" dir="5460000" algn="tl">
                    <a:srgbClr val="000000">
                      <a:alpha val="38000"/>
                    </a:srgbClr>
                  </a:outerShdw>
                </a:effectLst>
                <a:latin typeface="Bauhaus 93" panose="04030905020B02020C02" pitchFamily="82" charset="0"/>
                <a:ea typeface="Times New Roman" pitchFamily="18" charset="0"/>
                <a:cs typeface="Arial" pitchFamily="34" charset="0"/>
              </a:rPr>
              <a:t>LO MISMO!</a:t>
            </a:r>
            <a:endParaRPr lang="es-PE" sz="4400" b="1" dirty="0">
              <a:ln w="11430"/>
              <a:solidFill>
                <a:srgbClr val="FFFF00"/>
              </a:solidFill>
              <a:effectLst>
                <a:outerShdw blurRad="50800" dist="39000" dir="5460000" algn="tl">
                  <a:srgbClr val="000000">
                    <a:alpha val="38000"/>
                  </a:srgbClr>
                </a:outerShdw>
              </a:effectLst>
              <a:latin typeface="Bauhaus 93" panose="04030905020B02020C02" pitchFamily="82" charset="0"/>
            </a:endParaRPr>
          </a:p>
        </p:txBody>
      </p:sp>
      <p:sp>
        <p:nvSpPr>
          <p:cNvPr id="6" name="Text Box 7"/>
          <p:cNvSpPr txBox="1">
            <a:spLocks noChangeArrowheads="1"/>
          </p:cNvSpPr>
          <p:nvPr/>
        </p:nvSpPr>
        <p:spPr bwMode="auto">
          <a:xfrm>
            <a:off x="5934881" y="5733256"/>
            <a:ext cx="2586809" cy="461665"/>
          </a:xfrm>
          <a:prstGeom prst="rect">
            <a:avLst/>
          </a:prstGeom>
          <a:noFill/>
          <a:ln w="9525">
            <a:noFill/>
            <a:miter lim="800000"/>
            <a:headEnd/>
            <a:tailEnd/>
          </a:ln>
          <a:effectLst/>
        </p:spPr>
        <p:txBody>
          <a:bodyPr wrap="square">
            <a:spAutoFit/>
          </a:bodyPr>
          <a:lstStyle/>
          <a:p>
            <a:pPr fontAlgn="base">
              <a:spcBef>
                <a:spcPct val="0"/>
              </a:spcBef>
              <a:spcAft>
                <a:spcPct val="0"/>
              </a:spcAft>
            </a:pPr>
            <a:r>
              <a:rPr lang="es-ES" sz="2400" dirty="0">
                <a:solidFill>
                  <a:srgbClr val="F0E0D0"/>
                </a:solidFill>
                <a:effectLst>
                  <a:glow rad="63500">
                    <a:srgbClr val="000000">
                      <a:satMod val="175000"/>
                      <a:alpha val="40000"/>
                    </a:srgbClr>
                  </a:glow>
                  <a:outerShdw blurRad="38100" dist="38100" dir="2700000" algn="tl">
                    <a:srgbClr val="C0C0C0"/>
                  </a:outerShdw>
                </a:effectLst>
                <a:latin typeface="Comic Sans MS" pitchFamily="66" charset="0"/>
              </a:rPr>
              <a:t>14 de Julio 2019</a:t>
            </a:r>
          </a:p>
        </p:txBody>
      </p:sp>
      <p:grpSp>
        <p:nvGrpSpPr>
          <p:cNvPr id="7" name="Group 67"/>
          <p:cNvGrpSpPr>
            <a:grpSpLocks/>
          </p:cNvGrpSpPr>
          <p:nvPr/>
        </p:nvGrpSpPr>
        <p:grpSpPr bwMode="auto">
          <a:xfrm>
            <a:off x="501203" y="540185"/>
            <a:ext cx="4343400" cy="571500"/>
            <a:chOff x="1223" y="774"/>
            <a:chExt cx="6840" cy="900"/>
          </a:xfrm>
        </p:grpSpPr>
        <p:sp>
          <p:nvSpPr>
            <p:cNvPr id="8" name="Rectangle 64"/>
            <p:cNvSpPr>
              <a:spLocks noChangeArrowheads="1"/>
            </p:cNvSpPr>
            <p:nvPr/>
          </p:nvSpPr>
          <p:spPr bwMode="auto">
            <a:xfrm>
              <a:off x="1223" y="1059"/>
              <a:ext cx="6840" cy="615"/>
            </a:xfrm>
            <a:prstGeom prst="rect">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endParaRPr lang="es-PE">
                <a:solidFill>
                  <a:srgbClr val="000000"/>
                </a:solidFill>
              </a:endParaRPr>
            </a:p>
          </p:txBody>
        </p:sp>
        <p:sp>
          <p:nvSpPr>
            <p:cNvPr id="9" name="Text Box 65"/>
            <p:cNvSpPr txBox="1">
              <a:spLocks noChangeArrowheads="1"/>
            </p:cNvSpPr>
            <p:nvPr/>
          </p:nvSpPr>
          <p:spPr bwMode="auto">
            <a:xfrm>
              <a:off x="2241" y="774"/>
              <a:ext cx="5400" cy="720"/>
            </a:xfrm>
            <a:prstGeom prst="rect">
              <a:avLst/>
            </a:prstGeom>
            <a:solidFill>
              <a:srgbClr val="FFFFFF"/>
            </a:solidFill>
            <a:ln w="9525">
              <a:solidFill>
                <a:srgbClr val="000000"/>
              </a:solidFill>
              <a:miter lim="800000"/>
              <a:headEnd/>
              <a:tailEnd/>
            </a:ln>
            <a:scene3d>
              <a:camera prst="orthographicFront"/>
              <a:lightRig rig="threePt" dir="t"/>
            </a:scene3d>
            <a:sp3d>
              <a:bevelT prst="convex"/>
            </a:sp3d>
          </p:spPr>
          <p:txBody>
            <a:bodyPr rot="0" vert="horz" wrap="square" lIns="91440" tIns="45720" rIns="91440" bIns="45720" anchor="t" anchorCtr="0" upright="1">
              <a:noAutofit/>
            </a:bodyPr>
            <a:lstStyle/>
            <a:p>
              <a:pPr indent="19050"/>
              <a:r>
                <a:rPr lang="es-ES_tradnl" sz="1100" b="1" dirty="0">
                  <a:solidFill>
                    <a:srgbClr val="880000"/>
                  </a:solidFill>
                  <a:latin typeface="Arial Rounded MT Bold" panose="020F0704030504030204" pitchFamily="34" charset="0"/>
                  <a:ea typeface="Times New Roman" panose="02020603050405020304" pitchFamily="18" charset="0"/>
                </a:rPr>
                <a:t>LECTIO DIVINA – DOMINGO 15º  TO –Ciclo C</a:t>
              </a:r>
              <a:endParaRPr lang="es-PE" sz="1200" dirty="0">
                <a:solidFill>
                  <a:srgbClr val="880000"/>
                </a:solidFill>
                <a:ea typeface="Times New Roman" panose="02020603050405020304" pitchFamily="18" charset="0"/>
              </a:endParaRPr>
            </a:p>
            <a:p>
              <a:pPr indent="19050" algn="r"/>
              <a:r>
                <a:rPr lang="es-ES_tradnl" sz="1400" dirty="0">
                  <a:solidFill>
                    <a:srgbClr val="538135"/>
                  </a:solidFill>
                  <a:latin typeface="Arial Rounded MT Bold" panose="020F0704030504030204" pitchFamily="34" charset="0"/>
                  <a:ea typeface="Times New Roman" panose="02020603050405020304" pitchFamily="18" charset="0"/>
                </a:rPr>
                <a:t>Vete y haz tú lo mismo</a:t>
              </a:r>
              <a:endParaRPr lang="es-PE" sz="1200" dirty="0">
                <a:solidFill>
                  <a:srgbClr val="880000"/>
                </a:solidFill>
                <a:ea typeface="Times New Roman" panose="02020603050405020304" pitchFamily="18" charset="0"/>
              </a:endParaRPr>
            </a:p>
            <a:p>
              <a:pPr indent="19050"/>
              <a:r>
                <a:rPr lang="es-ES_tradnl" sz="1400" b="1" dirty="0">
                  <a:solidFill>
                    <a:srgbClr val="808080"/>
                  </a:solidFill>
                  <a:latin typeface="Arial Rounded MT Bold" panose="020F0704030504030204" pitchFamily="34" charset="0"/>
                  <a:ea typeface="Times New Roman" panose="02020603050405020304" pitchFamily="18" charset="0"/>
                </a:rPr>
                <a:t> </a:t>
              </a:r>
              <a:endParaRPr lang="es-PE" sz="1200" dirty="0">
                <a:solidFill>
                  <a:srgbClr val="880000"/>
                </a:solidFill>
                <a:ea typeface="Times New Roman" panose="02020603050405020304" pitchFamily="18" charset="0"/>
              </a:endParaRPr>
            </a:p>
          </p:txBody>
        </p:sp>
        <p:pic>
          <p:nvPicPr>
            <p:cNvPr id="10" name="Picture 66"/>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26" y="774"/>
              <a:ext cx="651" cy="7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606587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by="(-#ppt_w*2)" calcmode="lin" valueType="num">
                                      <p:cBhvr rctx="PPT">
                                        <p:cTn id="11" dur="500" autoRev="1" fill="hold">
                                          <p:stCondLst>
                                            <p:cond delay="0"/>
                                          </p:stCondLst>
                                        </p:cTn>
                                        <p:tgtEl>
                                          <p:spTgt spid="4"/>
                                        </p:tgtEl>
                                        <p:attrNameLst>
                                          <p:attrName>ppt_w</p:attrName>
                                        </p:attrNameLst>
                                      </p:cBhvr>
                                    </p:anim>
                                    <p:anim by="(#ppt_w*0.50)" calcmode="lin" valueType="num">
                                      <p:cBhvr>
                                        <p:cTn id="12" dur="500" decel="50000" autoRev="1" fill="hold">
                                          <p:stCondLst>
                                            <p:cond delay="0"/>
                                          </p:stCondLst>
                                        </p:cTn>
                                        <p:tgtEl>
                                          <p:spTgt spid="4"/>
                                        </p:tgtEl>
                                        <p:attrNameLst>
                                          <p:attrName>ppt_x</p:attrName>
                                        </p:attrNameLst>
                                      </p:cBhvr>
                                    </p:anim>
                                    <p:anim from="(-#ppt_h/2)" to="(#ppt_y)" calcmode="lin" valueType="num">
                                      <p:cBhvr>
                                        <p:cTn id="13" dur="1000" fill="hold">
                                          <p:stCondLst>
                                            <p:cond delay="0"/>
                                          </p:stCondLst>
                                        </p:cTn>
                                        <p:tgtEl>
                                          <p:spTgt spid="4"/>
                                        </p:tgtEl>
                                        <p:attrNameLst>
                                          <p:attrName>ppt_y</p:attrName>
                                        </p:attrNameLst>
                                      </p:cBhvr>
                                    </p:anim>
                                    <p:animRot by="21600000">
                                      <p:cBhvr>
                                        <p:cTn id="14" dur="1000" fill="hold">
                                          <p:stCondLst>
                                            <p:cond delay="0"/>
                                          </p:stCondLst>
                                        </p:cTn>
                                        <p:tgtEl>
                                          <p:spTgt spid="4"/>
                                        </p:tgtEl>
                                        <p:attrNameLst>
                                          <p:attrName>r</p:attrName>
                                        </p:attrNameLst>
                                      </p:cBhvr>
                                    </p:animRot>
                                  </p:childTnLst>
                                </p:cTn>
                              </p:par>
                            </p:childTnLst>
                          </p:cTn>
                        </p:par>
                        <p:par>
                          <p:cTn id="15" fill="hold">
                            <p:stCondLst>
                              <p:cond delay="33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54" y="441251"/>
            <a:ext cx="8181892" cy="5975498"/>
          </a:xfrm>
          <a:prstGeom prst="rect">
            <a:avLst/>
          </a:prstGeom>
        </p:spPr>
      </p:pic>
      <p:sp>
        <p:nvSpPr>
          <p:cNvPr id="5" name="Text Box 18"/>
          <p:cNvSpPr txBox="1">
            <a:spLocks noChangeArrowheads="1"/>
          </p:cNvSpPr>
          <p:nvPr/>
        </p:nvSpPr>
        <p:spPr bwMode="auto">
          <a:xfrm>
            <a:off x="5859888" y="547652"/>
            <a:ext cx="2719086" cy="255454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32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itchFamily="34" charset="-128"/>
                <a:cs typeface="Arial Unicode MS" pitchFamily="34" charset="-128"/>
              </a:rPr>
              <a:t>Él contestó: "El que practicó la misericordia con él.”</a:t>
            </a:r>
            <a:endParaRPr lang="pt-BR" sz="28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206777957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36" y="471625"/>
            <a:ext cx="8024572" cy="5877660"/>
          </a:xfrm>
          <a:prstGeom prst="rect">
            <a:avLst/>
          </a:prstGeom>
        </p:spPr>
      </p:pic>
      <p:sp>
        <p:nvSpPr>
          <p:cNvPr id="5" name="Rectangle 3"/>
          <p:cNvSpPr>
            <a:spLocks noChangeArrowheads="1"/>
          </p:cNvSpPr>
          <p:nvPr/>
        </p:nvSpPr>
        <p:spPr bwMode="auto">
          <a:xfrm>
            <a:off x="655789" y="855910"/>
            <a:ext cx="2422262" cy="2554545"/>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b="1" dirty="0">
                <a:solidFill>
                  <a:srgbClr val="FFFF00"/>
                </a:solidFill>
                <a:effectLst>
                  <a:outerShdw blurRad="38100" dist="38100" dir="2700000" algn="tl">
                    <a:srgbClr val="000000"/>
                  </a:outerShdw>
                </a:effectLst>
                <a:latin typeface="Comic Sans MS" panose="030F0702030302020204" pitchFamily="66" charset="0"/>
                <a:ea typeface="Arial Unicode MS" pitchFamily="34" charset="-128"/>
                <a:cs typeface="Arial Unicode MS" pitchFamily="34" charset="-128"/>
              </a:rPr>
              <a:t>Jesús le dijo: “Vete, y haz tú lo mismo." </a:t>
            </a:r>
          </a:p>
        </p:txBody>
      </p:sp>
      <p:sp>
        <p:nvSpPr>
          <p:cNvPr id="6" name="5 Rectángulo"/>
          <p:cNvSpPr/>
          <p:nvPr/>
        </p:nvSpPr>
        <p:spPr>
          <a:xfrm>
            <a:off x="655789" y="5686657"/>
            <a:ext cx="3057247" cy="523220"/>
          </a:xfrm>
          <a:prstGeom prst="rect">
            <a:avLst/>
          </a:prstGeom>
          <a:noFill/>
        </p:spPr>
        <p:txBody>
          <a:bodyPr wrap="none" lIns="91440" tIns="45720" rIns="91440" bIns="45720">
            <a:spAutoFit/>
          </a:bodyPr>
          <a:lstStyle/>
          <a:p>
            <a:pPr algn="ctr" fontAlgn="base">
              <a:spcBef>
                <a:spcPct val="0"/>
              </a:spcBef>
              <a:spcAft>
                <a:spcPct val="0"/>
              </a:spcAft>
            </a:pPr>
            <a:r>
              <a:rPr lang="es-ES" sz="2800" b="1" dirty="0">
                <a:ln w="6600">
                  <a:solidFill>
                    <a:srgbClr val="3333CC"/>
                  </a:solidFill>
                  <a:prstDash val="solid"/>
                </a:ln>
                <a:solidFill>
                  <a:srgbClr val="FFFFFF"/>
                </a:solidFill>
                <a:effectLst>
                  <a:outerShdw dist="38100" dir="2700000" algn="tl" rotWithShape="0">
                    <a:srgbClr val="3333CC"/>
                  </a:outerShdw>
                </a:effectLst>
                <a:latin typeface="Adobe Gothic Std B" panose="020B0800000000000000" pitchFamily="34" charset="-128"/>
                <a:ea typeface="Adobe Gothic Std B" panose="020B0800000000000000" pitchFamily="34" charset="-128"/>
              </a:rPr>
              <a:t>Palabra del Señor</a:t>
            </a:r>
          </a:p>
        </p:txBody>
      </p:sp>
    </p:spTree>
    <p:extLst>
      <p:ext uri="{BB962C8B-B14F-4D97-AF65-F5344CB8AC3E}">
        <p14:creationId xmlns:p14="http://schemas.microsoft.com/office/powerpoint/2010/main" val="184396781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38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fondo de Biblia para texto"/>
          <p:cNvPicPr>
            <a:picLocks noChangeAspect="1" noChangeArrowheads="1"/>
          </p:cNvPicPr>
          <p:nvPr/>
        </p:nvPicPr>
        <p:blipFill rotWithShape="1">
          <a:blip r:embed="rId2">
            <a:extLst>
              <a:ext uri="{28A0092B-C50C-407E-A947-70E740481C1C}">
                <a14:useLocalDpi xmlns:a14="http://schemas.microsoft.com/office/drawing/2010/main" val="0"/>
              </a:ext>
            </a:extLst>
          </a:blip>
          <a:srcRect b="3972"/>
          <a:stretch/>
        </p:blipFill>
        <p:spPr bwMode="auto">
          <a:xfrm>
            <a:off x="510750" y="551532"/>
            <a:ext cx="8156732" cy="5849267"/>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12292" name="Rectangle 4"/>
          <p:cNvSpPr>
            <a:spLocks noChangeArrowheads="1"/>
          </p:cNvSpPr>
          <p:nvPr/>
        </p:nvSpPr>
        <p:spPr bwMode="auto">
          <a:xfrm>
            <a:off x="510750" y="755778"/>
            <a:ext cx="8156732" cy="5355312"/>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fontAlgn="base">
              <a:spcBef>
                <a:spcPct val="0"/>
              </a:spcBef>
              <a:spcAft>
                <a:spcPct val="0"/>
              </a:spcAft>
            </a:pPr>
            <a:r>
              <a:rPr lang="ca-ES" b="1" i="1" dirty="0" err="1">
                <a:solidFill>
                  <a:srgbClr val="FFFFFF"/>
                </a:solidFill>
                <a:effectLst>
                  <a:outerShdw blurRad="38100" dist="38100" dir="2700000" algn="tl">
                    <a:srgbClr val="000000">
                      <a:alpha val="43137"/>
                    </a:srgbClr>
                  </a:outerShdw>
                </a:effectLst>
                <a:latin typeface="Arial Narrow" panose="020B0606020202030204" pitchFamily="34" charset="0"/>
              </a:rPr>
              <a:t>Lc</a:t>
            </a:r>
            <a:r>
              <a:rPr lang="ca-ES" b="1" i="1" dirty="0">
                <a:solidFill>
                  <a:srgbClr val="FFFFFF"/>
                </a:solidFill>
                <a:effectLst>
                  <a:outerShdw blurRad="38100" dist="38100" dir="2700000" algn="tl">
                    <a:srgbClr val="000000">
                      <a:alpha val="43137"/>
                    </a:srgbClr>
                  </a:outerShdw>
                </a:effectLst>
                <a:latin typeface="Arial Narrow" panose="020B0606020202030204" pitchFamily="34" charset="0"/>
              </a:rPr>
              <a:t> 10 , 25-37 </a:t>
            </a:r>
            <a:r>
              <a:rPr lang="es-ES" b="1" dirty="0">
                <a:solidFill>
                  <a:srgbClr val="FFFFFF"/>
                </a:solidFill>
                <a:effectLst>
                  <a:outerShdw blurRad="38100" dist="38100" dir="2700000" algn="tl">
                    <a:srgbClr val="000000">
                      <a:alpha val="43137"/>
                    </a:srgbClr>
                  </a:outerShdw>
                </a:effectLst>
                <a:latin typeface="Arial Narrow" panose="020B0606020202030204" pitchFamily="34" charset="0"/>
                <a:cs typeface="Times New Roman" pitchFamily="18" charset="0"/>
              </a:rPr>
              <a:t>En aquel tiempo, se presentó un maestro de la ley y le preguntó a Jesús  para  ponerlo a prueba: “Maestro, ¿qué debo hacer para heredar la vida eterna?                      Él le dijo: “¿</a:t>
            </a:r>
            <a:r>
              <a:rPr lang="es-ES" b="1" i="1" dirty="0">
                <a:solidFill>
                  <a:srgbClr val="FFFFFF"/>
                </a:solidFill>
                <a:effectLst>
                  <a:outerShdw blurRad="38100" dist="38100" dir="2700000" algn="tl">
                    <a:srgbClr val="000000">
                      <a:alpha val="43137"/>
                    </a:srgbClr>
                  </a:outerShdw>
                </a:effectLst>
                <a:latin typeface="Arial Narrow" panose="020B0606020202030204" pitchFamily="34" charset="0"/>
                <a:cs typeface="Times New Roman" pitchFamily="18" charset="0"/>
              </a:rPr>
              <a:t>Qué está escrito en la ley? ¿Qué lees en ella? “ Él contestó</a:t>
            </a:r>
            <a:r>
              <a:rPr lang="es-ES" b="1" dirty="0">
                <a:solidFill>
                  <a:srgbClr val="FFFFFF"/>
                </a:solidFill>
                <a:effectLst>
                  <a:outerShdw blurRad="38100" dist="38100" dir="2700000" algn="tl">
                    <a:srgbClr val="000000">
                      <a:alpha val="43137"/>
                    </a:srgbClr>
                  </a:outerShdw>
                </a:effectLst>
                <a:latin typeface="Arial Narrow" panose="020B0606020202030204" pitchFamily="34" charset="0"/>
                <a:cs typeface="Times New Roman" pitchFamily="18" charset="0"/>
              </a:rPr>
              <a:t>:                            “Amarás al Señor tu Dios con todo tu corazón, con toda tu alma, con todas                    tus fuerzas y con todo tu ser.  Y al prójimo como a ti mismo”. Él le dijo: “Bien                         dicho. </a:t>
            </a:r>
            <a:r>
              <a:rPr lang="es-ES" b="1" i="1" dirty="0">
                <a:solidFill>
                  <a:srgbClr val="FFFFFF"/>
                </a:solidFill>
                <a:effectLst>
                  <a:outerShdw blurRad="38100" dist="38100" dir="2700000" algn="tl">
                    <a:srgbClr val="000000">
                      <a:alpha val="43137"/>
                    </a:srgbClr>
                  </a:outerShdw>
                </a:effectLst>
                <a:latin typeface="Arial Narrow" panose="020B0606020202030204" pitchFamily="34" charset="0"/>
                <a:cs typeface="Times New Roman" pitchFamily="18" charset="0"/>
              </a:rPr>
              <a:t>Haz esto y tendrás la vida eterna”.  </a:t>
            </a:r>
            <a:r>
              <a:rPr lang="es-ES" b="1" dirty="0">
                <a:solidFill>
                  <a:srgbClr val="FFFFFF"/>
                </a:solidFill>
                <a:effectLst>
                  <a:outerShdw blurRad="38100" dist="38100" dir="2700000" algn="tl">
                    <a:srgbClr val="000000">
                      <a:alpha val="43137"/>
                    </a:srgbClr>
                  </a:outerShdw>
                </a:effectLst>
                <a:latin typeface="Arial Narrow" panose="020B0606020202030204" pitchFamily="34" charset="0"/>
                <a:cs typeface="Times New Roman" pitchFamily="18" charset="0"/>
              </a:rPr>
              <a:t>Pero el maestro de la Ley, queriendo justificarse, preguntó a Jesús: ”¿Y quién es mi prójimo?” Jesús le dijo: “Un </a:t>
            </a:r>
            <a:r>
              <a:rPr lang="es-ES" b="1" i="1" dirty="0">
                <a:solidFill>
                  <a:srgbClr val="FFFFFF"/>
                </a:solidFill>
                <a:effectLst>
                  <a:outerShdw blurRad="38100" dist="38100" dir="2700000" algn="tl">
                    <a:srgbClr val="000000">
                      <a:alpha val="43137"/>
                    </a:srgbClr>
                  </a:outerShdw>
                </a:effectLst>
                <a:latin typeface="Arial Narrow" panose="020B0606020202030204" pitchFamily="34" charset="0"/>
                <a:cs typeface="Times New Roman" pitchFamily="18" charset="0"/>
              </a:rPr>
              <a:t>hombre bajaba de Jerusalén a Jericó y cayó en manos de unos bandidos que lo asaltaron, lo desnudaron, lo molieron a palos y se marcharon, dejándolo medio muerto.  Por casualidad, un sacerdote bajaba por aquel camino y, al verlo, se desvió y pasó de largo.</a:t>
            </a:r>
          </a:p>
          <a:p>
            <a:pPr algn="r" fontAlgn="base">
              <a:spcBef>
                <a:spcPct val="0"/>
              </a:spcBef>
              <a:spcAft>
                <a:spcPct val="0"/>
              </a:spcAft>
            </a:pPr>
            <a:r>
              <a:rPr lang="es-ES" b="1" i="1" dirty="0">
                <a:solidFill>
                  <a:srgbClr val="FFFFFF"/>
                </a:solidFill>
                <a:effectLst>
                  <a:outerShdw blurRad="38100" dist="38100" dir="2700000" algn="tl">
                    <a:srgbClr val="000000">
                      <a:alpha val="43137"/>
                    </a:srgbClr>
                  </a:outerShdw>
                </a:effectLst>
                <a:latin typeface="Arial Narrow" panose="020B0606020202030204" pitchFamily="34" charset="0"/>
                <a:cs typeface="Times New Roman" pitchFamily="18" charset="0"/>
              </a:rPr>
              <a:t> Y lo mismo hizo un levita que llegó a aquel sitio: al verlo se desvió y paso de largo. Pero un samaritano que iba de viaje,  llegó a donde estaba él y, al verlo, sintió compasión, se le acercó, le vendó las heridas, después de habérselas limpiado con aceite y vino, y, montándolo en su propia cabalgadura, lo llevó a una posada y lo cuidó. Al día siguiente, sacó dos denarios y dándoselo al encargado le dijo: «Cuida de él, y lo que gastes de más yo te lo pagaré cuando vuelva». ¿Cuál de estos tres te parece que se portó como prójimo del que cayó en manos de los bandidos?” </a:t>
            </a:r>
            <a:r>
              <a:rPr lang="es-ES" b="1" dirty="0">
                <a:solidFill>
                  <a:srgbClr val="FFFFFF"/>
                </a:solidFill>
                <a:effectLst>
                  <a:outerShdw blurRad="38100" dist="38100" dir="2700000" algn="tl">
                    <a:srgbClr val="000000">
                      <a:alpha val="43137"/>
                    </a:srgbClr>
                  </a:outerShdw>
                </a:effectLst>
                <a:latin typeface="Arial Narrow" panose="020B0606020202030204" pitchFamily="34" charset="0"/>
                <a:cs typeface="Times New Roman" pitchFamily="18" charset="0"/>
              </a:rPr>
              <a:t>El contestó: </a:t>
            </a:r>
          </a:p>
          <a:p>
            <a:pPr algn="r" fontAlgn="base">
              <a:spcBef>
                <a:spcPct val="0"/>
              </a:spcBef>
              <a:spcAft>
                <a:spcPct val="0"/>
              </a:spcAft>
            </a:pPr>
            <a:r>
              <a:rPr lang="es-ES" b="1" dirty="0">
                <a:solidFill>
                  <a:srgbClr val="FFFFFF"/>
                </a:solidFill>
                <a:effectLst>
                  <a:outerShdw blurRad="38100" dist="38100" dir="2700000" algn="tl">
                    <a:srgbClr val="000000">
                      <a:alpha val="43137"/>
                    </a:srgbClr>
                  </a:outerShdw>
                </a:effectLst>
                <a:latin typeface="Arial Narrow" panose="020B0606020202030204" pitchFamily="34" charset="0"/>
                <a:cs typeface="Times New Roman" pitchFamily="18" charset="0"/>
              </a:rPr>
              <a:t>“El que practicó la misericordia con él”. Jesús le dijo:                                       </a:t>
            </a:r>
          </a:p>
          <a:p>
            <a:pPr algn="r" fontAlgn="base">
              <a:spcBef>
                <a:spcPct val="0"/>
              </a:spcBef>
              <a:spcAft>
                <a:spcPct val="0"/>
              </a:spcAft>
            </a:pPr>
            <a:r>
              <a:rPr lang="es-ES" b="1" dirty="0">
                <a:solidFill>
                  <a:srgbClr val="FFFFFF"/>
                </a:solidFill>
                <a:effectLst>
                  <a:outerShdw blurRad="38100" dist="38100" dir="2700000" algn="tl">
                    <a:srgbClr val="000000">
                      <a:alpha val="43137"/>
                    </a:srgbClr>
                  </a:outerShdw>
                </a:effectLst>
                <a:latin typeface="Arial Narrow" panose="020B0606020202030204" pitchFamily="34" charset="0"/>
                <a:cs typeface="Times New Roman" pitchFamily="18" charset="0"/>
              </a:rPr>
              <a:t>“</a:t>
            </a:r>
            <a:r>
              <a:rPr lang="es-ES" b="1" i="1" dirty="0">
                <a:solidFill>
                  <a:srgbClr val="FFFFFF"/>
                </a:solidFill>
                <a:effectLst>
                  <a:outerShdw blurRad="38100" dist="38100" dir="2700000" algn="tl">
                    <a:srgbClr val="000000">
                      <a:alpha val="43137"/>
                    </a:srgbClr>
                  </a:outerShdw>
                </a:effectLst>
                <a:latin typeface="Arial Narrow" panose="020B0606020202030204" pitchFamily="34" charset="0"/>
                <a:cs typeface="Times New Roman" pitchFamily="18" charset="0"/>
              </a:rPr>
              <a:t>Vete y haz tú lo mismo”</a:t>
            </a:r>
            <a:r>
              <a:rPr lang="es-ES" b="1" dirty="0">
                <a:solidFill>
                  <a:srgbClr val="FFFFFF"/>
                </a:solidFill>
                <a:effectLst>
                  <a:outerShdw blurRad="38100" dist="38100" dir="2700000" algn="tl">
                    <a:srgbClr val="000000">
                      <a:alpha val="43137"/>
                    </a:srgbClr>
                  </a:outerShdw>
                </a:effectLst>
                <a:latin typeface="Arial Narrow" panose="020B0606020202030204" pitchFamily="34" charset="0"/>
                <a:cs typeface="Times New Roman" pitchFamily="18" charset="0"/>
              </a:rPr>
              <a:t>. </a:t>
            </a:r>
            <a:endParaRPr lang="ca-ES" b="1" dirty="0">
              <a:solidFill>
                <a:srgbClr val="FFFFFF"/>
              </a:solidFill>
              <a:effectLst>
                <a:outerShdw blurRad="38100" dist="38100" dir="2700000" algn="tl">
                  <a:srgbClr val="000000">
                    <a:alpha val="43137"/>
                  </a:srgbClr>
                </a:outerShdw>
              </a:effectLst>
              <a:latin typeface="Arial Narrow" panose="020B0606020202030204" pitchFamily="34" charset="0"/>
            </a:endParaRPr>
          </a:p>
        </p:txBody>
      </p:sp>
      <p:sp>
        <p:nvSpPr>
          <p:cNvPr id="5" name="4 CuadroTexto"/>
          <p:cNvSpPr txBox="1"/>
          <p:nvPr/>
        </p:nvSpPr>
        <p:spPr>
          <a:xfrm>
            <a:off x="510750" y="259984"/>
            <a:ext cx="8156732" cy="400110"/>
          </a:xfrm>
          <a:prstGeom prst="rect">
            <a:avLst/>
          </a:prstGeom>
          <a:solidFill>
            <a:srgbClr val="146D2A"/>
          </a:solidFill>
        </p:spPr>
        <p:txBody>
          <a:bodyPr wrap="square" rtlCol="0">
            <a:spAutoFit/>
          </a:bodyPr>
          <a:lstStyle/>
          <a:p>
            <a:pPr fontAlgn="base">
              <a:spcBef>
                <a:spcPct val="0"/>
              </a:spcBef>
              <a:spcAft>
                <a:spcPct val="0"/>
              </a:spcAft>
            </a:pPr>
            <a:r>
              <a:rPr lang="es-ES_tradnl" sz="2000" b="1" dirty="0">
                <a:solidFill>
                  <a:srgbClr val="FFFFFF"/>
                </a:solidFill>
                <a:effectLst>
                  <a:outerShdw blurRad="38100" dist="38100" dir="2700000" algn="tl">
                    <a:srgbClr val="000000">
                      <a:alpha val="43137"/>
                    </a:srgbClr>
                  </a:outerShdw>
                </a:effectLst>
                <a:latin typeface="Times New Roman" pitchFamily="18" charset="0"/>
              </a:rPr>
              <a:t>Cada uno puede leer en voz alta el versículo que más le llamó la atención </a:t>
            </a:r>
            <a:endParaRPr lang="es-PE" sz="2000" b="1" dirty="0">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00237157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2292"/>
                                        </p:tgtEl>
                                        <p:attrNameLst>
                                          <p:attrName>style.visibility</p:attrName>
                                        </p:attrNameLst>
                                      </p:cBhvr>
                                      <p:to>
                                        <p:strVal val="visible"/>
                                      </p:to>
                                    </p:set>
                                    <p:anim calcmode="lin" valueType="num">
                                      <p:cBhvr>
                                        <p:cTn id="7" dur="1750" fill="hold"/>
                                        <p:tgtEl>
                                          <p:spTgt spid="12292"/>
                                        </p:tgtEl>
                                        <p:attrNameLst>
                                          <p:attrName>ppt_w</p:attrName>
                                        </p:attrNameLst>
                                      </p:cBhvr>
                                      <p:tavLst>
                                        <p:tav tm="0">
                                          <p:val>
                                            <p:fltVal val="0"/>
                                          </p:val>
                                        </p:tav>
                                        <p:tav tm="100000">
                                          <p:val>
                                            <p:strVal val="#ppt_w"/>
                                          </p:val>
                                        </p:tav>
                                      </p:tavLst>
                                    </p:anim>
                                    <p:anim calcmode="lin" valueType="num">
                                      <p:cBhvr>
                                        <p:cTn id="8" dur="1750" fill="hold"/>
                                        <p:tgtEl>
                                          <p:spTgt spid="122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jesus y la 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98" y="522487"/>
            <a:ext cx="8040710" cy="586543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84682" y="470971"/>
            <a:ext cx="4071966" cy="428628"/>
          </a:xfrm>
        </p:spPr>
        <p:txBody>
          <a:bodyPr/>
          <a:lstStyle/>
          <a:p>
            <a:pPr>
              <a:buNone/>
            </a:pPr>
            <a:r>
              <a:rPr lang="es-ES_tradnl" sz="2800" b="1" dirty="0" smtClean="0">
                <a:solidFill>
                  <a:srgbClr val="FFFF00"/>
                </a:solidFill>
                <a:effectLst>
                  <a:glow rad="63500">
                    <a:schemeClr val="accent4">
                      <a:satMod val="175000"/>
                      <a:alpha val="40000"/>
                    </a:schemeClr>
                  </a:glow>
                  <a:outerShdw blurRad="50800" dist="38100" dir="5400000" algn="t" rotWithShape="0">
                    <a:prstClr val="black"/>
                  </a:outerShdw>
                </a:effectLst>
                <a:latin typeface="Adobe Heiti Std R" panose="020B0400000000000000" pitchFamily="34" charset="-128"/>
                <a:ea typeface="Adobe Heiti Std R" panose="020B0400000000000000" pitchFamily="34" charset="-128"/>
              </a:rPr>
              <a:t>Preguntas para la lectura:</a:t>
            </a:r>
            <a:endParaRPr lang="es-PE" sz="2800" dirty="0" smtClean="0">
              <a:solidFill>
                <a:srgbClr val="FFFF00"/>
              </a:solidFill>
              <a:effectLst>
                <a:glow rad="63500">
                  <a:schemeClr val="accent4">
                    <a:satMod val="175000"/>
                    <a:alpha val="40000"/>
                  </a:schemeClr>
                </a:glow>
                <a:outerShdw blurRad="50800" dist="38100" dir="5400000" algn="t" rotWithShape="0">
                  <a:prstClr val="black"/>
                </a:outerShdw>
              </a:effectLst>
              <a:latin typeface="Adobe Heiti Std R" panose="020B0400000000000000" pitchFamily="34" charset="-128"/>
              <a:ea typeface="Adobe Heiti Std R" panose="020B0400000000000000" pitchFamily="34" charset="-128"/>
            </a:endParaRPr>
          </a:p>
        </p:txBody>
      </p:sp>
      <p:sp>
        <p:nvSpPr>
          <p:cNvPr id="5" name="2 Marcador de contenido"/>
          <p:cNvSpPr txBox="1">
            <a:spLocks/>
          </p:cNvSpPr>
          <p:nvPr/>
        </p:nvSpPr>
        <p:spPr bwMode="auto">
          <a:xfrm>
            <a:off x="5306095" y="1076138"/>
            <a:ext cx="3129567" cy="3508740"/>
          </a:xfrm>
          <a:prstGeom prst="rect">
            <a:avLst/>
          </a:prstGeom>
          <a:noFill/>
          <a:ln>
            <a:noFill/>
            <a:headEnd/>
            <a:tailEnd/>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457200" indent="-457200" algn="ctr" fontAlgn="base">
              <a:spcBef>
                <a:spcPct val="20000"/>
              </a:spcBef>
              <a:spcAft>
                <a:spcPct val="0"/>
              </a:spcAft>
              <a:buFont typeface="Wingdings" panose="05000000000000000000" pitchFamily="2" charset="2"/>
              <a:buChar char="ü"/>
              <a:defRPr/>
            </a:pPr>
            <a:r>
              <a:rPr lang="es-ES_tradnl" sz="2800" b="1" i="1" kern="0" dirty="0">
                <a:solidFill>
                  <a:srgbClr val="FFFF00"/>
                </a:solidFill>
                <a:effectLst>
                  <a:glow rad="101600">
                    <a:srgbClr val="000000">
                      <a:satMod val="175000"/>
                      <a:alpha val="40000"/>
                    </a:srgbClr>
                  </a:glow>
                  <a:outerShdw blurRad="50800" dist="38100" dir="8100000" algn="tr" rotWithShape="0">
                    <a:prstClr val="black"/>
                  </a:outerShdw>
                </a:effectLst>
              </a:rPr>
              <a:t>¿Qué debo hacer para alcanzar la vida eterna?, </a:t>
            </a:r>
            <a:r>
              <a:rPr lang="es-ES_tradnl" sz="2800" b="1" kern="0" dirty="0">
                <a:solidFill>
                  <a:srgbClr val="FFFF00"/>
                </a:solidFill>
                <a:effectLst>
                  <a:glow rad="101600">
                    <a:srgbClr val="000000">
                      <a:satMod val="175000"/>
                      <a:alpha val="40000"/>
                    </a:srgbClr>
                  </a:glow>
                  <a:outerShdw blurRad="50800" dist="38100" dir="8100000" algn="tr" rotWithShape="0">
                    <a:prstClr val="black"/>
                  </a:outerShdw>
                </a:effectLst>
              </a:rPr>
              <a:t>¿Cómo responde Jesús al letrado?, </a:t>
            </a:r>
            <a:r>
              <a:rPr lang="es-PE" sz="2800" b="1" kern="0" dirty="0">
                <a:solidFill>
                  <a:srgbClr val="FFFF00"/>
                </a:solidFill>
                <a:effectLst>
                  <a:glow rad="101600">
                    <a:srgbClr val="000000">
                      <a:satMod val="175000"/>
                      <a:alpha val="40000"/>
                    </a:srgbClr>
                  </a:glow>
                  <a:outerShdw blurRad="50800" dist="38100" dir="8100000" algn="tr" rotWithShape="0">
                    <a:prstClr val="black"/>
                  </a:outerShdw>
                </a:effectLst>
              </a:rPr>
              <a:t>¿Qué decía la ley al respecto?</a:t>
            </a:r>
          </a:p>
          <a:p>
            <a:pPr marL="457200" indent="-457200" fontAlgn="base">
              <a:spcBef>
                <a:spcPct val="20000"/>
              </a:spcBef>
              <a:spcAft>
                <a:spcPct val="0"/>
              </a:spcAft>
              <a:buFont typeface="Wingdings" panose="05000000000000000000" pitchFamily="2" charset="2"/>
              <a:buChar char="ü"/>
              <a:defRPr/>
            </a:pPr>
            <a:endParaRPr lang="es-PE" sz="2800" b="1" kern="0" dirty="0">
              <a:solidFill>
                <a:srgbClr val="FFFF00"/>
              </a:solidFill>
              <a:effectLst>
                <a:glow rad="101600">
                  <a:srgbClr val="000000">
                    <a:satMod val="175000"/>
                    <a:alpha val="40000"/>
                  </a:srgbClr>
                </a:glow>
                <a:outerShdw blurRad="50800" dist="38100" dir="8100000" algn="tr" rotWithShape="0">
                  <a:prstClr val="black"/>
                </a:outerShdw>
              </a:effectLst>
            </a:endParaRPr>
          </a:p>
          <a:p>
            <a:pPr marL="457200" indent="-457200" fontAlgn="base">
              <a:spcBef>
                <a:spcPct val="20000"/>
              </a:spcBef>
              <a:spcAft>
                <a:spcPct val="0"/>
              </a:spcAft>
              <a:buFont typeface="Wingdings" panose="05000000000000000000" pitchFamily="2" charset="2"/>
              <a:buChar char="ü"/>
              <a:defRPr/>
            </a:pPr>
            <a:endParaRPr lang="es-ES_tradnl" sz="2800" b="1" i="1" kern="0" dirty="0">
              <a:solidFill>
                <a:srgbClr val="FFFF00"/>
              </a:solidFill>
              <a:effectLst>
                <a:glow rad="101600">
                  <a:srgbClr val="000000">
                    <a:satMod val="175000"/>
                    <a:alpha val="40000"/>
                  </a:srgbClr>
                </a:glow>
                <a:outerShdw blurRad="50800" dist="38100" dir="8100000" algn="tr" rotWithShape="0">
                  <a:prstClr val="black"/>
                </a:outerShdw>
              </a:effectLst>
            </a:endParaRPr>
          </a:p>
          <a:p>
            <a:pPr marL="457200" indent="-457200" fontAlgn="base">
              <a:spcBef>
                <a:spcPct val="20000"/>
              </a:spcBef>
              <a:spcAft>
                <a:spcPct val="0"/>
              </a:spcAft>
              <a:buFont typeface="Wingdings" panose="05000000000000000000" pitchFamily="2" charset="2"/>
              <a:buChar char="ü"/>
              <a:defRPr/>
            </a:pPr>
            <a:endParaRPr lang="es-PE" sz="2800" b="1" kern="0" dirty="0">
              <a:solidFill>
                <a:srgbClr val="FFFF00"/>
              </a:solidFill>
              <a:effectLst>
                <a:glow rad="101600">
                  <a:srgbClr val="000000">
                    <a:satMod val="175000"/>
                    <a:alpha val="40000"/>
                  </a:srgbClr>
                </a:glow>
                <a:outerShdw blurRad="50800" dist="38100" dir="8100000" algn="tr" rotWithShape="0">
                  <a:prstClr val="black"/>
                </a:outerShdw>
              </a:effectLst>
            </a:endParaRPr>
          </a:p>
        </p:txBody>
      </p:sp>
    </p:spTree>
    <p:extLst>
      <p:ext uri="{BB962C8B-B14F-4D97-AF65-F5344CB8AC3E}">
        <p14:creationId xmlns:p14="http://schemas.microsoft.com/office/powerpoint/2010/main" val="1256337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9" y="515019"/>
            <a:ext cx="8035388" cy="583426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48546" y="595924"/>
            <a:ext cx="3505268" cy="1966971"/>
          </a:xfrm>
        </p:spPr>
        <p:txBody>
          <a:bodyPr/>
          <a:lstStyle/>
          <a:p>
            <a:pPr algn="ctr">
              <a:buClr>
                <a:srgbClr val="FFFF00"/>
              </a:buClr>
              <a:buFont typeface="Wingdings" panose="05000000000000000000" pitchFamily="2" charset="2"/>
              <a:buChar char="Ø"/>
            </a:pPr>
            <a:r>
              <a:rPr lang="es-ES_tradnl" sz="3600" b="1" i="1" dirty="0" smtClean="0">
                <a:solidFill>
                  <a:schemeClr val="bg1"/>
                </a:solidFill>
                <a:effectLst>
                  <a:outerShdw blurRad="50800" dist="50800" dir="5400000" algn="ctr" rotWithShape="0">
                    <a:srgbClr val="C00000"/>
                  </a:outerShdw>
                </a:effectLst>
              </a:rPr>
              <a:t>¿Quién es mi prójimo?</a:t>
            </a:r>
            <a:r>
              <a:rPr lang="es-PE" sz="3600" b="1" dirty="0">
                <a:solidFill>
                  <a:schemeClr val="bg1"/>
                </a:solidFill>
                <a:effectLst>
                  <a:outerShdw blurRad="50800" dist="50800" dir="5400000" algn="ctr" rotWithShape="0">
                    <a:srgbClr val="C00000"/>
                  </a:outerShdw>
                </a:effectLst>
              </a:rPr>
              <a:t> Jesús responde con una parábola.</a:t>
            </a:r>
            <a:endParaRPr lang="es-PE" sz="3600" b="1" dirty="0" smtClean="0">
              <a:solidFill>
                <a:schemeClr val="bg1"/>
              </a:solidFill>
              <a:effectLst>
                <a:outerShdw blurRad="50800" dist="50800" dir="5400000" algn="ctr" rotWithShape="0">
                  <a:srgbClr val="C00000"/>
                </a:outerShdw>
              </a:effectLst>
            </a:endParaRPr>
          </a:p>
        </p:txBody>
      </p:sp>
    </p:spTree>
    <p:extLst>
      <p:ext uri="{BB962C8B-B14F-4D97-AF65-F5344CB8AC3E}">
        <p14:creationId xmlns:p14="http://schemas.microsoft.com/office/powerpoint/2010/main" val="3784124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Jesus y quien es mi proji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79" y="474651"/>
            <a:ext cx="8083708" cy="587463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546607" y="423408"/>
            <a:ext cx="8056480" cy="19463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fontAlgn="base">
              <a:spcBef>
                <a:spcPct val="20000"/>
              </a:spcBef>
              <a:spcAft>
                <a:spcPct val="0"/>
              </a:spcAft>
              <a:buFont typeface="Wingdings" panose="05000000000000000000" pitchFamily="2" charset="2"/>
              <a:buChar char="Ø"/>
              <a:defRPr/>
            </a:pPr>
            <a:r>
              <a:rPr lang="es-ES_tradnl" sz="2800" b="1" kern="0" dirty="0">
                <a:solidFill>
                  <a:srgbClr val="FFFFFF"/>
                </a:solidFill>
                <a:effectLst>
                  <a:glow rad="101600">
                    <a:srgbClr val="500000">
                      <a:alpha val="60000"/>
                    </a:srgbClr>
                  </a:glow>
                  <a:outerShdw blurRad="50800" dist="38100" algn="l" rotWithShape="0">
                    <a:srgbClr val="C00000"/>
                  </a:outerShdw>
                </a:effectLst>
              </a:rPr>
              <a:t>¿Cómo reacciona cada personaje de la parábola frente al herido                                                         que está tirado junto                                                                       al camino?                                                                              ¿Por qué lo hacen?</a:t>
            </a:r>
          </a:p>
          <a:p>
            <a:pPr marL="342900" indent="-342900" fontAlgn="base">
              <a:spcBef>
                <a:spcPct val="20000"/>
              </a:spcBef>
              <a:spcAft>
                <a:spcPct val="0"/>
              </a:spcAft>
              <a:defRPr/>
            </a:pPr>
            <a:endParaRPr lang="es-PE" sz="2800" b="1" kern="0" dirty="0">
              <a:solidFill>
                <a:srgbClr val="FFFFFF"/>
              </a:solidFill>
              <a:effectLst>
                <a:glow rad="101600">
                  <a:srgbClr val="500000">
                    <a:alpha val="60000"/>
                  </a:srgbClr>
                </a:glow>
                <a:outerShdw blurRad="50800" dist="38100" algn="l" rotWithShape="0">
                  <a:srgbClr val="C00000"/>
                </a:outerShdw>
              </a:effectLst>
            </a:endParaRPr>
          </a:p>
        </p:txBody>
      </p:sp>
    </p:spTree>
    <p:extLst>
      <p:ext uri="{BB962C8B-B14F-4D97-AF65-F5344CB8AC3E}">
        <p14:creationId xmlns:p14="http://schemas.microsoft.com/office/powerpoint/2010/main" val="15286750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3107" y="528972"/>
            <a:ext cx="8107254" cy="5820314"/>
          </a:xfrm>
          <a:prstGeom prst="rect">
            <a:avLst/>
          </a:prstGeom>
          <a:scene3d>
            <a:camera prst="orthographicFront"/>
            <a:lightRig rig="threePt" dir="t"/>
          </a:scene3d>
          <a:sp3d>
            <a:bevelT prst="convex"/>
          </a:sp3d>
        </p:spPr>
      </p:pic>
      <p:sp>
        <p:nvSpPr>
          <p:cNvPr id="3" name="2 Marcador de contenido"/>
          <p:cNvSpPr>
            <a:spLocks noGrp="1"/>
          </p:cNvSpPr>
          <p:nvPr>
            <p:ph idx="1"/>
          </p:nvPr>
        </p:nvSpPr>
        <p:spPr>
          <a:xfrm>
            <a:off x="573107" y="3908741"/>
            <a:ext cx="6033755" cy="2440545"/>
          </a:xfrm>
        </p:spPr>
        <p:txBody>
          <a:bodyPr/>
          <a:lstStyle/>
          <a:p>
            <a:pPr marL="0" lvl="0" indent="0">
              <a:spcBef>
                <a:spcPts val="0"/>
              </a:spcBef>
              <a:buNone/>
            </a:pPr>
            <a:r>
              <a:rPr lang="es-ES_tradnl" sz="2900" b="1" dirty="0" smtClean="0">
                <a:ln w="1905"/>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Su cercanía a Dios no les ayuda   a acercarse a quien lo necesita. </a:t>
            </a:r>
            <a:r>
              <a:rPr lang="es-PE" sz="2900" b="1" dirty="0" smtClean="0">
                <a:ln w="1905"/>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a:t>
            </a:r>
            <a:r>
              <a:rPr lang="es-PE" sz="2900" b="1" dirty="0">
                <a:ln w="1905"/>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Qué pregunta hace Jesús al </a:t>
            </a:r>
            <a:r>
              <a:rPr lang="es-PE" sz="2900" b="1" dirty="0" smtClean="0">
                <a:ln w="1905"/>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final </a:t>
            </a:r>
            <a:r>
              <a:rPr lang="es-PE" sz="2900" b="1" dirty="0">
                <a:ln w="1905"/>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de todo</a:t>
            </a:r>
            <a:r>
              <a:rPr lang="es-PE" sz="2900" b="1" dirty="0" smtClean="0">
                <a:ln w="1905"/>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a:t>
            </a:r>
            <a:r>
              <a:rPr lang="es-PE" sz="2900" b="1" dirty="0">
                <a:ln w="1905"/>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Qué relación </a:t>
            </a:r>
            <a:r>
              <a:rPr lang="es-PE" sz="2900" b="1" dirty="0" smtClean="0">
                <a:ln w="1905"/>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tiene con </a:t>
            </a:r>
            <a:r>
              <a:rPr lang="es-PE" sz="2900" b="1" dirty="0">
                <a:ln w="1905"/>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la pregunta inicial? </a:t>
            </a:r>
          </a:p>
        </p:txBody>
      </p:sp>
      <p:sp>
        <p:nvSpPr>
          <p:cNvPr id="9" name="2 Marcador de contenido"/>
          <p:cNvSpPr txBox="1">
            <a:spLocks/>
          </p:cNvSpPr>
          <p:nvPr/>
        </p:nvSpPr>
        <p:spPr bwMode="auto">
          <a:xfrm>
            <a:off x="573107" y="528972"/>
            <a:ext cx="5801935" cy="1634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buClr>
                <a:srgbClr val="FFFF00"/>
              </a:buClr>
              <a:buFont typeface="Wingdings" panose="05000000000000000000" pitchFamily="2" charset="2"/>
              <a:buChar char="Ø"/>
            </a:pPr>
            <a:r>
              <a:rPr lang="es-ES_tradnl" b="1" kern="0" dirty="0" smtClean="0">
                <a:ln w="1905"/>
                <a:solidFill>
                  <a:srgbClr val="FFFFFF"/>
                </a:solidFill>
                <a:effectLst>
                  <a:outerShdw blurRad="38100" dist="38100" dir="2700000" algn="tl">
                    <a:srgbClr val="000000">
                      <a:alpha val="43137"/>
                    </a:srgbClr>
                  </a:outerShdw>
                </a:effectLst>
                <a:latin typeface="Comic Sans MS" panose="030F0702030302020204" pitchFamily="66" charset="0"/>
              </a:rPr>
              <a:t>   </a:t>
            </a:r>
            <a:r>
              <a:rPr lang="es-ES_tradnl" b="1" kern="0" dirty="0" smtClean="0">
                <a:ln w="1905"/>
                <a:solidFill>
                  <a:srgbClr val="FFFFFF"/>
                </a:solidFill>
                <a:effectLst>
                  <a:glow rad="101600">
                    <a:srgbClr val="000000">
                      <a:satMod val="175000"/>
                      <a:alpha val="40000"/>
                    </a:srgbClr>
                  </a:glow>
                  <a:outerShdw blurRad="50800" dist="63500" algn="l" rotWithShape="0">
                    <a:prstClr val="black"/>
                  </a:outerShdw>
                </a:effectLst>
                <a:latin typeface="Comic Sans MS" panose="030F0702030302020204" pitchFamily="66" charset="0"/>
              </a:rPr>
              <a:t>El sacerdote y el levita cumplen la ley, pero no practican la misericordia. </a:t>
            </a:r>
            <a:endParaRPr lang="es-PE" b="1" kern="0" dirty="0">
              <a:ln w="1905"/>
              <a:solidFill>
                <a:srgbClr val="FFFFFF"/>
              </a:solidFill>
              <a:effectLst>
                <a:glow rad="101600">
                  <a:srgbClr val="000000">
                    <a:satMod val="175000"/>
                    <a:alpha val="40000"/>
                  </a:srgbClr>
                </a:glow>
                <a:outerShdw blurRad="50800" dist="635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4058617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43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750" fill="hold"/>
                                        <p:tgtEl>
                                          <p:spTgt spid="3"/>
                                        </p:tgtEl>
                                        <p:attrNameLst>
                                          <p:attrName>ppt_w</p:attrName>
                                        </p:attrNameLst>
                                      </p:cBhvr>
                                      <p:tavLst>
                                        <p:tav tm="0">
                                          <p:val>
                                            <p:fltVal val="0"/>
                                          </p:val>
                                        </p:tav>
                                        <p:tav tm="100000">
                                          <p:val>
                                            <p:strVal val="#ppt_w"/>
                                          </p:val>
                                        </p:tav>
                                      </p:tavLst>
                                    </p:anim>
                                    <p:anim calcmode="lin" valueType="num">
                                      <p:cBhvr>
                                        <p:cTn id="13"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68" y="473780"/>
            <a:ext cx="8025439" cy="590126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775186" y="3697386"/>
            <a:ext cx="7604601" cy="2677656"/>
          </a:xfrm>
          <a:prstGeom prst="rect">
            <a:avLst/>
          </a:prstGeom>
          <a:noFill/>
          <a:scene3d>
            <a:camera prst="orthographicFront"/>
            <a:lightRig rig="threePt" dir="t"/>
          </a:scene3d>
          <a:sp3d>
            <a:bevelT w="114300" prst="artDeco"/>
          </a:sp3d>
        </p:spPr>
        <p:txBody>
          <a:bodyPr wrap="square" rtlCol="0">
            <a:spAutoFit/>
          </a:bodyPr>
          <a:lstStyle/>
          <a:p>
            <a:pPr algn="ctr" fontAlgn="base">
              <a:spcBef>
                <a:spcPct val="0"/>
              </a:spcBef>
              <a:spcAft>
                <a:spcPct val="0"/>
              </a:spcAft>
            </a:pPr>
            <a:r>
              <a:rPr lang="es-ES_tradnl" sz="2400" b="1" i="1" u="sng" dirty="0">
                <a:solidFill>
                  <a:srgbClr val="FFFFFF"/>
                </a:solidFill>
                <a:effectLst>
                  <a:glow rad="101600">
                    <a:srgbClr val="500000">
                      <a:alpha val="60000"/>
                    </a:srgbClr>
                  </a:glow>
                  <a:outerShdw blurRad="50800" dist="38100" algn="l" rotWithShape="0">
                    <a:prstClr val="black"/>
                  </a:outerShdw>
                </a:effectLst>
                <a:latin typeface="Comic Sans MS" panose="030F0702030302020204" pitchFamily="66" charset="0"/>
              </a:rPr>
              <a:t>Motivación</a:t>
            </a:r>
            <a:r>
              <a:rPr lang="es-ES_tradnl" sz="2400" b="1" i="1" dirty="0">
                <a:solidFill>
                  <a:srgbClr val="FFFFFF"/>
                </a:solidFill>
                <a:effectLst>
                  <a:glow rad="101600">
                    <a:srgbClr val="500000">
                      <a:alpha val="60000"/>
                    </a:srgbClr>
                  </a:glow>
                  <a:outerShdw blurRad="50800" dist="38100" algn="l" rotWithShape="0">
                    <a:prstClr val="black"/>
                  </a:outerShdw>
                </a:effectLst>
                <a:latin typeface="Comic Sans MS" panose="030F0702030302020204" pitchFamily="66" charset="0"/>
              </a:rPr>
              <a:t>: También a nosotros nos sirve de muy poco saber de memoria los mandamientos. Si en la práctica no “hacemos” como el samaritano y no nos portamos como prójimos de quienes vamos encontrando por el camino, nuestra vida dará continuos rodeos y nos alejaremos cada vez más del camino que conduce a la vida.</a:t>
            </a:r>
            <a:endParaRPr lang="es-PE" sz="2400" b="1" dirty="0">
              <a:solidFill>
                <a:srgbClr val="FFFFFF"/>
              </a:solidFill>
              <a:effectLst>
                <a:glow rad="101600">
                  <a:srgbClr val="500000">
                    <a:alpha val="60000"/>
                  </a:srgbClr>
                </a:glow>
                <a:outerShdw blurRad="50800" dist="38100" algn="l" rotWithShape="0">
                  <a:prstClr val="black"/>
                </a:outerShdw>
              </a:effectLst>
              <a:latin typeface="Comic Sans MS" panose="030F0702030302020204" pitchFamily="66" charset="0"/>
            </a:endParaRPr>
          </a:p>
        </p:txBody>
      </p:sp>
      <p:sp>
        <p:nvSpPr>
          <p:cNvPr id="2" name="AutoShape 2"/>
          <p:cNvSpPr>
            <a:spLocks noChangeArrowheads="1"/>
          </p:cNvSpPr>
          <p:nvPr/>
        </p:nvSpPr>
        <p:spPr bwMode="auto">
          <a:xfrm>
            <a:off x="753788" y="574071"/>
            <a:ext cx="2598637" cy="736834"/>
          </a:xfrm>
          <a:prstGeom prst="roundRect">
            <a:avLst>
              <a:gd name="adj" fmla="val 16667"/>
            </a:avLst>
          </a:prstGeom>
          <a:solidFill>
            <a:srgbClr val="4A671B"/>
          </a:solidFill>
          <a:ln w="28575">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ts val="800"/>
              </a:spcAft>
            </a:pPr>
            <a:r>
              <a:rPr lang="es-PE" b="1" dirty="0">
                <a:solidFill>
                  <a:srgbClr val="FFFF00"/>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ts val="800"/>
              </a:spcAft>
            </a:pPr>
            <a:r>
              <a:rPr lang="es-PE" b="1" dirty="0">
                <a:solidFill>
                  <a:srgbClr val="FFFFFF"/>
                </a:solidFill>
                <a:effectLst>
                  <a:outerShdw blurRad="38100" dist="38100" dir="2700000" algn="tl">
                    <a:srgbClr val="000000">
                      <a:alpha val="43137"/>
                    </a:srgbClr>
                  </a:outerShdw>
                </a:effectLst>
                <a:latin typeface="Calibri" panose="020F0502020204030204" pitchFamily="34" charset="0"/>
              </a:rPr>
              <a:t>¿Qué ME dice el texto?</a:t>
            </a:r>
            <a:endParaRPr lang="es-PE" sz="32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5901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Jesus el buen samaritano"/>
          <p:cNvPicPr>
            <a:picLocks noChangeAspect="1" noChangeArrowheads="1"/>
          </p:cNvPicPr>
          <p:nvPr/>
        </p:nvPicPr>
        <p:blipFill rotWithShape="1">
          <a:blip r:embed="rId2">
            <a:extLst>
              <a:ext uri="{28A0092B-C50C-407E-A947-70E740481C1C}">
                <a14:useLocalDpi xmlns:a14="http://schemas.microsoft.com/office/drawing/2010/main" val="0"/>
              </a:ext>
            </a:extLst>
          </a:blip>
          <a:srcRect b="1772"/>
          <a:stretch/>
        </p:blipFill>
        <p:spPr bwMode="auto">
          <a:xfrm>
            <a:off x="554819" y="534137"/>
            <a:ext cx="8035389" cy="580226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3 Rectángulo"/>
          <p:cNvSpPr/>
          <p:nvPr/>
        </p:nvSpPr>
        <p:spPr>
          <a:xfrm>
            <a:off x="450759" y="4148144"/>
            <a:ext cx="8023539" cy="2246769"/>
          </a:xfrm>
          <a:prstGeom prst="rect">
            <a:avLst/>
          </a:prstGeom>
        </p:spPr>
        <p:txBody>
          <a:bodyPr wrap="square">
            <a:spAutoFit/>
          </a:bodyPr>
          <a:lstStyle/>
          <a:p>
            <a:pPr marL="457200" indent="-457200" algn="ctr" fontAlgn="base">
              <a:spcBef>
                <a:spcPct val="0"/>
              </a:spcBef>
              <a:spcAft>
                <a:spcPct val="0"/>
              </a:spcAft>
              <a:buClr>
                <a:srgbClr val="FFFF00"/>
              </a:buClr>
              <a:buFont typeface="Wingdings" panose="05000000000000000000" pitchFamily="2" charset="2"/>
              <a:buChar char="Ø"/>
            </a:pPr>
            <a:r>
              <a:rPr lang="es-PE" sz="2800" b="1" dirty="0">
                <a:solidFill>
                  <a:srgbClr val="FFFFFF"/>
                </a:solidFill>
                <a:effectLst>
                  <a:glow rad="88900">
                    <a:srgbClr val="000000">
                      <a:satMod val="175000"/>
                      <a:alpha val="40000"/>
                    </a:srgbClr>
                  </a:glow>
                  <a:outerShdw blurRad="50800" dist="38100" dir="5400000" algn="t" rotWithShape="0">
                    <a:prstClr val="black"/>
                  </a:outerShdw>
                </a:effectLst>
                <a:latin typeface="Comic Sans MS" panose="030F0702030302020204" pitchFamily="66" charset="0"/>
              </a:rPr>
              <a:t>Vuelvo a leer la parábola viendo a Jesús en la persona del “buen samaritano” ¿Cómo ilumina y enriquece esa lectura lo que ya sabes de Jesús de su relación contigo?</a:t>
            </a:r>
          </a:p>
        </p:txBody>
      </p:sp>
    </p:spTree>
    <p:extLst>
      <p:ext uri="{BB962C8B-B14F-4D97-AF65-F5344CB8AC3E}">
        <p14:creationId xmlns:p14="http://schemas.microsoft.com/office/powerpoint/2010/main" val="1630947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92" y="548378"/>
            <a:ext cx="8078053" cy="5788028"/>
          </a:xfrm>
          <a:prstGeom prst="rect">
            <a:avLst/>
          </a:prstGeom>
          <a:scene3d>
            <a:camera prst="orthographicFront"/>
            <a:lightRig rig="threePt" dir="t"/>
          </a:scene3d>
          <a:sp3d>
            <a:bevelT prst="convex"/>
          </a:sp3d>
        </p:spPr>
      </p:pic>
      <p:sp>
        <p:nvSpPr>
          <p:cNvPr id="74757" name="Text Box 5"/>
          <p:cNvSpPr txBox="1">
            <a:spLocks noChangeArrowheads="1"/>
          </p:cNvSpPr>
          <p:nvPr/>
        </p:nvSpPr>
        <p:spPr bwMode="auto">
          <a:xfrm>
            <a:off x="550792" y="548378"/>
            <a:ext cx="8078054" cy="2492990"/>
          </a:xfrm>
          <a:prstGeom prst="rect">
            <a:avLst/>
          </a:prstGeom>
          <a:noFill/>
          <a:ln w="9525">
            <a:noFill/>
            <a:miter lim="800000"/>
            <a:headEnd/>
            <a:tailEnd/>
          </a:ln>
          <a:effectLst>
            <a:softEdge rad="317500"/>
          </a:effectLst>
        </p:spPr>
        <p:txBody>
          <a:bodyPr wrap="square">
            <a:spAutoFit/>
          </a:bodyPr>
          <a:lstStyle/>
          <a:p>
            <a:pPr marL="342900" indent="-342900" algn="ctr" fontAlgn="base">
              <a:spcBef>
                <a:spcPct val="0"/>
              </a:spcBef>
              <a:spcAft>
                <a:spcPct val="0"/>
              </a:spcAft>
              <a:buClr>
                <a:srgbClr val="FFFF00"/>
              </a:buClr>
              <a:buFont typeface="Wingdings" panose="05000000000000000000" pitchFamily="2" charset="2"/>
              <a:buChar char="Ø"/>
              <a:defRPr/>
            </a:pPr>
            <a:r>
              <a:rPr lang="es-PE" sz="2600" b="1"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rPr>
              <a:t>¿Cuáles son las personas de mi entorno que más necesitan de mí y a quienes algunas veces he negado mi ayuda oportuna?, Si es posible las identifico con el nombre. ¿Qué ayuda me pide cada una de ellas?, ¿Cómo me haré prójimo de ellas?</a:t>
            </a:r>
            <a:endParaRPr lang="es-ES" sz="2600" b="1"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836719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74757"/>
                                        </p:tgtEl>
                                        <p:attrNameLst>
                                          <p:attrName>style.visibility</p:attrName>
                                        </p:attrNameLst>
                                      </p:cBhvr>
                                      <p:to>
                                        <p:strVal val="visible"/>
                                      </p:to>
                                    </p:set>
                                    <p:animEffect transition="in" filter="fade">
                                      <p:cBhvr>
                                        <p:cTn id="7" dur="1000"/>
                                        <p:tgtEl>
                                          <p:spTgt spid="74757"/>
                                        </p:tgtEl>
                                      </p:cBhvr>
                                    </p:animEffect>
                                    <p:anim calcmode="lin" valueType="num">
                                      <p:cBhvr>
                                        <p:cTn id="8" dur="1000" fill="hold"/>
                                        <p:tgtEl>
                                          <p:spTgt spid="74757"/>
                                        </p:tgtEl>
                                        <p:attrNameLst>
                                          <p:attrName>ppt_x</p:attrName>
                                        </p:attrNameLst>
                                      </p:cBhvr>
                                      <p:tavLst>
                                        <p:tav tm="0">
                                          <p:val>
                                            <p:strVal val="#ppt_x-.1"/>
                                          </p:val>
                                        </p:tav>
                                        <p:tav tm="100000">
                                          <p:val>
                                            <p:strVal val="#ppt_x"/>
                                          </p:val>
                                        </p:tav>
                                      </p:tavLst>
                                    </p:anim>
                                    <p:anim calcmode="lin" valueType="num">
                                      <p:cBhvr>
                                        <p:cTn id="9" dur="1000" fill="hold"/>
                                        <p:tgtEl>
                                          <p:spTgt spid="747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549347"/>
            <a:ext cx="8023538" cy="5798306"/>
          </a:xfrm>
          <a:prstGeom prst="rect">
            <a:avLst/>
          </a:prstGeom>
          <a:scene3d>
            <a:camera prst="orthographicFront"/>
            <a:lightRig rig="threePt" dir="t"/>
          </a:scene3d>
          <a:sp3d>
            <a:bevelT prst="convex"/>
          </a:sp3d>
        </p:spPr>
      </p:pic>
      <p:sp>
        <p:nvSpPr>
          <p:cNvPr id="2" name="1 CuadroTexto"/>
          <p:cNvSpPr txBox="1"/>
          <p:nvPr/>
        </p:nvSpPr>
        <p:spPr>
          <a:xfrm>
            <a:off x="454959" y="469639"/>
            <a:ext cx="8225402" cy="1200329"/>
          </a:xfrm>
          <a:prstGeom prst="rect">
            <a:avLst/>
          </a:prstGeom>
          <a:noFill/>
          <a:scene3d>
            <a:camera prst="orthographicFront"/>
            <a:lightRig rig="threePt" dir="t"/>
          </a:scene3d>
          <a:sp3d>
            <a:bevelT w="152400" h="50800" prst="softRound"/>
          </a:sp3d>
        </p:spPr>
        <p:txBody>
          <a:bodyPr wrap="square" rtlCol="0">
            <a:spAutoFit/>
          </a:bodyPr>
          <a:lstStyle/>
          <a:p>
            <a:pPr algn="ctr" fontAlgn="base">
              <a:spcBef>
                <a:spcPct val="0"/>
              </a:spcBef>
              <a:spcAft>
                <a:spcPct val="0"/>
              </a:spcAft>
            </a:pPr>
            <a:r>
              <a:rPr lang="es-ES_tradnl" sz="2000" b="1" u="sng" dirty="0">
                <a:solidFill>
                  <a:srgbClr val="F0E0D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a typeface="Adobe Gothic Std B" panose="020B0800000000000000" pitchFamily="34" charset="-128"/>
              </a:rPr>
              <a:t>Ambientación</a:t>
            </a:r>
            <a:r>
              <a:rPr lang="es-ES_tradnl" sz="2000" b="1" dirty="0">
                <a:solidFill>
                  <a:srgbClr val="F0E0D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a typeface="Adobe Gothic Std B" panose="020B0800000000000000" pitchFamily="34" charset="-128"/>
              </a:rPr>
              <a:t>: </a:t>
            </a:r>
            <a:r>
              <a:rPr lang="es-ES_tradnl" sz="2400" dirty="0">
                <a:solidFill>
                  <a:srgbClr val="F0E0D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Colocar un botiquín junto al que habremos colocado fotos de personas necesitadas y esta</a:t>
            </a:r>
            <a:r>
              <a:rPr lang="es-ES_tradnl" sz="2400" u="sng" dirty="0">
                <a:solidFill>
                  <a:srgbClr val="F0E0D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 </a:t>
            </a:r>
          </a:p>
          <a:p>
            <a:pPr algn="ctr" fontAlgn="base">
              <a:spcBef>
                <a:spcPct val="0"/>
              </a:spcBef>
              <a:spcAft>
                <a:spcPct val="0"/>
              </a:spcAft>
            </a:pPr>
            <a:r>
              <a:rPr lang="es-ES_tradnl" sz="2400" u="sng" dirty="0">
                <a:solidFill>
                  <a:srgbClr val="F0E0D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frase</a:t>
            </a:r>
            <a:r>
              <a:rPr lang="es-ES_tradnl" sz="2400" dirty="0">
                <a:solidFill>
                  <a:srgbClr val="F0E0D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 </a:t>
            </a:r>
            <a:r>
              <a:rPr lang="es-ES_tradnl" sz="2400" b="1" dirty="0">
                <a:solidFill>
                  <a:srgbClr val="F0E0D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“Vete y haz tú lo mismo”</a:t>
            </a:r>
            <a:endParaRPr lang="es-PE" sz="2400" b="1" dirty="0">
              <a:solidFill>
                <a:srgbClr val="F0E0D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ndParaRPr>
          </a:p>
        </p:txBody>
      </p:sp>
      <p:sp>
        <p:nvSpPr>
          <p:cNvPr id="3" name="2 CuadroTexto"/>
          <p:cNvSpPr txBox="1"/>
          <p:nvPr/>
        </p:nvSpPr>
        <p:spPr>
          <a:xfrm>
            <a:off x="866342" y="5780117"/>
            <a:ext cx="7343800" cy="400110"/>
          </a:xfrm>
          <a:prstGeom prst="rect">
            <a:avLst/>
          </a:prstGeom>
          <a:noFill/>
        </p:spPr>
        <p:txBody>
          <a:bodyPr wrap="square" rtlCol="0">
            <a:spAutoFit/>
          </a:bodyPr>
          <a:lstStyle/>
          <a:p>
            <a:pPr fontAlgn="base">
              <a:spcBef>
                <a:spcPct val="0"/>
              </a:spcBef>
              <a:spcAft>
                <a:spcPct val="0"/>
              </a:spcAft>
            </a:pPr>
            <a:r>
              <a:rPr lang="es-ES_tradnl" sz="2000" b="1" dirty="0">
                <a:solidFill>
                  <a:srgbClr val="FFFF00"/>
                </a:solidFill>
                <a:effectLst>
                  <a:outerShdw blurRad="50800" dist="38100" dir="2700000" algn="tl" rotWithShape="0">
                    <a:prstClr val="black"/>
                  </a:outerShdw>
                </a:effectLst>
              </a:rPr>
              <a:t>Cantos sugeridos: Cristo te necesita para amar; Con nosotros está</a:t>
            </a:r>
            <a:endParaRPr lang="es-PE" sz="2000" b="1" dirty="0">
              <a:solidFill>
                <a:srgbClr val="FFFF00"/>
              </a:solidFill>
              <a:effectLst>
                <a:outerShdw blurRad="50800" dist="38100" dir="2700000" algn="tl" rotWithShape="0">
                  <a:prstClr val="black"/>
                </a:outerShdw>
              </a:effectLst>
            </a:endParaRPr>
          </a:p>
        </p:txBody>
      </p:sp>
      <p:sp>
        <p:nvSpPr>
          <p:cNvPr id="6" name="5 Rectángulo"/>
          <p:cNvSpPr/>
          <p:nvPr/>
        </p:nvSpPr>
        <p:spPr>
          <a:xfrm>
            <a:off x="973846" y="2380994"/>
            <a:ext cx="7128792" cy="792088"/>
          </a:xfrm>
          <a:prstGeom prst="rect">
            <a:avLst/>
          </a:prstGeom>
          <a:noFill/>
        </p:spPr>
        <p:txBody>
          <a:bodyPr wrap="none" lIns="91440" tIns="45720" rIns="91440" bIns="45720">
            <a:prstTxWarp prst="textIn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ES_tradnl" sz="4400" b="1" spc="50" dirty="0">
                <a:ln w="11430"/>
                <a:solidFill>
                  <a:srgbClr val="FFFF00"/>
                </a:solidFill>
                <a:effectLst>
                  <a:outerShdw blurRad="50800" dist="38100" algn="l" rotWithShape="0">
                    <a:srgbClr val="C00000"/>
                  </a:outerShdw>
                </a:effectLst>
                <a:latin typeface="Showcard Gothic" panose="04020904020102020604" pitchFamily="82" charset="0"/>
              </a:rPr>
              <a:t>“Vete y haz tú lo mismo”</a:t>
            </a:r>
            <a:endParaRPr lang="es-PE" sz="4400" b="1" spc="50" dirty="0">
              <a:ln w="11430"/>
              <a:solidFill>
                <a:srgbClr val="FFFF00"/>
              </a:solidFill>
              <a:effectLst>
                <a:outerShdw blurRad="50800" dist="38100" algn="l" rotWithShape="0">
                  <a:srgbClr val="C00000"/>
                </a:outerShdw>
              </a:effectLst>
              <a:latin typeface="Showcard Gothic" panose="04020904020102020604" pitchFamily="82" charset="0"/>
            </a:endParaRPr>
          </a:p>
        </p:txBody>
      </p:sp>
    </p:spTree>
    <p:extLst>
      <p:ext uri="{BB962C8B-B14F-4D97-AF65-F5344CB8AC3E}">
        <p14:creationId xmlns:p14="http://schemas.microsoft.com/office/powerpoint/2010/main" val="354007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par>
                          <p:cTn id="8" fill="hold">
                            <p:stCondLst>
                              <p:cond delay="5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7800"/>
                            </p:stCondLst>
                            <p:childTnLst>
                              <p:par>
                                <p:cTn id="16" presetID="23" presetClass="entr" presetSubtype="288" fill="hold" grpId="0" nodeType="afterEffect">
                                  <p:stCondLst>
                                    <p:cond delay="0"/>
                                  </p:stCondLst>
                                  <p:iterate type="wd">
                                    <p:tmPct val="100000"/>
                                  </p:iterate>
                                  <p:childTnLst>
                                    <p:set>
                                      <p:cBhvr>
                                        <p:cTn id="17" dur="1" fill="hold">
                                          <p:stCondLst>
                                            <p:cond delay="0"/>
                                          </p:stCondLst>
                                        </p:cTn>
                                        <p:tgtEl>
                                          <p:spTgt spid="3"/>
                                        </p:tgtEl>
                                        <p:attrNameLst>
                                          <p:attrName>style.visibility</p:attrName>
                                        </p:attrNameLst>
                                      </p:cBhvr>
                                      <p:to>
                                        <p:strVal val="visible"/>
                                      </p:to>
                                    </p:set>
                                    <p:anim calcmode="lin" valueType="num">
                                      <p:cBhvr>
                                        <p:cTn id="18" dur="250" fill="hold"/>
                                        <p:tgtEl>
                                          <p:spTgt spid="3"/>
                                        </p:tgtEl>
                                        <p:attrNameLst>
                                          <p:attrName>ppt_w</p:attrName>
                                        </p:attrNameLst>
                                      </p:cBhvr>
                                      <p:tavLst>
                                        <p:tav tm="0">
                                          <p:val>
                                            <p:strVal val="4/3*#ppt_w"/>
                                          </p:val>
                                        </p:tav>
                                        <p:tav tm="100000">
                                          <p:val>
                                            <p:strVal val="#ppt_w"/>
                                          </p:val>
                                        </p:tav>
                                      </p:tavLst>
                                    </p:anim>
                                    <p:anim calcmode="lin" valueType="num">
                                      <p:cBhvr>
                                        <p:cTn id="19" dur="25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550869"/>
            <a:ext cx="8029016" cy="5798415"/>
          </a:xfrm>
          <a:prstGeom prst="rect">
            <a:avLst/>
          </a:prstGeom>
          <a:scene3d>
            <a:camera prst="orthographicFront"/>
            <a:lightRig rig="threePt" dir="t"/>
          </a:scene3d>
          <a:sp3d>
            <a:bevelT prst="convex"/>
          </a:sp3d>
        </p:spPr>
      </p:pic>
      <p:sp>
        <p:nvSpPr>
          <p:cNvPr id="53251" name="Text Box 3"/>
          <p:cNvSpPr txBox="1">
            <a:spLocks noChangeArrowheads="1"/>
          </p:cNvSpPr>
          <p:nvPr/>
        </p:nvSpPr>
        <p:spPr bwMode="auto">
          <a:xfrm>
            <a:off x="663756" y="537195"/>
            <a:ext cx="7868004" cy="2092881"/>
          </a:xfrm>
          <a:prstGeom prst="rect">
            <a:avLst/>
          </a:prstGeom>
          <a:noFill/>
          <a:ln w="9525">
            <a:noFill/>
            <a:miter lim="800000"/>
            <a:headEnd/>
            <a:tailEnd/>
          </a:ln>
          <a:scene3d>
            <a:camera prst="orthographicFront"/>
            <a:lightRig rig="threePt" dir="t"/>
          </a:scene3d>
          <a:sp3d>
            <a:bevelT w="114300" prst="artDeco"/>
          </a:sp3d>
        </p:spPr>
        <p:txBody>
          <a:bodyPr wrap="square">
            <a:spAutoFit/>
          </a:bodyPr>
          <a:lstStyle/>
          <a:p>
            <a:pPr marL="342900" indent="-342900" algn="ctr" fontAlgn="base">
              <a:spcBef>
                <a:spcPct val="0"/>
              </a:spcBef>
              <a:spcAft>
                <a:spcPct val="0"/>
              </a:spcAft>
              <a:buClr>
                <a:srgbClr val="FFFF00"/>
              </a:buClr>
              <a:buFont typeface="Wingdings" panose="05000000000000000000" pitchFamily="2" charset="2"/>
              <a:buChar char="ü"/>
              <a:defRPr/>
            </a:pPr>
            <a:r>
              <a:rPr lang="es-PE" sz="2600" dirty="0">
                <a:solidFill>
                  <a:srgbClr val="FFFFFF"/>
                </a:solidFill>
                <a:effectLst>
                  <a:glow rad="88900">
                    <a:srgbClr val="000000">
                      <a:satMod val="175000"/>
                      <a:alpha val="40000"/>
                    </a:srgbClr>
                  </a:glow>
                  <a:outerShdw blurRad="50800" dist="38100" algn="l" rotWithShape="0">
                    <a:prstClr val="black"/>
                  </a:outerShdw>
                </a:effectLst>
                <a:latin typeface="Tekton Pro" panose="020F0603020208020904" pitchFamily="34" charset="0"/>
              </a:rPr>
              <a:t>¿Alguna vez he actuado como el sacerdote o el levita y siendo consciente de alguna necesidad, he preferido “hacerme el de la vista gorda”?, ¿Por qué lo he hecho?, ¿Qué he sentido después? , ¿Qué propósitos me he hecho o me hago hoy al respecto?</a:t>
            </a:r>
            <a:endParaRPr lang="es-ES" sz="2600" dirty="0">
              <a:solidFill>
                <a:srgbClr val="FFFFFF"/>
              </a:solidFill>
              <a:effectLst>
                <a:glow rad="88900">
                  <a:srgbClr val="000000">
                    <a:satMod val="175000"/>
                    <a:alpha val="40000"/>
                  </a:srgbClr>
                </a:glow>
                <a:outerShdw blurRad="50800" dist="381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4225557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1000"/>
                                        <p:tgtEl>
                                          <p:spTgt spid="53251">
                                            <p:txEl>
                                              <p:pRg st="0" end="0"/>
                                            </p:txEl>
                                          </p:spTgt>
                                        </p:tgtEl>
                                      </p:cBhvr>
                                    </p:animEffect>
                                    <p:anim calcmode="lin" valueType="num">
                                      <p:cBhvr>
                                        <p:cTn id="8" dur="1000" fill="hold"/>
                                        <p:tgtEl>
                                          <p:spTgt spid="53251">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40013" y="535030"/>
            <a:ext cx="8063074" cy="5827133"/>
          </a:xfrm>
          <a:prstGeom prst="rect">
            <a:avLst/>
          </a:prstGeom>
          <a:scene3d>
            <a:camera prst="orthographicFront"/>
            <a:lightRig rig="threePt" dir="t"/>
          </a:scene3d>
          <a:sp3d>
            <a:bevelT prst="convex"/>
          </a:sp3d>
        </p:spPr>
      </p:pic>
      <p:sp>
        <p:nvSpPr>
          <p:cNvPr id="63492" name="Text Box 4"/>
          <p:cNvSpPr txBox="1">
            <a:spLocks noChangeArrowheads="1"/>
          </p:cNvSpPr>
          <p:nvPr/>
        </p:nvSpPr>
        <p:spPr bwMode="auto">
          <a:xfrm>
            <a:off x="469181" y="484293"/>
            <a:ext cx="8236935" cy="310854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indent="-457200" algn="ctr" fontAlgn="base">
              <a:spcBef>
                <a:spcPct val="0"/>
              </a:spcBef>
              <a:spcAft>
                <a:spcPct val="0"/>
              </a:spcAft>
              <a:buClr>
                <a:srgbClr val="FFFF00"/>
              </a:buClr>
              <a:buFont typeface="Wingdings" panose="05000000000000000000" pitchFamily="2" charset="2"/>
              <a:buChar char="v"/>
              <a:defRPr/>
            </a:pPr>
            <a:endParaRPr lang="es-PE" sz="2800" dirty="0">
              <a:ln w="19050">
                <a:solidFill>
                  <a:srgbClr val="000000">
                    <a:tint val="1000"/>
                  </a:srgbClr>
                </a:solidFill>
                <a:prstDash val="solid"/>
              </a:ln>
              <a:solidFill>
                <a:srgbClr val="FFFFFF"/>
              </a:solidFill>
              <a:effectLst>
                <a:outerShdw blurRad="50800" dist="38100" sx="101000" sy="101000" algn="l" rotWithShape="0">
                  <a:srgbClr val="C00000"/>
                </a:outerShdw>
              </a:effectLst>
              <a:latin typeface="Tekton Pro" panose="020F0603020208020904" pitchFamily="34" charset="0"/>
            </a:endParaRPr>
          </a:p>
          <a:p>
            <a:pPr algn="ctr" fontAlgn="base">
              <a:spcBef>
                <a:spcPct val="0"/>
              </a:spcBef>
              <a:spcAft>
                <a:spcPct val="0"/>
              </a:spcAft>
              <a:buClr>
                <a:srgbClr val="FFFF00"/>
              </a:buClr>
              <a:defRPr/>
            </a:pPr>
            <a:endParaRPr lang="es-PE" sz="2800" dirty="0">
              <a:ln w="19050">
                <a:solidFill>
                  <a:srgbClr val="000000">
                    <a:tint val="1000"/>
                  </a:srgbClr>
                </a:solidFill>
                <a:prstDash val="solid"/>
              </a:ln>
              <a:solidFill>
                <a:srgbClr val="FFFFFF"/>
              </a:solidFill>
              <a:effectLst>
                <a:outerShdw blurRad="50800" dist="38100" sx="101000" sy="101000" algn="l" rotWithShape="0">
                  <a:srgbClr val="C00000"/>
                </a:outerShdw>
              </a:effectLst>
              <a:latin typeface="Tekton Pro" panose="020F0603020208020904" pitchFamily="34" charset="0"/>
            </a:endParaRPr>
          </a:p>
          <a:p>
            <a:pPr algn="ctr" fontAlgn="base">
              <a:spcBef>
                <a:spcPct val="0"/>
              </a:spcBef>
              <a:spcAft>
                <a:spcPct val="0"/>
              </a:spcAft>
              <a:buClr>
                <a:srgbClr val="FFFF00"/>
              </a:buClr>
              <a:defRPr/>
            </a:pPr>
            <a:endParaRPr lang="es-PE" sz="2800" dirty="0">
              <a:ln w="19050">
                <a:solidFill>
                  <a:srgbClr val="000000">
                    <a:tint val="1000"/>
                  </a:srgbClr>
                </a:solidFill>
                <a:prstDash val="solid"/>
              </a:ln>
              <a:solidFill>
                <a:srgbClr val="FFFFFF"/>
              </a:solidFill>
              <a:effectLst>
                <a:outerShdw blurRad="50800" dist="38100" sx="101000" sy="101000" algn="l" rotWithShape="0">
                  <a:srgbClr val="C00000"/>
                </a:outerShdw>
              </a:effectLst>
              <a:latin typeface="Tekton Pro" panose="020F0603020208020904" pitchFamily="34" charset="0"/>
            </a:endParaRPr>
          </a:p>
          <a:p>
            <a:pPr algn="ctr" fontAlgn="base">
              <a:spcBef>
                <a:spcPct val="0"/>
              </a:spcBef>
              <a:spcAft>
                <a:spcPct val="0"/>
              </a:spcAft>
              <a:buClr>
                <a:srgbClr val="FFFF00"/>
              </a:buClr>
              <a:defRPr/>
            </a:pPr>
            <a:endParaRPr lang="es-PE" sz="2800" dirty="0">
              <a:ln w="19050">
                <a:solidFill>
                  <a:srgbClr val="000000">
                    <a:tint val="1000"/>
                  </a:srgbClr>
                </a:solidFill>
                <a:prstDash val="solid"/>
              </a:ln>
              <a:solidFill>
                <a:srgbClr val="FFFFFF"/>
              </a:solidFill>
              <a:effectLst>
                <a:outerShdw blurRad="50800" dist="38100" sx="101000" sy="101000" algn="l" rotWithShape="0">
                  <a:srgbClr val="C00000"/>
                </a:outerShdw>
              </a:effectLst>
              <a:latin typeface="Tekton Pro" panose="020F0603020208020904" pitchFamily="34" charset="0"/>
            </a:endParaRPr>
          </a:p>
          <a:p>
            <a:pPr algn="ctr" fontAlgn="base">
              <a:spcBef>
                <a:spcPct val="0"/>
              </a:spcBef>
              <a:spcAft>
                <a:spcPct val="0"/>
              </a:spcAft>
              <a:buClr>
                <a:srgbClr val="FFFF00"/>
              </a:buClr>
              <a:defRPr/>
            </a:pPr>
            <a:endParaRPr lang="es-PE" sz="2800" dirty="0">
              <a:ln w="19050">
                <a:solidFill>
                  <a:srgbClr val="000000">
                    <a:tint val="1000"/>
                  </a:srgbClr>
                </a:solidFill>
                <a:prstDash val="solid"/>
              </a:ln>
              <a:solidFill>
                <a:srgbClr val="FFFFFF"/>
              </a:solidFill>
              <a:effectLst>
                <a:outerShdw blurRad="50800" dist="38100" sx="101000" sy="101000" algn="l" rotWithShape="0">
                  <a:srgbClr val="C00000"/>
                </a:outerShdw>
              </a:effectLst>
              <a:latin typeface="Tekton Pro" panose="020F0603020208020904" pitchFamily="34" charset="0"/>
            </a:endParaRPr>
          </a:p>
          <a:p>
            <a:pPr algn="ctr" fontAlgn="base">
              <a:spcBef>
                <a:spcPct val="0"/>
              </a:spcBef>
              <a:spcAft>
                <a:spcPct val="0"/>
              </a:spcAft>
              <a:buClr>
                <a:srgbClr val="FFFF00"/>
              </a:buClr>
              <a:defRPr/>
            </a:pPr>
            <a:endParaRPr lang="es-PE" sz="2800" dirty="0">
              <a:ln w="19050">
                <a:solidFill>
                  <a:srgbClr val="000000">
                    <a:tint val="1000"/>
                  </a:srgbClr>
                </a:solidFill>
                <a:prstDash val="solid"/>
              </a:ln>
              <a:solidFill>
                <a:srgbClr val="FFFFFF"/>
              </a:solidFill>
              <a:effectLst>
                <a:outerShdw blurRad="50800" dist="38100" sx="101000" sy="101000" algn="l" rotWithShape="0">
                  <a:srgbClr val="C00000"/>
                </a:outerShdw>
              </a:effectLst>
              <a:latin typeface="Tekton Pro" panose="020F0603020208020904" pitchFamily="34" charset="0"/>
            </a:endParaRPr>
          </a:p>
          <a:p>
            <a:pPr algn="ctr" fontAlgn="base">
              <a:spcBef>
                <a:spcPct val="0"/>
              </a:spcBef>
              <a:spcAft>
                <a:spcPct val="0"/>
              </a:spcAft>
              <a:buClr>
                <a:srgbClr val="FFFF00"/>
              </a:buClr>
              <a:defRPr/>
            </a:pPr>
            <a:endParaRPr lang="es-PE" sz="2800" dirty="0">
              <a:ln w="19050">
                <a:solidFill>
                  <a:srgbClr val="000000">
                    <a:tint val="1000"/>
                  </a:srgbClr>
                </a:solidFill>
                <a:prstDash val="solid"/>
              </a:ln>
              <a:solidFill>
                <a:srgbClr val="FFFFFF"/>
              </a:solidFill>
              <a:effectLst>
                <a:outerShdw blurRad="50800" dist="38100" sx="101000" sy="101000" algn="l" rotWithShape="0">
                  <a:srgbClr val="C00000"/>
                </a:outerShdw>
              </a:effectLst>
              <a:latin typeface="Tekton Pro" panose="020F0603020208020904" pitchFamily="34" charset="0"/>
            </a:endParaRPr>
          </a:p>
        </p:txBody>
      </p:sp>
      <p:sp>
        <p:nvSpPr>
          <p:cNvPr id="6" name="Text Box 3"/>
          <p:cNvSpPr txBox="1">
            <a:spLocks noChangeArrowheads="1"/>
          </p:cNvSpPr>
          <p:nvPr/>
        </p:nvSpPr>
        <p:spPr bwMode="auto">
          <a:xfrm>
            <a:off x="637548" y="484293"/>
            <a:ext cx="7868004" cy="4832092"/>
          </a:xfrm>
          <a:prstGeom prst="rect">
            <a:avLst/>
          </a:prstGeom>
          <a:noFill/>
          <a:ln w="9525">
            <a:noFill/>
            <a:miter lim="800000"/>
            <a:headEnd/>
            <a:tailEnd/>
          </a:ln>
          <a:scene3d>
            <a:camera prst="orthographicFront"/>
            <a:lightRig rig="threePt" dir="t"/>
          </a:scene3d>
          <a:sp3d>
            <a:bevelT w="114300" prst="artDeco"/>
          </a:sp3d>
        </p:spPr>
        <p:txBody>
          <a:bodyPr wrap="square">
            <a:spAutoFit/>
          </a:bodyPr>
          <a:lstStyle/>
          <a:p>
            <a:pPr marL="457200" indent="-457200" algn="ctr" fontAlgn="base">
              <a:spcBef>
                <a:spcPct val="0"/>
              </a:spcBef>
              <a:spcAft>
                <a:spcPct val="0"/>
              </a:spcAft>
              <a:buClr>
                <a:srgbClr val="FFFF00"/>
              </a:buClr>
              <a:buFont typeface="Wingdings" panose="05000000000000000000" pitchFamily="2" charset="2"/>
              <a:buChar char="v"/>
              <a:defRPr/>
            </a:pPr>
            <a:r>
              <a:rPr lang="es-PE" sz="2800" spc="300" dirty="0">
                <a:ln w="19050">
                  <a:solidFill>
                    <a:srgbClr val="000000">
                      <a:tint val="1000"/>
                    </a:srgbClr>
                  </a:solidFill>
                  <a:prstDash val="solid"/>
                </a:ln>
                <a:solidFill>
                  <a:srgbClr val="FFFFFF"/>
                </a:solidFill>
                <a:effectLst>
                  <a:glow rad="139700">
                    <a:srgbClr val="6C0000">
                      <a:alpha val="40000"/>
                    </a:srgbClr>
                  </a:glow>
                  <a:outerShdw blurRad="50800" dist="38100" algn="l" rotWithShape="0">
                    <a:srgbClr val="3E0000"/>
                  </a:outerShdw>
                </a:effectLst>
                <a:latin typeface="Tekton Pro" panose="020F0603020208020904" pitchFamily="34" charset="0"/>
              </a:rPr>
              <a:t>Recuerdo la última vez que actué como el buen samaritano. ¿Con quién fue?, ¿qué hice?, ¿qué intereses y necesidades personales pasaron a segundo plano? , </a:t>
            </a:r>
          </a:p>
          <a:p>
            <a:pPr marL="457200" indent="-457200" algn="ctr" fontAlgn="base">
              <a:spcBef>
                <a:spcPct val="0"/>
              </a:spcBef>
              <a:spcAft>
                <a:spcPct val="0"/>
              </a:spcAft>
              <a:buClr>
                <a:srgbClr val="FFFF00"/>
              </a:buClr>
              <a:buFont typeface="Wingdings" panose="05000000000000000000" pitchFamily="2" charset="2"/>
              <a:buChar char="v"/>
              <a:defRPr/>
            </a:pPr>
            <a:endParaRPr lang="es-PE" sz="2800" spc="300" dirty="0">
              <a:ln w="19050">
                <a:solidFill>
                  <a:srgbClr val="000000">
                    <a:tint val="1000"/>
                  </a:srgbClr>
                </a:solidFill>
                <a:prstDash val="solid"/>
              </a:ln>
              <a:solidFill>
                <a:srgbClr val="FFFFFF"/>
              </a:solidFill>
              <a:effectLst>
                <a:glow rad="139700">
                  <a:srgbClr val="6C0000">
                    <a:alpha val="40000"/>
                  </a:srgbClr>
                </a:glow>
                <a:outerShdw blurRad="50800" dist="38100" algn="l" rotWithShape="0">
                  <a:srgbClr val="3E0000"/>
                </a:outerShdw>
              </a:effectLst>
              <a:latin typeface="Tekton Pro" panose="020F0603020208020904" pitchFamily="34" charset="0"/>
            </a:endParaRPr>
          </a:p>
          <a:p>
            <a:pPr algn="ctr" fontAlgn="base">
              <a:spcBef>
                <a:spcPct val="0"/>
              </a:spcBef>
              <a:spcAft>
                <a:spcPct val="0"/>
              </a:spcAft>
              <a:buClr>
                <a:srgbClr val="FFFF00"/>
              </a:buClr>
              <a:defRPr/>
            </a:pPr>
            <a:endParaRPr lang="es-PE" sz="2800" spc="300" dirty="0">
              <a:ln w="19050">
                <a:solidFill>
                  <a:srgbClr val="000000">
                    <a:tint val="1000"/>
                  </a:srgbClr>
                </a:solidFill>
                <a:prstDash val="solid"/>
              </a:ln>
              <a:solidFill>
                <a:srgbClr val="FFFFFF"/>
              </a:solidFill>
              <a:effectLst>
                <a:glow rad="139700">
                  <a:srgbClr val="6C0000">
                    <a:alpha val="40000"/>
                  </a:srgbClr>
                </a:glow>
                <a:outerShdw blurRad="50800" dist="38100" algn="l" rotWithShape="0">
                  <a:srgbClr val="3E0000"/>
                </a:outerShdw>
              </a:effectLst>
              <a:latin typeface="Tekton Pro" panose="020F0603020208020904" pitchFamily="34" charset="0"/>
            </a:endParaRPr>
          </a:p>
          <a:p>
            <a:pPr algn="ctr" fontAlgn="base">
              <a:spcBef>
                <a:spcPct val="0"/>
              </a:spcBef>
              <a:spcAft>
                <a:spcPct val="0"/>
              </a:spcAft>
              <a:buClr>
                <a:srgbClr val="FFFF00"/>
              </a:buClr>
              <a:defRPr/>
            </a:pPr>
            <a:endParaRPr lang="es-PE" sz="2800" spc="300" dirty="0">
              <a:ln w="19050">
                <a:solidFill>
                  <a:srgbClr val="000000">
                    <a:tint val="1000"/>
                  </a:srgbClr>
                </a:solidFill>
                <a:prstDash val="solid"/>
              </a:ln>
              <a:solidFill>
                <a:srgbClr val="FFFFFF"/>
              </a:solidFill>
              <a:effectLst>
                <a:glow rad="139700">
                  <a:srgbClr val="6C0000">
                    <a:alpha val="40000"/>
                  </a:srgbClr>
                </a:glow>
                <a:outerShdw blurRad="50800" dist="38100" algn="l" rotWithShape="0">
                  <a:srgbClr val="3E0000"/>
                </a:outerShdw>
              </a:effectLst>
              <a:latin typeface="Tekton Pro" panose="020F0603020208020904" pitchFamily="34" charset="0"/>
            </a:endParaRPr>
          </a:p>
          <a:p>
            <a:pPr algn="ctr" fontAlgn="base">
              <a:spcBef>
                <a:spcPct val="0"/>
              </a:spcBef>
              <a:spcAft>
                <a:spcPct val="0"/>
              </a:spcAft>
              <a:buClr>
                <a:srgbClr val="FFFF00"/>
              </a:buClr>
              <a:defRPr/>
            </a:pPr>
            <a:r>
              <a:rPr lang="es-PE" sz="2800" spc="300" dirty="0">
                <a:ln w="19050">
                  <a:solidFill>
                    <a:srgbClr val="000000">
                      <a:tint val="1000"/>
                    </a:srgbClr>
                  </a:solidFill>
                  <a:prstDash val="solid"/>
                </a:ln>
                <a:solidFill>
                  <a:srgbClr val="FFFFFF"/>
                </a:solidFill>
                <a:effectLst>
                  <a:glow rad="139700">
                    <a:srgbClr val="6C0000">
                      <a:alpha val="40000"/>
                    </a:srgbClr>
                  </a:glow>
                  <a:outerShdw blurRad="50800" dist="38100" algn="l" rotWithShape="0">
                    <a:srgbClr val="3E0000"/>
                  </a:outerShdw>
                </a:effectLst>
                <a:latin typeface="Tekton Pro" panose="020F0603020208020904" pitchFamily="34" charset="0"/>
              </a:rPr>
              <a:t>¿La mano que tendí esa vez fue sólo de momento o aún hoy continúo brindando mi ayuda generosa?</a:t>
            </a:r>
            <a:endParaRPr lang="es-ES" sz="2800" spc="300" dirty="0">
              <a:solidFill>
                <a:srgbClr val="FFFFFF"/>
              </a:solidFill>
              <a:effectLst>
                <a:glow rad="139700">
                  <a:srgbClr val="6C0000">
                    <a:alpha val="40000"/>
                  </a:srgbClr>
                </a:glow>
                <a:outerShdw blurRad="50800" dist="38100" algn="l" rotWithShape="0">
                  <a:srgbClr val="3E0000"/>
                </a:outerShdw>
              </a:effectLst>
              <a:latin typeface="Tekton Pro" panose="020F0603020208020904" pitchFamily="34" charset="0"/>
            </a:endParaRPr>
          </a:p>
        </p:txBody>
      </p:sp>
    </p:spTree>
    <p:extLst>
      <p:ext uri="{BB962C8B-B14F-4D97-AF65-F5344CB8AC3E}">
        <p14:creationId xmlns:p14="http://schemas.microsoft.com/office/powerpoint/2010/main" val="4100336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138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1000"/>
                                        <p:tgtEl>
                                          <p:spTgt spid="6">
                                            <p:txEl>
                                              <p:pRg st="4" end="4"/>
                                            </p:txEl>
                                          </p:spTgt>
                                        </p:tgtEl>
                                      </p:cBhvr>
                                    </p:animEffect>
                                    <p:anim calcmode="lin" valueType="num">
                                      <p:cBhvr>
                                        <p:cTn id="14" dur="1000" fill="hold"/>
                                        <p:tgtEl>
                                          <p:spTgt spid="6">
                                            <p:txEl>
                                              <p:pRg st="4" end="4"/>
                                            </p:txEl>
                                          </p:spTgt>
                                        </p:tgtEl>
                                        <p:attrNameLst>
                                          <p:attrName>ppt_x</p:attrName>
                                        </p:attrNameLst>
                                      </p:cBhvr>
                                      <p:tavLst>
                                        <p:tav tm="0">
                                          <p:val>
                                            <p:strVal val="#ppt_x-.1"/>
                                          </p:val>
                                        </p:tav>
                                        <p:tav tm="100000">
                                          <p:val>
                                            <p:strVal val="#ppt_x"/>
                                          </p:val>
                                        </p:tav>
                                      </p:tavLst>
                                    </p:anim>
                                    <p:anim calcmode="lin" valueType="num">
                                      <p:cBhvr>
                                        <p:cTn id="15"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Jesus el buen samaritano cura nuestras heri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66725" y="552239"/>
            <a:ext cx="8026748" cy="580805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33125" name="Rectangle 5"/>
          <p:cNvSpPr>
            <a:spLocks noChangeArrowheads="1"/>
          </p:cNvSpPr>
          <p:nvPr/>
        </p:nvSpPr>
        <p:spPr bwMode="auto">
          <a:xfrm>
            <a:off x="660086" y="1783257"/>
            <a:ext cx="3358121" cy="4401205"/>
          </a:xfrm>
          <a:prstGeom prst="rect">
            <a:avLst/>
          </a:prstGeom>
          <a:no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PE" sz="2800" u="sng" dirty="0">
                <a:solidFill>
                  <a:srgbClr val="FFFF00"/>
                </a:solidFill>
                <a:effectLst>
                  <a:glow rad="88900">
                    <a:srgbClr val="000000">
                      <a:satMod val="175000"/>
                      <a:alpha val="40000"/>
                    </a:srgbClr>
                  </a:glow>
                  <a:outerShdw blurRad="50800" dist="76200" algn="l" rotWithShape="0">
                    <a:prstClr val="black"/>
                  </a:outerShdw>
                </a:effectLst>
                <a:latin typeface="Arial" pitchFamily="34" charset="0"/>
                <a:cs typeface="Arial" pitchFamily="34" charset="0"/>
              </a:rPr>
              <a:t>Motivación</a:t>
            </a:r>
            <a:r>
              <a:rPr lang="es-PE" sz="2800" dirty="0">
                <a:solidFill>
                  <a:srgbClr val="FFFF00"/>
                </a:solidFill>
                <a:effectLst>
                  <a:glow rad="88900">
                    <a:srgbClr val="000000">
                      <a:satMod val="175000"/>
                      <a:alpha val="40000"/>
                    </a:srgbClr>
                  </a:glow>
                  <a:outerShdw blurRad="50800" dist="76200" algn="l" rotWithShape="0">
                    <a:prstClr val="black"/>
                  </a:outerShdw>
                </a:effectLst>
                <a:latin typeface="Arial" pitchFamily="34" charset="0"/>
                <a:cs typeface="Arial" pitchFamily="34" charset="0"/>
              </a:rPr>
              <a:t>: Jesús es el Buen Samaritano por excelencia. Él se  ha hecho nuestro prójimo para poder así curar nuestras heridas con el pan y el vino de su misericordia.</a:t>
            </a:r>
            <a:endParaRPr lang="es-ES_tradnl" sz="2800" dirty="0">
              <a:solidFill>
                <a:srgbClr val="FFFF00"/>
              </a:solidFill>
              <a:effectLst>
                <a:glow rad="88900">
                  <a:srgbClr val="000000">
                    <a:satMod val="175000"/>
                    <a:alpha val="40000"/>
                  </a:srgbClr>
                </a:glow>
                <a:outerShdw blurRad="50800" dist="76200" algn="l" rotWithShape="0">
                  <a:prstClr val="black"/>
                </a:outerShdw>
              </a:effectLst>
              <a:latin typeface="Arial" pitchFamily="34" charset="0"/>
              <a:cs typeface="Arial" pitchFamily="34" charset="0"/>
            </a:endParaRPr>
          </a:p>
        </p:txBody>
      </p:sp>
      <p:sp>
        <p:nvSpPr>
          <p:cNvPr id="3" name="AutoShape 2"/>
          <p:cNvSpPr>
            <a:spLocks noChangeArrowheads="1"/>
          </p:cNvSpPr>
          <p:nvPr/>
        </p:nvSpPr>
        <p:spPr bwMode="auto">
          <a:xfrm>
            <a:off x="566725" y="486872"/>
            <a:ext cx="2936329" cy="1110108"/>
          </a:xfrm>
          <a:prstGeom prst="roundRect">
            <a:avLst>
              <a:gd name="adj" fmla="val 16667"/>
            </a:avLst>
          </a:prstGeom>
          <a:solidFill>
            <a:srgbClr val="445E18"/>
          </a:solidFill>
          <a:ln w="28575">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ts val="800"/>
              </a:spcAft>
            </a:pPr>
            <a:r>
              <a:rPr lang="es-PE" b="1" dirty="0">
                <a:solidFill>
                  <a:srgbClr val="FFFF00"/>
                </a:solidFill>
                <a:effectLst>
                  <a:outerShdw blurRad="38100" dist="38100" dir="2700000" algn="tl">
                    <a:srgbClr val="000000">
                      <a:alpha val="43137"/>
                    </a:srgbClr>
                  </a:outerShdw>
                </a:effectLst>
                <a:latin typeface="Calibri" panose="020F0502020204030204" pitchFamily="34" charset="0"/>
              </a:rPr>
              <a:t>ORATIO</a:t>
            </a:r>
          </a:p>
          <a:p>
            <a:pPr algn="ctr" eaLnBrk="0" fontAlgn="base" hangingPunct="0">
              <a:spcBef>
                <a:spcPct val="0"/>
              </a:spcBef>
              <a:spcAft>
                <a:spcPts val="800"/>
              </a:spcAft>
            </a:pPr>
            <a:r>
              <a:rPr lang="es-PE" b="1" dirty="0">
                <a:solidFill>
                  <a:srgbClr val="FFFFFF"/>
                </a:solidFill>
                <a:effectLst>
                  <a:outerShdw blurRad="38100" dist="38100" dir="2700000" algn="tl">
                    <a:srgbClr val="000000">
                      <a:alpha val="43137"/>
                    </a:srgbClr>
                  </a:outerShdw>
                </a:effectLst>
                <a:latin typeface="Calibri" panose="020F0502020204030204" pitchFamily="34" charset="0"/>
              </a:rPr>
              <a:t>¿Qué le digo al Señor motivado por su Palabra?</a:t>
            </a:r>
          </a:p>
          <a:p>
            <a:pPr algn="ctr" eaLnBrk="0" fontAlgn="base" hangingPunct="0">
              <a:spcBef>
                <a:spcPct val="0"/>
              </a:spcBef>
              <a:spcAft>
                <a:spcPct val="0"/>
              </a:spcAft>
            </a:pPr>
            <a:endParaRPr lang="es-PE" sz="20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609602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33125"/>
                                        </p:tgtEl>
                                        <p:attrNameLst>
                                          <p:attrName>style.visibility</p:attrName>
                                        </p:attrNameLst>
                                      </p:cBhvr>
                                      <p:to>
                                        <p:strVal val="visible"/>
                                      </p:to>
                                    </p:set>
                                    <p:anim calcmode="lin" valueType="num">
                                      <p:cBhvr>
                                        <p:cTn id="7" dur="1000" fill="hold"/>
                                        <p:tgtEl>
                                          <p:spTgt spid="133125"/>
                                        </p:tgtEl>
                                        <p:attrNameLst>
                                          <p:attrName>ppt_w</p:attrName>
                                        </p:attrNameLst>
                                      </p:cBhvr>
                                      <p:tavLst>
                                        <p:tav tm="0">
                                          <p:val>
                                            <p:fltVal val="0"/>
                                          </p:val>
                                        </p:tav>
                                        <p:tav tm="100000">
                                          <p:val>
                                            <p:strVal val="#ppt_w"/>
                                          </p:val>
                                        </p:tav>
                                      </p:tavLst>
                                    </p:anim>
                                    <p:anim calcmode="lin" valueType="num">
                                      <p:cBhvr>
                                        <p:cTn id="8" dur="1000" fill="hold"/>
                                        <p:tgtEl>
                                          <p:spTgt spid="133125"/>
                                        </p:tgtEl>
                                        <p:attrNameLst>
                                          <p:attrName>ppt_h</p:attrName>
                                        </p:attrNameLst>
                                      </p:cBhvr>
                                      <p:tavLst>
                                        <p:tav tm="0">
                                          <p:val>
                                            <p:fltVal val="0"/>
                                          </p:val>
                                        </p:tav>
                                        <p:tav tm="100000">
                                          <p:val>
                                            <p:strVal val="#ppt_h"/>
                                          </p:val>
                                        </p:tav>
                                      </p:tavLst>
                                    </p:anim>
                                    <p:anim calcmode="lin" valueType="num">
                                      <p:cBhvr>
                                        <p:cTn id="9" dur="1000" fill="hold"/>
                                        <p:tgtEl>
                                          <p:spTgt spid="1331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el evagelio hoy: el buen samarit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7" y="542946"/>
            <a:ext cx="7996753" cy="576770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700747" y="5651279"/>
            <a:ext cx="7631888" cy="707886"/>
          </a:xfrm>
          <a:prstGeom prst="rect">
            <a:avLst/>
          </a:prstGeom>
        </p:spPr>
        <p:txBody>
          <a:bodyPr wrap="square">
            <a:spAutoFit/>
          </a:bodyPr>
          <a:lstStyle/>
          <a:p>
            <a:pPr algn="ctr" fontAlgn="base">
              <a:spcBef>
                <a:spcPct val="0"/>
              </a:spcBef>
              <a:spcAft>
                <a:spcPct val="0"/>
              </a:spcAft>
            </a:pPr>
            <a:r>
              <a:rPr lang="es-ES_tradnl" sz="2000" b="1" dirty="0">
                <a:solidFill>
                  <a:srgbClr val="FFFFFF"/>
                </a:solidFill>
                <a:effectLst>
                  <a:glow rad="63500">
                    <a:srgbClr val="000000">
                      <a:satMod val="175000"/>
                      <a:alpha val="40000"/>
                    </a:srgbClr>
                  </a:glow>
                  <a:outerShdw blurRad="50800" dist="88900" algn="l" rotWithShape="0">
                    <a:prstClr val="black"/>
                  </a:outerShdw>
                </a:effectLst>
              </a:rPr>
              <a:t>Luego de un tiempo de oración personal, compartimos en grupos nuestra oración (o todos juntos)</a:t>
            </a:r>
            <a:endParaRPr lang="es-PE" sz="2000" b="1" dirty="0">
              <a:solidFill>
                <a:srgbClr val="FFFFFF"/>
              </a:solidFill>
              <a:effectLst>
                <a:glow rad="63500">
                  <a:srgbClr val="000000">
                    <a:satMod val="175000"/>
                    <a:alpha val="40000"/>
                  </a:srgbClr>
                </a:glow>
                <a:outerShdw blurRad="50800" dist="88900" algn="l" rotWithShape="0">
                  <a:prstClr val="black"/>
                </a:outerShdw>
              </a:effectLst>
            </a:endParaRPr>
          </a:p>
        </p:txBody>
      </p:sp>
    </p:spTree>
    <p:extLst>
      <p:ext uri="{BB962C8B-B14F-4D97-AF65-F5344CB8AC3E}">
        <p14:creationId xmlns:p14="http://schemas.microsoft.com/office/powerpoint/2010/main" val="41061849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80" y="491525"/>
            <a:ext cx="8017950" cy="587063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3594370" y="545168"/>
            <a:ext cx="1947969" cy="523220"/>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fontAlgn="base">
              <a:spcBef>
                <a:spcPct val="0"/>
              </a:spcBef>
              <a:spcAft>
                <a:spcPct val="0"/>
              </a:spcAft>
              <a:defRPr/>
            </a:pPr>
            <a:r>
              <a:rPr lang="ca-ES" sz="2800" b="1" i="1" dirty="0" err="1">
                <a:solidFill>
                  <a:srgbClr val="FF0000"/>
                </a:solidFill>
                <a:effectLst>
                  <a:outerShdw blurRad="38100" dist="38100" dir="2700000" algn="tl">
                    <a:srgbClr val="000000">
                      <a:alpha val="43137"/>
                    </a:srgbClr>
                  </a:outerShdw>
                </a:effectLst>
                <a:latin typeface="Comic Sans MS" pitchFamily="66" charset="0"/>
              </a:rPr>
              <a:t>Salmo</a:t>
            </a:r>
            <a:r>
              <a:rPr lang="ca-ES" sz="2800" b="1" i="1" dirty="0">
                <a:solidFill>
                  <a:srgbClr val="FF0000"/>
                </a:solidFill>
                <a:effectLst>
                  <a:outerShdw blurRad="38100" dist="38100" dir="2700000" algn="tl">
                    <a:srgbClr val="000000">
                      <a:alpha val="43137"/>
                    </a:srgbClr>
                  </a:outerShdw>
                </a:effectLst>
                <a:latin typeface="Comic Sans MS" pitchFamily="66" charset="0"/>
              </a:rPr>
              <a:t> 68 </a:t>
            </a:r>
          </a:p>
        </p:txBody>
      </p:sp>
      <p:sp>
        <p:nvSpPr>
          <p:cNvPr id="6" name="Rectangle 6"/>
          <p:cNvSpPr>
            <a:spLocks noChangeArrowheads="1"/>
          </p:cNvSpPr>
          <p:nvPr/>
        </p:nvSpPr>
        <p:spPr bwMode="auto">
          <a:xfrm>
            <a:off x="657991" y="3797858"/>
            <a:ext cx="7804491" cy="193899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400" i="1" dirty="0">
                <a:solidFill>
                  <a:srgbClr val="FFFFFF"/>
                </a:solidFill>
                <a:effectLst>
                  <a:glow rad="101600">
                    <a:srgbClr val="000026">
                      <a:alpha val="60000"/>
                    </a:srgbClr>
                  </a:glow>
                  <a:outerShdw blurRad="50800" dist="38100" sx="101000" sy="101000" algn="l" rotWithShape="0">
                    <a:srgbClr val="000A1E"/>
                  </a:outerShdw>
                </a:effectLst>
                <a:latin typeface="Verdana" pitchFamily="34" charset="0"/>
                <a:cs typeface="Times New Roman" pitchFamily="18" charset="0"/>
              </a:rPr>
              <a:t>Mi oración se dirige a ti, Dios mío, el día de tu favor; que me escuche tu gran bondad, que tu fidelidad me ayude. Respóndeme, Señor, con la bondad de tu gracia; por tu gran compasión, vuélvete hacia mí.</a:t>
            </a:r>
            <a:endParaRPr lang="ca-ES" sz="3000" i="1" dirty="0">
              <a:solidFill>
                <a:srgbClr val="FFFFFF"/>
              </a:solidFill>
              <a:effectLst>
                <a:glow rad="101600">
                  <a:srgbClr val="000026">
                    <a:alpha val="60000"/>
                  </a:srgbClr>
                </a:glow>
                <a:outerShdw blurRad="50800" dist="38100" sx="101000" sy="101000" algn="l" rotWithShape="0">
                  <a:srgbClr val="000A1E"/>
                </a:outerShdw>
              </a:effectLst>
              <a:latin typeface="Verdana" pitchFamily="34" charset="0"/>
              <a:cs typeface="Times New Roman" pitchFamily="18" charset="0"/>
            </a:endParaRPr>
          </a:p>
        </p:txBody>
      </p:sp>
      <p:sp>
        <p:nvSpPr>
          <p:cNvPr id="7" name="Rectangle 5"/>
          <p:cNvSpPr>
            <a:spLocks noChangeArrowheads="1"/>
          </p:cNvSpPr>
          <p:nvPr/>
        </p:nvSpPr>
        <p:spPr bwMode="auto">
          <a:xfrm>
            <a:off x="739686" y="5736850"/>
            <a:ext cx="8610600" cy="461665"/>
          </a:xfrm>
          <a:prstGeom prst="rect">
            <a:avLst/>
          </a:prstGeom>
          <a:noFill/>
          <a:ln w="9525">
            <a:noFill/>
            <a:miter lim="800000"/>
            <a:headEnd/>
            <a:tailEnd/>
          </a:ln>
          <a:effectLst>
            <a:outerShdw dist="35921" dir="2700000" algn="ctr" rotWithShape="0">
              <a:schemeClr val="tx1"/>
            </a:outerShdw>
          </a:effectLst>
        </p:spPr>
        <p:txBody>
          <a:bodyPr>
            <a:spAutoFit/>
          </a:bodyPr>
          <a:lstStyle/>
          <a:p>
            <a:pPr fontAlgn="base">
              <a:spcBef>
                <a:spcPct val="0"/>
              </a:spcBef>
              <a:spcAft>
                <a:spcPct val="0"/>
              </a:spcAft>
              <a:defRPr/>
            </a:pPr>
            <a:r>
              <a:rPr lang="ca-ES" sz="2400" b="1" i="1" dirty="0" err="1">
                <a:solidFill>
                  <a:srgbClr val="FFFF00"/>
                </a:solidFill>
                <a:latin typeface="Comic Sans MS" pitchFamily="66" charset="0"/>
              </a:rPr>
              <a:t>Humildes</a:t>
            </a:r>
            <a:r>
              <a:rPr lang="ca-ES" sz="2400" b="1" i="1" dirty="0">
                <a:solidFill>
                  <a:srgbClr val="FFFF00"/>
                </a:solidFill>
                <a:latin typeface="Comic Sans MS" pitchFamily="66" charset="0"/>
              </a:rPr>
              <a:t>, busquen al Señor, y </a:t>
            </a:r>
            <a:r>
              <a:rPr lang="ca-ES" sz="2400" b="1" i="1" dirty="0" err="1">
                <a:solidFill>
                  <a:srgbClr val="FFFF00"/>
                </a:solidFill>
                <a:latin typeface="Comic Sans MS" pitchFamily="66" charset="0"/>
              </a:rPr>
              <a:t>revivirá</a:t>
            </a:r>
            <a:r>
              <a:rPr lang="ca-ES" sz="2400" b="1" i="1" dirty="0">
                <a:solidFill>
                  <a:srgbClr val="FFFF00"/>
                </a:solidFill>
                <a:latin typeface="Comic Sans MS" pitchFamily="66" charset="0"/>
              </a:rPr>
              <a:t> </a:t>
            </a:r>
            <a:r>
              <a:rPr lang="ca-ES" sz="2400" b="1" i="1" dirty="0" err="1">
                <a:solidFill>
                  <a:srgbClr val="FFFF00"/>
                </a:solidFill>
                <a:latin typeface="Comic Sans MS" pitchFamily="66" charset="0"/>
              </a:rPr>
              <a:t>su</a:t>
            </a:r>
            <a:r>
              <a:rPr lang="ca-ES" sz="2400" b="1" i="1" dirty="0">
                <a:solidFill>
                  <a:srgbClr val="FFFF00"/>
                </a:solidFill>
                <a:latin typeface="Comic Sans MS" pitchFamily="66" charset="0"/>
              </a:rPr>
              <a:t> </a:t>
            </a:r>
            <a:r>
              <a:rPr lang="ca-ES" sz="2400" b="1" i="1" dirty="0" err="1">
                <a:solidFill>
                  <a:srgbClr val="FFFF00"/>
                </a:solidFill>
                <a:latin typeface="Comic Sans MS" pitchFamily="66" charset="0"/>
              </a:rPr>
              <a:t>corazón</a:t>
            </a:r>
            <a:endParaRPr lang="ca-ES" sz="2400" b="1" i="1" dirty="0">
              <a:solidFill>
                <a:srgbClr val="FFFF00"/>
              </a:solidFill>
              <a:latin typeface="Comic Sans MS" pitchFamily="66" charset="0"/>
            </a:endParaRPr>
          </a:p>
        </p:txBody>
      </p:sp>
    </p:spTree>
    <p:extLst>
      <p:ext uri="{BB962C8B-B14F-4D97-AF65-F5344CB8AC3E}">
        <p14:creationId xmlns:p14="http://schemas.microsoft.com/office/powerpoint/2010/main" val="394658590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par>
                          <p:cTn id="8" fill="hold">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ultado de imagen para enfermo or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18" y="540827"/>
            <a:ext cx="8022511" cy="583421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051" name="Rectangle 3"/>
          <p:cNvSpPr>
            <a:spLocks noChangeArrowheads="1"/>
          </p:cNvSpPr>
          <p:nvPr/>
        </p:nvSpPr>
        <p:spPr bwMode="auto">
          <a:xfrm>
            <a:off x="3863663" y="5040400"/>
            <a:ext cx="3814719" cy="120032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r>
              <a:rPr lang="ca-ES" sz="2400" b="1" i="1" dirty="0" err="1">
                <a:solidFill>
                  <a:srgbClr val="FFFF00"/>
                </a:solidFill>
                <a:effectLst>
                  <a:glow rad="76200">
                    <a:srgbClr val="000000">
                      <a:satMod val="175000"/>
                      <a:alpha val="40000"/>
                    </a:srgbClr>
                  </a:glow>
                </a:effectLst>
                <a:latin typeface="Comic Sans MS" pitchFamily="66" charset="0"/>
              </a:rPr>
              <a:t>Humildes</a:t>
            </a:r>
            <a:r>
              <a:rPr lang="ca-ES" sz="2400" b="1" i="1" dirty="0">
                <a:solidFill>
                  <a:srgbClr val="FFFF00"/>
                </a:solidFill>
                <a:effectLst>
                  <a:glow rad="76200">
                    <a:srgbClr val="000000">
                      <a:satMod val="175000"/>
                      <a:alpha val="40000"/>
                    </a:srgbClr>
                  </a:glow>
                </a:effectLst>
                <a:latin typeface="Comic Sans MS" pitchFamily="66" charset="0"/>
              </a:rPr>
              <a:t>, busquen al Señor, y </a:t>
            </a:r>
            <a:r>
              <a:rPr lang="ca-ES" sz="2400" b="1" i="1" dirty="0" err="1">
                <a:solidFill>
                  <a:srgbClr val="FFFF00"/>
                </a:solidFill>
                <a:effectLst>
                  <a:glow rad="76200">
                    <a:srgbClr val="000000">
                      <a:satMod val="175000"/>
                      <a:alpha val="40000"/>
                    </a:srgbClr>
                  </a:glow>
                </a:effectLst>
                <a:latin typeface="Comic Sans MS" pitchFamily="66" charset="0"/>
              </a:rPr>
              <a:t>revivirá</a:t>
            </a:r>
            <a:r>
              <a:rPr lang="ca-ES" sz="2400" b="1" i="1" dirty="0">
                <a:solidFill>
                  <a:srgbClr val="FFFF00"/>
                </a:solidFill>
                <a:effectLst>
                  <a:glow rad="76200">
                    <a:srgbClr val="000000">
                      <a:satMod val="175000"/>
                      <a:alpha val="40000"/>
                    </a:srgbClr>
                  </a:glow>
                </a:effectLst>
                <a:latin typeface="Comic Sans MS" pitchFamily="66" charset="0"/>
              </a:rPr>
              <a:t> </a:t>
            </a:r>
            <a:r>
              <a:rPr lang="ca-ES" sz="2400" b="1" i="1" dirty="0" err="1">
                <a:solidFill>
                  <a:srgbClr val="FFFF00"/>
                </a:solidFill>
                <a:effectLst>
                  <a:glow rad="76200">
                    <a:srgbClr val="000000">
                      <a:satMod val="175000"/>
                      <a:alpha val="40000"/>
                    </a:srgbClr>
                  </a:glow>
                </a:effectLst>
                <a:latin typeface="Comic Sans MS" pitchFamily="66" charset="0"/>
              </a:rPr>
              <a:t>su</a:t>
            </a:r>
            <a:r>
              <a:rPr lang="ca-ES" sz="2400" b="1" i="1" dirty="0">
                <a:solidFill>
                  <a:srgbClr val="FFFF00"/>
                </a:solidFill>
                <a:effectLst>
                  <a:glow rad="76200">
                    <a:srgbClr val="000000">
                      <a:satMod val="175000"/>
                      <a:alpha val="40000"/>
                    </a:srgbClr>
                  </a:glow>
                </a:effectLst>
                <a:latin typeface="Comic Sans MS" pitchFamily="66" charset="0"/>
              </a:rPr>
              <a:t> </a:t>
            </a:r>
            <a:r>
              <a:rPr lang="ca-ES" sz="2400" b="1" i="1" dirty="0" err="1">
                <a:solidFill>
                  <a:srgbClr val="FFFF00"/>
                </a:solidFill>
                <a:effectLst>
                  <a:glow rad="76200">
                    <a:srgbClr val="000000">
                      <a:satMod val="175000"/>
                      <a:alpha val="40000"/>
                    </a:srgbClr>
                  </a:glow>
                </a:effectLst>
                <a:latin typeface="Comic Sans MS" pitchFamily="66" charset="0"/>
              </a:rPr>
              <a:t>corazón</a:t>
            </a:r>
            <a:r>
              <a:rPr lang="ca-ES" sz="2400" b="1" i="1" dirty="0">
                <a:solidFill>
                  <a:srgbClr val="FFFF00"/>
                </a:solidFill>
                <a:effectLst>
                  <a:glow rad="76200">
                    <a:srgbClr val="000000">
                      <a:satMod val="175000"/>
                      <a:alpha val="40000"/>
                    </a:srgbClr>
                  </a:glow>
                </a:effectLst>
                <a:latin typeface="Comic Sans MS" pitchFamily="66" charset="0"/>
              </a:rPr>
              <a:t>.</a:t>
            </a:r>
            <a:endParaRPr lang="ca-ES" sz="2400" b="1" i="1" dirty="0">
              <a:solidFill>
                <a:srgbClr val="FFFFFF"/>
              </a:solidFill>
              <a:effectLst>
                <a:glow rad="76200">
                  <a:srgbClr val="000000">
                    <a:satMod val="175000"/>
                    <a:alpha val="40000"/>
                  </a:srgbClr>
                </a:glow>
              </a:effectLst>
              <a:latin typeface="Comic Sans MS" pitchFamily="66" charset="0"/>
            </a:endParaRPr>
          </a:p>
        </p:txBody>
      </p:sp>
      <p:sp>
        <p:nvSpPr>
          <p:cNvPr id="2052" name="Rectangle 4"/>
          <p:cNvSpPr>
            <a:spLocks noChangeArrowheads="1"/>
          </p:cNvSpPr>
          <p:nvPr/>
        </p:nvSpPr>
        <p:spPr bwMode="auto">
          <a:xfrm>
            <a:off x="2575774" y="548679"/>
            <a:ext cx="5991249" cy="1938992"/>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ES" sz="2400" i="1" dirty="0">
                <a:solidFill>
                  <a:srgbClr val="FFFF00"/>
                </a:solidFill>
                <a:effectLst>
                  <a:glow rad="101600">
                    <a:srgbClr val="000000">
                      <a:satMod val="175000"/>
                      <a:alpha val="40000"/>
                    </a:srgbClr>
                  </a:glow>
                  <a:outerShdw blurRad="50800" dist="38100" algn="l" rotWithShape="0">
                    <a:prstClr val="black"/>
                  </a:outerShdw>
                </a:effectLst>
                <a:latin typeface="Verdana" pitchFamily="34" charset="0"/>
                <a:cs typeface="Times New Roman" pitchFamily="18" charset="0"/>
              </a:rPr>
              <a:t>Yo soy un pobre malherido; Dios mío, tu salvación me levante. Alabaré el nombre de Dios con cantos, proclamaré su grandeza                  con acción de gracias.</a:t>
            </a:r>
            <a:endParaRPr lang="ca-ES" sz="2400" i="1" dirty="0">
              <a:solidFill>
                <a:srgbClr val="FFFF00"/>
              </a:solidFill>
              <a:effectLst>
                <a:glow rad="101600">
                  <a:srgbClr val="000000">
                    <a:satMod val="175000"/>
                    <a:alpha val="40000"/>
                  </a:srgbClr>
                </a:glow>
                <a:outerShdw blurRad="50800" dist="38100" algn="l" rotWithShape="0">
                  <a:prstClr val="black"/>
                </a:outerShdw>
              </a:effectLst>
              <a:latin typeface="Comic Sans MS" pitchFamily="66" charset="0"/>
            </a:endParaRPr>
          </a:p>
        </p:txBody>
      </p:sp>
    </p:spTree>
    <p:extLst>
      <p:ext uri="{BB962C8B-B14F-4D97-AF65-F5344CB8AC3E}">
        <p14:creationId xmlns:p14="http://schemas.microsoft.com/office/powerpoint/2010/main" val="19867839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up)">
                                      <p:cBhvr>
                                        <p:cTn id="7" dur="5000"/>
                                        <p:tgtEl>
                                          <p:spTgt spid="2052"/>
                                        </p:tgtEl>
                                      </p:cBhvr>
                                    </p:animEffect>
                                  </p:childTnLst>
                                </p:cTn>
                              </p:par>
                            </p:childTnLst>
                          </p:cTn>
                        </p:par>
                        <p:par>
                          <p:cTn id="8" fill="hold">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left)">
                                      <p:cBhvr>
                                        <p:cTn id="11" dur="5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42309"/>
          <a:stretch/>
        </p:blipFill>
        <p:spPr bwMode="auto">
          <a:xfrm>
            <a:off x="550219" y="540911"/>
            <a:ext cx="8052867" cy="582125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075" name="Rectangle 3"/>
          <p:cNvSpPr>
            <a:spLocks noChangeArrowheads="1"/>
          </p:cNvSpPr>
          <p:nvPr/>
        </p:nvSpPr>
        <p:spPr bwMode="auto">
          <a:xfrm>
            <a:off x="4335258" y="4906851"/>
            <a:ext cx="4267828" cy="156966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r>
              <a:rPr lang="ca-ES" sz="2400" b="1" i="1" dirty="0" err="1">
                <a:solidFill>
                  <a:srgbClr val="FFFF00"/>
                </a:solidFill>
                <a:latin typeface="Comic Sans MS" pitchFamily="66" charset="0"/>
              </a:rPr>
              <a:t>Humildes</a:t>
            </a:r>
            <a:r>
              <a:rPr lang="ca-ES" sz="2400" b="1" i="1" dirty="0">
                <a:solidFill>
                  <a:srgbClr val="FFFF00"/>
                </a:solidFill>
                <a:latin typeface="Comic Sans MS" pitchFamily="66" charset="0"/>
              </a:rPr>
              <a:t>, busquen al Señor, y </a:t>
            </a:r>
            <a:r>
              <a:rPr lang="ca-ES" sz="2400" b="1" i="1" dirty="0" err="1">
                <a:solidFill>
                  <a:srgbClr val="FFFF00"/>
                </a:solidFill>
                <a:latin typeface="Comic Sans MS" pitchFamily="66" charset="0"/>
              </a:rPr>
              <a:t>revivirá</a:t>
            </a:r>
            <a:r>
              <a:rPr lang="ca-ES" sz="2400" b="1" i="1" dirty="0">
                <a:solidFill>
                  <a:srgbClr val="FFFF00"/>
                </a:solidFill>
                <a:latin typeface="Comic Sans MS" pitchFamily="66" charset="0"/>
              </a:rPr>
              <a:t> </a:t>
            </a:r>
            <a:r>
              <a:rPr lang="ca-ES" sz="2400" b="1" i="1" dirty="0" err="1">
                <a:solidFill>
                  <a:srgbClr val="FFFF00"/>
                </a:solidFill>
                <a:latin typeface="Comic Sans MS" pitchFamily="66" charset="0"/>
              </a:rPr>
              <a:t>su</a:t>
            </a:r>
            <a:r>
              <a:rPr lang="ca-ES" sz="2400" b="1" i="1" dirty="0">
                <a:solidFill>
                  <a:srgbClr val="FFFF00"/>
                </a:solidFill>
                <a:latin typeface="Comic Sans MS" pitchFamily="66" charset="0"/>
              </a:rPr>
              <a:t> </a:t>
            </a:r>
            <a:r>
              <a:rPr lang="ca-ES" sz="2400" b="1" i="1" dirty="0" err="1">
                <a:solidFill>
                  <a:srgbClr val="FFFF00"/>
                </a:solidFill>
                <a:latin typeface="Comic Sans MS" pitchFamily="66" charset="0"/>
              </a:rPr>
              <a:t>corazón</a:t>
            </a:r>
            <a:endParaRPr lang="ca-ES" sz="2400" b="1" i="1" dirty="0">
              <a:solidFill>
                <a:srgbClr val="FFFF00"/>
              </a:solidFill>
              <a:latin typeface="Comic Sans MS" pitchFamily="66" charset="0"/>
            </a:endParaRPr>
          </a:p>
          <a:p>
            <a:pPr algn="ctr" fontAlgn="base">
              <a:spcBef>
                <a:spcPct val="0"/>
              </a:spcBef>
              <a:spcAft>
                <a:spcPct val="0"/>
              </a:spcAft>
              <a:defRPr/>
            </a:pPr>
            <a:endParaRPr lang="ca-ES" sz="2400" b="1" i="1" dirty="0">
              <a:solidFill>
                <a:srgbClr val="FFFFFF"/>
              </a:solidFill>
              <a:latin typeface="Comic Sans MS" pitchFamily="66" charset="0"/>
            </a:endParaRPr>
          </a:p>
        </p:txBody>
      </p:sp>
      <p:sp>
        <p:nvSpPr>
          <p:cNvPr id="3076" name="Rectangle 4"/>
          <p:cNvSpPr>
            <a:spLocks noChangeArrowheads="1"/>
          </p:cNvSpPr>
          <p:nvPr/>
        </p:nvSpPr>
        <p:spPr bwMode="auto">
          <a:xfrm>
            <a:off x="697160" y="2369715"/>
            <a:ext cx="3403595" cy="3773512"/>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ca-ES" sz="2400" b="1" i="1" dirty="0">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rPr>
              <a:t> </a:t>
            </a:r>
            <a:r>
              <a:rPr lang="es-ES" sz="2400" b="1" i="1" dirty="0">
                <a:solidFill>
                  <a:srgbClr val="FFFF00"/>
                </a:solidFill>
                <a:effectLst>
                  <a:glow rad="63500">
                    <a:srgbClr val="000000">
                      <a:satMod val="175000"/>
                      <a:alpha val="40000"/>
                    </a:srgbClr>
                  </a:glow>
                  <a:outerShdw blurRad="50800" dist="38100" algn="l" rotWithShape="0">
                    <a:prstClr val="black"/>
                  </a:outerShdw>
                </a:effectLst>
                <a:latin typeface="Verdana" pitchFamily="34" charset="0"/>
                <a:cs typeface="Times New Roman" pitchFamily="18" charset="0"/>
              </a:rPr>
              <a:t>Mírenlo,  los humildes, y alégrense, busquen al Señor, y revivirá su corazón. Que el Señor escucha a sus pobres, no desprecia a sus cautivos.</a:t>
            </a:r>
            <a:endParaRPr lang="ca-ES" sz="2400" b="1" i="1" dirty="0">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endParaRPr>
          </a:p>
        </p:txBody>
      </p:sp>
    </p:spTree>
    <p:extLst>
      <p:ext uri="{BB962C8B-B14F-4D97-AF65-F5344CB8AC3E}">
        <p14:creationId xmlns:p14="http://schemas.microsoft.com/office/powerpoint/2010/main" val="14030733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up)">
                                      <p:cBhvr>
                                        <p:cTn id="7" dur="5000"/>
                                        <p:tgtEl>
                                          <p:spTgt spid="3076"/>
                                        </p:tgtEl>
                                      </p:cBhvr>
                                    </p:animEffect>
                                  </p:childTnLst>
                                </p:cTn>
                              </p:par>
                            </p:childTnLst>
                          </p:cTn>
                        </p:par>
                        <p:par>
                          <p:cTn id="8" fill="hold">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ipe(left)">
                                      <p:cBhvr>
                                        <p:cTn id="11" dur="5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30" y="509810"/>
            <a:ext cx="8061215" cy="580083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123" name="Rectangle 3"/>
          <p:cNvSpPr>
            <a:spLocks noChangeArrowheads="1"/>
          </p:cNvSpPr>
          <p:nvPr/>
        </p:nvSpPr>
        <p:spPr bwMode="auto">
          <a:xfrm>
            <a:off x="4791422" y="2253802"/>
            <a:ext cx="3618736" cy="156966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r>
              <a:rPr lang="ca-ES" sz="2400" b="1" i="1" dirty="0" err="1">
                <a:solidFill>
                  <a:srgbClr val="FFFF00"/>
                </a:solidFill>
                <a:latin typeface="Comic Sans MS" pitchFamily="66" charset="0"/>
              </a:rPr>
              <a:t>Humildes</a:t>
            </a:r>
            <a:r>
              <a:rPr lang="ca-ES" sz="2400" b="1" i="1" dirty="0">
                <a:solidFill>
                  <a:srgbClr val="FFFF00"/>
                </a:solidFill>
                <a:latin typeface="Comic Sans MS" pitchFamily="66" charset="0"/>
              </a:rPr>
              <a:t>, busquen al Señor, y </a:t>
            </a:r>
            <a:r>
              <a:rPr lang="ca-ES" sz="2400" b="1" i="1" dirty="0" err="1">
                <a:solidFill>
                  <a:srgbClr val="FFFF00"/>
                </a:solidFill>
                <a:latin typeface="Comic Sans MS" pitchFamily="66" charset="0"/>
              </a:rPr>
              <a:t>revivirá</a:t>
            </a:r>
            <a:r>
              <a:rPr lang="ca-ES" sz="2400" b="1" i="1" dirty="0">
                <a:solidFill>
                  <a:srgbClr val="FFFF00"/>
                </a:solidFill>
                <a:latin typeface="Comic Sans MS" pitchFamily="66" charset="0"/>
              </a:rPr>
              <a:t> </a:t>
            </a:r>
            <a:r>
              <a:rPr lang="ca-ES" sz="2400" b="1" i="1" dirty="0" err="1">
                <a:solidFill>
                  <a:srgbClr val="FFFF00"/>
                </a:solidFill>
                <a:latin typeface="Comic Sans MS" pitchFamily="66" charset="0"/>
              </a:rPr>
              <a:t>su</a:t>
            </a:r>
            <a:r>
              <a:rPr lang="ca-ES" sz="2400" b="1" i="1" dirty="0">
                <a:solidFill>
                  <a:srgbClr val="FFFF00"/>
                </a:solidFill>
                <a:latin typeface="Comic Sans MS" pitchFamily="66" charset="0"/>
              </a:rPr>
              <a:t> </a:t>
            </a:r>
            <a:r>
              <a:rPr lang="ca-ES" sz="2400" b="1" i="1" dirty="0" err="1">
                <a:solidFill>
                  <a:srgbClr val="FFFF00"/>
                </a:solidFill>
                <a:latin typeface="Comic Sans MS" pitchFamily="66" charset="0"/>
              </a:rPr>
              <a:t>corazón</a:t>
            </a:r>
            <a:endParaRPr lang="ca-ES" sz="2400" b="1" i="1" dirty="0">
              <a:solidFill>
                <a:srgbClr val="FFFF00"/>
              </a:solidFill>
              <a:latin typeface="Comic Sans MS" pitchFamily="66" charset="0"/>
            </a:endParaRPr>
          </a:p>
          <a:p>
            <a:pPr algn="ctr" fontAlgn="base">
              <a:spcBef>
                <a:spcPct val="0"/>
              </a:spcBef>
              <a:spcAft>
                <a:spcPct val="0"/>
              </a:spcAft>
              <a:defRPr/>
            </a:pPr>
            <a:endParaRPr lang="ca-ES" sz="2400" b="1" i="1" dirty="0">
              <a:solidFill>
                <a:srgbClr val="FFFF00"/>
              </a:solidFill>
              <a:latin typeface="Comic Sans MS" pitchFamily="66" charset="0"/>
            </a:endParaRPr>
          </a:p>
        </p:txBody>
      </p:sp>
      <p:sp>
        <p:nvSpPr>
          <p:cNvPr id="5124" name="Rectangle 4"/>
          <p:cNvSpPr>
            <a:spLocks noChangeArrowheads="1"/>
          </p:cNvSpPr>
          <p:nvPr/>
        </p:nvSpPr>
        <p:spPr bwMode="auto">
          <a:xfrm>
            <a:off x="799452" y="900695"/>
            <a:ext cx="2768091" cy="378565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400" i="1" dirty="0">
                <a:solidFill>
                  <a:srgbClr val="FFFF00"/>
                </a:solidFill>
                <a:effectLst>
                  <a:glow rad="228600">
                    <a:srgbClr val="000000">
                      <a:satMod val="175000"/>
                      <a:alpha val="40000"/>
                    </a:srgbClr>
                  </a:glow>
                  <a:outerShdw blurRad="50800" dist="38100" algn="l" rotWithShape="0">
                    <a:srgbClr val="180C00"/>
                  </a:outerShdw>
                </a:effectLst>
                <a:latin typeface="Verdana" pitchFamily="34" charset="0"/>
                <a:cs typeface="Times New Roman" pitchFamily="18" charset="0"/>
              </a:rPr>
              <a:t>El Señor salvará a </a:t>
            </a:r>
            <a:r>
              <a:rPr lang="es-ES" sz="2400" i="1" dirty="0" err="1">
                <a:solidFill>
                  <a:srgbClr val="FFFF00"/>
                </a:solidFill>
                <a:effectLst>
                  <a:glow rad="228600">
                    <a:srgbClr val="000000">
                      <a:satMod val="175000"/>
                      <a:alpha val="40000"/>
                    </a:srgbClr>
                  </a:glow>
                  <a:outerShdw blurRad="50800" dist="38100" algn="l" rotWithShape="0">
                    <a:srgbClr val="180C00"/>
                  </a:outerShdw>
                </a:effectLst>
                <a:latin typeface="Verdana" pitchFamily="34" charset="0"/>
                <a:cs typeface="Times New Roman" pitchFamily="18" charset="0"/>
              </a:rPr>
              <a:t>Sión</a:t>
            </a:r>
            <a:r>
              <a:rPr lang="es-ES" sz="2400" i="1" dirty="0">
                <a:solidFill>
                  <a:srgbClr val="FFFF00"/>
                </a:solidFill>
                <a:effectLst>
                  <a:glow rad="228600">
                    <a:srgbClr val="000000">
                      <a:satMod val="175000"/>
                      <a:alpha val="40000"/>
                    </a:srgbClr>
                  </a:glow>
                  <a:outerShdw blurRad="50800" dist="38100" algn="l" rotWithShape="0">
                    <a:srgbClr val="180C00"/>
                  </a:outerShdw>
                </a:effectLst>
                <a:latin typeface="Verdana" pitchFamily="34" charset="0"/>
                <a:cs typeface="Times New Roman" pitchFamily="18" charset="0"/>
              </a:rPr>
              <a:t>, reconstruirá las ciudades de Judá. La estirpe de sus siervos la heredará, los que aman su nombre vivirán en ella.</a:t>
            </a:r>
            <a:r>
              <a:rPr lang="es-ES" sz="2400" i="1" dirty="0">
                <a:solidFill>
                  <a:srgbClr val="FFFF00"/>
                </a:solidFill>
                <a:effectLst>
                  <a:glow rad="228600">
                    <a:srgbClr val="000000">
                      <a:satMod val="175000"/>
                      <a:alpha val="40000"/>
                    </a:srgbClr>
                  </a:glow>
                  <a:outerShdw blurRad="50800" dist="38100" algn="l" rotWithShape="0">
                    <a:srgbClr val="180C00"/>
                  </a:outerShdw>
                </a:effectLst>
                <a:latin typeface="Comic Sans MS" pitchFamily="66" charset="0"/>
              </a:rPr>
              <a:t> </a:t>
            </a:r>
            <a:endParaRPr lang="ca-ES" sz="2400" i="1" dirty="0">
              <a:solidFill>
                <a:srgbClr val="FFFF00"/>
              </a:solidFill>
              <a:effectLst>
                <a:glow rad="228600">
                  <a:srgbClr val="000000">
                    <a:satMod val="175000"/>
                    <a:alpha val="40000"/>
                  </a:srgbClr>
                </a:glow>
                <a:outerShdw blurRad="50800" dist="38100" algn="l" rotWithShape="0">
                  <a:srgbClr val="180C00"/>
                </a:outerShdw>
              </a:effectLst>
              <a:latin typeface="Comic Sans MS" pitchFamily="66" charset="0"/>
            </a:endParaRPr>
          </a:p>
        </p:txBody>
      </p:sp>
    </p:spTree>
    <p:extLst>
      <p:ext uri="{BB962C8B-B14F-4D97-AF65-F5344CB8AC3E}">
        <p14:creationId xmlns:p14="http://schemas.microsoft.com/office/powerpoint/2010/main" val="122789016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0"/>
                                        <p:tgtEl>
                                          <p:spTgt spid="5124"/>
                                        </p:tgtEl>
                                      </p:cBhvr>
                                    </p:animEffect>
                                  </p:childTnLst>
                                </p:cTn>
                              </p:par>
                            </p:childTnLst>
                          </p:cTn>
                        </p:par>
                        <p:par>
                          <p:cTn id="8" fill="hold">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wipe(left)">
                                      <p:cBhvr>
                                        <p:cTn id="11" dur="5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02" y="496087"/>
            <a:ext cx="8032006" cy="5831972"/>
          </a:xfrm>
          <a:prstGeom prst="rect">
            <a:avLst/>
          </a:prstGeom>
        </p:spPr>
      </p:pic>
      <p:sp>
        <p:nvSpPr>
          <p:cNvPr id="3" name="AutoShape 2"/>
          <p:cNvSpPr>
            <a:spLocks noChangeArrowheads="1"/>
          </p:cNvSpPr>
          <p:nvPr/>
        </p:nvSpPr>
        <p:spPr bwMode="auto">
          <a:xfrm>
            <a:off x="641440" y="590776"/>
            <a:ext cx="2926008" cy="761506"/>
          </a:xfrm>
          <a:prstGeom prst="roundRect">
            <a:avLst>
              <a:gd name="adj" fmla="val 16667"/>
            </a:avLst>
          </a:prstGeom>
          <a:solidFill>
            <a:srgbClr val="4A671B"/>
          </a:solidFill>
          <a:ln w="127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ts val="800"/>
              </a:spcAft>
            </a:pPr>
            <a:r>
              <a:rPr lang="es-PE" sz="1600" b="1" dirty="0">
                <a:solidFill>
                  <a:srgbClr val="FFFF00"/>
                </a:solidFill>
                <a:effectLst>
                  <a:outerShdw blurRad="38100" dist="38100" dir="2700000" algn="tl">
                    <a:srgbClr val="000000">
                      <a:alpha val="43137"/>
                    </a:srgbClr>
                  </a:outerShdw>
                </a:effectLst>
                <a:latin typeface="Calibri" panose="020F0502020204030204" pitchFamily="34" charset="0"/>
              </a:rPr>
              <a:t>CONTEMPLATIO</a:t>
            </a:r>
            <a:endParaRPr lang="es-PE" sz="1600" b="1" dirty="0">
              <a:solidFill>
                <a:srgbClr val="FFFF00"/>
              </a:solidFill>
              <a:effectLst>
                <a:outerShdw blurRad="38100" dist="38100" dir="2700000" algn="tl">
                  <a:srgbClr val="000000">
                    <a:alpha val="43137"/>
                  </a:srgbClr>
                </a:outerShdw>
              </a:effectLst>
              <a:latin typeface="Times New Roman" panose="02020603050405020304" pitchFamily="18" charset="0"/>
            </a:endParaRPr>
          </a:p>
          <a:p>
            <a:pPr algn="ctr" eaLnBrk="0" fontAlgn="base" hangingPunct="0">
              <a:spcBef>
                <a:spcPct val="0"/>
              </a:spcBef>
              <a:spcAft>
                <a:spcPts val="80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¿Qué me lleva a hacer el texto?</a:t>
            </a:r>
            <a:endParaRPr lang="es-PE" sz="36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35173" name="Rectangle 5"/>
          <p:cNvSpPr>
            <a:spLocks noChangeArrowheads="1"/>
          </p:cNvSpPr>
          <p:nvPr/>
        </p:nvSpPr>
        <p:spPr bwMode="auto">
          <a:xfrm>
            <a:off x="1250204" y="1888579"/>
            <a:ext cx="6931337"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PE" sz="2400" b="1" i="1" dirty="0">
                <a:solidFill>
                  <a:srgbClr val="FFFFFF"/>
                </a:solidFill>
                <a:effectLst>
                  <a:glow rad="101600">
                    <a:srgbClr val="000000">
                      <a:satMod val="175000"/>
                      <a:alpha val="40000"/>
                    </a:srgbClr>
                  </a:glow>
                  <a:outerShdw blurRad="50800" dist="63500" algn="l" rotWithShape="0">
                    <a:prstClr val="black"/>
                  </a:outerShdw>
                </a:effectLst>
                <a:latin typeface="Arial" pitchFamily="34" charset="0"/>
                <a:ea typeface="Times New Roman" pitchFamily="18" charset="0"/>
                <a:cs typeface="Arial" pitchFamily="34" charset="0"/>
              </a:rPr>
              <a:t>Motivación: San Vicente nos dice:  </a:t>
            </a:r>
          </a:p>
          <a:p>
            <a:pPr algn="ctr" fontAlgn="base">
              <a:spcBef>
                <a:spcPct val="0"/>
              </a:spcBef>
              <a:spcAft>
                <a:spcPct val="0"/>
              </a:spcAft>
            </a:pPr>
            <a:r>
              <a:rPr lang="es-PE" sz="2400" b="1" i="1" dirty="0">
                <a:solidFill>
                  <a:srgbClr val="FFFFFF"/>
                </a:solidFill>
                <a:effectLst>
                  <a:glow rad="101600">
                    <a:srgbClr val="000000">
                      <a:satMod val="175000"/>
                      <a:alpha val="40000"/>
                    </a:srgbClr>
                  </a:glow>
                  <a:outerShdw blurRad="50800" dist="63500" algn="l" rotWithShape="0">
                    <a:prstClr val="black"/>
                  </a:outerShdw>
                </a:effectLst>
                <a:latin typeface="Arial" pitchFamily="34" charset="0"/>
                <a:ea typeface="Times New Roman" pitchFamily="18" charset="0"/>
                <a:cs typeface="Arial" pitchFamily="34" charset="0"/>
              </a:rPr>
              <a:t>“Para nuestro Señor es un honor que entremos en sus sentimientos, hagamos lo que él hizo y realicemos lo que él ha ordenado. Pues bien, sus sentimientos más íntimos han sido preocuparse de los pobres para curarlos, consolarlos, socorrerlos y recomendarlos…”</a:t>
            </a:r>
            <a:endParaRPr lang="es-ES_tradnl" sz="2400" b="1" i="1" dirty="0">
              <a:solidFill>
                <a:srgbClr val="FFFFFF"/>
              </a:solidFill>
              <a:effectLst>
                <a:glow rad="101600">
                  <a:srgbClr val="000000">
                    <a:satMod val="175000"/>
                    <a:alpha val="40000"/>
                  </a:srgbClr>
                </a:glow>
                <a:outerShdw blurRad="50800" dist="63500" algn="l" rotWithShape="0">
                  <a:prstClr val="black"/>
                </a:outerShdw>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314832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35173"/>
                                        </p:tgtEl>
                                        <p:attrNameLst>
                                          <p:attrName>style.visibility</p:attrName>
                                        </p:attrNameLst>
                                      </p:cBhvr>
                                      <p:to>
                                        <p:strVal val="visible"/>
                                      </p:to>
                                    </p:set>
                                    <p:anim calcmode="lin" valueType="num">
                                      <p:cBhvr>
                                        <p:cTn id="7" dur="1750" fill="hold"/>
                                        <p:tgtEl>
                                          <p:spTgt spid="135173"/>
                                        </p:tgtEl>
                                        <p:attrNameLst>
                                          <p:attrName>ppt_w</p:attrName>
                                        </p:attrNameLst>
                                      </p:cBhvr>
                                      <p:tavLst>
                                        <p:tav tm="0">
                                          <p:val>
                                            <p:fltVal val="0"/>
                                          </p:val>
                                        </p:tav>
                                        <p:tav tm="100000">
                                          <p:val>
                                            <p:strVal val="#ppt_w"/>
                                          </p:val>
                                        </p:tav>
                                      </p:tavLst>
                                    </p:anim>
                                    <p:anim calcmode="lin" valueType="num">
                                      <p:cBhvr>
                                        <p:cTn id="8" dur="1750" fill="hold"/>
                                        <p:tgtEl>
                                          <p:spTgt spid="1351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551943"/>
            <a:ext cx="8036417" cy="5823099"/>
          </a:xfrm>
          <a:prstGeom prst="rect">
            <a:avLst/>
          </a:prstGeom>
          <a:scene3d>
            <a:camera prst="orthographicFront"/>
            <a:lightRig rig="threePt" dir="t"/>
          </a:scene3d>
          <a:sp3d>
            <a:bevelT prst="convex"/>
          </a:sp3d>
        </p:spPr>
      </p:pic>
      <p:sp>
        <p:nvSpPr>
          <p:cNvPr id="7" name="Rectángulo 6"/>
          <p:cNvSpPr/>
          <p:nvPr/>
        </p:nvSpPr>
        <p:spPr>
          <a:xfrm>
            <a:off x="489396" y="4436050"/>
            <a:ext cx="8190963" cy="1938992"/>
          </a:xfrm>
          <a:prstGeom prst="rect">
            <a:avLst/>
          </a:prstGeom>
          <a:noFill/>
          <a:ln>
            <a:noFill/>
          </a:ln>
        </p:spPr>
        <p:txBody>
          <a:bodyPr wrap="square">
            <a:spAutoFit/>
          </a:bodyPr>
          <a:lstStyle/>
          <a:p>
            <a:pPr marL="342900" indent="-342900" algn="ctr">
              <a:buFont typeface="Symbol" panose="05050102010706020507" pitchFamily="18" charset="2"/>
              <a:buChar char=""/>
              <a:tabLst>
                <a:tab pos="228600" algn="l"/>
              </a:tabLst>
            </a:pPr>
            <a:r>
              <a:rPr lang="es-CO" sz="2400" b="1" dirty="0">
                <a:solidFill>
                  <a:srgbClr val="FFFFFF"/>
                </a:solidFill>
                <a:effectLst>
                  <a:glow rad="127000">
                    <a:srgbClr val="000000">
                      <a:satMod val="175000"/>
                      <a:alpha val="40000"/>
                    </a:srgbClr>
                  </a:glow>
                  <a:outerShdw blurRad="50800" dist="25400" algn="l" rotWithShape="0">
                    <a:prstClr val="black"/>
                  </a:outerShdw>
                </a:effectLst>
                <a:latin typeface="Comic Sans MS" panose="030F0702030302020204" pitchFamily="66" charset="0"/>
                <a:ea typeface="Times New Roman" panose="02020603050405020304" pitchFamily="18" charset="0"/>
              </a:rPr>
              <a:t>Dediquemos un espacio de nuestro tiempo, podría ser una tarde, para ir a algún lugar donde haya alguna persona o grupo de personas que nos necesiten y brindémosles nuestra ayuda.                   Y ¿por qué no hacerlo periódicamente?</a:t>
            </a:r>
            <a:endParaRPr lang="es-PE" sz="3600" b="1" dirty="0">
              <a:solidFill>
                <a:srgbClr val="FFFFFF"/>
              </a:solidFill>
              <a:effectLst>
                <a:glow rad="127000">
                  <a:srgbClr val="000000">
                    <a:satMod val="175000"/>
                    <a:alpha val="40000"/>
                  </a:srgbClr>
                </a:glow>
                <a:outerShdw blurRad="50800" dist="25400" algn="l" rotWithShape="0">
                  <a:prstClr val="black"/>
                </a:outerShdw>
              </a:effectLst>
              <a:latin typeface="Comic Sans MS" panose="030F0702030302020204" pitchFamily="66" charset="0"/>
              <a:ea typeface="Times New Roman" panose="02020603050405020304" pitchFamily="18" charset="0"/>
            </a:endParaRPr>
          </a:p>
        </p:txBody>
      </p:sp>
      <p:pic>
        <p:nvPicPr>
          <p:cNvPr id="15" name="Imagen 14" descr="vdp9"/>
          <p:cNvPicPr/>
          <p:nvPr/>
        </p:nvPicPr>
        <p:blipFill>
          <a:blip r:embed="rId3">
            <a:extLst>
              <a:ext uri="{28A0092B-C50C-407E-A947-70E740481C1C}">
                <a14:useLocalDpi xmlns:a14="http://schemas.microsoft.com/office/drawing/2010/main" val="0"/>
              </a:ext>
            </a:extLst>
          </a:blip>
          <a:srcRect/>
          <a:stretch>
            <a:fillRect/>
          </a:stretch>
        </p:blipFill>
        <p:spPr bwMode="auto">
          <a:xfrm>
            <a:off x="502275" y="320122"/>
            <a:ext cx="1539561" cy="1959439"/>
          </a:xfrm>
          <a:prstGeom prst="rect">
            <a:avLst/>
          </a:prstGeom>
          <a:noFill/>
          <a:ln>
            <a:noFill/>
          </a:ln>
          <a:effectLst>
            <a:softEdge rad="317500"/>
          </a:effectLst>
        </p:spPr>
      </p:pic>
    </p:spTree>
    <p:extLst>
      <p:ext uri="{BB962C8B-B14F-4D97-AF65-F5344CB8AC3E}">
        <p14:creationId xmlns:p14="http://schemas.microsoft.com/office/powerpoint/2010/main" val="177085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83" y="571796"/>
            <a:ext cx="8054414" cy="5764610"/>
          </a:xfrm>
          <a:prstGeom prst="rect">
            <a:avLst/>
          </a:prstGeom>
        </p:spPr>
      </p:pic>
      <p:sp>
        <p:nvSpPr>
          <p:cNvPr id="4" name="3 CuadroTexto"/>
          <p:cNvSpPr txBox="1"/>
          <p:nvPr/>
        </p:nvSpPr>
        <p:spPr>
          <a:xfrm>
            <a:off x="4716799" y="723313"/>
            <a:ext cx="3902298" cy="4093428"/>
          </a:xfrm>
          <a:prstGeom prst="rect">
            <a:avLst/>
          </a:prstGeom>
          <a:noFill/>
        </p:spPr>
        <p:txBody>
          <a:bodyPr wrap="square" rtlCol="0">
            <a:spAutoFit/>
          </a:bodyPr>
          <a:lstStyle/>
          <a:p>
            <a:pPr algn="ctr" fontAlgn="base">
              <a:spcBef>
                <a:spcPct val="0"/>
              </a:spcBef>
              <a:spcAft>
                <a:spcPct val="0"/>
              </a:spcAft>
            </a:pPr>
            <a:r>
              <a:rPr lang="es-ES_tradnl" sz="2600" dirty="0">
                <a:solidFill>
                  <a:srgbClr val="FFFF00"/>
                </a:solidFill>
                <a:effectLst>
                  <a:glow rad="114300">
                    <a:srgbClr val="000000">
                      <a:satMod val="175000"/>
                      <a:alpha val="40000"/>
                    </a:srgbClr>
                  </a:glow>
                  <a:outerShdw blurRad="50800" dist="38100" algn="l" rotWithShape="0">
                    <a:srgbClr val="261300"/>
                  </a:outerShdw>
                </a:effectLst>
                <a:latin typeface="Comic Sans MS" panose="030F0702030302020204" pitchFamily="66" charset="0"/>
              </a:rPr>
              <a:t> </a:t>
            </a:r>
            <a:r>
              <a:rPr lang="es-CO" sz="2600" dirty="0">
                <a:solidFill>
                  <a:srgbClr val="FFFF00"/>
                </a:solidFill>
                <a:effectLst>
                  <a:glow rad="114300">
                    <a:srgbClr val="000000">
                      <a:satMod val="175000"/>
                      <a:alpha val="40000"/>
                    </a:srgbClr>
                  </a:glow>
                  <a:outerShdw blurRad="50800" dist="38100" algn="l" rotWithShape="0">
                    <a:srgbClr val="261300"/>
                  </a:outerShdw>
                </a:effectLst>
                <a:latin typeface="Comic Sans MS" panose="030F0702030302020204" pitchFamily="66" charset="0"/>
              </a:rPr>
              <a:t>El ejercicio de la misericordia debe ser un rasgo distintivo e indiscutible de un discípulo de Jesús. </a:t>
            </a:r>
          </a:p>
          <a:p>
            <a:pPr algn="ctr" fontAlgn="base">
              <a:spcBef>
                <a:spcPct val="0"/>
              </a:spcBef>
              <a:spcAft>
                <a:spcPct val="0"/>
              </a:spcAft>
            </a:pPr>
            <a:r>
              <a:rPr lang="es-CO" sz="2600" dirty="0">
                <a:solidFill>
                  <a:srgbClr val="FFFF00"/>
                </a:solidFill>
                <a:effectLst>
                  <a:glow rad="114300">
                    <a:srgbClr val="000000">
                      <a:satMod val="175000"/>
                      <a:alpha val="40000"/>
                    </a:srgbClr>
                  </a:glow>
                  <a:outerShdw blurRad="50800" dist="38100" algn="l" rotWithShape="0">
                    <a:srgbClr val="261300"/>
                  </a:outerShdw>
                </a:effectLst>
                <a:latin typeface="Comic Sans MS" panose="030F0702030302020204" pitchFamily="66" charset="0"/>
              </a:rPr>
              <a:t>La Parábola del Buen Samaritano es un relato que pone en crisis la mediocridad de nuestra capacidad de amar.</a:t>
            </a:r>
            <a:endParaRPr lang="es-PE" sz="2600" dirty="0">
              <a:solidFill>
                <a:srgbClr val="FFFF00"/>
              </a:solidFill>
              <a:effectLst>
                <a:glow rad="114300">
                  <a:srgbClr val="000000">
                    <a:satMod val="175000"/>
                    <a:alpha val="40000"/>
                  </a:srgbClr>
                </a:glow>
                <a:outerShdw blurRad="50800" dist="38100" algn="l" rotWithShape="0">
                  <a:srgbClr val="261300"/>
                </a:outerShdw>
              </a:effectLst>
              <a:latin typeface="Comic Sans MS" panose="030F0702030302020204" pitchFamily="66" charset="0"/>
            </a:endParaRPr>
          </a:p>
        </p:txBody>
      </p:sp>
      <p:sp>
        <p:nvSpPr>
          <p:cNvPr id="5" name="4 Rectángulo"/>
          <p:cNvSpPr/>
          <p:nvPr/>
        </p:nvSpPr>
        <p:spPr>
          <a:xfrm>
            <a:off x="938171" y="597554"/>
            <a:ext cx="2840458" cy="461665"/>
          </a:xfrm>
          <a:prstGeom prst="rect">
            <a:avLst/>
          </a:prstGeom>
        </p:spPr>
        <p:txBody>
          <a:bodyPr wrap="none">
            <a:spAutoFit/>
          </a:bodyPr>
          <a:lstStyle/>
          <a:p>
            <a:pPr fontAlgn="base">
              <a:spcBef>
                <a:spcPct val="0"/>
              </a:spcBef>
              <a:spcAft>
                <a:spcPct val="0"/>
              </a:spcAft>
            </a:pPr>
            <a:r>
              <a:rPr lang="es-ES_tradnl" sz="2400" b="1" dirty="0">
                <a:solidFill>
                  <a:srgbClr val="FFFF00"/>
                </a:solidFill>
                <a:effectLst>
                  <a:outerShdw blurRad="50800" dist="88900" algn="l" rotWithShape="0">
                    <a:prstClr val="black"/>
                  </a:outerShdw>
                </a:effectLst>
              </a:rPr>
              <a:t>AMBIENTACIÓN:</a:t>
            </a:r>
            <a:r>
              <a:rPr lang="es-ES_tradnl" sz="2400" dirty="0">
                <a:solidFill>
                  <a:srgbClr val="FFFF00"/>
                </a:solidFill>
                <a:effectLst>
                  <a:outerShdw blurRad="50800" dist="88900" algn="l" rotWithShape="0">
                    <a:prstClr val="black"/>
                  </a:outerShdw>
                </a:effectLst>
              </a:rPr>
              <a:t> </a:t>
            </a:r>
            <a:endParaRPr lang="es-PE" sz="2400" dirty="0">
              <a:solidFill>
                <a:srgbClr val="FFFF00"/>
              </a:solidFill>
              <a:effectLst>
                <a:outerShdw blurRad="50800" dist="88900" algn="l" rotWithShape="0">
                  <a:prstClr val="black"/>
                </a:outerShdw>
              </a:effectLst>
            </a:endParaRPr>
          </a:p>
        </p:txBody>
      </p:sp>
    </p:spTree>
    <p:extLst>
      <p:ext uri="{BB962C8B-B14F-4D97-AF65-F5344CB8AC3E}">
        <p14:creationId xmlns:p14="http://schemas.microsoft.com/office/powerpoint/2010/main" val="36788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38" y="533041"/>
            <a:ext cx="8025392" cy="5816244"/>
          </a:xfrm>
          <a:prstGeom prst="rect">
            <a:avLst/>
          </a:prstGeom>
          <a:scene3d>
            <a:camera prst="orthographicFront"/>
            <a:lightRig rig="threePt" dir="t"/>
          </a:scene3d>
          <a:sp3d>
            <a:bevelT prst="convex"/>
          </a:sp3d>
        </p:spPr>
      </p:pic>
      <p:sp>
        <p:nvSpPr>
          <p:cNvPr id="3" name="Rectángulo 2"/>
          <p:cNvSpPr/>
          <p:nvPr/>
        </p:nvSpPr>
        <p:spPr>
          <a:xfrm>
            <a:off x="995770" y="533041"/>
            <a:ext cx="2505814" cy="523220"/>
          </a:xfrm>
          <a:prstGeom prst="rect">
            <a:avLst/>
          </a:prstGeom>
        </p:spPr>
        <p:txBody>
          <a:bodyPr wrap="none">
            <a:spAutoFit/>
          </a:bodyPr>
          <a:lstStyle/>
          <a:p>
            <a:r>
              <a:rPr lang="es-ES_tradnl" sz="2800" b="1" dirty="0">
                <a:solidFill>
                  <a:srgbClr val="FFFF00"/>
                </a:solidFill>
                <a:latin typeface="Kristen ITC" panose="03050502040202030202" pitchFamily="66" charset="0"/>
                <a:ea typeface="Times New Roman" panose="02020603050405020304" pitchFamily="18" charset="0"/>
                <a:cs typeface="Arial" panose="020B0604020202020204" pitchFamily="34" charset="0"/>
              </a:rPr>
              <a:t>Oración final</a:t>
            </a:r>
            <a:endParaRPr lang="es-PE" sz="2800" dirty="0">
              <a:solidFill>
                <a:srgbClr val="FFFF00"/>
              </a:solidFill>
            </a:endParaRPr>
          </a:p>
        </p:txBody>
      </p:sp>
      <p:sp>
        <p:nvSpPr>
          <p:cNvPr id="27651" name="Text Box 3"/>
          <p:cNvSpPr txBox="1">
            <a:spLocks noChangeArrowheads="1"/>
          </p:cNvSpPr>
          <p:nvPr/>
        </p:nvSpPr>
        <p:spPr bwMode="auto">
          <a:xfrm>
            <a:off x="2472744" y="794651"/>
            <a:ext cx="6104586" cy="5262979"/>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“Señor, cuando tenga hambre, </a:t>
            </a:r>
          </a:p>
          <a:p>
            <a:pPr algn="r" fontAlgn="base">
              <a:spcBef>
                <a:spcPct val="0"/>
              </a:spcBef>
              <a:spcAft>
                <a:spcPct val="0"/>
              </a:spcAft>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dame a alguien que necesite comida.</a:t>
            </a:r>
          </a:p>
          <a:p>
            <a:pPr algn="r" fontAlgn="base">
              <a:spcBef>
                <a:spcPct val="0"/>
              </a:spcBef>
              <a:spcAft>
                <a:spcPct val="0"/>
              </a:spcAft>
            </a:pPr>
            <a:endPar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endParaRPr>
          </a:p>
          <a:p>
            <a:pPr algn="r" fontAlgn="base">
              <a:spcBef>
                <a:spcPct val="0"/>
              </a:spcBef>
              <a:spcAft>
                <a:spcPct val="0"/>
              </a:spcAft>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Cuando tenga sed, mándame a     alguien que necesite bebida.</a:t>
            </a:r>
          </a:p>
          <a:p>
            <a:pPr algn="r" fontAlgn="base">
              <a:spcBef>
                <a:spcPct val="0"/>
              </a:spcBef>
              <a:spcAft>
                <a:spcPct val="0"/>
              </a:spcAft>
            </a:pPr>
            <a:endPar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endParaRPr>
          </a:p>
          <a:p>
            <a:pPr algn="r" fontAlgn="base">
              <a:spcBef>
                <a:spcPct val="0"/>
              </a:spcBef>
              <a:spcAft>
                <a:spcPct val="0"/>
              </a:spcAft>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Cuando tenga disgusto, preséntame               a alguien que necesite consuelo.</a:t>
            </a:r>
          </a:p>
          <a:p>
            <a:pPr algn="r" fontAlgn="base">
              <a:spcBef>
                <a:spcPct val="0"/>
              </a:spcBef>
              <a:spcAft>
                <a:spcPct val="0"/>
              </a:spcAft>
            </a:pPr>
            <a:endPar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endParaRPr>
          </a:p>
          <a:p>
            <a:pPr algn="r" fontAlgn="base">
              <a:spcBef>
                <a:spcPct val="0"/>
              </a:spcBef>
              <a:spcAft>
                <a:spcPct val="0"/>
              </a:spcAft>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Cuando esté pobre, ponme                      cerca de alguien necesitado.</a:t>
            </a:r>
          </a:p>
          <a:p>
            <a:pPr algn="r" fontAlgn="base">
              <a:spcBef>
                <a:spcPct val="0"/>
              </a:spcBef>
              <a:spcAft>
                <a:spcPct val="0"/>
              </a:spcAft>
            </a:pPr>
            <a:endPar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endParaRPr>
          </a:p>
          <a:p>
            <a:pPr algn="r" fontAlgn="base">
              <a:spcBef>
                <a:spcPct val="0"/>
              </a:spcBef>
              <a:spcAft>
                <a:spcPct val="0"/>
              </a:spcAft>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Cuando alguien me falte,                   dame la ocasión de alabar a alguien.</a:t>
            </a:r>
          </a:p>
        </p:txBody>
      </p:sp>
    </p:spTree>
    <p:extLst>
      <p:ext uri="{BB962C8B-B14F-4D97-AF65-F5344CB8AC3E}">
        <p14:creationId xmlns:p14="http://schemas.microsoft.com/office/powerpoint/2010/main" val="2407861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ircle(in)">
                                      <p:cBhvr>
                                        <p:cTn id="7" dur="2000"/>
                                        <p:tgtEl>
                                          <p:spTgt spid="27651">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Effect transition="in" filter="circle(in)">
                                      <p:cBhvr>
                                        <p:cTn id="11" dur="2000"/>
                                        <p:tgtEl>
                                          <p:spTgt spid="27651">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Effect transition="in" filter="circle(in)">
                                      <p:cBhvr>
                                        <p:cTn id="15" dur="2000"/>
                                        <p:tgtEl>
                                          <p:spTgt spid="27651">
                                            <p:txEl>
                                              <p:pRg st="3" end="3"/>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animEffect transition="in" filter="circle(in)">
                                      <p:cBhvr>
                                        <p:cTn id="19" dur="2000"/>
                                        <p:tgtEl>
                                          <p:spTgt spid="27651">
                                            <p:txEl>
                                              <p:pRg st="5" end="5"/>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animEffect transition="in" filter="circle(in)">
                                      <p:cBhvr>
                                        <p:cTn id="23" dur="2000"/>
                                        <p:tgtEl>
                                          <p:spTgt spid="27651">
                                            <p:txEl>
                                              <p:pRg st="7" end="7"/>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27651">
                                            <p:txEl>
                                              <p:pRg st="9" end="9"/>
                                            </p:txEl>
                                          </p:spTgt>
                                        </p:tgtEl>
                                        <p:attrNameLst>
                                          <p:attrName>style.visibility</p:attrName>
                                        </p:attrNameLst>
                                      </p:cBhvr>
                                      <p:to>
                                        <p:strVal val="visible"/>
                                      </p:to>
                                    </p:set>
                                    <p:animEffect transition="in" filter="circle(in)">
                                      <p:cBhvr>
                                        <p:cTn id="27" dur="2000"/>
                                        <p:tgtEl>
                                          <p:spTgt spid="276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49" y="542585"/>
            <a:ext cx="8023538" cy="5793821"/>
          </a:xfrm>
          <a:prstGeom prst="rect">
            <a:avLst/>
          </a:prstGeom>
          <a:scene3d>
            <a:camera prst="orthographicFront"/>
            <a:lightRig rig="threePt" dir="t"/>
          </a:scene3d>
          <a:sp3d>
            <a:bevelT prst="convex"/>
          </a:sp3d>
        </p:spPr>
      </p:pic>
      <p:sp>
        <p:nvSpPr>
          <p:cNvPr id="27651" name="Text Box 3"/>
          <p:cNvSpPr txBox="1">
            <a:spLocks noChangeArrowheads="1"/>
          </p:cNvSpPr>
          <p:nvPr/>
        </p:nvSpPr>
        <p:spPr bwMode="auto">
          <a:xfrm>
            <a:off x="3528852" y="542585"/>
            <a:ext cx="5074235" cy="584775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Cuando esté desanimado, mándame a alguien a quien tenga que darle ánimos.</a:t>
            </a:r>
          </a:p>
          <a:p>
            <a:pPr algn="ctr" fontAlgn="base">
              <a:spcBef>
                <a:spcPct val="0"/>
              </a:spcBef>
              <a:spcAft>
                <a:spcPct val="0"/>
              </a:spcAft>
            </a:pPr>
            <a:endPar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endParaRPr>
          </a:p>
          <a:p>
            <a:pPr algn="ctr" fontAlgn="base">
              <a:spcBef>
                <a:spcPct val="0"/>
              </a:spcBef>
              <a:spcAft>
                <a:spcPct val="0"/>
              </a:spcAft>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Cuando sienta la necesidad de comprensión, mándame a alguien que necesite la mía.</a:t>
            </a:r>
          </a:p>
          <a:p>
            <a:pPr algn="ctr" fontAlgn="base">
              <a:spcBef>
                <a:spcPct val="0"/>
              </a:spcBef>
              <a:spcAft>
                <a:spcPct val="0"/>
              </a:spcAft>
            </a:pPr>
            <a:endPar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endParaRPr>
          </a:p>
          <a:p>
            <a:pPr algn="ctr" fontAlgn="base">
              <a:spcBef>
                <a:spcPct val="0"/>
              </a:spcBef>
              <a:spcAft>
                <a:spcPct val="0"/>
              </a:spcAft>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Cuando tenga necesidad de que me cuiden, mándame a alguien que tenga que cuidar.</a:t>
            </a:r>
          </a:p>
          <a:p>
            <a:pPr algn="ctr" fontAlgn="base">
              <a:spcBef>
                <a:spcPct val="0"/>
              </a:spcBef>
              <a:spcAft>
                <a:spcPct val="0"/>
              </a:spcAft>
            </a:pPr>
            <a:endPar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endParaRPr>
          </a:p>
          <a:p>
            <a:pPr algn="ctr" fontAlgn="base">
              <a:spcBef>
                <a:spcPct val="0"/>
              </a:spcBef>
              <a:spcAft>
                <a:spcPct val="0"/>
              </a:spcAft>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Cuando piense en mi mismo, atrae mi atención hacia               otra persona”  </a:t>
            </a:r>
          </a:p>
          <a:p>
            <a:pPr algn="ctr" fontAlgn="base">
              <a:spcBef>
                <a:spcPct val="0"/>
              </a:spcBef>
              <a:spcAft>
                <a:spcPct val="0"/>
              </a:spcAft>
            </a:pPr>
            <a:r>
              <a:rPr lang="es-PE" sz="1400" b="1" dirty="0">
                <a:solidFill>
                  <a:srgbClr val="FFFFFF"/>
                </a:solidFill>
                <a:effectLst>
                  <a:glow rad="101600">
                    <a:srgbClr val="000000">
                      <a:alpha val="60000"/>
                    </a:srgbClr>
                  </a:glow>
                  <a:outerShdw blurRad="38100" dist="38100" dir="2700000" algn="tl">
                    <a:srgbClr val="000000">
                      <a:alpha val="43137"/>
                    </a:srgbClr>
                  </a:outerShdw>
                </a:effectLst>
                <a:latin typeface="Comic Sans MS" panose="030F0702030302020204" pitchFamily="66" charset="0"/>
              </a:rPr>
              <a:t>(Madre Teresa de Calcuta)</a:t>
            </a:r>
          </a:p>
        </p:txBody>
      </p:sp>
    </p:spTree>
    <p:extLst>
      <p:ext uri="{BB962C8B-B14F-4D97-AF65-F5344CB8AC3E}">
        <p14:creationId xmlns:p14="http://schemas.microsoft.com/office/powerpoint/2010/main" val="823528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ircle(in)">
                                      <p:cBhvr>
                                        <p:cTn id="7" dur="2000"/>
                                        <p:tgtEl>
                                          <p:spTgt spid="27651">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Effect transition="in" filter="circle(in)">
                                      <p:cBhvr>
                                        <p:cTn id="11" dur="2000"/>
                                        <p:tgtEl>
                                          <p:spTgt spid="27651">
                                            <p:txEl>
                                              <p:pRg st="2" end="2"/>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animEffect transition="in" filter="circle(in)">
                                      <p:cBhvr>
                                        <p:cTn id="15" dur="2000"/>
                                        <p:tgtEl>
                                          <p:spTgt spid="27651">
                                            <p:txEl>
                                              <p:pRg st="4" end="4"/>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animEffect transition="in" filter="circle(in)">
                                      <p:cBhvr>
                                        <p:cTn id="19" dur="2000"/>
                                        <p:tgtEl>
                                          <p:spTgt spid="27651">
                                            <p:txEl>
                                              <p:pRg st="6" end="6"/>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animEffect transition="in" filter="circle(in)">
                                      <p:cBhvr>
                                        <p:cTn id="23" dur="20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7"/>
          <p:cNvSpPr txBox="1">
            <a:spLocks noChangeArrowheads="1"/>
          </p:cNvSpPr>
          <p:nvPr/>
        </p:nvSpPr>
        <p:spPr bwMode="auto">
          <a:xfrm>
            <a:off x="2488088" y="6411394"/>
            <a:ext cx="4659686" cy="415498"/>
          </a:xfrm>
          <a:prstGeom prst="rect">
            <a:avLst/>
          </a:prstGeom>
          <a:solidFill>
            <a:srgbClr val="3A9D39"/>
          </a:solidFill>
          <a:ln w="9525">
            <a:noFill/>
            <a:miter lim="800000"/>
            <a:headEnd/>
            <a:tailEnd/>
          </a:ln>
          <a:scene3d>
            <a:camera prst="orthographicFront"/>
            <a:lightRig rig="threePt" dir="t"/>
          </a:scene3d>
          <a:sp3d>
            <a:bevelT w="152400" h="50800" prst="softRound"/>
          </a:sp3d>
        </p:spPr>
        <p:txBody>
          <a:bodyPr wrap="square">
            <a:spAutoFit/>
          </a:bodyPr>
          <a:lstStyle/>
          <a:p>
            <a:pPr algn="ctr">
              <a:defRPr/>
            </a:pPr>
            <a:r>
              <a:rPr lang="es-PE" sz="1050" b="1" dirty="0">
                <a:solidFill>
                  <a:schemeClr val="bg1"/>
                </a:solidFill>
                <a:effectLst>
                  <a:outerShdw blurRad="38100" dist="38100" dir="2700000" algn="tl">
                    <a:srgbClr val="000000">
                      <a:alpha val="43137"/>
                    </a:srgbClr>
                  </a:outerShdw>
                </a:effectLst>
                <a:latin typeface="Poor Richard" pitchFamily="18" charset="0"/>
              </a:rPr>
              <a:t>Texto de </a:t>
            </a:r>
            <a:r>
              <a:rPr lang="es-PE" sz="1050" b="1" dirty="0" err="1">
                <a:solidFill>
                  <a:schemeClr val="bg1"/>
                </a:solidFill>
                <a:effectLst>
                  <a:outerShdw blurRad="38100" dist="38100" dir="2700000" algn="tl">
                    <a:srgbClr val="000000">
                      <a:alpha val="43137"/>
                    </a:srgbClr>
                  </a:outerShdw>
                </a:effectLst>
                <a:latin typeface="Poor Richard" pitchFamily="18" charset="0"/>
              </a:rPr>
              <a:t>Lectio</a:t>
            </a:r>
            <a:r>
              <a:rPr lang="es-PE" sz="1050" b="1" dirty="0">
                <a:solidFill>
                  <a:schemeClr val="bg1"/>
                </a:solidFill>
                <a:effectLst>
                  <a:outerShdw blurRad="38100" dist="38100" dir="2700000" algn="tl">
                    <a:srgbClr val="000000">
                      <a:alpha val="43137"/>
                    </a:srgbClr>
                  </a:outerShdw>
                </a:effectLst>
                <a:latin typeface="Poor Richard" pitchFamily="18" charset="0"/>
              </a:rPr>
              <a:t> Divina:  Padre César Chávez  </a:t>
            </a:r>
            <a:r>
              <a:rPr lang="es-PE" sz="1050" b="1" dirty="0" err="1">
                <a:solidFill>
                  <a:schemeClr val="bg1"/>
                </a:solidFill>
                <a:effectLst>
                  <a:outerShdw blurRad="38100" dist="38100" dir="2700000" algn="tl">
                    <a:srgbClr val="000000">
                      <a:alpha val="43137"/>
                    </a:srgbClr>
                  </a:outerShdw>
                </a:effectLst>
                <a:latin typeface="Poor Richard" pitchFamily="18" charset="0"/>
              </a:rPr>
              <a:t>Alva</a:t>
            </a:r>
            <a:r>
              <a:rPr lang="es-PE" sz="1050" b="1" dirty="0">
                <a:solidFill>
                  <a:schemeClr val="bg1"/>
                </a:solidFill>
                <a:effectLst>
                  <a:outerShdw blurRad="38100" dist="38100" dir="2700000" algn="tl">
                    <a:srgbClr val="000000">
                      <a:alpha val="43137"/>
                    </a:srgbClr>
                  </a:outerShdw>
                </a:effectLst>
                <a:latin typeface="Poor Richard" pitchFamily="18" charset="0"/>
              </a:rPr>
              <a:t> (Chuno) </a:t>
            </a:r>
            <a:r>
              <a:rPr lang="es-PE" sz="1050" b="1" dirty="0" err="1">
                <a:solidFill>
                  <a:schemeClr val="bg1"/>
                </a:solidFill>
                <a:effectLst>
                  <a:outerShdw blurRad="38100" dist="38100" dir="2700000" algn="tl">
                    <a:srgbClr val="000000">
                      <a:alpha val="43137"/>
                    </a:srgbClr>
                  </a:outerShdw>
                </a:effectLst>
                <a:latin typeface="Poor Richard" pitchFamily="18" charset="0"/>
              </a:rPr>
              <a:t>C.ongregación</a:t>
            </a:r>
            <a:r>
              <a:rPr lang="es-PE" sz="1050" b="1" dirty="0">
                <a:solidFill>
                  <a:schemeClr val="bg1"/>
                </a:solidFill>
                <a:effectLst>
                  <a:outerShdw blurRad="38100" dist="38100" dir="2700000" algn="tl">
                    <a:srgbClr val="000000">
                      <a:alpha val="43137"/>
                    </a:srgbClr>
                  </a:outerShdw>
                </a:effectLst>
                <a:latin typeface="Poor Richard" pitchFamily="18" charset="0"/>
              </a:rPr>
              <a:t> de la Misión.</a:t>
            </a:r>
          </a:p>
          <a:p>
            <a:pPr algn="ctr">
              <a:defRPr/>
            </a:pPr>
            <a:r>
              <a:rPr lang="es-PE" sz="1050" b="1" dirty="0">
                <a:solidFill>
                  <a:schemeClr val="bg1"/>
                </a:solidFill>
                <a:effectLst>
                  <a:outerShdw blurRad="38100" dist="38100" dir="2700000" algn="tl">
                    <a:srgbClr val="000000">
                      <a:alpha val="43137"/>
                    </a:srgbClr>
                  </a:outerShdw>
                </a:effectLst>
                <a:latin typeface="Poor Richard" pitchFamily="18" charset="0"/>
              </a:rPr>
              <a:t> </a:t>
            </a:r>
            <a:r>
              <a:rPr lang="es-PE" sz="1050" b="1" dirty="0" err="1">
                <a:solidFill>
                  <a:schemeClr val="bg1"/>
                </a:solidFill>
                <a:effectLst>
                  <a:outerShdw blurRad="38100" dist="38100" dir="2700000" algn="tl">
                    <a:srgbClr val="000000">
                      <a:alpha val="43137"/>
                    </a:srgbClr>
                  </a:outerShdw>
                </a:effectLst>
                <a:latin typeface="Poor Richard" pitchFamily="18" charset="0"/>
              </a:rPr>
              <a:t>Power</a:t>
            </a:r>
            <a:r>
              <a:rPr lang="es-PE" sz="1050" b="1" dirty="0">
                <a:solidFill>
                  <a:schemeClr val="bg1"/>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pic>
        <p:nvPicPr>
          <p:cNvPr id="1028" name="Picture 4" descr="Resultado de imagen para la aparicion de la Virgen Maria a Santa Catalina Labo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8" y="530178"/>
            <a:ext cx="7996751" cy="581910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80578" y="631064"/>
            <a:ext cx="5124763" cy="707886"/>
          </a:xfrm>
          <a:prstGeom prst="rect">
            <a:avLst/>
          </a:prstGeom>
          <a:noFill/>
        </p:spPr>
        <p:txBody>
          <a:bodyPr wrap="square" rtlCol="0">
            <a:spAutoFit/>
          </a:bodyPr>
          <a:lstStyle/>
          <a:p>
            <a:r>
              <a:rPr lang="es-PE" sz="2000" b="1" dirty="0" smtClean="0">
                <a:solidFill>
                  <a:srgbClr val="FFFF00"/>
                </a:solidFill>
                <a:effectLst>
                  <a:outerShdw blurRad="38100" dist="38100" dir="2700000" algn="tl">
                    <a:srgbClr val="000000">
                      <a:alpha val="43137"/>
                    </a:srgbClr>
                  </a:outerShdw>
                </a:effectLst>
              </a:rPr>
              <a:t>18 de Julio: 189 años de la 1° Aparición de la Santísima Virgen a Santa Catalina Labouré </a:t>
            </a:r>
            <a:endParaRPr lang="es-PE"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144293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4.bp.blogspot.com/-_rME-O0_1YQ/V4QAO19m0aI/AAAAAAABOCg/1f5Wcxy9oH0KRWvWqgx97LDM2xv9hu8-gCLcB/s1600/10.Jes%25C3%25BAs.jpg"/>
          <p:cNvPicPr>
            <a:picLocks noChangeAspect="1" noChangeArrowheads="1"/>
          </p:cNvPicPr>
          <p:nvPr/>
        </p:nvPicPr>
        <p:blipFill rotWithShape="1">
          <a:blip r:embed="rId3">
            <a:extLst>
              <a:ext uri="{28A0092B-C50C-407E-A947-70E740481C1C}">
                <a14:useLocalDpi xmlns:a14="http://schemas.microsoft.com/office/drawing/2010/main" val="0"/>
              </a:ext>
            </a:extLst>
          </a:blip>
          <a:srcRect l="9120"/>
          <a:stretch/>
        </p:blipFill>
        <p:spPr bwMode="auto">
          <a:xfrm>
            <a:off x="579548" y="537498"/>
            <a:ext cx="8010659" cy="5786030"/>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bwMode="auto">
          <a:xfrm>
            <a:off x="2781837" y="922507"/>
            <a:ext cx="5808370" cy="4832375"/>
          </a:xfrm>
          <a:prstGeom prst="rect">
            <a:avLst/>
          </a:prstGeom>
          <a:noFill/>
          <a:ln w="9525">
            <a:noFill/>
            <a:miter lim="800000"/>
            <a:headEnd/>
            <a:tailEnd/>
          </a:ln>
          <a:effectLst/>
        </p:spPr>
        <p:txBody>
          <a:bodyPr vert="horz" wrap="square" lIns="91440" tIns="45720" rIns="91440" bIns="45720" numCol="1" anchor="t" anchorCtr="0" compatLnSpc="1"/>
          <a:lstStyle/>
          <a:p>
            <a:pPr algn="r" fontAlgn="base">
              <a:spcAft>
                <a:spcPct val="0"/>
              </a:spcAft>
              <a:defRPr/>
            </a:pPr>
            <a:r>
              <a:rPr lang="es-PE" sz="2300" kern="0" dirty="0">
                <a:solidFill>
                  <a:srgbClr val="FFFF00"/>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Señor Dios, tú estás presente y yo estoy en ti</a:t>
            </a:r>
            <a:r>
              <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a:t>
            </a:r>
          </a:p>
          <a:p>
            <a:pPr algn="r" fontAlgn="base">
              <a:spcAft>
                <a:spcPct val="0"/>
              </a:spcAft>
              <a:defRPr/>
            </a:pPr>
            <a:r>
              <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Dame la sabiduría para conocer tu espíritu.</a:t>
            </a:r>
          </a:p>
          <a:p>
            <a:pPr algn="r" fontAlgn="base">
              <a:spcAft>
                <a:spcPct val="0"/>
              </a:spcAft>
              <a:defRPr/>
            </a:pPr>
            <a:r>
              <a:rPr lang="es-PE" sz="2300" kern="0" dirty="0">
                <a:solidFill>
                  <a:srgbClr val="FFFF00"/>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Señor Dios, tú estás presente y yo estoy </a:t>
            </a:r>
          </a:p>
          <a:p>
            <a:pPr algn="r" fontAlgn="base">
              <a:spcAft>
                <a:spcPct val="0"/>
              </a:spcAft>
              <a:defRPr/>
            </a:pPr>
            <a:r>
              <a:rPr lang="es-PE" sz="2300" kern="0" dirty="0">
                <a:solidFill>
                  <a:srgbClr val="FFFF00"/>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en ti: </a:t>
            </a:r>
            <a:r>
              <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Concédeme el don del espíritu de mi Maestro Cristo Jesús. </a:t>
            </a:r>
          </a:p>
          <a:p>
            <a:pPr algn="r" fontAlgn="base">
              <a:spcAft>
                <a:spcPct val="0"/>
              </a:spcAft>
              <a:defRPr/>
            </a:pPr>
            <a:r>
              <a:rPr lang="es-PE" sz="2300" kern="0" dirty="0">
                <a:solidFill>
                  <a:srgbClr val="FFFF00"/>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Señor Dios, tú estás presente y yo estoy </a:t>
            </a:r>
          </a:p>
          <a:p>
            <a:pPr algn="r" fontAlgn="base">
              <a:spcAft>
                <a:spcPct val="0"/>
              </a:spcAft>
              <a:defRPr/>
            </a:pPr>
            <a:r>
              <a:rPr lang="es-PE" sz="2300" kern="0" dirty="0">
                <a:solidFill>
                  <a:srgbClr val="FFFF00"/>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en ti: </a:t>
            </a:r>
            <a:r>
              <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Guíame en todos mis caminos con tu luz.</a:t>
            </a:r>
          </a:p>
          <a:p>
            <a:pPr algn="r" fontAlgn="base">
              <a:spcAft>
                <a:spcPct val="0"/>
              </a:spcAft>
              <a:defRPr/>
            </a:pPr>
            <a:r>
              <a:rPr lang="es-PE" sz="2300" kern="0" dirty="0">
                <a:solidFill>
                  <a:srgbClr val="FFFF00"/>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Señor Dios</a:t>
            </a:r>
            <a:r>
              <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 </a:t>
            </a:r>
            <a:r>
              <a:rPr lang="es-PE" sz="2300" kern="0" dirty="0">
                <a:solidFill>
                  <a:srgbClr val="FFFF00"/>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tú estás presente y yo estoy en ti:   </a:t>
            </a:r>
          </a:p>
          <a:p>
            <a:pPr algn="r" fontAlgn="base">
              <a:spcAft>
                <a:spcPct val="0"/>
              </a:spcAft>
              <a:defRPr/>
            </a:pPr>
            <a:r>
              <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enséñame a hacer siempre tu voluntad.</a:t>
            </a:r>
          </a:p>
          <a:p>
            <a:pPr algn="r" fontAlgn="base">
              <a:spcAft>
                <a:spcPct val="0"/>
              </a:spcAft>
              <a:defRPr/>
            </a:pPr>
            <a:r>
              <a:rPr lang="es-PE" sz="2300" kern="0" dirty="0">
                <a:solidFill>
                  <a:srgbClr val="FFFF00"/>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Señor Dios</a:t>
            </a:r>
            <a:r>
              <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 </a:t>
            </a:r>
            <a:r>
              <a:rPr lang="es-PE" sz="2300" kern="0" dirty="0">
                <a:solidFill>
                  <a:srgbClr val="FFFF00"/>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tú estás presente y yo estoy en ti:</a:t>
            </a:r>
            <a:r>
              <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 no permitas que me aleje de tu                         Espíritu de amor.</a:t>
            </a:r>
          </a:p>
          <a:p>
            <a:pPr algn="r" fontAlgn="base">
              <a:spcAft>
                <a:spcPct val="0"/>
              </a:spcAft>
              <a:defRPr/>
            </a:pPr>
            <a:r>
              <a:rPr lang="es-PE" sz="2300" kern="0" dirty="0">
                <a:solidFill>
                  <a:srgbClr val="FFFF00"/>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Señor Dios, tú estás presente y                                                   yo estoy en ti:  </a:t>
            </a:r>
            <a:r>
              <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rPr>
              <a:t>No me dejes cuando                                          me abandonen mis fuerzas.</a:t>
            </a:r>
          </a:p>
          <a:p>
            <a:pPr algn="r" fontAlgn="base">
              <a:spcAft>
                <a:spcPct val="0"/>
              </a:spcAft>
              <a:defRPr/>
            </a:pPr>
            <a:endPar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endParaRPr>
          </a:p>
          <a:p>
            <a:pPr algn="r" fontAlgn="base">
              <a:spcAft>
                <a:spcPct val="0"/>
              </a:spcAft>
              <a:defRPr/>
            </a:pPr>
            <a:endPar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endParaRPr>
          </a:p>
          <a:p>
            <a:pPr algn="r" fontAlgn="base">
              <a:spcAft>
                <a:spcPct val="0"/>
              </a:spcAft>
              <a:defRPr/>
            </a:pPr>
            <a:endPar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endParaRPr>
          </a:p>
          <a:p>
            <a:pPr algn="r" fontAlgn="base">
              <a:spcAft>
                <a:spcPct val="0"/>
              </a:spcAft>
              <a:defRPr/>
            </a:pPr>
            <a:endPar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endParaRPr>
          </a:p>
          <a:p>
            <a:pPr algn="r" fontAlgn="base">
              <a:spcAft>
                <a:spcPct val="0"/>
              </a:spcAft>
              <a:defRPr/>
            </a:pPr>
            <a:endPar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endParaRPr>
          </a:p>
          <a:p>
            <a:pPr algn="r" fontAlgn="base">
              <a:spcAft>
                <a:spcPct val="0"/>
              </a:spcAft>
              <a:defRPr/>
            </a:pPr>
            <a:endParaRPr lang="es-PE" sz="2300" kern="0" dirty="0">
              <a:solidFill>
                <a:srgbClr val="FFFFFF">
                  <a:lumMod val="95000"/>
                </a:srgbClr>
              </a:solidFill>
              <a:effectLst>
                <a:glow rad="101600">
                  <a:srgbClr val="000000">
                    <a:satMod val="175000"/>
                    <a:alpha val="40000"/>
                  </a:srgbClr>
                </a:glow>
                <a:outerShdw blurRad="50800" dist="88900" algn="l" rotWithShape="0">
                  <a:srgbClr val="000000">
                    <a:lumMod val="95000"/>
                    <a:lumOff val="5000"/>
                  </a:srgbClr>
                </a:outerShdw>
              </a:effectLst>
              <a:latin typeface="Tekton Pro" panose="020F0603020208020904" pitchFamily="34" charset="0"/>
            </a:endParaRPr>
          </a:p>
        </p:txBody>
      </p:sp>
      <p:sp>
        <p:nvSpPr>
          <p:cNvPr id="9" name="8 Rectángulo"/>
          <p:cNvSpPr/>
          <p:nvPr/>
        </p:nvSpPr>
        <p:spPr>
          <a:xfrm>
            <a:off x="693606" y="460842"/>
            <a:ext cx="2757932" cy="523220"/>
          </a:xfrm>
          <a:prstGeom prst="rect">
            <a:avLst/>
          </a:prstGeom>
        </p:spPr>
        <p:txBody>
          <a:bodyPr wrap="square">
            <a:spAutoFit/>
          </a:bodyPr>
          <a:lstStyle/>
          <a:p>
            <a:pPr fontAlgn="base">
              <a:spcBef>
                <a:spcPct val="20000"/>
              </a:spcBef>
              <a:spcAft>
                <a:spcPct val="0"/>
              </a:spcAft>
              <a:defRPr/>
            </a:pPr>
            <a:r>
              <a:rPr lang="es-ES_tradnl" sz="2800" b="1" kern="0" dirty="0">
                <a:ln w="6600">
                  <a:solidFill>
                    <a:srgbClr val="3333CC"/>
                  </a:solidFill>
                  <a:prstDash val="solid"/>
                </a:ln>
                <a:solidFill>
                  <a:srgbClr val="FFFFFF"/>
                </a:solidFill>
                <a:effectLst>
                  <a:outerShdw dist="38100" dir="2700000" algn="tl" rotWithShape="0">
                    <a:srgbClr val="3333CC"/>
                  </a:outerShdw>
                </a:effectLst>
              </a:rPr>
              <a:t>Oración inicial</a:t>
            </a:r>
            <a:endParaRPr lang="es-PE" sz="2800" b="1" dirty="0">
              <a:ln w="6600">
                <a:solidFill>
                  <a:srgbClr val="3333CC"/>
                </a:solidFill>
                <a:prstDash val="solid"/>
              </a:ln>
              <a:solidFill>
                <a:srgbClr val="FFFFFF"/>
              </a:solidFill>
              <a:effectLst>
                <a:outerShdw dist="38100" dir="2700000" algn="tl" rotWithShape="0">
                  <a:srgbClr val="3333CC"/>
                </a:outerShdw>
              </a:effectLst>
            </a:endParaRPr>
          </a:p>
        </p:txBody>
      </p:sp>
    </p:spTree>
    <p:extLst>
      <p:ext uri="{BB962C8B-B14F-4D97-AF65-F5344CB8AC3E}">
        <p14:creationId xmlns:p14="http://schemas.microsoft.com/office/powerpoint/2010/main" val="5505701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San Lucas evangeli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01" y="535276"/>
            <a:ext cx="8045885" cy="581400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AutoShape 2"/>
          <p:cNvSpPr>
            <a:spLocks noChangeArrowheads="1"/>
          </p:cNvSpPr>
          <p:nvPr/>
        </p:nvSpPr>
        <p:spPr bwMode="auto">
          <a:xfrm>
            <a:off x="647355" y="630053"/>
            <a:ext cx="2147359" cy="1008112"/>
          </a:xfrm>
          <a:prstGeom prst="roundRect">
            <a:avLst>
              <a:gd name="adj" fmla="val 16667"/>
            </a:avLst>
          </a:prstGeom>
          <a:solidFill>
            <a:schemeClr val="accent1">
              <a:lumMod val="75000"/>
            </a:schemeClr>
          </a:solidFill>
          <a:ln w="28575">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b="1" dirty="0">
                <a:solidFill>
                  <a:srgbClr val="FFFF00"/>
                </a:solidFill>
                <a:effectLst>
                  <a:outerShdw blurRad="50800" dist="63500" dir="5400000" algn="t" rotWithShape="0">
                    <a:prstClr val="black"/>
                  </a:outerShdw>
                </a:effectLst>
                <a:latin typeface="Calibri" panose="020F0502020204030204" pitchFamily="34" charset="0"/>
              </a:rPr>
              <a:t>LECTIO</a:t>
            </a:r>
          </a:p>
          <a:p>
            <a:pPr algn="ctr" eaLnBrk="0" fontAlgn="base" hangingPunct="0">
              <a:spcBef>
                <a:spcPct val="0"/>
              </a:spcBef>
            </a:pPr>
            <a:r>
              <a:rPr lang="es-PE" b="1" dirty="0">
                <a:solidFill>
                  <a:srgbClr val="FFFFFF"/>
                </a:solidFill>
                <a:effectLst>
                  <a:outerShdw blurRad="50800" dist="38100" dir="5400000" algn="t" rotWithShape="0">
                    <a:prstClr val="black"/>
                  </a:outerShdw>
                </a:effectLst>
                <a:latin typeface="Calibri" panose="020F0502020204030204" pitchFamily="34" charset="0"/>
              </a:rPr>
              <a:t>¿Qué dice el texto?</a:t>
            </a:r>
          </a:p>
          <a:p>
            <a:pPr algn="ctr" eaLnBrk="0" fontAlgn="base" hangingPunct="0">
              <a:spcBef>
                <a:spcPct val="0"/>
              </a:spcBef>
            </a:pPr>
            <a:r>
              <a:rPr lang="es-PE" b="1" dirty="0" err="1">
                <a:solidFill>
                  <a:srgbClr val="FFFFFF"/>
                </a:solidFill>
                <a:effectLst>
                  <a:outerShdw blurRad="50800" dist="38100" dir="5400000" algn="t" rotWithShape="0">
                    <a:prstClr val="black"/>
                  </a:outerShdw>
                </a:effectLst>
                <a:latin typeface="Calibri" panose="020F0502020204030204" pitchFamily="34" charset="0"/>
              </a:rPr>
              <a:t>Lc</a:t>
            </a:r>
            <a:r>
              <a:rPr lang="es-PE" b="1" dirty="0">
                <a:solidFill>
                  <a:srgbClr val="FFFFFF"/>
                </a:solidFill>
                <a:effectLst>
                  <a:outerShdw blurRad="50800" dist="38100" dir="5400000" algn="t" rotWithShape="0">
                    <a:prstClr val="black"/>
                  </a:outerShdw>
                </a:effectLst>
                <a:latin typeface="Calibri" panose="020F0502020204030204" pitchFamily="34" charset="0"/>
              </a:rPr>
              <a:t>. 10,25-37</a:t>
            </a:r>
            <a:endParaRPr lang="es-PE" sz="3200" dirty="0">
              <a:solidFill>
                <a:srgbClr val="000000"/>
              </a:solidFill>
              <a:effectLst>
                <a:outerShdw blurRad="50800" dist="38100" dir="5400000" algn="t" rotWithShape="0">
                  <a:prstClr val="black"/>
                </a:outerShdw>
              </a:effectLst>
              <a:latin typeface="Arial" panose="020B0604020202020204" pitchFamily="34" charset="0"/>
            </a:endParaRPr>
          </a:p>
        </p:txBody>
      </p:sp>
      <p:sp>
        <p:nvSpPr>
          <p:cNvPr id="12" name="Rectangle 5"/>
          <p:cNvSpPr txBox="1">
            <a:spLocks noChangeArrowheads="1"/>
          </p:cNvSpPr>
          <p:nvPr/>
        </p:nvSpPr>
        <p:spPr bwMode="auto">
          <a:xfrm>
            <a:off x="505685" y="4645047"/>
            <a:ext cx="8045885" cy="1575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Aft>
                <a:spcPct val="0"/>
              </a:spcAft>
              <a:defRPr/>
            </a:pPr>
            <a:r>
              <a:rPr lang="es-ES_tradnl" sz="2400" b="1" i="1" u="sng" kern="0" dirty="0">
                <a:solidFill>
                  <a:srgbClr val="FFFF00"/>
                </a:solidFill>
                <a:effectLst>
                  <a:glow rad="101600">
                    <a:srgbClr val="3333CC">
                      <a:lumMod val="50000"/>
                      <a:alpha val="60000"/>
                    </a:srgbClr>
                  </a:glow>
                  <a:outerShdw blurRad="50800" dist="38100" algn="l" rotWithShape="0">
                    <a:srgbClr val="000000">
                      <a:lumMod val="95000"/>
                      <a:lumOff val="5000"/>
                    </a:srgbClr>
                  </a:outerShdw>
                </a:effectLst>
                <a:latin typeface="Comic Sans MS" panose="030F0702030302020204" pitchFamily="66" charset="0"/>
              </a:rPr>
              <a:t>Motivación</a:t>
            </a:r>
            <a:r>
              <a:rPr lang="es-ES_tradnl" sz="2400" b="1" i="1" kern="0" dirty="0">
                <a:solidFill>
                  <a:srgbClr val="FFFF00"/>
                </a:solidFill>
                <a:effectLst>
                  <a:glow rad="101600">
                    <a:srgbClr val="3333CC">
                      <a:lumMod val="50000"/>
                      <a:alpha val="60000"/>
                    </a:srgbClr>
                  </a:glow>
                  <a:outerShdw blurRad="50800" dist="38100" algn="l" rotWithShape="0">
                    <a:srgbClr val="000000">
                      <a:lumMod val="95000"/>
                      <a:lumOff val="5000"/>
                    </a:srgbClr>
                  </a:outerShdw>
                </a:effectLst>
                <a:latin typeface="Comic Sans MS" panose="030F0702030302020204" pitchFamily="66" charset="0"/>
              </a:rPr>
              <a:t>: Lucas ha sido llamado el evangelista de la Misericordia porque en sus páginas refleja lo que supone poner en práctica el mandamiento del amor al prójimo. Dejémonos interpelar por esta parábola</a:t>
            </a:r>
            <a:r>
              <a:rPr lang="es-PE" sz="2400" b="1" kern="0" dirty="0">
                <a:solidFill>
                  <a:srgbClr val="FFFF00"/>
                </a:solidFill>
                <a:effectLst>
                  <a:glow rad="101600">
                    <a:srgbClr val="3333CC">
                      <a:lumMod val="50000"/>
                      <a:alpha val="60000"/>
                    </a:srgbClr>
                  </a:glow>
                  <a:outerShdw blurRad="50800" dist="38100" algn="l" rotWithShape="0">
                    <a:srgbClr val="000000">
                      <a:lumMod val="95000"/>
                      <a:lumOff val="5000"/>
                    </a:srgbClr>
                  </a:outerShdw>
                </a:effectLst>
                <a:latin typeface="Comic Sans MS" panose="030F0702030302020204" pitchFamily="66" charset="0"/>
              </a:rPr>
              <a:t>.</a:t>
            </a:r>
            <a:endParaRPr lang="es-ES" sz="2400" b="1" kern="0" dirty="0">
              <a:solidFill>
                <a:srgbClr val="FFFF00"/>
              </a:solidFill>
              <a:effectLst>
                <a:glow rad="101600">
                  <a:srgbClr val="3333CC">
                    <a:lumMod val="50000"/>
                    <a:alpha val="60000"/>
                  </a:srgbClr>
                </a:glow>
                <a:outerShdw blurRad="50800" dist="38100" algn="l" rotWithShape="0">
                  <a:srgbClr val="000000">
                    <a:lumMod val="95000"/>
                    <a:lumOff val="5000"/>
                  </a:srgbClr>
                </a:outerShdw>
              </a:effectLst>
              <a:latin typeface="Comic Sans MS" panose="030F0702030302020204" pitchFamily="66" charset="0"/>
            </a:endParaRPr>
          </a:p>
        </p:txBody>
      </p:sp>
      <p:sp>
        <p:nvSpPr>
          <p:cNvPr id="93190" name="Text Box 6"/>
          <p:cNvSpPr txBox="1">
            <a:spLocks noChangeArrowheads="1"/>
          </p:cNvSpPr>
          <p:nvPr/>
        </p:nvSpPr>
        <p:spPr bwMode="auto">
          <a:xfrm>
            <a:off x="7950200" y="6491288"/>
            <a:ext cx="184150" cy="366712"/>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s-PE" dirty="0">
              <a:solidFill>
                <a:srgbClr val="000000"/>
              </a:solidFill>
              <a:latin typeface="Monotype Corsiva" pitchFamily="66" charset="0"/>
            </a:endParaRPr>
          </a:p>
        </p:txBody>
      </p:sp>
    </p:spTree>
    <p:extLst>
      <p:ext uri="{BB962C8B-B14F-4D97-AF65-F5344CB8AC3E}">
        <p14:creationId xmlns:p14="http://schemas.microsoft.com/office/powerpoint/2010/main" val="64583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strVal val="4/3*#ppt_w"/>
                                          </p:val>
                                        </p:tav>
                                        <p:tav tm="100000">
                                          <p:val>
                                            <p:strVal val="#ppt_w"/>
                                          </p:val>
                                        </p:tav>
                                      </p:tavLst>
                                    </p:anim>
                                    <p:anim calcmode="lin" valueType="num">
                                      <p:cBhvr>
                                        <p:cTn id="8" dur="250" fill="hold"/>
                                        <p:tgtEl>
                                          <p:spTgt spid="1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espadaeslabiblia.com/wp-content/uploads/2016/03/Jes%C3%BAs-fariseos-1024x5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94" y="500214"/>
            <a:ext cx="8145887" cy="58619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convex"/>
            <a:contourClr>
              <a:srgbClr val="FFFFFF"/>
            </a:contourClr>
          </a:sp3d>
          <a:extLst/>
        </p:spPr>
      </p:pic>
      <p:sp>
        <p:nvSpPr>
          <p:cNvPr id="34819" name="Rectangle 3"/>
          <p:cNvSpPr>
            <a:spLocks noChangeArrowheads="1"/>
          </p:cNvSpPr>
          <p:nvPr/>
        </p:nvSpPr>
        <p:spPr bwMode="auto">
          <a:xfrm>
            <a:off x="3564157" y="448698"/>
            <a:ext cx="2089667" cy="830997"/>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4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San Lucas 10, 25-37</a:t>
            </a:r>
          </a:p>
        </p:txBody>
      </p:sp>
      <p:sp>
        <p:nvSpPr>
          <p:cNvPr id="4" name="Rectangle 3"/>
          <p:cNvSpPr>
            <a:spLocks noChangeArrowheads="1"/>
          </p:cNvSpPr>
          <p:nvPr/>
        </p:nvSpPr>
        <p:spPr bwMode="auto">
          <a:xfrm>
            <a:off x="754988" y="4508343"/>
            <a:ext cx="7730614" cy="1815882"/>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7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itchFamily="34" charset="-128"/>
                <a:cs typeface="Arial Unicode MS" pitchFamily="34" charset="-128"/>
              </a:rPr>
              <a:t>En aquel tiempo, se presentó un maestro de la Ley y le preguntó a Jesús para ponerlo a prueba: </a:t>
            </a:r>
            <a:r>
              <a:rPr lang="es-PE" sz="27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itchFamily="34" charset="-128"/>
                <a:cs typeface="Arial Unicode MS" pitchFamily="34" charset="-128"/>
              </a:rPr>
              <a:t>"Maestro, ¿qué tengo que hacer para heredar la vida eterna?” </a:t>
            </a:r>
            <a:endParaRPr lang="es-ES" sz="2700" b="1" dirty="0">
              <a:solidFill>
                <a:srgbClr val="FFFF00"/>
              </a:solidFill>
              <a:effectLst>
                <a:glow rad="101600">
                  <a:srgbClr val="500000">
                    <a:alpha val="60000"/>
                  </a:srgbClr>
                </a:glow>
                <a:outerShdw blurRad="38100" dist="38100" dir="2700000" algn="tl">
                  <a:srgbClr val="000000"/>
                </a:outerShdw>
              </a:effectLst>
              <a:latin typeface="Comic Sans MS" panose="030F0702030302020204" pitchFamily="66" charset="0"/>
              <a:ea typeface="Arial Unicode MS" pitchFamily="34" charset="-128"/>
              <a:cs typeface="Arial Unicode MS" pitchFamily="34" charset="-128"/>
            </a:endParaRPr>
          </a:p>
        </p:txBody>
      </p:sp>
    </p:spTree>
    <p:extLst>
      <p:ext uri="{BB962C8B-B14F-4D97-AF65-F5344CB8AC3E}">
        <p14:creationId xmlns:p14="http://schemas.microsoft.com/office/powerpoint/2010/main" val="191302941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9" y="527072"/>
            <a:ext cx="8035387" cy="580933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2227" name="Rectangle 3"/>
          <p:cNvSpPr>
            <a:spLocks noChangeArrowheads="1"/>
          </p:cNvSpPr>
          <p:nvPr/>
        </p:nvSpPr>
        <p:spPr bwMode="auto">
          <a:xfrm>
            <a:off x="3451538" y="4391697"/>
            <a:ext cx="3351764" cy="1815882"/>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algn="ctr" fontAlgn="base">
              <a:spcBef>
                <a:spcPct val="50000"/>
              </a:spcBef>
              <a:spcAft>
                <a:spcPct val="0"/>
              </a:spcAft>
              <a:defRPr/>
            </a:pPr>
            <a:r>
              <a:rPr lang="es-ES" sz="2800" b="1" dirty="0">
                <a:solidFill>
                  <a:srgbClr val="FFFF00"/>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ea typeface="Arial Unicode MS" panose="020B0604020202020204" pitchFamily="34" charset="-128"/>
                <a:cs typeface="Arial Unicode MS" panose="020B0604020202020204" pitchFamily="34" charset="-128"/>
              </a:rPr>
              <a:t>Él le dijo: "¿Qué está escrito en la Ley? ¿Qué lees en ella?”</a:t>
            </a:r>
          </a:p>
        </p:txBody>
      </p:sp>
    </p:spTree>
    <p:extLst>
      <p:ext uri="{BB962C8B-B14F-4D97-AF65-F5344CB8AC3E}">
        <p14:creationId xmlns:p14="http://schemas.microsoft.com/office/powerpoint/2010/main" val="277710603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750" fill="hold"/>
                                        <p:tgtEl>
                                          <p:spTgt spid="52227"/>
                                        </p:tgtEl>
                                        <p:attrNameLst>
                                          <p:attrName>ppt_w</p:attrName>
                                        </p:attrNameLst>
                                      </p:cBhvr>
                                      <p:tavLst>
                                        <p:tav tm="0">
                                          <p:val>
                                            <p:fltVal val="0"/>
                                          </p:val>
                                        </p:tav>
                                        <p:tav tm="100000">
                                          <p:val>
                                            <p:strVal val="#ppt_w"/>
                                          </p:val>
                                        </p:tav>
                                      </p:tavLst>
                                    </p:anim>
                                    <p:anim calcmode="lin" valueType="num">
                                      <p:cBhvr>
                                        <p:cTn id="8" dur="1750" fill="hold"/>
                                        <p:tgtEl>
                                          <p:spTgt spid="52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Resultado de imagen para jesus y los maestros de la 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05266"/>
            <a:ext cx="7952891" cy="581826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89022" y="2617401"/>
            <a:ext cx="3377671" cy="3416320"/>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algn="ctr" fontAlgn="base">
              <a:spcAft>
                <a:spcPct val="0"/>
              </a:spcAft>
              <a:defRPr/>
            </a:pPr>
            <a:r>
              <a:rPr lang="es-ES" sz="2700" b="1" dirty="0">
                <a:solidFill>
                  <a:srgbClr val="FFFF00"/>
                </a:solidFill>
                <a:effectLst>
                  <a:glow rad="101600">
                    <a:srgbClr val="500000">
                      <a:alpha val="60000"/>
                    </a:srgbClr>
                  </a:glow>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Él contestó: “Amarás al Señor, tu Dios, con todo tu corazón y con toda tu alma y con todas tus fuerzas y con todo tu ser. Y al prójimo como a ti mismo”</a:t>
            </a:r>
          </a:p>
        </p:txBody>
      </p:sp>
    </p:spTree>
    <p:extLst>
      <p:ext uri="{BB962C8B-B14F-4D97-AF65-F5344CB8AC3E}">
        <p14:creationId xmlns:p14="http://schemas.microsoft.com/office/powerpoint/2010/main" val="55778114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rasesInolvidables">
  <a:themeElements>
    <a:clrScheme name="FrasesInolvidab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asesInolvidab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asesInolvidab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asesInolvidab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asesInolvidab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asesInolvidab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asesInolvidab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asesInolvidab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asesInolvidabl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asesInolvidab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asesInolvidab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asesInolvidab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asesInolvidab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asesInolvidab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PRENDENDO_A_AMAR[1]...">
  <a:themeElements>
    <a:clrScheme name="APRENDENDO_A_AMAR[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fontScheme name="APRENDENDO_A_AMAR[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01600" cap="flat" cmpd="tri"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01600" cap="flat" cmpd="tri"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4400" b="0" i="0" u="none" strike="noStrike" cap="none" normalizeH="0" baseline="0" smtClean="0">
            <a:ln>
              <a:noFill/>
            </a:ln>
            <a:solidFill>
              <a:schemeClr val="tx1"/>
            </a:solidFill>
            <a:effectLst/>
            <a:latin typeface="Arial" charset="0"/>
          </a:defRPr>
        </a:defPPr>
      </a:lstStyle>
    </a:lnDef>
  </a:objectDefaults>
  <a:extraClrSchemeLst>
    <a:extraClrScheme>
      <a:clrScheme name="APRENDENDO_A_AMA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PRENDENDO_A_AMA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PRENDENDO_A_AMA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PRENDENDO_A_AMA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PRENDENDO_A_AMA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PRENDENDO_A_AMA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PRENDENDO_A_AMAR[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PRENDENDO_A_AMA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PRENDENDO_A_AMA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PRENDENDO_A_AMA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PRENDENDO_A_AMA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PRENDENDO_A_AMA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PRENDENDO_A_AMAR[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1877</Words>
  <Application>Microsoft Office PowerPoint</Application>
  <PresentationFormat>Presentación en pantalla (4:3)</PresentationFormat>
  <Paragraphs>125</Paragraphs>
  <Slides>42</Slides>
  <Notes>4</Notes>
  <HiddenSlides>0</HiddenSlides>
  <MMClips>0</MMClips>
  <ScaleCrop>false</ScaleCrop>
  <HeadingPairs>
    <vt:vector size="6" baseType="variant">
      <vt:variant>
        <vt:lpstr>Fuentes usadas</vt:lpstr>
      </vt:variant>
      <vt:variant>
        <vt:i4>19</vt:i4>
      </vt:variant>
      <vt:variant>
        <vt:lpstr>Tema</vt:lpstr>
      </vt:variant>
      <vt:variant>
        <vt:i4>6</vt:i4>
      </vt:variant>
      <vt:variant>
        <vt:lpstr>Títulos de diapositiva</vt:lpstr>
      </vt:variant>
      <vt:variant>
        <vt:i4>42</vt:i4>
      </vt:variant>
    </vt:vector>
  </HeadingPairs>
  <TitlesOfParts>
    <vt:vector size="67" baseType="lpstr">
      <vt:lpstr>Adobe Gothic Std B</vt:lpstr>
      <vt:lpstr>Adobe Heiti Std R</vt:lpstr>
      <vt:lpstr>Arial Unicode MS</vt:lpstr>
      <vt:lpstr>Arial</vt:lpstr>
      <vt:lpstr>Arial Narrow</vt:lpstr>
      <vt:lpstr>Arial Rounded MT Bold</vt:lpstr>
      <vt:lpstr>Bauhaus 93</vt:lpstr>
      <vt:lpstr>Calibri</vt:lpstr>
      <vt:lpstr>Comic Sans MS</vt:lpstr>
      <vt:lpstr>Kristen ITC</vt:lpstr>
      <vt:lpstr>Monotype Corsiva</vt:lpstr>
      <vt:lpstr>Poor Richard</vt:lpstr>
      <vt:lpstr>Showcard Gothic</vt:lpstr>
      <vt:lpstr>Symbol</vt:lpstr>
      <vt:lpstr>Tekton Pro</vt:lpstr>
      <vt:lpstr>Times</vt:lpstr>
      <vt:lpstr>Times New Roman</vt:lpstr>
      <vt:lpstr>Verdana</vt:lpstr>
      <vt:lpstr>Wingdings</vt:lpstr>
      <vt:lpstr>Diseño predeterminado</vt:lpstr>
      <vt:lpstr>Default Design</vt:lpstr>
      <vt:lpstr>1_Diseño predeterminado</vt:lpstr>
      <vt:lpstr>FrasesInolvidables</vt:lpstr>
      <vt:lpstr>En blanco</vt:lpstr>
      <vt:lpstr>APRENDENDO_A_AMAR[1]...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4</cp:revision>
  <dcterms:created xsi:type="dcterms:W3CDTF">2019-07-08T17:29:59Z</dcterms:created>
  <dcterms:modified xsi:type="dcterms:W3CDTF">2019-07-08T18:15:04Z</dcterms:modified>
</cp:coreProperties>
</file>