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Lst>
  <p:notesMasterIdLst>
    <p:notesMasterId r:id="rId52"/>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0FCC5-6445-448A-AE95-E9570B90E93C}" type="datetimeFigureOut">
              <a:rPr lang="es-PE" smtClean="0"/>
              <a:t>22/07/2019</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8F9DB-A56D-4FCB-B3C9-667E952CB502}" type="slidenum">
              <a:rPr lang="es-PE" smtClean="0"/>
              <a:t>‹Nº›</a:t>
            </a:fld>
            <a:endParaRPr lang="es-PE"/>
          </a:p>
        </p:txBody>
      </p:sp>
    </p:spTree>
    <p:extLst>
      <p:ext uri="{BB962C8B-B14F-4D97-AF65-F5344CB8AC3E}">
        <p14:creationId xmlns:p14="http://schemas.microsoft.com/office/powerpoint/2010/main" val="335970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5566CD-67C8-4BFB-8EF0-B5740338F084}" type="slidenum">
              <a:rPr lang="es-ES">
                <a:solidFill>
                  <a:prstClr val="black"/>
                </a:solidFill>
              </a:rPr>
              <a:pPr/>
              <a:t>4</a:t>
            </a:fld>
            <a:endParaRPr lang="es-ES" dirty="0">
              <a:solidFill>
                <a:prstClr val="black"/>
              </a:solidFill>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118519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E197B1-E42A-4EE5-B98E-D98E83F63D8C}" type="slidenum">
              <a:rPr lang="es-ES">
                <a:solidFill>
                  <a:prstClr val="black"/>
                </a:solidFill>
              </a:rPr>
              <a:pPr/>
              <a:t>5</a:t>
            </a:fld>
            <a:endParaRPr lang="es-ES" dirty="0">
              <a:solidFill>
                <a:prstClr val="black"/>
              </a:solidFill>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1414863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F745E1F-E9A9-4810-B912-30BAEEDB309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225846017"/>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CDE7876-3786-43F7-8F6A-7D597CA2B27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202698821"/>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177782F-8054-4A53-B493-6BF70FC1F16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235124033"/>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3A099FE-9EB2-44B9-B59B-DA4D16F9DCE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589673550"/>
      </p:ext>
    </p:extLst>
  </p:cSld>
  <p:clrMapOvr>
    <a:masterClrMapping/>
  </p:clrMapOvr>
  <p:transition spd="med">
    <p:pull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16A5B99-7D81-4B8E-9111-D460D39D303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918818187"/>
      </p:ext>
    </p:extLst>
  </p:cSld>
  <p:clrMapOvr>
    <a:masterClrMapping/>
  </p:clrMapOvr>
  <p:transition spd="med">
    <p:pull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37AF2C3-EBC8-4DE2-B773-F2223CF91880}"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262703113"/>
      </p:ext>
    </p:extLst>
  </p:cSld>
  <p:clrMapOvr>
    <a:masterClrMapping/>
  </p:clrMapOvr>
  <p:transition spd="med">
    <p:pull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60653918-3B78-4806-8FBB-6DDE88327F6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712806375"/>
      </p:ext>
    </p:extLst>
  </p:cSld>
  <p:clrMapOvr>
    <a:masterClrMapping/>
  </p:clrMapOvr>
  <p:transition spd="med">
    <p:pull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C644E9FC-C375-4CFB-A361-565E3328EC76}"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557961289"/>
      </p:ext>
    </p:extLst>
  </p:cSld>
  <p:clrMapOvr>
    <a:masterClrMapping/>
  </p:clrMapOvr>
  <p:transition spd="med">
    <p:pull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5BE1C188-2461-4236-AEC6-D861FEC4651E}"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920803210"/>
      </p:ext>
    </p:extLst>
  </p:cSld>
  <p:clrMapOvr>
    <a:masterClrMapping/>
  </p:clrMapOvr>
  <p:transition spd="med">
    <p:pull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4E686640-0DE9-45B3-A898-2DF72E38F116}"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025566379"/>
      </p:ext>
    </p:extLst>
  </p:cSld>
  <p:clrMapOvr>
    <a:masterClrMapping/>
  </p:clrMapOvr>
  <p:transition spd="med">
    <p:pull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74665661-7A51-4B66-AC99-07E094280E9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080622157"/>
      </p:ext>
    </p:extLst>
  </p:cSld>
  <p:clrMapOvr>
    <a:masterClrMapping/>
  </p:clrMapOvr>
  <p:transition spd="med">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B966762-342E-4B02-AA50-8311B1A794F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69816290"/>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149A38E-CE2E-4C82-A024-444E0DDBCE5E}"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144545717"/>
      </p:ext>
    </p:extLst>
  </p:cSld>
  <p:clrMapOvr>
    <a:masterClrMapping/>
  </p:clrMapOvr>
  <p:transition spd="med">
    <p:pull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DC3FDCF-68F7-49E2-B5F6-78C3AD9CA5F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925661782"/>
      </p:ext>
    </p:extLst>
  </p:cSld>
  <p:clrMapOvr>
    <a:masterClrMapping/>
  </p:clrMapOvr>
  <p:transition spd="med">
    <p:pull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1AE0607-75A6-4445-B472-34FE60C804E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32061909"/>
      </p:ext>
    </p:extLst>
  </p:cSld>
  <p:clrMapOvr>
    <a:masterClrMapping/>
  </p:clrMapOvr>
  <p:transition spd="med">
    <p:pull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69CDB22-F19E-4B0F-8F9A-BA4CD4D0313F}" type="datetimeFigureOut">
              <a:rPr lang="es-ES" smtClean="0">
                <a:solidFill>
                  <a:prstClr val="black">
                    <a:tint val="75000"/>
                  </a:prstClr>
                </a:solidFill>
              </a:rPr>
              <a:pPr/>
              <a:t>22/07/2019</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C72A0F8-0769-4EC3-BCC6-D59778F458F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695970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69CDB22-F19E-4B0F-8F9A-BA4CD4D0313F}" type="datetimeFigureOut">
              <a:rPr lang="es-ES" smtClean="0">
                <a:solidFill>
                  <a:prstClr val="black">
                    <a:tint val="75000"/>
                  </a:prstClr>
                </a:solidFill>
              </a:rPr>
              <a:pPr/>
              <a:t>22/07/2019</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C72A0F8-0769-4EC3-BCC6-D59778F458F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656736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69CDB22-F19E-4B0F-8F9A-BA4CD4D0313F}" type="datetimeFigureOut">
              <a:rPr lang="es-ES" smtClean="0">
                <a:solidFill>
                  <a:prstClr val="black">
                    <a:tint val="75000"/>
                  </a:prstClr>
                </a:solidFill>
              </a:rPr>
              <a:pPr/>
              <a:t>22/07/2019</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C72A0F8-0769-4EC3-BCC6-D59778F458F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396451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69CDB22-F19E-4B0F-8F9A-BA4CD4D0313F}" type="datetimeFigureOut">
              <a:rPr lang="es-ES" smtClean="0">
                <a:solidFill>
                  <a:prstClr val="black">
                    <a:tint val="75000"/>
                  </a:prstClr>
                </a:solidFill>
              </a:rPr>
              <a:pPr/>
              <a:t>22/07/2019</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C72A0F8-0769-4EC3-BCC6-D59778F458F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44016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69CDB22-F19E-4B0F-8F9A-BA4CD4D0313F}" type="datetimeFigureOut">
              <a:rPr lang="es-ES" smtClean="0">
                <a:solidFill>
                  <a:prstClr val="black">
                    <a:tint val="75000"/>
                  </a:prstClr>
                </a:solidFill>
              </a:rPr>
              <a:pPr/>
              <a:t>22/07/2019</a:t>
            </a:fld>
            <a:endParaRPr lang="es-E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C72A0F8-0769-4EC3-BCC6-D59778F458F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427713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69CDB22-F19E-4B0F-8F9A-BA4CD4D0313F}" type="datetimeFigureOut">
              <a:rPr lang="es-ES" smtClean="0">
                <a:solidFill>
                  <a:prstClr val="black">
                    <a:tint val="75000"/>
                  </a:prstClr>
                </a:solidFill>
              </a:rPr>
              <a:pPr/>
              <a:t>22/07/2019</a:t>
            </a:fld>
            <a:endParaRPr lang="es-ES"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C72A0F8-0769-4EC3-BCC6-D59778F458F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57273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69CDB22-F19E-4B0F-8F9A-BA4CD4D0313F}" type="datetimeFigureOut">
              <a:rPr lang="es-ES" smtClean="0">
                <a:solidFill>
                  <a:prstClr val="black">
                    <a:tint val="75000"/>
                  </a:prstClr>
                </a:solidFill>
              </a:rPr>
              <a:pPr/>
              <a:t>22/07/2019</a:t>
            </a:fld>
            <a:endParaRPr lang="es-ES"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C72A0F8-0769-4EC3-BCC6-D59778F458F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37169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2549B7F-8D98-4550-8602-C82763B0F29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22923471"/>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69CDB22-F19E-4B0F-8F9A-BA4CD4D0313F}" type="datetimeFigureOut">
              <a:rPr lang="es-ES" smtClean="0">
                <a:solidFill>
                  <a:prstClr val="black">
                    <a:tint val="75000"/>
                  </a:prstClr>
                </a:solidFill>
              </a:rPr>
              <a:pPr/>
              <a:t>22/07/2019</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C72A0F8-0769-4EC3-BCC6-D59778F458F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244178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69CDB22-F19E-4B0F-8F9A-BA4CD4D0313F}" type="datetimeFigureOut">
              <a:rPr lang="es-ES" smtClean="0">
                <a:solidFill>
                  <a:prstClr val="black">
                    <a:tint val="75000"/>
                  </a:prstClr>
                </a:solidFill>
              </a:rPr>
              <a:pPr/>
              <a:t>22/07/2019</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C72A0F8-0769-4EC3-BCC6-D59778F458F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286007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69CDB22-F19E-4B0F-8F9A-BA4CD4D0313F}" type="datetimeFigureOut">
              <a:rPr lang="es-ES" smtClean="0">
                <a:solidFill>
                  <a:prstClr val="black">
                    <a:tint val="75000"/>
                  </a:prstClr>
                </a:solidFill>
              </a:rPr>
              <a:pPr/>
              <a:t>22/07/2019</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C72A0F8-0769-4EC3-BCC6-D59778F458F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007599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69CDB22-F19E-4B0F-8F9A-BA4CD4D0313F}" type="datetimeFigureOut">
              <a:rPr lang="es-ES" smtClean="0">
                <a:solidFill>
                  <a:prstClr val="black">
                    <a:tint val="75000"/>
                  </a:prstClr>
                </a:solidFill>
              </a:rPr>
              <a:pPr/>
              <a:t>22/07/2019</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C72A0F8-0769-4EC3-BCC6-D59778F458FC}"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899029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D25C2D-2A31-48EC-9E14-AFDD2D6CD04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233524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1D295-3A93-4BEE-8D22-0AC5F3B50E2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021729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C218EA-C9CE-4D14-A146-490E48DFF87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2474284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7DB6BA-B960-4A25-9780-2AAE256136A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703195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CCC80D-67A7-4C20-B14E-1B0C7B1E11C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175759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0ECCC8-ABF8-4EF2-B897-86239D0239D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2424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A5EE2F5-EEF3-491D-9DE7-9A39513CEBE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65408946"/>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F42C5B9-7E3F-462A-8445-AE40B1F5ECE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755246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16F317-CA05-4CE7-B88E-1B7D4A4754E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203432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95879B-6BBC-4FCC-BD82-0B65CCD644B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319092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B662E9-8D5C-45B5-9367-7C8C56DE80D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4038902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539872-2921-4F5F-B319-952CA1528FA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743507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AD892023-8F86-469F-8AEE-32F35DB0B0AF}" type="datetime10">
              <a:rPr lang="ca-ES">
                <a:solidFill>
                  <a:srgbClr val="000000"/>
                </a:solidFill>
              </a:rPr>
              <a:pPr>
                <a:defRPr/>
              </a:pPr>
              <a:t>15:25</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FD5E49-1018-47B0-BB77-4AE760F5824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82604166"/>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A1D455E9-AFBD-4BC8-893C-28339DF1E521}" type="datetime10">
              <a:rPr lang="ca-ES">
                <a:solidFill>
                  <a:srgbClr val="000000"/>
                </a:solidFill>
              </a:rPr>
              <a:pPr>
                <a:defRPr/>
              </a:pPr>
              <a:t>15:25</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21B44E-6793-445B-AF27-F0E00F018E2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80083315"/>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01593104-0F09-4049-A853-96A716F53CF8}" type="datetime10">
              <a:rPr lang="ca-ES">
                <a:solidFill>
                  <a:srgbClr val="000000"/>
                </a:solidFill>
              </a:rPr>
              <a:pPr>
                <a:defRPr/>
              </a:pPr>
              <a:t>15:25</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91D2A6-F80A-4DE8-97AF-B40820961AB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92743795"/>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8C1FE1DA-49D1-4A1D-82DF-15D8791AA249}" type="datetime10">
              <a:rPr lang="ca-ES">
                <a:solidFill>
                  <a:srgbClr val="000000"/>
                </a:solidFill>
              </a:rPr>
              <a:pPr>
                <a:defRPr/>
              </a:pPr>
              <a:t>15:25</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7B81DE-AAAB-44D3-B685-E764F93ED7B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08773362"/>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fld id="{ED42A5DE-D0F2-4329-986D-C75413C63874}" type="datetime10">
              <a:rPr lang="ca-ES">
                <a:solidFill>
                  <a:srgbClr val="000000"/>
                </a:solidFill>
              </a:rPr>
              <a:pPr>
                <a:defRPr/>
              </a:pPr>
              <a:t>15:25</a:t>
            </a:fld>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C661C4-AD1A-4391-B542-B5575FAE362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7274591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1C186656-ECEC-469D-A14B-7FC4B78310D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864590383"/>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fld id="{4C0EA463-9B9E-48DD-80F3-F851D9C54828}" type="datetime10">
              <a:rPr lang="ca-ES">
                <a:solidFill>
                  <a:srgbClr val="000000"/>
                </a:solidFill>
              </a:rPr>
              <a:pPr>
                <a:defRPr/>
              </a:pPr>
              <a:t>15:25</a:t>
            </a:fld>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D0B1E4-6C4C-4835-BF4C-C8ECF3AC8FA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83751933"/>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46E24A8-D8C4-4014-9B2A-6B8277FE9054}" type="datetime10">
              <a:rPr lang="ca-ES">
                <a:solidFill>
                  <a:srgbClr val="000000"/>
                </a:solidFill>
              </a:rPr>
              <a:pPr>
                <a:defRPr/>
              </a:pPr>
              <a:t>15:25</a:t>
            </a:fld>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CC3DFE8-8DB7-47FD-AD24-A51227A0F27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25677726"/>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0BE17DEC-7010-415E-94F8-FD6F1B272BC8}" type="datetime10">
              <a:rPr lang="ca-ES">
                <a:solidFill>
                  <a:srgbClr val="000000"/>
                </a:solidFill>
              </a:rPr>
              <a:pPr>
                <a:defRPr/>
              </a:pPr>
              <a:t>15:25</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7553F9-E0B5-40E7-AE30-115331F637C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56012051"/>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0AFAD7D0-5DD4-43C3-A17D-78A58D02E5CE}" type="datetime10">
              <a:rPr lang="ca-ES">
                <a:solidFill>
                  <a:srgbClr val="000000"/>
                </a:solidFill>
              </a:rPr>
              <a:pPr>
                <a:defRPr/>
              </a:pPr>
              <a:t>15:25</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9CA8A4-F090-4C23-B934-442C1F6A171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24243143"/>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E25CEEB8-28FD-45F4-BAF9-74AC684DFDC6}" type="datetime10">
              <a:rPr lang="ca-ES">
                <a:solidFill>
                  <a:srgbClr val="000000"/>
                </a:solidFill>
              </a:rPr>
              <a:pPr>
                <a:defRPr/>
              </a:pPr>
              <a:t>15:25</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F325B9-1472-46A7-8386-00CEBFC1821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14506114"/>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DA7B965E-6F87-47B1-8D1A-360F1ECB6E73}" type="datetime10">
              <a:rPr lang="ca-ES">
                <a:solidFill>
                  <a:srgbClr val="000000"/>
                </a:solidFill>
              </a:rPr>
              <a:pPr>
                <a:defRPr/>
              </a:pPr>
              <a:t>15:25</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F8F255-4F0E-46B7-820F-90E18F27C47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7014636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FC1C02E8-150D-4EEF-A8C5-9CF8F03C679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151132676"/>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4A6016C2-A079-40A3-9D73-F8D0D934CDB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500985592"/>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75892844-2272-42FA-9A0C-4C622326197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222903591"/>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18B2FA9F-8624-40BE-B160-A38DCC968DF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149505051"/>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2B6D362-701F-466C-816C-BE543F0963B0}"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37792995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4FBBDEDA-30B6-4747-A177-D96713419B1A}"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23141700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pull di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A69CDB22-F19E-4B0F-8F9A-BA4CD4D0313F}" type="datetimeFigureOut">
              <a:rPr lang="es-ES" smtClean="0">
                <a:solidFill>
                  <a:prstClr val="black">
                    <a:tint val="75000"/>
                  </a:prstClr>
                </a:solidFill>
                <a:latin typeface="Times New Roman" pitchFamily="18" charset="0"/>
              </a:rPr>
              <a:pPr fontAlgn="base">
                <a:spcBef>
                  <a:spcPct val="0"/>
                </a:spcBef>
                <a:spcAft>
                  <a:spcPct val="0"/>
                </a:spcAft>
              </a:pPr>
              <a:t>22/07/2019</a:t>
            </a:fld>
            <a:endParaRPr lang="es-ES" dirty="0">
              <a:solidFill>
                <a:prstClr val="black">
                  <a:tint val="75000"/>
                </a:prstClr>
              </a:solidFill>
              <a:latin typeface="Times New Roman" pitchFamily="18"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s-ES" dirty="0">
              <a:solidFill>
                <a:prstClr val="black">
                  <a:tint val="75000"/>
                </a:prstClr>
              </a:solidFill>
              <a:latin typeface="Times New Roman" pitchFamily="18"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AC72A0F8-0769-4EC3-BCC6-D59778F458FC}" type="slidenum">
              <a:rPr lang="es-ES" smtClean="0">
                <a:solidFill>
                  <a:prstClr val="black">
                    <a:tint val="75000"/>
                  </a:prstClr>
                </a:solidFill>
                <a:latin typeface="Times New Roman" pitchFamily="18" charset="0"/>
              </a:rPr>
              <a:pPr fontAlgn="base">
                <a:spcBef>
                  <a:spcPct val="0"/>
                </a:spcBef>
                <a:spcAft>
                  <a:spcPct val="0"/>
                </a:spcAft>
              </a:pPr>
              <a:t>‹Nº›</a:t>
            </a:fld>
            <a:endParaRPr lang="es-ES" dirty="0">
              <a:solidFill>
                <a:prstClr val="black">
                  <a:tint val="75000"/>
                </a:prstClr>
              </a:solidFill>
              <a:latin typeface="Times New Roman" pitchFamily="18" charset="0"/>
            </a:endParaRPr>
          </a:p>
        </p:txBody>
      </p:sp>
    </p:spTree>
    <p:extLst>
      <p:ext uri="{BB962C8B-B14F-4D97-AF65-F5344CB8AC3E}">
        <p14:creationId xmlns:p14="http://schemas.microsoft.com/office/powerpoint/2010/main" val="17570308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ca-E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a-E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04F3456-A9A2-4E94-AB5C-378AD06A428C}" type="slidenum">
              <a:rPr lang="ca-ES">
                <a:solidFill>
                  <a:srgbClr val="000000"/>
                </a:solidFill>
                <a:latin typeface="Times New Roman" pitchFamily="18" charset="0"/>
              </a:rPr>
              <a:pPr fontAlgn="base">
                <a:spcBef>
                  <a:spcPct val="0"/>
                </a:spcBef>
                <a:spcAft>
                  <a:spcPct val="0"/>
                </a:spcAft>
                <a:defRPr/>
              </a:pPr>
              <a:t>‹Nº›</a:t>
            </a:fld>
            <a:endParaRPr lang="ca-ES">
              <a:solidFill>
                <a:srgbClr val="000000"/>
              </a:solidFill>
              <a:latin typeface="Times New Roman" pitchFamily="18" charset="0"/>
            </a:endParaRPr>
          </a:p>
        </p:txBody>
      </p:sp>
    </p:spTree>
    <p:extLst>
      <p:ext uri="{BB962C8B-B14F-4D97-AF65-F5344CB8AC3E}">
        <p14:creationId xmlns:p14="http://schemas.microsoft.com/office/powerpoint/2010/main" val="21574131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fontAlgn="base">
              <a:spcBef>
                <a:spcPct val="0"/>
              </a:spcBef>
              <a:spcAft>
                <a:spcPct val="0"/>
              </a:spcAft>
              <a:defRPr/>
            </a:pPr>
            <a:fld id="{BAABB937-DCC0-40AA-B265-072F1A0AB59F}" type="datetime10">
              <a:rPr lang="ca-ES">
                <a:solidFill>
                  <a:srgbClr val="000000"/>
                </a:solidFill>
              </a:rPr>
              <a:pPr fontAlgn="base">
                <a:spcBef>
                  <a:spcPct val="0"/>
                </a:spcBef>
                <a:spcAft>
                  <a:spcPct val="0"/>
                </a:spcAft>
                <a:defRPr/>
              </a:pPr>
              <a:t>15:25</a:t>
            </a:fld>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9AA4E8A5-EB6C-4DAE-8D30-3E5221E8479D}"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14628283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pe/url?sa=i&amp;rct=j&amp;q=piedra&amp;source=images&amp;cd=&amp;cad=rja&amp;docid=nHDsjfXos3A3ZM&amp;tbnid=6pLizV30H2FLyM:&amp;ved=0CAUQjRw&amp;url=http://www.decoesfera.com/varios/la-adivinanza-decorativa-del-viernes-piedra&amp;ei=vbrtUeyCBIPy9gTLgoGoAg&amp;psig=AFQjCNE3pk2VhNaQyQPhj6UeyozJb-NKCA&amp;ust=1374620715607260" TargetMode="External"/><Relationship Id="rId7" Type="http://schemas.microsoft.com/office/2007/relationships/hdphoto" Target="../media/hdphoto3.wdp"/><Relationship Id="rId2" Type="http://schemas.openxmlformats.org/officeDocument/2006/relationships/image" Target="../media/image21.jpeg"/><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hyperlink" Target="http://www.google.com.pe/url?sa=i&amp;rct=j&amp;q=padre%20que%20da%20piedra%20en%20lugar%20de%20pan&amp;source=images&amp;cd=&amp;cad=rja&amp;docid=kxMy1R0vgsQ_LM&amp;tbnid=FQZiSUNb_PDJ5M:&amp;ved=&amp;url=http://enmilbatallas.com/2011/10/&amp;ei=fLntUe6AM5T89gS8m4CoCg&amp;psig=AFQjCNHDMjAoyUwC9XmP9ct37k715tsSWQ&amp;ust=1374620413356594" TargetMode="Externa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pe/url?sa=i&amp;rct=j&amp;q=mano%20con%20serpiente&amp;source=images&amp;cd=&amp;cad=rja&amp;docid=pxL6OCuW4yWUmM&amp;tbnid=LtHKu3Ms4H92OM:&amp;ved=0CAUQjRw&amp;url=http://www.varbak.com/foto/fotos-a-mano-en-blanco-y-de-la-serpiente&amp;ei=R7ztUZ_nAo_c9QSF04DoBA&amp;psig=AFQjCNEU9EJHoB0LoawHZaBhibAPh_utpA&amp;ust=1374621111326451" TargetMode="External"/><Relationship Id="rId1" Type="http://schemas.openxmlformats.org/officeDocument/2006/relationships/slideLayout" Target="../slideLayouts/slideLayout29.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pe/url?sa=i&amp;rct=j&amp;q=un%20escorpion&amp;source=images&amp;cd=&amp;cad=rja&amp;docid=5xTeIKScAv2eVM&amp;tbnid=jmdOYMd15HbiBM:&amp;ved=0CAUQjRw&amp;url=http://animalesfotosdibujosimagenesvideos.blogspot.com/2011/04/fotos-del-escorpion-o-alacran.html&amp;ei=Cr7tUcuKA4bq8gTJ74HoBQ&amp;psig=AFQjCNE7APIRVKtZKnzlZfCcuXXJTGOxsg&amp;ust=1374621540535842" TargetMode="External"/><Relationship Id="rId2" Type="http://schemas.openxmlformats.org/officeDocument/2006/relationships/image" Target="../media/image26.jpeg"/><Relationship Id="rId1" Type="http://schemas.openxmlformats.org/officeDocument/2006/relationships/slideLayout" Target="../slideLayouts/slideLayout29.xml"/><Relationship Id="rId5" Type="http://schemas.microsoft.com/office/2007/relationships/hdphoto" Target="../media/hdphoto4.wdp"/><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6" descr="Cuerpo mente y espi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6597650"/>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307" y="582562"/>
            <a:ext cx="7959144" cy="5689449"/>
          </a:xfrm>
          <a:prstGeom prst="rect">
            <a:avLst/>
          </a:prstGeom>
          <a:scene3d>
            <a:camera prst="orthographicFront"/>
            <a:lightRig rig="threePt" dir="t"/>
          </a:scene3d>
          <a:sp3d>
            <a:bevelT w="114300" prst="hardEdge"/>
          </a:sp3d>
        </p:spPr>
      </p:pic>
      <p:sp>
        <p:nvSpPr>
          <p:cNvPr id="4" name="Rectángulo 3"/>
          <p:cNvSpPr/>
          <p:nvPr/>
        </p:nvSpPr>
        <p:spPr>
          <a:xfrm>
            <a:off x="814313" y="5902388"/>
            <a:ext cx="938077" cy="338554"/>
          </a:xfrm>
          <a:prstGeom prst="rect">
            <a:avLst/>
          </a:prstGeom>
        </p:spPr>
        <p:txBody>
          <a:bodyPr wrap="none">
            <a:spAutoFit/>
          </a:bodyPr>
          <a:lstStyle/>
          <a:p>
            <a:pPr algn="ctr" fontAlgn="base">
              <a:spcBef>
                <a:spcPct val="0"/>
              </a:spcBef>
              <a:spcAft>
                <a:spcPct val="0"/>
              </a:spcAft>
            </a:pPr>
            <a:r>
              <a:rPr lang="es-ES" sz="800" i="1" dirty="0">
                <a:solidFill>
                  <a:prstClr val="black"/>
                </a:solidFill>
                <a:effectLst>
                  <a:outerShdw blurRad="38100" dist="38100" dir="2700000" algn="tl">
                    <a:srgbClr val="000000">
                      <a:alpha val="43137"/>
                    </a:srgbClr>
                  </a:outerShdw>
                </a:effectLst>
                <a:latin typeface="Arial" panose="020B0604020202020204" pitchFamily="34" charset="0"/>
              </a:rPr>
              <a:t>Imagen portada:</a:t>
            </a:r>
          </a:p>
          <a:p>
            <a:pPr algn="ctr" fontAlgn="base">
              <a:spcBef>
                <a:spcPct val="0"/>
              </a:spcBef>
              <a:spcAft>
                <a:spcPct val="0"/>
              </a:spcAft>
            </a:pPr>
            <a:r>
              <a:rPr lang="es-ES" sz="800" i="1" dirty="0">
                <a:solidFill>
                  <a:prstClr val="black"/>
                </a:solidFill>
                <a:effectLst>
                  <a:outerShdw blurRad="38100" dist="38100" dir="2700000" algn="tl">
                    <a:srgbClr val="000000">
                      <a:alpha val="43137"/>
                    </a:srgbClr>
                  </a:outerShdw>
                </a:effectLst>
                <a:latin typeface="Arial" panose="020B0604020202020204" pitchFamily="34" charset="0"/>
              </a:rPr>
              <a:t> P. Érick Félix</a:t>
            </a:r>
            <a:endParaRPr lang="es-PE" sz="80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0702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Ernesto Cortazar_Waltzflove.Wav.wav"/>
          </p:stSnd>
        </p:sndAc>
      </p:transition>
    </mc:Choice>
    <mc:Fallback xmlns="">
      <p:transition spd="slow">
        <p:fade/>
        <p:sndAc>
          <p:stSnd loop="1">
            <p:snd r:embed="rId5" name="Ernesto Cortazar_Waltzflove.Wav.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224270" y="686603"/>
            <a:ext cx="4694536" cy="5662681"/>
          </a:xfrm>
          <a:prstGeom prst="rect">
            <a:avLst/>
          </a:prstGeom>
          <a:effectLst>
            <a:softEdge rad="635000"/>
          </a:effectLst>
        </p:spPr>
      </p:pic>
      <p:sp>
        <p:nvSpPr>
          <p:cNvPr id="8194" name="Rectangle 2"/>
          <p:cNvSpPr>
            <a:spLocks noChangeArrowheads="1"/>
          </p:cNvSpPr>
          <p:nvPr/>
        </p:nvSpPr>
        <p:spPr bwMode="auto">
          <a:xfrm>
            <a:off x="635453" y="3147354"/>
            <a:ext cx="3737017" cy="2862322"/>
          </a:xfrm>
          <a:prstGeom prst="rect">
            <a:avLst/>
          </a:prstGeom>
          <a:noFill/>
          <a:ln w="9525">
            <a:noFill/>
            <a:miter lim="800000"/>
            <a:headEnd/>
            <a:tailEnd/>
          </a:ln>
          <a:effectLst/>
        </p:spPr>
        <p:txBody>
          <a:bodyPr wrap="square">
            <a:spAutoFit/>
          </a:bodyPr>
          <a:lstStyle/>
          <a:p>
            <a:pPr algn="ctr"/>
            <a:r>
              <a:rPr lang="es-ES" sz="3600" b="1" dirty="0">
                <a:solidFill>
                  <a:prstClr val="white"/>
                </a:solidFill>
                <a:effectLst>
                  <a:outerShdw blurRad="50800" dist="76200" algn="l" rotWithShape="0">
                    <a:prstClr val="black"/>
                  </a:outerShdw>
                </a:effectLst>
                <a:latin typeface="Bodoni Bd BT" panose="02070803080706020303" pitchFamily="18" charset="0"/>
              </a:rPr>
              <a:t>porque también nosotros perdonamos</a:t>
            </a:r>
            <a:br>
              <a:rPr lang="es-ES" sz="3600" b="1" dirty="0">
                <a:solidFill>
                  <a:prstClr val="white"/>
                </a:solidFill>
                <a:effectLst>
                  <a:outerShdw blurRad="50800" dist="76200" algn="l" rotWithShape="0">
                    <a:prstClr val="black"/>
                  </a:outerShdw>
                </a:effectLst>
                <a:latin typeface="Bodoni Bd BT" panose="02070803080706020303" pitchFamily="18" charset="0"/>
              </a:rPr>
            </a:br>
            <a:r>
              <a:rPr lang="es-ES" sz="3600" b="1" dirty="0">
                <a:solidFill>
                  <a:prstClr val="white"/>
                </a:solidFill>
                <a:effectLst>
                  <a:outerShdw blurRad="50800" dist="76200" algn="l" rotWithShape="0">
                    <a:prstClr val="black"/>
                  </a:outerShdw>
                </a:effectLst>
                <a:latin typeface="Bodoni Bd BT" panose="02070803080706020303" pitchFamily="18" charset="0"/>
              </a:rPr>
              <a:t>a todo el que nos ofende,</a:t>
            </a:r>
          </a:p>
        </p:txBody>
      </p:sp>
    </p:spTree>
    <p:extLst>
      <p:ext uri="{BB962C8B-B14F-4D97-AF65-F5344CB8AC3E}">
        <p14:creationId xmlns:p14="http://schemas.microsoft.com/office/powerpoint/2010/main" val="321700365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 by="(-#ppt_w*2)" calcmode="lin" valueType="num">
                                      <p:cBhvr rctx="PPT">
                                        <p:cTn id="7" dur="500" autoRev="1" fill="hold">
                                          <p:stCondLst>
                                            <p:cond delay="0"/>
                                          </p:stCondLst>
                                        </p:cTn>
                                        <p:tgtEl>
                                          <p:spTgt spid="8194"/>
                                        </p:tgtEl>
                                        <p:attrNameLst>
                                          <p:attrName>ppt_w</p:attrName>
                                        </p:attrNameLst>
                                      </p:cBhvr>
                                    </p:anim>
                                    <p:anim by="(#ppt_w*0.50)" calcmode="lin" valueType="num">
                                      <p:cBhvr>
                                        <p:cTn id="8" dur="500" decel="50000" autoRev="1" fill="hold">
                                          <p:stCondLst>
                                            <p:cond delay="0"/>
                                          </p:stCondLst>
                                        </p:cTn>
                                        <p:tgtEl>
                                          <p:spTgt spid="8194"/>
                                        </p:tgtEl>
                                        <p:attrNameLst>
                                          <p:attrName>ppt_x</p:attrName>
                                        </p:attrNameLst>
                                      </p:cBhvr>
                                    </p:anim>
                                    <p:anim from="(-#ppt_h/2)" to="(#ppt_y)" calcmode="lin" valueType="num">
                                      <p:cBhvr>
                                        <p:cTn id="9" dur="1000" fill="hold">
                                          <p:stCondLst>
                                            <p:cond delay="0"/>
                                          </p:stCondLst>
                                        </p:cTn>
                                        <p:tgtEl>
                                          <p:spTgt spid="8194"/>
                                        </p:tgtEl>
                                        <p:attrNameLst>
                                          <p:attrName>ppt_y</p:attrName>
                                        </p:attrNameLst>
                                      </p:cBhvr>
                                    </p:anim>
                                    <p:animRot by="21600000">
                                      <p:cBhvr>
                                        <p:cTn id="10" dur="1000" fill="hold">
                                          <p:stCondLst>
                                            <p:cond delay="0"/>
                                          </p:stCondLst>
                                        </p:cTn>
                                        <p:tgtEl>
                                          <p:spTgt spid="81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174" y="319750"/>
            <a:ext cx="5530899" cy="6038193"/>
          </a:xfrm>
          <a:prstGeom prst="rect">
            <a:avLst/>
          </a:prstGeom>
          <a:effectLst>
            <a:softEdge rad="635000"/>
          </a:effectLst>
        </p:spPr>
      </p:pic>
      <p:sp>
        <p:nvSpPr>
          <p:cNvPr id="9218" name="Rectangle 2"/>
          <p:cNvSpPr>
            <a:spLocks noChangeArrowheads="1"/>
          </p:cNvSpPr>
          <p:nvPr/>
        </p:nvSpPr>
        <p:spPr bwMode="auto">
          <a:xfrm>
            <a:off x="404687" y="4083549"/>
            <a:ext cx="3793827" cy="1754326"/>
          </a:xfrm>
          <a:prstGeom prst="rect">
            <a:avLst/>
          </a:prstGeom>
          <a:noFill/>
          <a:ln w="9525">
            <a:noFill/>
            <a:miter lim="800000"/>
            <a:headEnd/>
            <a:tailEnd/>
          </a:ln>
          <a:effectLst/>
        </p:spPr>
        <p:txBody>
          <a:bodyPr wrap="square">
            <a:spAutoFit/>
          </a:bodyPr>
          <a:lstStyle/>
          <a:p>
            <a:pPr algn="ctr"/>
            <a:r>
              <a:rPr lang="es-ES" sz="3600" b="1" dirty="0">
                <a:solidFill>
                  <a:prstClr val="white"/>
                </a:solidFill>
                <a:effectLst>
                  <a:outerShdw blurRad="50800" dist="38100" algn="l" rotWithShape="0">
                    <a:srgbClr val="FF0000"/>
                  </a:outerShdw>
                </a:effectLst>
                <a:latin typeface="Bodoni Bd BT" panose="02070803080706020303" pitchFamily="18" charset="0"/>
              </a:rPr>
              <a:t>y no nos dejes caer en la tentación.</a:t>
            </a:r>
          </a:p>
        </p:txBody>
      </p:sp>
    </p:spTree>
    <p:extLst>
      <p:ext uri="{BB962C8B-B14F-4D97-AF65-F5344CB8AC3E}">
        <p14:creationId xmlns:p14="http://schemas.microsoft.com/office/powerpoint/2010/main" val="155162064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 by="(-#ppt_w*2)" calcmode="lin" valueType="num">
                                      <p:cBhvr rctx="PPT">
                                        <p:cTn id="7" dur="500" autoRev="1" fill="hold">
                                          <p:stCondLst>
                                            <p:cond delay="0"/>
                                          </p:stCondLst>
                                        </p:cTn>
                                        <p:tgtEl>
                                          <p:spTgt spid="9218"/>
                                        </p:tgtEl>
                                        <p:attrNameLst>
                                          <p:attrName>ppt_w</p:attrName>
                                        </p:attrNameLst>
                                      </p:cBhvr>
                                    </p:anim>
                                    <p:anim by="(#ppt_w*0.50)" calcmode="lin" valueType="num">
                                      <p:cBhvr>
                                        <p:cTn id="8" dur="500" decel="50000" autoRev="1" fill="hold">
                                          <p:stCondLst>
                                            <p:cond delay="0"/>
                                          </p:stCondLst>
                                        </p:cTn>
                                        <p:tgtEl>
                                          <p:spTgt spid="9218"/>
                                        </p:tgtEl>
                                        <p:attrNameLst>
                                          <p:attrName>ppt_x</p:attrName>
                                        </p:attrNameLst>
                                      </p:cBhvr>
                                    </p:anim>
                                    <p:anim from="(-#ppt_h/2)" to="(#ppt_y)" calcmode="lin" valueType="num">
                                      <p:cBhvr>
                                        <p:cTn id="9" dur="1000" fill="hold">
                                          <p:stCondLst>
                                            <p:cond delay="0"/>
                                          </p:stCondLst>
                                        </p:cTn>
                                        <p:tgtEl>
                                          <p:spTgt spid="9218"/>
                                        </p:tgtEl>
                                        <p:attrNameLst>
                                          <p:attrName>ppt_y</p:attrName>
                                        </p:attrNameLst>
                                      </p:cBhvr>
                                    </p:anim>
                                    <p:animRot by="21600000">
                                      <p:cBhvr>
                                        <p:cTn id="10" dur="1000" fill="hold">
                                          <p:stCondLst>
                                            <p:cond delay="0"/>
                                          </p:stCondLst>
                                        </p:cTn>
                                        <p:tgtEl>
                                          <p:spTgt spid="92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437" y="553958"/>
            <a:ext cx="8002224" cy="5730931"/>
          </a:xfrm>
          <a:prstGeom prst="rect">
            <a:avLst/>
          </a:prstGeom>
          <a:scene3d>
            <a:camera prst="orthographicFront"/>
            <a:lightRig rig="threePt" dir="t"/>
          </a:scene3d>
          <a:sp3d>
            <a:bevelT prst="convex"/>
          </a:sp3d>
        </p:spPr>
      </p:pic>
      <p:sp>
        <p:nvSpPr>
          <p:cNvPr id="10242" name="Rectangle 2"/>
          <p:cNvSpPr>
            <a:spLocks noChangeArrowheads="1"/>
          </p:cNvSpPr>
          <p:nvPr/>
        </p:nvSpPr>
        <p:spPr bwMode="auto">
          <a:xfrm>
            <a:off x="598437" y="502605"/>
            <a:ext cx="7886313" cy="1569660"/>
          </a:xfrm>
          <a:prstGeom prst="rect">
            <a:avLst/>
          </a:prstGeom>
          <a:noFill/>
          <a:ln w="9525">
            <a:noFill/>
            <a:miter lim="800000"/>
            <a:headEnd/>
            <a:tailEnd/>
          </a:ln>
          <a:effectLst/>
        </p:spPr>
        <p:txBody>
          <a:bodyPr wrap="square">
            <a:spAutoFit/>
          </a:bodyPr>
          <a:lstStyle/>
          <a:p>
            <a:pPr algn="ctr"/>
            <a:r>
              <a:rPr lang="es-ES" sz="3200" b="1" dirty="0">
                <a:solidFill>
                  <a:prstClr val="white"/>
                </a:solidFill>
                <a:effectLst>
                  <a:glow rad="101600">
                    <a:srgbClr val="500000">
                      <a:alpha val="60000"/>
                    </a:srgbClr>
                  </a:glow>
                  <a:outerShdw blurRad="38100" dist="38100" dir="2700000" algn="tl">
                    <a:srgbClr val="000000">
                      <a:alpha val="43137"/>
                    </a:srgbClr>
                  </a:outerShdw>
                </a:effectLst>
                <a:latin typeface="Bodoni Bd BT" panose="02070803080706020303" pitchFamily="18" charset="0"/>
              </a:rPr>
              <a:t>Y les dijo: “Si algunos de ustedes tiene un amigo,  y viene durante la medianoche para decirle:</a:t>
            </a:r>
          </a:p>
        </p:txBody>
      </p:sp>
      <p:sp>
        <p:nvSpPr>
          <p:cNvPr id="6" name="Rectangle 2"/>
          <p:cNvSpPr>
            <a:spLocks noChangeArrowheads="1"/>
          </p:cNvSpPr>
          <p:nvPr/>
        </p:nvSpPr>
        <p:spPr bwMode="auto">
          <a:xfrm>
            <a:off x="2614988" y="2491837"/>
            <a:ext cx="4084894" cy="3416320"/>
          </a:xfrm>
          <a:prstGeom prst="rect">
            <a:avLst/>
          </a:prstGeom>
          <a:noFill/>
          <a:ln w="9525">
            <a:noFill/>
            <a:miter lim="800000"/>
            <a:headEnd/>
            <a:tailEnd/>
          </a:ln>
          <a:effectLst/>
        </p:spPr>
        <p:txBody>
          <a:bodyPr wrap="square">
            <a:spAutoFit/>
          </a:bodyPr>
          <a:lstStyle/>
          <a:p>
            <a:pPr algn="ctr"/>
            <a:r>
              <a:rPr lang="es-ES" sz="3600" b="1" dirty="0">
                <a:solidFill>
                  <a:srgbClr val="FFFF00"/>
                </a:solidFill>
                <a:effectLst>
                  <a:glow rad="101600">
                    <a:srgbClr val="500000">
                      <a:alpha val="60000"/>
                    </a:srgbClr>
                  </a:glow>
                </a:effectLst>
                <a:latin typeface="Bodoni Bd BT" panose="02070803080706020303" pitchFamily="18" charset="0"/>
              </a:rPr>
              <a:t>«Amigo, préstame tres panes, pues  uno de mis amigos ha venido de viaje y no tengo  nada que ofrecerle». </a:t>
            </a:r>
          </a:p>
        </p:txBody>
      </p:sp>
    </p:spTree>
    <p:extLst>
      <p:ext uri="{BB962C8B-B14F-4D97-AF65-F5344CB8AC3E}">
        <p14:creationId xmlns:p14="http://schemas.microsoft.com/office/powerpoint/2010/main" val="184958087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242"/>
                                        </p:tgtEl>
                                        <p:attrNameLst>
                                          <p:attrName>style.visibility</p:attrName>
                                        </p:attrNameLst>
                                      </p:cBhvr>
                                      <p:to>
                                        <p:strVal val="visible"/>
                                      </p:to>
                                    </p:set>
                                    <p:anim by="(-#ppt_w*2)" calcmode="lin" valueType="num">
                                      <p:cBhvr rctx="PPT">
                                        <p:cTn id="7" dur="500" autoRev="1" fill="hold">
                                          <p:stCondLst>
                                            <p:cond delay="0"/>
                                          </p:stCondLst>
                                        </p:cTn>
                                        <p:tgtEl>
                                          <p:spTgt spid="10242"/>
                                        </p:tgtEl>
                                        <p:attrNameLst>
                                          <p:attrName>ppt_w</p:attrName>
                                        </p:attrNameLst>
                                      </p:cBhvr>
                                    </p:anim>
                                    <p:anim by="(#ppt_w*0.50)" calcmode="lin" valueType="num">
                                      <p:cBhvr>
                                        <p:cTn id="8" dur="500" decel="50000" autoRev="1" fill="hold">
                                          <p:stCondLst>
                                            <p:cond delay="0"/>
                                          </p:stCondLst>
                                        </p:cTn>
                                        <p:tgtEl>
                                          <p:spTgt spid="10242"/>
                                        </p:tgtEl>
                                        <p:attrNameLst>
                                          <p:attrName>ppt_x</p:attrName>
                                        </p:attrNameLst>
                                      </p:cBhvr>
                                    </p:anim>
                                    <p:anim from="(-#ppt_h/2)" to="(#ppt_y)" calcmode="lin" valueType="num">
                                      <p:cBhvr>
                                        <p:cTn id="9" dur="1000" fill="hold">
                                          <p:stCondLst>
                                            <p:cond delay="0"/>
                                          </p:stCondLst>
                                        </p:cTn>
                                        <p:tgtEl>
                                          <p:spTgt spid="10242"/>
                                        </p:tgtEl>
                                        <p:attrNameLst>
                                          <p:attrName>ppt_y</p:attrName>
                                        </p:attrNameLst>
                                      </p:cBhvr>
                                    </p:anim>
                                    <p:animRot by="21600000">
                                      <p:cBhvr>
                                        <p:cTn id="10" dur="1000" fill="hold">
                                          <p:stCondLst>
                                            <p:cond delay="0"/>
                                          </p:stCondLst>
                                        </p:cTn>
                                        <p:tgtEl>
                                          <p:spTgt spid="10242"/>
                                        </p:tgtEl>
                                        <p:attrNameLst>
                                          <p:attrName>r</p:attrName>
                                        </p:attrNameLst>
                                      </p:cBhvr>
                                    </p:animRot>
                                  </p:childTnLst>
                                </p:cTn>
                              </p:par>
                            </p:childTnLst>
                          </p:cTn>
                        </p:par>
                        <p:par>
                          <p:cTn id="11" fill="hold">
                            <p:stCondLst>
                              <p:cond delay="87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5789" b="7039"/>
          <a:stretch/>
        </p:blipFill>
        <p:spPr bwMode="auto">
          <a:xfrm>
            <a:off x="580578" y="528034"/>
            <a:ext cx="7958165" cy="5756855"/>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ChangeArrowheads="1"/>
          </p:cNvSpPr>
          <p:nvPr/>
        </p:nvSpPr>
        <p:spPr bwMode="auto">
          <a:xfrm>
            <a:off x="2356836" y="1496610"/>
            <a:ext cx="4378815" cy="4031873"/>
          </a:xfrm>
          <a:prstGeom prst="rect">
            <a:avLst/>
          </a:prstGeom>
          <a:noFill/>
          <a:ln w="9525">
            <a:noFill/>
            <a:miter lim="800000"/>
            <a:headEnd/>
            <a:tailEnd/>
          </a:ln>
          <a:effectLst/>
        </p:spPr>
        <p:txBody>
          <a:bodyPr wrap="square">
            <a:spAutoFit/>
          </a:bodyPr>
          <a:lstStyle/>
          <a:p>
            <a:pPr algn="ctr"/>
            <a:r>
              <a:rPr lang="es-ES" sz="3200" b="1" dirty="0">
                <a:solidFill>
                  <a:prstClr val="white"/>
                </a:solidFill>
                <a:effectLst>
                  <a:glow rad="101600">
                    <a:prstClr val="black">
                      <a:lumMod val="95000"/>
                      <a:lumOff val="5000"/>
                      <a:alpha val="40000"/>
                    </a:prstClr>
                  </a:glow>
                  <a:outerShdw blurRad="50800" dist="38100" algn="l" rotWithShape="0">
                    <a:prstClr val="black"/>
                  </a:outerShdw>
                </a:effectLst>
                <a:latin typeface="Bodoni Bd BT" panose="02070803080706020303" pitchFamily="18" charset="0"/>
              </a:rPr>
              <a:t>Y, desde dentro, el otro le responde: </a:t>
            </a:r>
          </a:p>
          <a:p>
            <a:pPr algn="ctr"/>
            <a:r>
              <a:rPr lang="es-ES" sz="3200" b="1" dirty="0">
                <a:solidFill>
                  <a:srgbClr val="FFFF00"/>
                </a:solidFill>
                <a:effectLst>
                  <a:glow rad="101600">
                    <a:prstClr val="black">
                      <a:lumMod val="95000"/>
                      <a:lumOff val="5000"/>
                      <a:alpha val="40000"/>
                    </a:prstClr>
                  </a:glow>
                  <a:outerShdw blurRad="50800" dist="38100" algn="l" rotWithShape="0">
                    <a:prstClr val="black"/>
                  </a:outerShdw>
                </a:effectLst>
                <a:latin typeface="Bodoni Bd BT" panose="02070803080706020303" pitchFamily="18" charset="0"/>
              </a:rPr>
              <a:t>«No me molestes;          la puerta está cerrada, y mis niños y yo estamos  acostados;   no puedo levantarme para dártelos». </a:t>
            </a:r>
          </a:p>
        </p:txBody>
      </p:sp>
    </p:spTree>
    <p:extLst>
      <p:ext uri="{BB962C8B-B14F-4D97-AF65-F5344CB8AC3E}">
        <p14:creationId xmlns:p14="http://schemas.microsoft.com/office/powerpoint/2010/main" val="245940927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242"/>
                                        </p:tgtEl>
                                        <p:attrNameLst>
                                          <p:attrName>style.visibility</p:attrName>
                                        </p:attrNameLst>
                                      </p:cBhvr>
                                      <p:to>
                                        <p:strVal val="visible"/>
                                      </p:to>
                                    </p:set>
                                    <p:anim by="(-#ppt_w*2)" calcmode="lin" valueType="num">
                                      <p:cBhvr rctx="PPT">
                                        <p:cTn id="7" dur="500" autoRev="1" fill="hold">
                                          <p:stCondLst>
                                            <p:cond delay="0"/>
                                          </p:stCondLst>
                                        </p:cTn>
                                        <p:tgtEl>
                                          <p:spTgt spid="10242"/>
                                        </p:tgtEl>
                                        <p:attrNameLst>
                                          <p:attrName>ppt_w</p:attrName>
                                        </p:attrNameLst>
                                      </p:cBhvr>
                                    </p:anim>
                                    <p:anim by="(#ppt_w*0.50)" calcmode="lin" valueType="num">
                                      <p:cBhvr>
                                        <p:cTn id="8" dur="500" decel="50000" autoRev="1" fill="hold">
                                          <p:stCondLst>
                                            <p:cond delay="0"/>
                                          </p:stCondLst>
                                        </p:cTn>
                                        <p:tgtEl>
                                          <p:spTgt spid="10242"/>
                                        </p:tgtEl>
                                        <p:attrNameLst>
                                          <p:attrName>ppt_x</p:attrName>
                                        </p:attrNameLst>
                                      </p:cBhvr>
                                    </p:anim>
                                    <p:anim from="(-#ppt_h/2)" to="(#ppt_y)" calcmode="lin" valueType="num">
                                      <p:cBhvr>
                                        <p:cTn id="9" dur="1000" fill="hold">
                                          <p:stCondLst>
                                            <p:cond delay="0"/>
                                          </p:stCondLst>
                                        </p:cTn>
                                        <p:tgtEl>
                                          <p:spTgt spid="10242"/>
                                        </p:tgtEl>
                                        <p:attrNameLst>
                                          <p:attrName>ppt_y</p:attrName>
                                        </p:attrNameLst>
                                      </p:cBhvr>
                                    </p:anim>
                                    <p:animRot by="21600000">
                                      <p:cBhvr>
                                        <p:cTn id="10" dur="1000" fill="hold">
                                          <p:stCondLst>
                                            <p:cond delay="0"/>
                                          </p:stCondLst>
                                        </p:cTn>
                                        <p:tgtEl>
                                          <p:spTgt spid="102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1" y="576896"/>
            <a:ext cx="8036416" cy="5695115"/>
          </a:xfrm>
          <a:prstGeom prst="rect">
            <a:avLst/>
          </a:prstGeom>
          <a:scene3d>
            <a:camera prst="orthographicFront"/>
            <a:lightRig rig="threePt" dir="t"/>
          </a:scene3d>
          <a:sp3d>
            <a:bevelT prst="convex"/>
          </a:sp3d>
        </p:spPr>
      </p:pic>
      <p:sp>
        <p:nvSpPr>
          <p:cNvPr id="3" name="Rectangle 2"/>
          <p:cNvSpPr>
            <a:spLocks noChangeArrowheads="1"/>
          </p:cNvSpPr>
          <p:nvPr/>
        </p:nvSpPr>
        <p:spPr bwMode="auto">
          <a:xfrm>
            <a:off x="2752852" y="2002015"/>
            <a:ext cx="3174655" cy="2123658"/>
          </a:xfrm>
          <a:prstGeom prst="rect">
            <a:avLst/>
          </a:prstGeom>
          <a:noFill/>
          <a:ln w="9525">
            <a:noFill/>
            <a:miter lim="800000"/>
            <a:headEnd/>
            <a:tailEnd/>
          </a:ln>
          <a:effectLst/>
        </p:spPr>
        <p:txBody>
          <a:bodyPr wrap="square">
            <a:spAutoFit/>
          </a:bodyPr>
          <a:lstStyle/>
          <a:p>
            <a:pPr algn="ctr"/>
            <a:r>
              <a:rPr lang="es-ES" sz="4400" b="1" dirty="0">
                <a:solidFill>
                  <a:srgbClr val="FFFF00"/>
                </a:solidFill>
                <a:effectLst>
                  <a:glow rad="63500">
                    <a:srgbClr val="8064A2">
                      <a:satMod val="175000"/>
                      <a:alpha val="40000"/>
                    </a:srgbClr>
                  </a:glow>
                  <a:outerShdw blurRad="50800" dist="38100" dir="18900000" algn="bl" rotWithShape="0">
                    <a:srgbClr val="F79646">
                      <a:lumMod val="50000"/>
                    </a:srgbClr>
                  </a:outerShdw>
                </a:effectLst>
                <a:latin typeface="Bodoni Bd BT" panose="02070803080706020303" pitchFamily="18" charset="0"/>
              </a:rPr>
              <a:t>Si el otro insiste llamando, </a:t>
            </a:r>
          </a:p>
        </p:txBody>
      </p:sp>
    </p:spTree>
    <p:extLst>
      <p:ext uri="{BB962C8B-B14F-4D97-AF65-F5344CB8AC3E}">
        <p14:creationId xmlns:p14="http://schemas.microsoft.com/office/powerpoint/2010/main" val="28067826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04" y="579548"/>
            <a:ext cx="8037143" cy="5648283"/>
          </a:xfrm>
          <a:prstGeom prst="rect">
            <a:avLst/>
          </a:prstGeom>
        </p:spPr>
      </p:pic>
      <p:sp>
        <p:nvSpPr>
          <p:cNvPr id="6" name="Rectangle 2"/>
          <p:cNvSpPr>
            <a:spLocks noChangeArrowheads="1"/>
          </p:cNvSpPr>
          <p:nvPr/>
        </p:nvSpPr>
        <p:spPr bwMode="auto">
          <a:xfrm>
            <a:off x="567304" y="579548"/>
            <a:ext cx="8037143" cy="5632311"/>
          </a:xfrm>
          <a:prstGeom prst="rect">
            <a:avLst/>
          </a:prstGeom>
          <a:noFill/>
          <a:ln w="9525">
            <a:noFill/>
            <a:miter lim="800000"/>
            <a:headEnd/>
            <a:tailEnd/>
          </a:ln>
          <a:effectLst/>
        </p:spPr>
        <p:txBody>
          <a:bodyPr wrap="square">
            <a:spAutoFit/>
          </a:bodyPr>
          <a:lstStyle/>
          <a:p>
            <a:pPr algn="ctr"/>
            <a:r>
              <a:rPr lang="es-ES" sz="3600" b="1" dirty="0">
                <a:solidFill>
                  <a:prstClr val="white"/>
                </a:solidFill>
                <a:effectLst>
                  <a:glow rad="101600">
                    <a:srgbClr val="C00000">
                      <a:alpha val="40000"/>
                    </a:srgbClr>
                  </a:glow>
                  <a:outerShdw blurRad="50800" dist="38100" algn="l" rotWithShape="0">
                    <a:prstClr val="black"/>
                  </a:outerShdw>
                </a:effectLst>
                <a:latin typeface="Bodoni Bd BT" panose="02070803080706020303" pitchFamily="18" charset="0"/>
              </a:rPr>
              <a:t>Yo les digo que, si no se levanta y se los da por ser  amigo suyo, </a:t>
            </a:r>
            <a:r>
              <a:rPr lang="es-PE" sz="3600" b="1" dirty="0">
                <a:solidFill>
                  <a:prstClr val="white"/>
                </a:solidFill>
                <a:effectLst>
                  <a:glow rad="101600">
                    <a:srgbClr val="C00000">
                      <a:alpha val="40000"/>
                    </a:srgbClr>
                  </a:glow>
                  <a:outerShdw blurRad="50800" dist="38100" algn="l" rotWithShape="0">
                    <a:prstClr val="black"/>
                  </a:outerShdw>
                </a:effectLst>
                <a:latin typeface="Bodoni Bd BT" panose="02070803080706020303" pitchFamily="18" charset="0"/>
              </a:rPr>
              <a:t>al menos para que no </a:t>
            </a:r>
          </a:p>
          <a:p>
            <a:pPr algn="ctr"/>
            <a:endParaRPr lang="es-PE" sz="3600" b="1" dirty="0">
              <a:solidFill>
                <a:prstClr val="white"/>
              </a:solidFill>
              <a:effectLst>
                <a:glow rad="101600">
                  <a:srgbClr val="C00000">
                    <a:alpha val="40000"/>
                  </a:srgbClr>
                </a:glow>
                <a:outerShdw blurRad="50800" dist="38100" algn="l" rotWithShape="0">
                  <a:prstClr val="black"/>
                </a:outerShdw>
              </a:effectLst>
              <a:latin typeface="Bodoni Bd BT" panose="02070803080706020303" pitchFamily="18" charset="0"/>
            </a:endParaRPr>
          </a:p>
          <a:p>
            <a:pPr algn="ctr"/>
            <a:endParaRPr lang="es-PE" sz="3600" b="1" dirty="0">
              <a:solidFill>
                <a:prstClr val="white"/>
              </a:solidFill>
              <a:effectLst>
                <a:glow rad="101600">
                  <a:srgbClr val="C00000">
                    <a:alpha val="40000"/>
                  </a:srgbClr>
                </a:glow>
                <a:outerShdw blurRad="50800" dist="38100" algn="l" rotWithShape="0">
                  <a:prstClr val="black"/>
                </a:outerShdw>
              </a:effectLst>
              <a:latin typeface="Bodoni Bd BT" panose="02070803080706020303" pitchFamily="18" charset="0"/>
            </a:endParaRPr>
          </a:p>
          <a:p>
            <a:pPr algn="ctr"/>
            <a:endParaRPr lang="es-PE" sz="3600" b="1" dirty="0">
              <a:solidFill>
                <a:prstClr val="white"/>
              </a:solidFill>
              <a:effectLst>
                <a:glow rad="101600">
                  <a:srgbClr val="C00000">
                    <a:alpha val="40000"/>
                  </a:srgbClr>
                </a:glow>
                <a:outerShdw blurRad="50800" dist="38100" algn="l" rotWithShape="0">
                  <a:prstClr val="black"/>
                </a:outerShdw>
              </a:effectLst>
              <a:latin typeface="Bodoni Bd BT" panose="02070803080706020303" pitchFamily="18" charset="0"/>
            </a:endParaRPr>
          </a:p>
          <a:p>
            <a:pPr algn="ctr"/>
            <a:endParaRPr lang="es-PE" sz="3600" b="1" dirty="0">
              <a:solidFill>
                <a:prstClr val="white"/>
              </a:solidFill>
              <a:effectLst>
                <a:glow rad="101600">
                  <a:srgbClr val="C00000">
                    <a:alpha val="40000"/>
                  </a:srgbClr>
                </a:glow>
                <a:outerShdw blurRad="50800" dist="38100" algn="l" rotWithShape="0">
                  <a:prstClr val="black"/>
                </a:outerShdw>
              </a:effectLst>
              <a:latin typeface="Bodoni Bd BT" panose="02070803080706020303" pitchFamily="18" charset="0"/>
            </a:endParaRPr>
          </a:p>
          <a:p>
            <a:pPr algn="ctr"/>
            <a:endParaRPr lang="es-PE" sz="3600" b="1" dirty="0">
              <a:solidFill>
                <a:prstClr val="white"/>
              </a:solidFill>
              <a:effectLst>
                <a:glow rad="101600">
                  <a:srgbClr val="C00000">
                    <a:alpha val="40000"/>
                  </a:srgbClr>
                </a:glow>
                <a:outerShdw blurRad="50800" dist="38100" algn="l" rotWithShape="0">
                  <a:prstClr val="black"/>
                </a:outerShdw>
              </a:effectLst>
              <a:latin typeface="Bodoni Bd BT" panose="02070803080706020303" pitchFamily="18" charset="0"/>
            </a:endParaRPr>
          </a:p>
          <a:p>
            <a:pPr algn="ctr"/>
            <a:r>
              <a:rPr lang="es-PE" sz="3600" b="1" dirty="0">
                <a:solidFill>
                  <a:prstClr val="white"/>
                </a:solidFill>
                <a:effectLst>
                  <a:glow rad="101600">
                    <a:srgbClr val="C00000">
                      <a:alpha val="40000"/>
                    </a:srgbClr>
                  </a:glow>
                  <a:outerShdw blurRad="50800" dist="38100" algn="l" rotWithShape="0">
                    <a:prstClr val="black"/>
                  </a:outerShdw>
                </a:effectLst>
                <a:latin typeface="Bodoni Bd BT" panose="02070803080706020303" pitchFamily="18" charset="0"/>
              </a:rPr>
              <a:t>siga molestando se levantará y le dará cuanto necesite.</a:t>
            </a:r>
            <a:endParaRPr lang="es-ES" sz="3600" b="1" dirty="0">
              <a:solidFill>
                <a:prstClr val="white"/>
              </a:solidFill>
              <a:effectLst>
                <a:glow rad="101600">
                  <a:srgbClr val="C00000">
                    <a:alpha val="40000"/>
                  </a:srgbClr>
                </a:glow>
                <a:outerShdw blurRad="50800" dist="38100" algn="l" rotWithShape="0">
                  <a:prstClr val="black"/>
                </a:outerShdw>
              </a:effectLst>
              <a:latin typeface="Bodoni Bd BT" panose="02070803080706020303" pitchFamily="18" charset="0"/>
            </a:endParaRPr>
          </a:p>
        </p:txBody>
      </p:sp>
    </p:spTree>
    <p:extLst>
      <p:ext uri="{BB962C8B-B14F-4D97-AF65-F5344CB8AC3E}">
        <p14:creationId xmlns:p14="http://schemas.microsoft.com/office/powerpoint/2010/main" val="71378718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6" y="581045"/>
            <a:ext cx="7996753" cy="5690965"/>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ChangeArrowheads="1"/>
          </p:cNvSpPr>
          <p:nvPr/>
        </p:nvSpPr>
        <p:spPr bwMode="auto">
          <a:xfrm>
            <a:off x="619213" y="4057593"/>
            <a:ext cx="7817474" cy="2062103"/>
          </a:xfrm>
          <a:prstGeom prst="rect">
            <a:avLst/>
          </a:prstGeom>
          <a:noFill/>
          <a:ln w="9525">
            <a:noFill/>
            <a:miter lim="800000"/>
            <a:headEnd/>
            <a:tailEnd/>
          </a:ln>
          <a:effectLst/>
        </p:spPr>
        <p:txBody>
          <a:bodyPr wrap="square">
            <a:spAutoFit/>
          </a:bodyPr>
          <a:lstStyle/>
          <a:p>
            <a:pPr algn="ctr"/>
            <a:r>
              <a:rPr lang="es-ES" sz="3200" b="1" dirty="0">
                <a:ln w="18415" cmpd="sng">
                  <a:solidFill>
                    <a:srgbClr val="FFFFFF"/>
                  </a:solidFill>
                  <a:prstDash val="solid"/>
                </a:ln>
                <a:solidFill>
                  <a:srgbClr val="FFFFFF"/>
                </a:solidFill>
                <a:effectLst>
                  <a:glow rad="101600">
                    <a:srgbClr val="C0504D">
                      <a:lumMod val="50000"/>
                      <a:alpha val="40000"/>
                    </a:srgbClr>
                  </a:glow>
                  <a:outerShdw blurRad="50800" dist="50800" algn="l" rotWithShape="0">
                    <a:prstClr val="black"/>
                  </a:outerShdw>
                </a:effectLst>
                <a:latin typeface="Bodoni Bd BT" panose="02070803080706020303" pitchFamily="18" charset="0"/>
              </a:rPr>
              <a:t>Por eso yo les digo: Pidan y se les dará, busquen y encontrarán,  llamen  y se les abrirá; porque  quien recibe, quien busca encuentra, y al que llama se le abre. </a:t>
            </a:r>
          </a:p>
        </p:txBody>
      </p:sp>
    </p:spTree>
    <p:extLst>
      <p:ext uri="{BB962C8B-B14F-4D97-AF65-F5344CB8AC3E}">
        <p14:creationId xmlns:p14="http://schemas.microsoft.com/office/powerpoint/2010/main" val="133869125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 by="(-#ppt_w*2)" calcmode="lin" valueType="num">
                                      <p:cBhvr rctx="PPT">
                                        <p:cTn id="7" dur="500" autoRev="1" fill="hold">
                                          <p:stCondLst>
                                            <p:cond delay="0"/>
                                          </p:stCondLst>
                                        </p:cTn>
                                        <p:tgtEl>
                                          <p:spTgt spid="11266"/>
                                        </p:tgtEl>
                                        <p:attrNameLst>
                                          <p:attrName>ppt_w</p:attrName>
                                        </p:attrNameLst>
                                      </p:cBhvr>
                                    </p:anim>
                                    <p:anim by="(#ppt_w*0.50)" calcmode="lin" valueType="num">
                                      <p:cBhvr>
                                        <p:cTn id="8" dur="500" decel="50000" autoRev="1" fill="hold">
                                          <p:stCondLst>
                                            <p:cond delay="0"/>
                                          </p:stCondLst>
                                        </p:cTn>
                                        <p:tgtEl>
                                          <p:spTgt spid="11266"/>
                                        </p:tgtEl>
                                        <p:attrNameLst>
                                          <p:attrName>ppt_x</p:attrName>
                                        </p:attrNameLst>
                                      </p:cBhvr>
                                    </p:anim>
                                    <p:anim from="(-#ppt_h/2)" to="(#ppt_y)" calcmode="lin" valueType="num">
                                      <p:cBhvr>
                                        <p:cTn id="9" dur="1000" fill="hold">
                                          <p:stCondLst>
                                            <p:cond delay="0"/>
                                          </p:stCondLst>
                                        </p:cTn>
                                        <p:tgtEl>
                                          <p:spTgt spid="11266"/>
                                        </p:tgtEl>
                                        <p:attrNameLst>
                                          <p:attrName>ppt_y</p:attrName>
                                        </p:attrNameLst>
                                      </p:cBhvr>
                                    </p:anim>
                                    <p:animRot by="21600000">
                                      <p:cBhvr>
                                        <p:cTn id="10" dur="1000" fill="hold">
                                          <p:stCondLst>
                                            <p:cond delay="0"/>
                                          </p:stCondLst>
                                        </p:cTn>
                                        <p:tgtEl>
                                          <p:spTgt spid="112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15" y="589405"/>
            <a:ext cx="7991659"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619215" y="589405"/>
            <a:ext cx="5206653" cy="2062103"/>
          </a:xfrm>
          <a:prstGeom prst="rect">
            <a:avLst/>
          </a:prstGeom>
          <a:noFill/>
          <a:ln w="9525">
            <a:noFill/>
            <a:miter lim="800000"/>
            <a:headEnd/>
            <a:tailEnd/>
          </a:ln>
          <a:effectLst/>
          <a:scene3d>
            <a:camera prst="orthographicFront"/>
            <a:lightRig rig="threePt" dir="t"/>
          </a:scene3d>
          <a:sp3d>
            <a:bevelT prst="angle"/>
          </a:sp3d>
        </p:spPr>
        <p:txBody>
          <a:bodyPr wrap="square">
            <a:spAutoFit/>
          </a:bodyPr>
          <a:lstStyle/>
          <a:p>
            <a:r>
              <a:rPr lang="es-ES" sz="3200" b="1" dirty="0">
                <a:solidFill>
                  <a:prstClr val="white"/>
                </a:solidFill>
                <a:effectLst>
                  <a:glow rad="101600">
                    <a:srgbClr val="C0504D">
                      <a:lumMod val="50000"/>
                      <a:alpha val="40000"/>
                    </a:srgbClr>
                  </a:glow>
                  <a:outerShdw blurRad="50800" dist="38100" algn="l" rotWithShape="0">
                    <a:srgbClr val="C0504D">
                      <a:lumMod val="50000"/>
                    </a:srgbClr>
                  </a:outerShdw>
                </a:effectLst>
                <a:latin typeface="Bodoni Bd BT" panose="02070803080706020303" pitchFamily="18" charset="0"/>
                <a:ea typeface="Adobe Heiti Std R" panose="020B0400000000000000" pitchFamily="34" charset="-128"/>
              </a:rPr>
              <a:t>¿Qué padre entre ustedes, cuando su hijo le pide pan, le dará una </a:t>
            </a:r>
          </a:p>
          <a:p>
            <a:r>
              <a:rPr lang="es-ES" sz="3200" b="1" dirty="0">
                <a:solidFill>
                  <a:prstClr val="white"/>
                </a:solidFill>
                <a:effectLst>
                  <a:glow rad="101600">
                    <a:srgbClr val="C0504D">
                      <a:lumMod val="50000"/>
                      <a:alpha val="40000"/>
                    </a:srgbClr>
                  </a:glow>
                  <a:outerShdw blurRad="50800" dist="38100" algn="l" rotWithShape="0">
                    <a:srgbClr val="C0504D">
                      <a:lumMod val="50000"/>
                    </a:srgbClr>
                  </a:outerShdw>
                </a:effectLst>
                <a:latin typeface="Bodoni Bd BT" panose="02070803080706020303" pitchFamily="18" charset="0"/>
                <a:ea typeface="Adobe Heiti Std R" panose="020B0400000000000000" pitchFamily="34" charset="-128"/>
              </a:rPr>
              <a:t>piedra?</a:t>
            </a:r>
          </a:p>
        </p:txBody>
      </p:sp>
      <p:pic>
        <p:nvPicPr>
          <p:cNvPr id="10246" name="Picture 6" descr="http://img.decoesfera.com/2012/05/adivinanza-piedra.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892" t="15758" r="24475" b="16567"/>
          <a:stretch/>
        </p:blipFill>
        <p:spPr bwMode="auto">
          <a:xfrm>
            <a:off x="4545496" y="4601020"/>
            <a:ext cx="1116470" cy="729963"/>
          </a:xfrm>
          <a:prstGeom prst="ellipse">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10244" name="Picture 4" descr="http://www.eljardindevenus.com/enmilbatallas/imagenes/cocina/Pan%20de%20ma%C3%ADz-modif.jpg">
            <a:hlinkClick r:id="rId5"/>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8438" b="100000" l="15000" r="94583"/>
                    </a14:imgEffect>
                  </a14:imgLayer>
                </a14:imgProps>
              </a:ext>
              <a:ext uri="{28A0092B-C50C-407E-A947-70E740481C1C}">
                <a14:useLocalDpi xmlns:a14="http://schemas.microsoft.com/office/drawing/2010/main" val="0"/>
              </a:ext>
            </a:extLst>
          </a:blip>
          <a:srcRect l="6476" t="5056" r="6299"/>
          <a:stretch/>
        </p:blipFill>
        <p:spPr bwMode="auto">
          <a:xfrm>
            <a:off x="4227444" y="4601020"/>
            <a:ext cx="1598424" cy="1079303"/>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72297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3500"/>
                                        <p:tgtEl>
                                          <p:spTgt spid="10244"/>
                                        </p:tgtEl>
                                      </p:cBhvr>
                                    </p:animEffect>
                                    <p:set>
                                      <p:cBhvr>
                                        <p:cTn id="7" dur="1" fill="hold">
                                          <p:stCondLst>
                                            <p:cond delay="3499"/>
                                          </p:stCondLst>
                                        </p:cTn>
                                        <p:tgtEl>
                                          <p:spTgt spid="10244"/>
                                        </p:tgtEl>
                                        <p:attrNameLst>
                                          <p:attrName>style.visibility</p:attrName>
                                        </p:attrNameLst>
                                      </p:cBhvr>
                                      <p:to>
                                        <p:strVal val="hidden"/>
                                      </p:to>
                                    </p:se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 by="(-#ppt_w*2)" calcmode="lin" valueType="num">
                                      <p:cBhvr rctx="PPT">
                                        <p:cTn id="10" dur="500" autoRev="1" fill="hold">
                                          <p:stCondLst>
                                            <p:cond delay="0"/>
                                          </p:stCondLst>
                                        </p:cTn>
                                        <p:tgtEl>
                                          <p:spTgt spid="2"/>
                                        </p:tgtEl>
                                        <p:attrNameLst>
                                          <p:attrName>ppt_w</p:attrName>
                                        </p:attrNameLst>
                                      </p:cBhvr>
                                    </p:anim>
                                    <p:anim by="(#ppt_w*0.50)" calcmode="lin" valueType="num">
                                      <p:cBhvr>
                                        <p:cTn id="11" dur="500" decel="50000" autoRev="1" fill="hold">
                                          <p:stCondLst>
                                            <p:cond delay="0"/>
                                          </p:stCondLst>
                                        </p:cTn>
                                        <p:tgtEl>
                                          <p:spTgt spid="2"/>
                                        </p:tgtEl>
                                        <p:attrNameLst>
                                          <p:attrName>ppt_x</p:attrName>
                                        </p:attrNameLst>
                                      </p:cBhvr>
                                    </p:anim>
                                    <p:anim from="(-#ppt_h/2)" to="(#ppt_y)" calcmode="lin" valueType="num">
                                      <p:cBhvr>
                                        <p:cTn id="12" dur="1000" fill="hold">
                                          <p:stCondLst>
                                            <p:cond delay="0"/>
                                          </p:stCondLst>
                                        </p:cTn>
                                        <p:tgtEl>
                                          <p:spTgt spid="2"/>
                                        </p:tgtEl>
                                        <p:attrNameLst>
                                          <p:attrName>ppt_y</p:attrName>
                                        </p:attrNameLst>
                                      </p:cBhvr>
                                    </p:anim>
                                    <p:animRot by="21600000">
                                      <p:cBhvr>
                                        <p:cTn id="13"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www.varbak.com/imagenes/fotos-a-mano-en-blanco-y-de-la-serpiente-nb1935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09" y="601267"/>
            <a:ext cx="7974021" cy="564498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2" name="Picture 2" descr="http://espanol.torange.biz/photo/20/13/Pez-naranja-1363594093_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309" y="601267"/>
            <a:ext cx="7974021" cy="5644987"/>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
        <p:nvSpPr>
          <p:cNvPr id="11266" name="Rectangle 2"/>
          <p:cNvSpPr>
            <a:spLocks noChangeArrowheads="1"/>
          </p:cNvSpPr>
          <p:nvPr/>
        </p:nvSpPr>
        <p:spPr bwMode="auto">
          <a:xfrm>
            <a:off x="3568170" y="601267"/>
            <a:ext cx="4786314" cy="1200329"/>
          </a:xfrm>
          <a:prstGeom prst="rect">
            <a:avLst/>
          </a:prstGeom>
          <a:noFill/>
          <a:ln w="9525">
            <a:noFill/>
            <a:miter lim="800000"/>
            <a:headEnd/>
            <a:tailEnd/>
          </a:ln>
          <a:effectLst/>
          <a:scene3d>
            <a:camera prst="orthographicFront"/>
            <a:lightRig rig="threePt" dir="t"/>
          </a:scene3d>
          <a:sp3d>
            <a:bevelT prst="angle"/>
          </a:sp3d>
        </p:spPr>
        <p:txBody>
          <a:bodyPr wrap="square">
            <a:spAutoFit/>
          </a:bodyPr>
          <a:lstStyle/>
          <a:p>
            <a:pPr algn="r"/>
            <a:r>
              <a:rPr lang="es-ES" sz="3600" b="1" dirty="0">
                <a:solidFill>
                  <a:prstClr val="white"/>
                </a:solidFill>
                <a:effectLst>
                  <a:glow rad="101600">
                    <a:srgbClr val="C0504D">
                      <a:satMod val="175000"/>
                      <a:alpha val="40000"/>
                    </a:srgbClr>
                  </a:glow>
                  <a:outerShdw blurRad="50800" dist="38100" algn="l" rotWithShape="0">
                    <a:srgbClr val="C00000"/>
                  </a:outerShdw>
                </a:effectLst>
                <a:latin typeface="Bodoni Bd BT" panose="02070803080706020303" pitchFamily="18" charset="0"/>
              </a:rPr>
              <a:t>¿O si  le pide pescado, le  dará una serpiente? </a:t>
            </a:r>
          </a:p>
        </p:txBody>
      </p:sp>
    </p:spTree>
    <p:extLst>
      <p:ext uri="{BB962C8B-B14F-4D97-AF65-F5344CB8AC3E}">
        <p14:creationId xmlns:p14="http://schemas.microsoft.com/office/powerpoint/2010/main" val="123936384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750"/>
                                  </p:stCondLst>
                                  <p:childTnLst>
                                    <p:animEffect transition="out" filter="dissolve">
                                      <p:cBhvr>
                                        <p:cTn id="6" dur="9250"/>
                                        <p:tgtEl>
                                          <p:spTgt spid="2"/>
                                        </p:tgtEl>
                                      </p:cBhvr>
                                    </p:animEffect>
                                    <p:set>
                                      <p:cBhvr>
                                        <p:cTn id="7" dur="1" fill="hold">
                                          <p:stCondLst>
                                            <p:cond delay="9249"/>
                                          </p:stCondLst>
                                        </p:cTn>
                                        <p:tgtEl>
                                          <p:spTgt spid="2"/>
                                        </p:tgtEl>
                                        <p:attrNameLst>
                                          <p:attrName>style.visibility</p:attrName>
                                        </p:attrNameLst>
                                      </p:cBhvr>
                                      <p:to>
                                        <p:strVal val="hidden"/>
                                      </p:to>
                                    </p:set>
                                  </p:childTnLst>
                                </p:cTn>
                              </p:par>
                              <p:par>
                                <p:cTn id="8" presetID="56" presetClass="entr" presetSubtype="0" fill="hold" grpId="0" nodeType="withEffect">
                                  <p:stCondLst>
                                    <p:cond delay="750"/>
                                  </p:stCondLst>
                                  <p:iterate type="lt">
                                    <p:tmPct val="10000"/>
                                  </p:iterate>
                                  <p:childTnLst>
                                    <p:set>
                                      <p:cBhvr>
                                        <p:cTn id="9" dur="1" fill="hold">
                                          <p:stCondLst>
                                            <p:cond delay="0"/>
                                          </p:stCondLst>
                                        </p:cTn>
                                        <p:tgtEl>
                                          <p:spTgt spid="11266"/>
                                        </p:tgtEl>
                                        <p:attrNameLst>
                                          <p:attrName>style.visibility</p:attrName>
                                        </p:attrNameLst>
                                      </p:cBhvr>
                                      <p:to>
                                        <p:strVal val="visible"/>
                                      </p:to>
                                    </p:set>
                                    <p:anim by="(-#ppt_w*2)" calcmode="lin" valueType="num">
                                      <p:cBhvr rctx="PPT">
                                        <p:cTn id="10" dur="500" autoRev="1" fill="hold">
                                          <p:stCondLst>
                                            <p:cond delay="0"/>
                                          </p:stCondLst>
                                        </p:cTn>
                                        <p:tgtEl>
                                          <p:spTgt spid="11266"/>
                                        </p:tgtEl>
                                        <p:attrNameLst>
                                          <p:attrName>ppt_w</p:attrName>
                                        </p:attrNameLst>
                                      </p:cBhvr>
                                    </p:anim>
                                    <p:anim by="(#ppt_w*0.50)" calcmode="lin" valueType="num">
                                      <p:cBhvr>
                                        <p:cTn id="11" dur="500" decel="50000" autoRev="1" fill="hold">
                                          <p:stCondLst>
                                            <p:cond delay="0"/>
                                          </p:stCondLst>
                                        </p:cTn>
                                        <p:tgtEl>
                                          <p:spTgt spid="11266"/>
                                        </p:tgtEl>
                                        <p:attrNameLst>
                                          <p:attrName>ppt_x</p:attrName>
                                        </p:attrNameLst>
                                      </p:cBhvr>
                                    </p:anim>
                                    <p:anim from="(-#ppt_h/2)" to="(#ppt_y)" calcmode="lin" valueType="num">
                                      <p:cBhvr>
                                        <p:cTn id="12" dur="1000" fill="hold">
                                          <p:stCondLst>
                                            <p:cond delay="0"/>
                                          </p:stCondLst>
                                        </p:cTn>
                                        <p:tgtEl>
                                          <p:spTgt spid="11266"/>
                                        </p:tgtEl>
                                        <p:attrNameLst>
                                          <p:attrName>ppt_y</p:attrName>
                                        </p:attrNameLst>
                                      </p:cBhvr>
                                    </p:anim>
                                    <p:animRot by="21600000">
                                      <p:cBhvr>
                                        <p:cTn id="13" dur="1000" fill="hold">
                                          <p:stCondLst>
                                            <p:cond delay="0"/>
                                          </p:stCondLst>
                                        </p:cTn>
                                        <p:tgtEl>
                                          <p:spTgt spid="112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28" y="576931"/>
            <a:ext cx="7972023" cy="5669323"/>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12294" name="Picture 6" descr="http://t2.gstatic.com/images?q=tbn:ANd9GcTbYX388yHiD6AMlIfssgEQP7x0NQu5Zsp3GIc2n3snAVwCZHzK">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471" b="95588" l="3239" r="100000"/>
                    </a14:imgEffect>
                  </a14:imgLayer>
                </a14:imgProps>
              </a:ext>
              <a:ext uri="{28A0092B-C50C-407E-A947-70E740481C1C}">
                <a14:useLocalDpi xmlns:a14="http://schemas.microsoft.com/office/drawing/2010/main" val="0"/>
              </a:ext>
            </a:extLst>
          </a:blip>
          <a:srcRect/>
          <a:stretch>
            <a:fillRect/>
          </a:stretch>
        </p:blipFill>
        <p:spPr bwMode="auto">
          <a:xfrm>
            <a:off x="2428600" y="2026332"/>
            <a:ext cx="2800223" cy="1679508"/>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ChangeArrowheads="1"/>
          </p:cNvSpPr>
          <p:nvPr/>
        </p:nvSpPr>
        <p:spPr bwMode="auto">
          <a:xfrm>
            <a:off x="413536" y="679963"/>
            <a:ext cx="8364413" cy="1200329"/>
          </a:xfrm>
          <a:prstGeom prst="rect">
            <a:avLst/>
          </a:prstGeom>
          <a:noFill/>
          <a:ln w="9525">
            <a:noFill/>
            <a:miter lim="800000"/>
            <a:headEnd/>
            <a:tailEnd/>
          </a:ln>
          <a:effectLst/>
          <a:scene3d>
            <a:camera prst="orthographicFront"/>
            <a:lightRig rig="threePt" dir="t"/>
          </a:scene3d>
          <a:sp3d>
            <a:bevelT prst="slope"/>
          </a:sp3d>
        </p:spPr>
        <p:txBody>
          <a:bodyPr wrap="square">
            <a:spAutoFit/>
          </a:bodyPr>
          <a:lstStyle/>
          <a:p>
            <a:pPr algn="ctr"/>
            <a:r>
              <a:rPr lang="es-ES" sz="3600" b="1" dirty="0">
                <a:solidFill>
                  <a:srgbClr val="C00000"/>
                </a:solidFill>
                <a:effectLst>
                  <a:outerShdw blurRad="38100" dist="38100" dir="2700000" algn="tl">
                    <a:srgbClr val="000000">
                      <a:alpha val="43137"/>
                    </a:srgbClr>
                  </a:outerShdw>
                </a:effectLst>
                <a:latin typeface="Bodoni Bd BT" panose="02070803080706020303" pitchFamily="18" charset="0"/>
              </a:rPr>
              <a:t>¿O si le pide un huevo, le va a dar un escorpión? </a:t>
            </a:r>
          </a:p>
        </p:txBody>
      </p:sp>
      <p:sp>
        <p:nvSpPr>
          <p:cNvPr id="5" name="Rectangle 2"/>
          <p:cNvSpPr>
            <a:spLocks noChangeArrowheads="1"/>
          </p:cNvSpPr>
          <p:nvPr/>
        </p:nvSpPr>
        <p:spPr bwMode="auto">
          <a:xfrm>
            <a:off x="413536" y="5045926"/>
            <a:ext cx="8364413" cy="1200329"/>
          </a:xfrm>
          <a:prstGeom prst="rect">
            <a:avLst/>
          </a:prstGeom>
          <a:noFill/>
          <a:ln w="9525">
            <a:noFill/>
            <a:miter lim="800000"/>
            <a:headEnd/>
            <a:tailEnd/>
          </a:ln>
          <a:effectLst/>
          <a:scene3d>
            <a:camera prst="orthographicFront"/>
            <a:lightRig rig="threePt" dir="t"/>
          </a:scene3d>
          <a:sp3d>
            <a:bevelT prst="slope"/>
          </a:sp3d>
        </p:spPr>
        <p:txBody>
          <a:bodyPr wrap="square">
            <a:spAutoFit/>
          </a:bodyPr>
          <a:lstStyle/>
          <a:p>
            <a:pPr algn="ctr"/>
            <a:r>
              <a:rPr lang="es-ES" sz="3600" dirty="0">
                <a:solidFill>
                  <a:srgbClr val="C00000"/>
                </a:solidFill>
                <a:effectLst>
                  <a:outerShdw blurRad="38100" dist="38100" dir="2700000" algn="tl">
                    <a:srgbClr val="000000">
                      <a:alpha val="43137"/>
                    </a:srgbClr>
                  </a:outerShdw>
                </a:effectLst>
                <a:latin typeface="Bodoni Bd BT" panose="02070803080706020303" pitchFamily="18" charset="0"/>
              </a:rPr>
              <a:t>Pues, si ustedes, que son malos, saben dar cosas buenas a sus hijos, </a:t>
            </a:r>
          </a:p>
        </p:txBody>
      </p:sp>
    </p:spTree>
    <p:extLst>
      <p:ext uri="{BB962C8B-B14F-4D97-AF65-F5344CB8AC3E}">
        <p14:creationId xmlns:p14="http://schemas.microsoft.com/office/powerpoint/2010/main" val="35787930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circle(in)">
                                      <p:cBhvr>
                                        <p:cTn id="7" dur="2000"/>
                                        <p:tgtEl>
                                          <p:spTgt spid="12294"/>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11266"/>
                                        </p:tgtEl>
                                        <p:attrNameLst>
                                          <p:attrName>style.visibility</p:attrName>
                                        </p:attrNameLst>
                                      </p:cBhvr>
                                      <p:to>
                                        <p:strVal val="visible"/>
                                      </p:to>
                                    </p:set>
                                    <p:anim by="(-#ppt_w*2)" calcmode="lin" valueType="num">
                                      <p:cBhvr rctx="PPT">
                                        <p:cTn id="10" dur="500" autoRev="1" fill="hold">
                                          <p:stCondLst>
                                            <p:cond delay="0"/>
                                          </p:stCondLst>
                                        </p:cTn>
                                        <p:tgtEl>
                                          <p:spTgt spid="11266"/>
                                        </p:tgtEl>
                                        <p:attrNameLst>
                                          <p:attrName>ppt_w</p:attrName>
                                        </p:attrNameLst>
                                      </p:cBhvr>
                                    </p:anim>
                                    <p:anim by="(#ppt_w*0.50)" calcmode="lin" valueType="num">
                                      <p:cBhvr>
                                        <p:cTn id="11" dur="500" decel="50000" autoRev="1" fill="hold">
                                          <p:stCondLst>
                                            <p:cond delay="0"/>
                                          </p:stCondLst>
                                        </p:cTn>
                                        <p:tgtEl>
                                          <p:spTgt spid="11266"/>
                                        </p:tgtEl>
                                        <p:attrNameLst>
                                          <p:attrName>ppt_x</p:attrName>
                                        </p:attrNameLst>
                                      </p:cBhvr>
                                    </p:anim>
                                    <p:anim from="(-#ppt_h/2)" to="(#ppt_y)" calcmode="lin" valueType="num">
                                      <p:cBhvr>
                                        <p:cTn id="12" dur="1000" fill="hold">
                                          <p:stCondLst>
                                            <p:cond delay="0"/>
                                          </p:stCondLst>
                                        </p:cTn>
                                        <p:tgtEl>
                                          <p:spTgt spid="11266"/>
                                        </p:tgtEl>
                                        <p:attrNameLst>
                                          <p:attrName>ppt_y</p:attrName>
                                        </p:attrNameLst>
                                      </p:cBhvr>
                                    </p:anim>
                                    <p:animRot by="21600000">
                                      <p:cBhvr>
                                        <p:cTn id="13" dur="1000" fill="hold">
                                          <p:stCondLst>
                                            <p:cond delay="0"/>
                                          </p:stCondLst>
                                        </p:cTn>
                                        <p:tgtEl>
                                          <p:spTgt spid="11266"/>
                                        </p:tgtEl>
                                        <p:attrNameLst>
                                          <p:attrName>r</p:attrName>
                                        </p:attrNameLst>
                                      </p:cBhvr>
                                    </p:animRot>
                                  </p:childTnLst>
                                </p:cTn>
                              </p:par>
                            </p:childTnLst>
                          </p:cTn>
                        </p:par>
                        <p:par>
                          <p:cTn id="14" fill="hold">
                            <p:stCondLst>
                              <p:cond delay="47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500" autoRev="1" fill="hold">
                                          <p:stCondLst>
                                            <p:cond delay="0"/>
                                          </p:stCondLst>
                                        </p:cTn>
                                        <p:tgtEl>
                                          <p:spTgt spid="5"/>
                                        </p:tgtEl>
                                        <p:attrNameLst>
                                          <p:attrName>ppt_w</p:attrName>
                                        </p:attrNameLst>
                                      </p:cBhvr>
                                    </p:anim>
                                    <p:anim by="(#ppt_w*0.50)" calcmode="lin" valueType="num">
                                      <p:cBhvr>
                                        <p:cTn id="18" dur="500" decel="50000" autoRev="1" fill="hold">
                                          <p:stCondLst>
                                            <p:cond delay="0"/>
                                          </p:stCondLst>
                                        </p:cTn>
                                        <p:tgtEl>
                                          <p:spTgt spid="5"/>
                                        </p:tgtEl>
                                        <p:attrNameLst>
                                          <p:attrName>ppt_x</p:attrName>
                                        </p:attrNameLst>
                                      </p:cBhvr>
                                    </p:anim>
                                    <p:anim from="(-#ppt_h/2)" to="(#ppt_y)" calcmode="lin" valueType="num">
                                      <p:cBhvr>
                                        <p:cTn id="19" dur="1000" fill="hold">
                                          <p:stCondLst>
                                            <p:cond delay="0"/>
                                          </p:stCondLst>
                                        </p:cTn>
                                        <p:tgtEl>
                                          <p:spTgt spid="5"/>
                                        </p:tgtEl>
                                        <p:attrNameLst>
                                          <p:attrName>ppt_y</p:attrName>
                                        </p:attrNameLst>
                                      </p:cBhvr>
                                    </p:anim>
                                    <p:animRot by="21600000">
                                      <p:cBhvr>
                                        <p:cTn id="2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Rectángulo"/>
          <p:cNvSpPr/>
          <p:nvPr/>
        </p:nvSpPr>
        <p:spPr>
          <a:xfrm>
            <a:off x="5940152" y="556144"/>
            <a:ext cx="265168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s-ES" sz="2400" b="1" dirty="0">
                <a:ln w="11430"/>
                <a:solidFill>
                  <a:srgbClr val="FFFF00"/>
                </a:solidFill>
                <a:effectLst>
                  <a:outerShdw blurRad="50800" dist="39000" dir="5460000" algn="tl">
                    <a:srgbClr val="000000">
                      <a:alpha val="38000"/>
                    </a:srgbClr>
                  </a:outerShdw>
                </a:effectLst>
                <a:latin typeface="Comic Sans MS" pitchFamily="66" charset="0"/>
              </a:rPr>
              <a:t>Lucas 11,1-13  </a:t>
            </a:r>
            <a:endParaRPr lang="es-PE" sz="2400" b="1" dirty="0">
              <a:ln w="11430"/>
              <a:solidFill>
                <a:srgbClr val="FFFF00"/>
              </a:solidFill>
              <a:effectLst>
                <a:outerShdw blurRad="50800" dist="39000" dir="5460000" algn="tl">
                  <a:srgbClr val="000000">
                    <a:alpha val="38000"/>
                  </a:srgbClr>
                </a:outerShdw>
              </a:effectLst>
            </a:endParaRPr>
          </a:p>
        </p:txBody>
      </p:sp>
      <p:grpSp>
        <p:nvGrpSpPr>
          <p:cNvPr id="6" name="Group 194"/>
          <p:cNvGrpSpPr>
            <a:grpSpLocks/>
          </p:cNvGrpSpPr>
          <p:nvPr/>
        </p:nvGrpSpPr>
        <p:grpSpPr bwMode="auto">
          <a:xfrm>
            <a:off x="597257" y="723043"/>
            <a:ext cx="4438261" cy="619523"/>
            <a:chOff x="696" y="809"/>
            <a:chExt cx="7492" cy="661"/>
          </a:xfrm>
          <a:solidFill>
            <a:srgbClr val="406A29"/>
          </a:solidFill>
        </p:grpSpPr>
        <p:sp>
          <p:nvSpPr>
            <p:cNvPr id="7" name="Rectangle 32"/>
            <p:cNvSpPr>
              <a:spLocks noChangeArrowheads="1"/>
            </p:cNvSpPr>
            <p:nvPr/>
          </p:nvSpPr>
          <p:spPr bwMode="auto">
            <a:xfrm>
              <a:off x="696" y="884"/>
              <a:ext cx="7492" cy="586"/>
            </a:xfrm>
            <a:prstGeom prst="rect">
              <a:avLst/>
            </a:prstGeom>
            <a:grpFill/>
            <a:ln w="38100">
              <a:solidFill>
                <a:srgbClr val="F2F2F2"/>
              </a:solidFill>
              <a:miter lim="800000"/>
              <a:headEnd/>
              <a:tailEnd/>
            </a:ln>
            <a:effectLst>
              <a:outerShdw dist="28398" dir="3806097" algn="ctr" rotWithShape="0">
                <a:srgbClr val="375623">
                  <a:alpha val="50000"/>
                </a:srgbClr>
              </a:outerShdw>
            </a:effectLst>
            <a:scene3d>
              <a:camera prst="orthographicFront"/>
              <a:lightRig rig="threePt" dir="t"/>
            </a:scene3d>
            <a:sp3d>
              <a:bevelT prst="convex"/>
            </a:sp3d>
          </p:spPr>
          <p:txBody>
            <a:bodyPr rot="0" vert="horz" wrap="square" lIns="91440" tIns="45720" rIns="91440" bIns="45720" anchor="t" anchorCtr="0" upright="1">
              <a:noAutofit/>
            </a:bodyPr>
            <a:lstStyle/>
            <a:p>
              <a:endParaRPr lang="es-PE">
                <a:solidFill>
                  <a:srgbClr val="000000"/>
                </a:solidFill>
              </a:endParaRPr>
            </a:p>
          </p:txBody>
        </p:sp>
        <p:sp>
          <p:nvSpPr>
            <p:cNvPr id="8" name="Text Box 29"/>
            <p:cNvSpPr txBox="1">
              <a:spLocks noChangeArrowheads="1"/>
            </p:cNvSpPr>
            <p:nvPr/>
          </p:nvSpPr>
          <p:spPr bwMode="auto">
            <a:xfrm>
              <a:off x="1709" y="809"/>
              <a:ext cx="5864" cy="549"/>
            </a:xfrm>
            <a:prstGeom prst="rect">
              <a:avLst/>
            </a:prstGeom>
            <a:solidFill>
              <a:schemeClr val="bg1"/>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r>
                <a:rPr lang="es-ES_tradnl" sz="1100" b="1" dirty="0">
                  <a:solidFill>
                    <a:srgbClr val="385623"/>
                  </a:solidFill>
                  <a:latin typeface="Arial Rounded MT Bold" panose="020F0704030504030204" pitchFamily="34" charset="0"/>
                  <a:ea typeface="Times New Roman" panose="02020603050405020304" pitchFamily="18" charset="0"/>
                </a:rPr>
                <a:t>LECTIO DIVINA – DOMINGO 17º T.O. </a:t>
              </a:r>
            </a:p>
            <a:p>
              <a:pPr indent="19050"/>
              <a:r>
                <a:rPr lang="es-PE" sz="1600" b="1" dirty="0">
                  <a:solidFill>
                    <a:srgbClr val="880000"/>
                  </a:solidFill>
                  <a:effectLst>
                    <a:outerShdw blurRad="38100" dist="38100" dir="2700000" algn="tl">
                      <a:srgbClr val="000000">
                        <a:alpha val="43137"/>
                      </a:srgbClr>
                    </a:outerShdw>
                  </a:effectLst>
                  <a:ea typeface="Times New Roman" panose="02020603050405020304" pitchFamily="18" charset="0"/>
                </a:rPr>
                <a:t>“¡SEÑOR , ENSÉÑANOS A ORAR!”</a:t>
              </a:r>
            </a:p>
          </p:txBody>
        </p:sp>
        <p:pic>
          <p:nvPicPr>
            <p:cNvPr id="9" name="Picture 1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 y="824"/>
              <a:ext cx="605" cy="559"/>
            </a:xfrm>
            <a:prstGeom prst="rect">
              <a:avLst/>
            </a:prstGeom>
            <a:grpFill/>
            <a:ln>
              <a:noFill/>
            </a:ln>
            <a:scene3d>
              <a:camera prst="orthographicFront"/>
              <a:lightRig rig="threePt" dir="t"/>
            </a:scene3d>
            <a:sp3d>
              <a:bevelT w="152400" h="50800" prst="softRound"/>
            </a:sp3d>
            <a:extLst>
              <a:ext uri="{91240B29-F687-4F45-9708-019B960494DF}">
                <a14:hiddenLine xmlns:a14="http://schemas.microsoft.com/office/drawing/2010/main" w="9525">
                  <a:solidFill>
                    <a:srgbClr val="000000"/>
                  </a:solidFill>
                  <a:miter lim="800000"/>
                  <a:headEnd/>
                  <a:tailEnd/>
                </a14:hiddenLine>
              </a:ext>
            </a:extLst>
          </p:spPr>
        </p:pic>
      </p:grpSp>
      <p:sp>
        <p:nvSpPr>
          <p:cNvPr id="10" name="Text Box 7"/>
          <p:cNvSpPr txBox="1">
            <a:spLocks noChangeArrowheads="1"/>
          </p:cNvSpPr>
          <p:nvPr/>
        </p:nvSpPr>
        <p:spPr bwMode="auto">
          <a:xfrm>
            <a:off x="5538771" y="5678824"/>
            <a:ext cx="3195630" cy="461665"/>
          </a:xfrm>
          <a:prstGeom prst="rect">
            <a:avLst/>
          </a:prstGeom>
          <a:noFill/>
          <a:ln w="9525">
            <a:noFill/>
            <a:miter lim="800000"/>
            <a:headEnd/>
            <a:tailEnd/>
          </a:ln>
          <a:effectLst/>
        </p:spPr>
        <p:txBody>
          <a:bodyPr wrap="square">
            <a:spAutoFit/>
          </a:bodyPr>
          <a:lstStyle/>
          <a:p>
            <a:pPr fontAlgn="base">
              <a:spcBef>
                <a:spcPct val="0"/>
              </a:spcBef>
              <a:spcAft>
                <a:spcPct val="0"/>
              </a:spcAft>
            </a:pPr>
            <a:r>
              <a:rPr lang="es-ES" sz="2400" b="1" dirty="0">
                <a:solidFill>
                  <a:srgbClr val="FFFF00"/>
                </a:solidFill>
                <a:effectLst>
                  <a:outerShdw blurRad="38100" dist="38100" dir="2700000" algn="tl">
                    <a:srgbClr val="C0C0C0"/>
                  </a:outerShdw>
                </a:effectLst>
                <a:latin typeface="Comic Sans MS" pitchFamily="66" charset="0"/>
              </a:rPr>
              <a:t>28 de julio 2019</a:t>
            </a:r>
          </a:p>
        </p:txBody>
      </p:sp>
      <p:pic>
        <p:nvPicPr>
          <p:cNvPr id="11" name="Imagen 10"/>
          <p:cNvPicPr>
            <a:picLocks noChangeAspect="1"/>
          </p:cNvPicPr>
          <p:nvPr/>
        </p:nvPicPr>
        <p:blipFill>
          <a:blip r:embed="rId3"/>
          <a:stretch>
            <a:fillRect/>
          </a:stretch>
        </p:blipFill>
        <p:spPr>
          <a:xfrm>
            <a:off x="2934508" y="4107618"/>
            <a:ext cx="3377127" cy="2412798"/>
          </a:xfrm>
          <a:prstGeom prst="rect">
            <a:avLst/>
          </a:prstGeom>
          <a:effectLst>
            <a:softEdge rad="635000"/>
          </a:effectLst>
        </p:spPr>
      </p:pic>
      <p:sp>
        <p:nvSpPr>
          <p:cNvPr id="4" name="WordArt 7"/>
          <p:cNvSpPr>
            <a:spLocks noChangeArrowheads="1" noChangeShapeType="1" noTextEdit="1"/>
          </p:cNvSpPr>
          <p:nvPr/>
        </p:nvSpPr>
        <p:spPr bwMode="auto">
          <a:xfrm>
            <a:off x="852925" y="2856748"/>
            <a:ext cx="6915348" cy="2584507"/>
          </a:xfrm>
          <a:prstGeom prst="rect">
            <a:avLst/>
          </a:prstGeom>
          <a:extLst>
            <a:ext uri="{AF507438-7753-43E0-B8FC-AC1667EBCBE1}">
              <a14:hiddenEffects xmlns:a14="http://schemas.microsoft.com/office/drawing/2010/main">
                <a:effectLst/>
              </a14:hiddenEffects>
            </a:ext>
          </a:extLst>
        </p:spPr>
        <p:txBody>
          <a:bodyPr wrap="none" fromWordArt="1">
            <a:prstTxWarp prst="textWave2">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s-PE" sz="4000" kern="10" dirty="0">
                <a:ln w="9525">
                  <a:round/>
                  <a:headEnd/>
                  <a:tailEnd/>
                </a:ln>
                <a:solidFill>
                  <a:srgbClr val="FFFFFF"/>
                </a:solidFill>
                <a:latin typeface="Impact"/>
              </a:rPr>
              <a:t>“¡Señor,</a:t>
            </a:r>
          </a:p>
          <a:p>
            <a:pPr algn="ctr"/>
            <a:r>
              <a:rPr lang="es-PE" sz="4000" kern="10" dirty="0">
                <a:ln w="9525">
                  <a:round/>
                  <a:headEnd/>
                  <a:tailEnd/>
                </a:ln>
                <a:solidFill>
                  <a:srgbClr val="FFFFFF"/>
                </a:solidFill>
                <a:latin typeface="Impact"/>
              </a:rPr>
              <a:t> enséñanos a orar!”</a:t>
            </a:r>
          </a:p>
          <a:p>
            <a:pPr algn="ctr"/>
            <a:endParaRPr lang="es-PE" sz="4000" kern="10" dirty="0">
              <a:ln w="9525">
                <a:round/>
                <a:headEnd/>
                <a:tailEnd/>
              </a:ln>
              <a:solidFill>
                <a:srgbClr val="FFFFFF"/>
              </a:solidFill>
              <a:latin typeface="Impact"/>
            </a:endParaRPr>
          </a:p>
        </p:txBody>
      </p:sp>
    </p:spTree>
    <p:extLst>
      <p:ext uri="{BB962C8B-B14F-4D97-AF65-F5344CB8AC3E}">
        <p14:creationId xmlns:p14="http://schemas.microsoft.com/office/powerpoint/2010/main" val="4173587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3300"/>
                            </p:stCondLst>
                            <p:childTnLst>
                              <p:par>
                                <p:cTn id="12" presetID="2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380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19" y="553887"/>
            <a:ext cx="7965686" cy="5705245"/>
          </a:xfrm>
          <a:prstGeom prst="rect">
            <a:avLst/>
          </a:prstGeom>
          <a:scene3d>
            <a:camera prst="orthographicFront"/>
            <a:lightRig rig="threePt" dir="t"/>
          </a:scene3d>
          <a:sp3d>
            <a:bevelT prst="convex"/>
          </a:sp3d>
        </p:spPr>
      </p:pic>
      <p:sp>
        <p:nvSpPr>
          <p:cNvPr id="5" name="4 Rectángulo"/>
          <p:cNvSpPr/>
          <p:nvPr/>
        </p:nvSpPr>
        <p:spPr>
          <a:xfrm>
            <a:off x="4559690" y="5541942"/>
            <a:ext cx="3430746" cy="523220"/>
          </a:xfrm>
          <a:prstGeom prst="rect">
            <a:avLst/>
          </a:prstGeom>
          <a:noFill/>
        </p:spPr>
        <p:txBody>
          <a:bodyPr wrap="none" lIns="91440" tIns="45720" rIns="91440" bIns="45720">
            <a:prstTxWarp prst="textWave2">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800" b="1" cap="all" dirty="0">
                <a:ln/>
                <a:solidFill>
                  <a:srgbClr val="FFFF00"/>
                </a:solidFill>
                <a:effectLst>
                  <a:outerShdw blurRad="19685" dist="12700" dir="5400000" algn="tl" rotWithShape="0">
                    <a:srgbClr val="4F81BD">
                      <a:satMod val="130000"/>
                      <a:alpha val="60000"/>
                    </a:srgbClr>
                  </a:outerShdw>
                </a:effectLst>
                <a:latin typeface="Adobe Fan Heiti Std B" panose="020B0700000000000000" pitchFamily="34" charset="-128"/>
                <a:ea typeface="Adobe Fan Heiti Std B" panose="020B0700000000000000" pitchFamily="34" charset="-128"/>
              </a:rPr>
              <a:t>Palabra del Señor</a:t>
            </a:r>
          </a:p>
        </p:txBody>
      </p:sp>
      <p:sp>
        <p:nvSpPr>
          <p:cNvPr id="11266" name="Rectangle 2"/>
          <p:cNvSpPr>
            <a:spLocks noChangeArrowheads="1"/>
          </p:cNvSpPr>
          <p:nvPr/>
        </p:nvSpPr>
        <p:spPr bwMode="auto">
          <a:xfrm>
            <a:off x="3448148" y="3050941"/>
            <a:ext cx="5215944" cy="2308324"/>
          </a:xfrm>
          <a:prstGeom prst="rect">
            <a:avLst/>
          </a:prstGeom>
          <a:noFill/>
          <a:ln w="9525">
            <a:noFill/>
            <a:miter lim="800000"/>
            <a:headEnd/>
            <a:tailEnd/>
          </a:ln>
          <a:effectLst/>
        </p:spPr>
        <p:txBody>
          <a:bodyPr wrap="square">
            <a:spAutoFit/>
          </a:bodyPr>
          <a:lstStyle/>
          <a:p>
            <a:pPr algn="ctr"/>
            <a:r>
              <a:rPr lang="es-ES" sz="3600" b="1" dirty="0">
                <a:solidFill>
                  <a:prstClr val="white"/>
                </a:solidFill>
                <a:effectLst>
                  <a:glow rad="101600">
                    <a:srgbClr val="1C0A0A">
                      <a:alpha val="40000"/>
                    </a:srgbClr>
                  </a:glow>
                  <a:outerShdw blurRad="50800" dist="38100" algn="l" rotWithShape="0">
                    <a:prstClr val="black"/>
                  </a:outerShdw>
                </a:effectLst>
                <a:latin typeface="Bodoni Bd BT" panose="02070803080706020303" pitchFamily="18" charset="0"/>
              </a:rPr>
              <a:t>¿cuánto más el Padre celestial dará el Espíritu Santo a los que se lo pidan?</a:t>
            </a:r>
          </a:p>
        </p:txBody>
      </p:sp>
    </p:spTree>
    <p:extLst>
      <p:ext uri="{BB962C8B-B14F-4D97-AF65-F5344CB8AC3E}">
        <p14:creationId xmlns:p14="http://schemas.microsoft.com/office/powerpoint/2010/main" val="221038578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 by="(-#ppt_w*2)" calcmode="lin" valueType="num">
                                      <p:cBhvr rctx="PPT">
                                        <p:cTn id="7" dur="500" autoRev="1" fill="hold">
                                          <p:stCondLst>
                                            <p:cond delay="0"/>
                                          </p:stCondLst>
                                        </p:cTn>
                                        <p:tgtEl>
                                          <p:spTgt spid="11266"/>
                                        </p:tgtEl>
                                        <p:attrNameLst>
                                          <p:attrName>ppt_w</p:attrName>
                                        </p:attrNameLst>
                                      </p:cBhvr>
                                    </p:anim>
                                    <p:anim by="(#ppt_w*0.50)" calcmode="lin" valueType="num">
                                      <p:cBhvr>
                                        <p:cTn id="8" dur="500" decel="50000" autoRev="1" fill="hold">
                                          <p:stCondLst>
                                            <p:cond delay="0"/>
                                          </p:stCondLst>
                                        </p:cTn>
                                        <p:tgtEl>
                                          <p:spTgt spid="11266"/>
                                        </p:tgtEl>
                                        <p:attrNameLst>
                                          <p:attrName>ppt_x</p:attrName>
                                        </p:attrNameLst>
                                      </p:cBhvr>
                                    </p:anim>
                                    <p:anim from="(-#ppt_h/2)" to="(#ppt_y)" calcmode="lin" valueType="num">
                                      <p:cBhvr>
                                        <p:cTn id="9" dur="1000" fill="hold">
                                          <p:stCondLst>
                                            <p:cond delay="0"/>
                                          </p:stCondLst>
                                        </p:cTn>
                                        <p:tgtEl>
                                          <p:spTgt spid="11266"/>
                                        </p:tgtEl>
                                        <p:attrNameLst>
                                          <p:attrName>ppt_y</p:attrName>
                                        </p:attrNameLst>
                                      </p:cBhvr>
                                    </p:anim>
                                    <p:animRot by="21600000">
                                      <p:cBhvr>
                                        <p:cTn id="10" dur="1000" fill="hold">
                                          <p:stCondLst>
                                            <p:cond delay="0"/>
                                          </p:stCondLst>
                                        </p:cTn>
                                        <p:tgtEl>
                                          <p:spTgt spid="11266"/>
                                        </p:tgtEl>
                                        <p:attrNameLst>
                                          <p:attrName>r</p:attrName>
                                        </p:attrNameLst>
                                      </p:cBhvr>
                                    </p:animRot>
                                  </p:childTnLst>
                                </p:cTn>
                              </p:par>
                            </p:childTnLst>
                          </p:cTn>
                        </p:par>
                        <p:par>
                          <p:cTn id="11" fill="hold">
                            <p:stCondLst>
                              <p:cond delay="71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500" autoRev="1" fill="hold">
                                          <p:stCondLst>
                                            <p:cond delay="0"/>
                                          </p:stCondLst>
                                        </p:cTn>
                                        <p:tgtEl>
                                          <p:spTgt spid="5"/>
                                        </p:tgtEl>
                                        <p:attrNameLst>
                                          <p:attrName>ppt_w</p:attrName>
                                        </p:attrNameLst>
                                      </p:cBhvr>
                                    </p:anim>
                                    <p:anim by="(#ppt_w*0.50)" calcmode="lin" valueType="num">
                                      <p:cBhvr>
                                        <p:cTn id="15" dur="500" decel="50000" autoRev="1" fill="hold">
                                          <p:stCondLst>
                                            <p:cond delay="0"/>
                                          </p:stCondLst>
                                        </p:cTn>
                                        <p:tgtEl>
                                          <p:spTgt spid="5"/>
                                        </p:tgtEl>
                                        <p:attrNameLst>
                                          <p:attrName>ppt_x</p:attrName>
                                        </p:attrNameLst>
                                      </p:cBhvr>
                                    </p:anim>
                                    <p:anim from="(-#ppt_h/2)" to="(#ppt_y)" calcmode="lin" valueType="num">
                                      <p:cBhvr>
                                        <p:cTn id="16" dur="1000" fill="hold">
                                          <p:stCondLst>
                                            <p:cond delay="0"/>
                                          </p:stCondLst>
                                        </p:cTn>
                                        <p:tgtEl>
                                          <p:spTgt spid="5"/>
                                        </p:tgtEl>
                                        <p:attrNameLst>
                                          <p:attrName>ppt_y</p:attrName>
                                        </p:attrNameLst>
                                      </p:cBhvr>
                                    </p:anim>
                                    <p:animRot by="21600000">
                                      <p:cBhvr>
                                        <p:cTn id="17"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2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b="732"/>
          <a:stretch/>
        </p:blipFill>
        <p:spPr>
          <a:xfrm>
            <a:off x="121920" y="177800"/>
            <a:ext cx="8900160" cy="6454820"/>
          </a:xfrm>
          <a:prstGeom prst="rect">
            <a:avLst/>
          </a:prstGeom>
        </p:spPr>
      </p:pic>
      <p:sp>
        <p:nvSpPr>
          <p:cNvPr id="4" name="Rectángulo 3"/>
          <p:cNvSpPr/>
          <p:nvPr/>
        </p:nvSpPr>
        <p:spPr>
          <a:xfrm>
            <a:off x="837125" y="667671"/>
            <a:ext cx="3683358" cy="5632311"/>
          </a:xfrm>
          <a:prstGeom prst="rect">
            <a:avLst/>
          </a:prstGeom>
        </p:spPr>
        <p:txBody>
          <a:bodyPr wrap="square">
            <a:spAutoFit/>
          </a:bodyPr>
          <a:lstStyle/>
          <a:p>
            <a:r>
              <a:rPr lang="es-PE" b="1" dirty="0">
                <a:solidFill>
                  <a:srgbClr val="EEECE1">
                    <a:lumMod val="10000"/>
                  </a:srgbClr>
                </a:solidFill>
                <a:effectLst>
                  <a:outerShdw blurRad="38100" dist="38100" dir="2700000" algn="tl">
                    <a:srgbClr val="000000">
                      <a:alpha val="43137"/>
                    </a:srgbClr>
                  </a:outerShdw>
                </a:effectLst>
                <a:latin typeface="Calibri Light" pitchFamily="34" charset="0"/>
              </a:rPr>
              <a:t>Una vez que estaba Jesús orando en cierto lugar, cuando terminó, uno de sus discípulos le dijo: “Señor, enséñanos a orar, como Juan enseñó a sus discípulos”. Él les dijo: “Cuando oren digan: “Padre, santificado sea tu nombre, venga tu reino, danos cada día nuestro pan cotidiano, perdónanos nuestros pecados, porque también nosotros perdonamos a todo el que nos ofende, y no nos dejes caer en la tentación”. Y les dijo:  “Si alguno de ustedes tiene un amigo, y viene durante la medianoche para decirle: “Amigo, préstame tres panes, pues uno de mis amigos ha venido de viaje y no tengo nada que ofrecerle”. Y, desde dentro, el otro le responde: “No me molestes; la puerta está cerrada; mis niños y yo estamos acostados; no</a:t>
            </a:r>
          </a:p>
        </p:txBody>
      </p:sp>
      <p:sp>
        <p:nvSpPr>
          <p:cNvPr id="7" name="Rectángulo 6"/>
          <p:cNvSpPr/>
          <p:nvPr/>
        </p:nvSpPr>
        <p:spPr>
          <a:xfrm>
            <a:off x="4642832" y="844082"/>
            <a:ext cx="3683358" cy="5355312"/>
          </a:xfrm>
          <a:prstGeom prst="rect">
            <a:avLst/>
          </a:prstGeom>
        </p:spPr>
        <p:txBody>
          <a:bodyPr wrap="square">
            <a:spAutoFit/>
          </a:bodyPr>
          <a:lstStyle/>
          <a:p>
            <a:pPr algn="r"/>
            <a:r>
              <a:rPr lang="es-PE" b="1" dirty="0">
                <a:solidFill>
                  <a:srgbClr val="EEECE1">
                    <a:lumMod val="10000"/>
                  </a:srgbClr>
                </a:solidFill>
                <a:effectLst>
                  <a:outerShdw blurRad="38100" dist="38100" dir="2700000" algn="tl">
                    <a:srgbClr val="000000">
                      <a:alpha val="43137"/>
                    </a:srgbClr>
                  </a:outerShdw>
                </a:effectLst>
                <a:latin typeface="Calibri Light" pitchFamily="34" charset="0"/>
              </a:rPr>
              <a:t>puedo levantarme para dártelos”.              Si el otro insiste llamando, yo os                  digo que, si no se levanta y se los               da por ser amigo suyo, al menos                   para  que no siga molestando se levantará y le dará cuanto necesite. Por eso yo les digo: Pidan y se les dará, busquen y encontrarán, llamen y se les abrirá; porque quien pide recibe, quien busca encuentra, y al que llama se le abre. ¿Qué padre entre ustedes, cuando su hijo le pide pan, le dará una piedra? ¿O si le pide pescado, le dará una serpiente? ¿O si le pide un huevo, le dará un escorpión? Pues si ustedes  que son malos, saben dar cosas buenas a sus hijos, ¿cuánto más el Padre celestial  dará el Espíritu Santo a los que se le piden?”.</a:t>
            </a:r>
          </a:p>
        </p:txBody>
      </p:sp>
      <p:sp>
        <p:nvSpPr>
          <p:cNvPr id="5" name="4 CuadroTexto"/>
          <p:cNvSpPr txBox="1"/>
          <p:nvPr/>
        </p:nvSpPr>
        <p:spPr>
          <a:xfrm>
            <a:off x="1165536" y="163501"/>
            <a:ext cx="7160654" cy="369332"/>
          </a:xfrm>
          <a:prstGeom prst="rect">
            <a:avLst/>
          </a:prstGeom>
          <a:solidFill>
            <a:schemeClr val="accent2">
              <a:lumMod val="75000"/>
            </a:schemeClr>
          </a:solidFill>
          <a:scene3d>
            <a:camera prst="orthographicFront"/>
            <a:lightRig rig="threePt" dir="t"/>
          </a:scene3d>
          <a:sp3d>
            <a:bevelT w="152400" h="50800" prst="softRound"/>
          </a:sp3d>
        </p:spPr>
        <p:txBody>
          <a:bodyPr wrap="square" rtlCol="0">
            <a:spAutoFit/>
          </a:bodyPr>
          <a:lstStyle/>
          <a:p>
            <a:r>
              <a:rPr lang="es-ES_tradnl" b="1" dirty="0">
                <a:solidFill>
                  <a:prstClr val="white"/>
                </a:solidFill>
                <a:effectLst>
                  <a:outerShdw blurRad="38100" dist="38100" dir="2700000" algn="tl">
                    <a:srgbClr val="000000">
                      <a:alpha val="43137"/>
                    </a:srgbClr>
                  </a:outerShdw>
                </a:effectLst>
                <a:latin typeface="Calibri Light" pitchFamily="34" charset="0"/>
              </a:rPr>
              <a:t>Cada uno puede leer en voz alta el versículo que más le llamó la atención </a:t>
            </a:r>
            <a:endParaRPr lang="es-PE" b="1" dirty="0">
              <a:solidFill>
                <a:prstClr val="white"/>
              </a:solidFill>
              <a:effectLst>
                <a:outerShdw blurRad="38100" dist="38100" dir="2700000" algn="tl">
                  <a:srgbClr val="000000">
                    <a:alpha val="43137"/>
                  </a:srgbClr>
                </a:outerShdw>
              </a:effectLst>
              <a:latin typeface="Calibri Light" pitchFamily="34" charset="0"/>
            </a:endParaRPr>
          </a:p>
        </p:txBody>
      </p:sp>
    </p:spTree>
    <p:extLst>
      <p:ext uri="{BB962C8B-B14F-4D97-AF65-F5344CB8AC3E}">
        <p14:creationId xmlns:p14="http://schemas.microsoft.com/office/powerpoint/2010/main" val="284318405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b="1346"/>
          <a:stretch/>
        </p:blipFill>
        <p:spPr>
          <a:xfrm>
            <a:off x="575884" y="570308"/>
            <a:ext cx="7988567" cy="5714582"/>
          </a:xfrm>
          <a:prstGeom prst="rect">
            <a:avLst/>
          </a:prstGeom>
          <a:scene3d>
            <a:camera prst="orthographicFront"/>
            <a:lightRig rig="threePt" dir="t"/>
          </a:scene3d>
          <a:sp3d>
            <a:bevelT prst="convex"/>
          </a:sp3d>
        </p:spPr>
      </p:pic>
      <p:sp>
        <p:nvSpPr>
          <p:cNvPr id="3" name="2 Marcador de contenido"/>
          <p:cNvSpPr txBox="1">
            <a:spLocks/>
          </p:cNvSpPr>
          <p:nvPr/>
        </p:nvSpPr>
        <p:spPr>
          <a:xfrm>
            <a:off x="1470410" y="621825"/>
            <a:ext cx="6089489" cy="1123619"/>
          </a:xfrm>
          <a:prstGeom prst="rect">
            <a:avLst/>
          </a:prstGeom>
        </p:spPr>
        <p:txBody>
          <a:bodyPr numCol="1">
            <a:prstTxWarp prst="textChevron">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s-ES_tradnl" sz="3600" b="1" kern="0" dirty="0" smtClean="0">
                <a:solidFill>
                  <a:srgbClr val="FFFFFF"/>
                </a:solidFill>
                <a:effectLst>
                  <a:outerShdw blurRad="38100" dist="38100" dir="2700000" algn="tl">
                    <a:srgbClr val="000000">
                      <a:alpha val="43137"/>
                    </a:srgbClr>
                  </a:outerShdw>
                </a:effectLst>
              </a:rPr>
              <a:t>Preguntas para la lectura:</a:t>
            </a:r>
            <a:endParaRPr lang="es-PE" sz="3600" kern="0" dirty="0" smtClean="0">
              <a:solidFill>
                <a:srgbClr val="FFFFFF"/>
              </a:solidFill>
              <a:effectLst>
                <a:outerShdw blurRad="38100" dist="38100" dir="2700000" algn="tl">
                  <a:srgbClr val="000000">
                    <a:alpha val="43137"/>
                  </a:srgbClr>
                </a:outerShdw>
              </a:effectLst>
            </a:endParaRPr>
          </a:p>
        </p:txBody>
      </p:sp>
      <p:sp>
        <p:nvSpPr>
          <p:cNvPr id="4" name="Rectángulo 3"/>
          <p:cNvSpPr/>
          <p:nvPr/>
        </p:nvSpPr>
        <p:spPr>
          <a:xfrm>
            <a:off x="766293" y="2007560"/>
            <a:ext cx="3870102" cy="3539430"/>
          </a:xfrm>
          <a:prstGeom prst="rect">
            <a:avLst/>
          </a:prstGeom>
        </p:spPr>
        <p:txBody>
          <a:bodyPr wrap="square">
            <a:spAutoFit/>
          </a:bodyPr>
          <a:lstStyle/>
          <a:p>
            <a:pPr marL="571500" indent="-571500" fontAlgn="base">
              <a:spcBef>
                <a:spcPct val="20000"/>
              </a:spcBef>
              <a:spcAft>
                <a:spcPct val="0"/>
              </a:spcAft>
              <a:buFont typeface="Wingdings" panose="05000000000000000000" pitchFamily="2" charset="2"/>
              <a:buChar char="Ø"/>
              <a:defRPr/>
            </a:pPr>
            <a:r>
              <a:rPr lang="es-ES_tradnl" sz="3200" i="1" kern="0" dirty="0">
                <a:solidFill>
                  <a:srgbClr val="FFFFFF"/>
                </a:solidFill>
                <a:effectLst>
                  <a:glow rad="152400">
                    <a:srgbClr val="C00000">
                      <a:alpha val="40000"/>
                    </a:srgbClr>
                  </a:glow>
                  <a:outerShdw blurRad="50800" dist="38100" algn="l" rotWithShape="0">
                    <a:prstClr val="black"/>
                  </a:outerShdw>
                </a:effectLst>
                <a:latin typeface="Britannic Bold" panose="020B0903060703020204" pitchFamily="34" charset="0"/>
              </a:rPr>
              <a:t>¿</a:t>
            </a:r>
            <a:r>
              <a:rPr lang="es-PE" sz="3200" i="1" kern="0" dirty="0">
                <a:solidFill>
                  <a:srgbClr val="FFFFFF"/>
                </a:solidFill>
                <a:effectLst>
                  <a:glow rad="152400">
                    <a:srgbClr val="C00000">
                      <a:alpha val="40000"/>
                    </a:srgbClr>
                  </a:glow>
                  <a:outerShdw blurRad="50800" dist="38100" algn="l" rotWithShape="0">
                    <a:prstClr val="black"/>
                  </a:outerShdw>
                </a:effectLst>
                <a:latin typeface="Britannic Bold" panose="020B0903060703020204" pitchFamily="34" charset="0"/>
              </a:rPr>
              <a:t>Cuál es la pregunta que genera todo el relato? ¿Cuál es la repuesta de Jesús, qué nos enseña?.</a:t>
            </a:r>
          </a:p>
        </p:txBody>
      </p:sp>
    </p:spTree>
    <p:extLst>
      <p:ext uri="{BB962C8B-B14F-4D97-AF65-F5344CB8AC3E}">
        <p14:creationId xmlns:p14="http://schemas.microsoft.com/office/powerpoint/2010/main" val="3083645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n para orar al Padre Dios  dibujo de F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70" y="582008"/>
            <a:ext cx="8027787" cy="567712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2 Marcador de contenido"/>
          <p:cNvSpPr txBox="1">
            <a:spLocks/>
          </p:cNvSpPr>
          <p:nvPr/>
        </p:nvSpPr>
        <p:spPr bwMode="auto">
          <a:xfrm>
            <a:off x="566670" y="4647227"/>
            <a:ext cx="7624292" cy="1096753"/>
          </a:xfrm>
          <a:prstGeom prst="rect">
            <a:avLst/>
          </a:prstGeom>
          <a:noFill/>
          <a:ln w="9525">
            <a:noFill/>
            <a:miter lim="800000"/>
            <a:headEnd/>
            <a:tailEnd/>
          </a:ln>
          <a:effectLst/>
          <a:scene3d>
            <a:camera prst="orthographicFront"/>
            <a:lightRig rig="threePt" dir="t"/>
          </a:scene3d>
          <a:sp3d>
            <a:bevelT w="114300" prst="artDeco"/>
          </a:sp3d>
        </p:spPr>
        <p:txBody>
          <a:bodyPr vert="horz" wrap="square" lIns="91440" tIns="45720" rIns="91440" bIns="45720" numCol="1" anchor="t" anchorCtr="0" compatLnSpc="1">
            <a:prstTxWarp prst="textNoShape">
              <a:avLst/>
            </a:prstTxWarp>
          </a:bodyPr>
          <a:lstStyle/>
          <a:p>
            <a:pPr marL="571500" indent="-571500" fontAlgn="base">
              <a:spcBef>
                <a:spcPct val="20000"/>
              </a:spcBef>
              <a:spcAft>
                <a:spcPct val="0"/>
              </a:spcAft>
              <a:buFont typeface="Wingdings" panose="05000000000000000000" pitchFamily="2" charset="2"/>
              <a:buChar char="Ø"/>
              <a:defRPr/>
            </a:pPr>
            <a:r>
              <a:rPr lang="es-PE" sz="4400" b="1" i="1" kern="0" dirty="0">
                <a:ln w="6600">
                  <a:solidFill>
                    <a:srgbClr val="C00000"/>
                  </a:solidFill>
                  <a:prstDash val="solid"/>
                </a:ln>
                <a:solidFill>
                  <a:srgbClr val="FFFFFF"/>
                </a:solidFill>
                <a:effectLst>
                  <a:glow rad="139700">
                    <a:srgbClr val="580000">
                      <a:alpha val="40000"/>
                    </a:srgbClr>
                  </a:glow>
                  <a:outerShdw blurRad="50800" dist="38100" algn="l" rotWithShape="0">
                    <a:prstClr val="black"/>
                  </a:outerShdw>
                </a:effectLst>
                <a:latin typeface="Britannic Bold" panose="020B0903060703020204" pitchFamily="34" charset="0"/>
              </a:rPr>
              <a:t>¿Cuál es el contenido de la oración que enseña Jesús?</a:t>
            </a:r>
          </a:p>
        </p:txBody>
      </p:sp>
    </p:spTree>
    <p:extLst>
      <p:ext uri="{BB962C8B-B14F-4D97-AF65-F5344CB8AC3E}">
        <p14:creationId xmlns:p14="http://schemas.microsoft.com/office/powerpoint/2010/main" val="5479770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48" y="577836"/>
            <a:ext cx="7982981" cy="5707053"/>
          </a:xfrm>
          <a:prstGeom prst="rect">
            <a:avLst/>
          </a:prstGeom>
        </p:spPr>
      </p:pic>
      <p:sp>
        <p:nvSpPr>
          <p:cNvPr id="3" name="2 Marcador de contenido"/>
          <p:cNvSpPr>
            <a:spLocks noGrp="1"/>
          </p:cNvSpPr>
          <p:nvPr>
            <p:ph idx="1"/>
          </p:nvPr>
        </p:nvSpPr>
        <p:spPr>
          <a:xfrm>
            <a:off x="594348" y="1160428"/>
            <a:ext cx="4413577" cy="2110806"/>
          </a:xfrm>
        </p:spPr>
        <p:txBody>
          <a:bodyPr/>
          <a:lstStyle/>
          <a:p>
            <a:pPr lvl="0" algn="ctr">
              <a:buFont typeface="Wingdings" panose="05000000000000000000" pitchFamily="2" charset="2"/>
              <a:buChar char="Ø"/>
            </a:pPr>
            <a:r>
              <a:rPr lang="es-PE" i="1" dirty="0" smtClean="0">
                <a:solidFill>
                  <a:schemeClr val="bg1"/>
                </a:solidFill>
                <a:effectLst>
                  <a:outerShdw blurRad="50800" dist="50800" dir="5400000" algn="ctr" rotWithShape="0">
                    <a:srgbClr val="C00000"/>
                  </a:outerShdw>
                </a:effectLst>
                <a:latin typeface="Britannic Bold" panose="020B0903060703020204" pitchFamily="34" charset="0"/>
              </a:rPr>
              <a:t> ¿Cómo es la actitud del personaje de la parábola que necesita los panes?</a:t>
            </a:r>
          </a:p>
          <a:p>
            <a:pPr algn="ctr">
              <a:buFont typeface="Wingdings" panose="05000000000000000000" pitchFamily="2" charset="2"/>
              <a:buChar char="Ø"/>
            </a:pPr>
            <a:endParaRPr lang="es-PE" i="1" dirty="0" smtClean="0">
              <a:solidFill>
                <a:schemeClr val="bg1"/>
              </a:solidFill>
              <a:effectLst>
                <a:outerShdw blurRad="50800" dist="50800" dir="5400000" algn="ctr" rotWithShape="0">
                  <a:srgbClr val="C00000"/>
                </a:outerShdw>
              </a:effectLst>
              <a:latin typeface="Britannic Bold" panose="020B0903060703020204" pitchFamily="34" charset="0"/>
            </a:endParaRPr>
          </a:p>
        </p:txBody>
      </p:sp>
    </p:spTree>
    <p:extLst>
      <p:ext uri="{BB962C8B-B14F-4D97-AF65-F5344CB8AC3E}">
        <p14:creationId xmlns:p14="http://schemas.microsoft.com/office/powerpoint/2010/main" val="4236266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606" y="582315"/>
            <a:ext cx="7964966" cy="5680391"/>
          </a:xfrm>
          <a:prstGeom prst="rect">
            <a:avLst/>
          </a:prstGeom>
          <a:scene3d>
            <a:camera prst="orthographicFront"/>
            <a:lightRig rig="threePt" dir="t"/>
          </a:scene3d>
          <a:sp3d>
            <a:bevelT prst="convex"/>
          </a:sp3d>
        </p:spPr>
      </p:pic>
      <p:sp>
        <p:nvSpPr>
          <p:cNvPr id="5" name="2 Marcador de contenido"/>
          <p:cNvSpPr txBox="1">
            <a:spLocks/>
          </p:cNvSpPr>
          <p:nvPr/>
        </p:nvSpPr>
        <p:spPr bwMode="auto">
          <a:xfrm>
            <a:off x="586606" y="1962630"/>
            <a:ext cx="3199783" cy="2673764"/>
          </a:xfrm>
          <a:prstGeom prst="rect">
            <a:avLst/>
          </a:prstGeom>
          <a:noFill/>
          <a:ln w="9525">
            <a:noFill/>
            <a:miter lim="800000"/>
            <a:headEnd/>
            <a:tailEnd/>
          </a:ln>
          <a:effectLst/>
        </p:spPr>
        <p:txBody>
          <a:bodyPr vert="horz" wrap="square" lIns="91440" tIns="45720" rIns="91440" bIns="45720" numCol="1" anchor="t" anchorCtr="0" compatLnSpc="1"/>
          <a:lstStyle/>
          <a:p>
            <a:pPr marL="457200" indent="-457200" fontAlgn="base">
              <a:spcAft>
                <a:spcPct val="0"/>
              </a:spcAft>
              <a:buFont typeface="Wingdings" panose="05000000000000000000" pitchFamily="2" charset="2"/>
              <a:buChar char="Ø"/>
              <a:defRPr/>
            </a:pPr>
            <a:r>
              <a:rPr lang="es-PE" sz="3200" b="1" i="1" kern="0" dirty="0">
                <a:solidFill>
                  <a:srgbClr val="FFFFFF"/>
                </a:solidFill>
                <a:effectLst>
                  <a:outerShdw blurRad="50800" dist="50800" dir="5400000" algn="ctr" rotWithShape="0">
                    <a:srgbClr val="C00000"/>
                  </a:outerShdw>
                </a:effectLst>
                <a:latin typeface="Britannic Bold" panose="020B0903060703020204" pitchFamily="34" charset="0"/>
                <a:ea typeface="Adobe Fan Heiti Std B" pitchFamily="34" charset="-128"/>
              </a:rPr>
              <a:t>¿Qué comparación hace Jesús </a:t>
            </a:r>
          </a:p>
          <a:p>
            <a:pPr fontAlgn="base">
              <a:spcAft>
                <a:spcPct val="0"/>
              </a:spcAft>
              <a:defRPr/>
            </a:pPr>
            <a:r>
              <a:rPr lang="es-PE" sz="3200" b="1" i="1" kern="0" dirty="0">
                <a:solidFill>
                  <a:srgbClr val="FFFFFF"/>
                </a:solidFill>
                <a:effectLst>
                  <a:outerShdw blurRad="50800" dist="50800" dir="5400000" algn="ctr" rotWithShape="0">
                    <a:srgbClr val="C00000"/>
                  </a:outerShdw>
                </a:effectLst>
                <a:latin typeface="Britannic Bold" panose="020B0903060703020204" pitchFamily="34" charset="0"/>
                <a:ea typeface="Adobe Fan Heiti Std B" pitchFamily="34" charset="-128"/>
              </a:rPr>
              <a:t>en los vers.  </a:t>
            </a:r>
          </a:p>
          <a:p>
            <a:pPr algn="ctr" fontAlgn="base">
              <a:spcAft>
                <a:spcPct val="0"/>
              </a:spcAft>
              <a:defRPr/>
            </a:pPr>
            <a:r>
              <a:rPr lang="es-PE" sz="3200" b="1" i="1" kern="0" dirty="0">
                <a:solidFill>
                  <a:srgbClr val="FFFFFF"/>
                </a:solidFill>
                <a:effectLst>
                  <a:outerShdw blurRad="50800" dist="50800" dir="5400000" algn="ctr" rotWithShape="0">
                    <a:srgbClr val="C00000"/>
                  </a:outerShdw>
                </a:effectLst>
                <a:latin typeface="Britannic Bold" panose="020B0903060703020204" pitchFamily="34" charset="0"/>
                <a:ea typeface="Adobe Fan Heiti Std B" pitchFamily="34" charset="-128"/>
              </a:rPr>
              <a:t>11-12?</a:t>
            </a:r>
          </a:p>
          <a:p>
            <a:pPr marL="457200" indent="-457200" fontAlgn="base">
              <a:spcAft>
                <a:spcPct val="0"/>
              </a:spcAft>
              <a:buFont typeface="Wingdings" panose="05000000000000000000" pitchFamily="2" charset="2"/>
              <a:buChar char="Ø"/>
              <a:defRPr/>
            </a:pPr>
            <a:endParaRPr lang="es-PE" sz="3200" b="1" i="1" kern="0" dirty="0">
              <a:solidFill>
                <a:srgbClr val="FFFFFF"/>
              </a:solidFill>
              <a:effectLst>
                <a:outerShdw blurRad="50800" dist="50800" dir="5400000" algn="ctr" rotWithShape="0">
                  <a:srgbClr val="C00000"/>
                </a:outerShdw>
              </a:effectLst>
              <a:latin typeface="Britannic Bold" panose="020B0903060703020204" pitchFamily="34" charset="0"/>
              <a:ea typeface="Adobe Fan Heiti Std B" pitchFamily="34" charset="-128"/>
            </a:endParaRPr>
          </a:p>
        </p:txBody>
      </p:sp>
    </p:spTree>
    <p:extLst>
      <p:ext uri="{BB962C8B-B14F-4D97-AF65-F5344CB8AC3E}">
        <p14:creationId xmlns:p14="http://schemas.microsoft.com/office/powerpoint/2010/main" val="3742929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ppt_x</p:attrName>
                                        </p:attrNameLst>
                                      </p:cBhvr>
                                      <p:tavLst>
                                        <p:tav tm="0">
                                          <p:val>
                                            <p:fltVal val="0.5"/>
                                          </p:val>
                                        </p:tav>
                                        <p:tav tm="100000">
                                          <p:val>
                                            <p:strVal val="#ppt_x"/>
                                          </p:val>
                                        </p:tav>
                                      </p:tavLst>
                                    </p:anim>
                                    <p:anim calcmode="lin" valueType="num">
                                      <p:cBhvr>
                                        <p:cTn id="10" dur="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07" y="565436"/>
            <a:ext cx="7984901" cy="569369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bwMode="auto">
          <a:xfrm>
            <a:off x="435217" y="604070"/>
            <a:ext cx="3853448" cy="26542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fontAlgn="base">
              <a:spcBef>
                <a:spcPct val="20000"/>
              </a:spcBef>
              <a:spcAft>
                <a:spcPct val="0"/>
              </a:spcAft>
              <a:buFont typeface="Wingdings" panose="05000000000000000000" pitchFamily="2" charset="2"/>
              <a:buChar char="v"/>
              <a:defRPr/>
            </a:pPr>
            <a:r>
              <a:rPr lang="es-PE" sz="4000" kern="0" dirty="0">
                <a:solidFill>
                  <a:srgbClr val="FFFFFF"/>
                </a:solidFill>
                <a:effectLst>
                  <a:glow rad="139700">
                    <a:srgbClr val="580000">
                      <a:alpha val="40000"/>
                    </a:srgbClr>
                  </a:glow>
                  <a:outerShdw blurRad="50800" dist="63500" algn="l" rotWithShape="0">
                    <a:srgbClr val="C00000"/>
                  </a:outerShdw>
                </a:effectLst>
                <a:latin typeface="Adobe Gothic Std B" pitchFamily="34" charset="-128"/>
                <a:ea typeface="Adobe Gothic Std B" pitchFamily="34" charset="-128"/>
              </a:rPr>
              <a:t>¿Qué conclusión saca de esta comparación (vers. 13)? </a:t>
            </a:r>
          </a:p>
          <a:p>
            <a:pPr marL="457200" indent="-457200" fontAlgn="base">
              <a:spcBef>
                <a:spcPct val="20000"/>
              </a:spcBef>
              <a:spcAft>
                <a:spcPct val="0"/>
              </a:spcAft>
              <a:buFont typeface="Wingdings" panose="05000000000000000000" pitchFamily="2" charset="2"/>
              <a:buChar char="v"/>
              <a:defRPr/>
            </a:pPr>
            <a:endParaRPr lang="es-PE" sz="4000" kern="0" dirty="0">
              <a:solidFill>
                <a:srgbClr val="FFFFFF"/>
              </a:solidFill>
              <a:effectLst>
                <a:glow rad="139700">
                  <a:srgbClr val="580000">
                    <a:alpha val="40000"/>
                  </a:srgbClr>
                </a:glow>
                <a:outerShdw blurRad="50800" dist="63500" algn="l" rotWithShape="0">
                  <a:srgbClr val="C00000"/>
                </a:outerShdw>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1315995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strVal val="2/3*#ppt_w"/>
                                          </p:val>
                                        </p:tav>
                                        <p:tav tm="100000">
                                          <p:val>
                                            <p:strVal val="#ppt_w"/>
                                          </p:val>
                                        </p:tav>
                                      </p:tavLst>
                                    </p:anim>
                                    <p:anim calcmode="lin" valueType="num">
                                      <p:cBhvr>
                                        <p:cTn id="8" dur="7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07" y="565437"/>
            <a:ext cx="7984901" cy="5693695"/>
          </a:xfrm>
          <a:prstGeom prst="rect">
            <a:avLst/>
          </a:prstGeom>
          <a:scene3d>
            <a:camera prst="orthographicFront"/>
            <a:lightRig rig="threePt" dir="t"/>
          </a:scene3d>
          <a:sp3d>
            <a:bevelT prst="convex"/>
          </a:sp3d>
        </p:spPr>
      </p:pic>
      <p:sp>
        <p:nvSpPr>
          <p:cNvPr id="7" name="2 Marcador de contenido"/>
          <p:cNvSpPr txBox="1">
            <a:spLocks/>
          </p:cNvSpPr>
          <p:nvPr/>
        </p:nvSpPr>
        <p:spPr bwMode="auto">
          <a:xfrm>
            <a:off x="1104161" y="3291083"/>
            <a:ext cx="6919377" cy="2182437"/>
          </a:xfrm>
          <a:prstGeom prst="rect">
            <a:avLst/>
          </a:prstGeom>
          <a:noFill/>
          <a:ln w="9525">
            <a:noFill/>
            <a:miter lim="800000"/>
            <a:headEnd/>
            <a:tailEnd/>
          </a:ln>
          <a:effectLst/>
        </p:spPr>
        <p:txBody>
          <a:bodyPr vert="horz" wrap="square" lIns="91440" tIns="45720" rIns="91440" bIns="45720" numCol="1" anchor="t" anchorCtr="0" compatLnSpc="1">
            <a:prstTxWarp prst="textDoubleWave1">
              <a:avLst/>
            </a:prstTxWarp>
          </a:bodyPr>
          <a:lstStyle/>
          <a:p>
            <a:pPr marL="571500" indent="-571500" algn="ctr" fontAlgn="base">
              <a:spcBef>
                <a:spcPct val="20000"/>
              </a:spcBef>
              <a:spcAft>
                <a:spcPct val="0"/>
              </a:spcAft>
              <a:buFont typeface="Wingdings" panose="05000000000000000000" pitchFamily="2" charset="2"/>
              <a:buChar char="v"/>
              <a:defRPr/>
            </a:pPr>
            <a:r>
              <a:rPr lang="es-PE" sz="4400" b="1" kern="0" dirty="0">
                <a:solidFill>
                  <a:srgbClr val="FFFFFF"/>
                </a:solidFill>
                <a:effectLst>
                  <a:glow rad="101600">
                    <a:srgbClr val="000000">
                      <a:satMod val="175000"/>
                      <a:alpha val="40000"/>
                    </a:srgbClr>
                  </a:glow>
                  <a:outerShdw blurRad="50800" dist="38100" algn="l" rotWithShape="0">
                    <a:prstClr val="black"/>
                  </a:outerShdw>
                </a:effectLst>
                <a:latin typeface="Bernard MT Condensed" panose="02050806060905020404" pitchFamily="18" charset="0"/>
                <a:ea typeface="Adobe Fan Heiti Std B" pitchFamily="34" charset="-128"/>
              </a:rPr>
              <a:t>¿Qué es lo que dará el Padre a los que se lo pidan?</a:t>
            </a:r>
          </a:p>
          <a:p>
            <a:pPr marL="571500" indent="-571500" algn="ctr" fontAlgn="base">
              <a:spcBef>
                <a:spcPct val="20000"/>
              </a:spcBef>
              <a:spcAft>
                <a:spcPct val="0"/>
              </a:spcAft>
              <a:buFont typeface="Wingdings" panose="05000000000000000000" pitchFamily="2" charset="2"/>
              <a:buChar char="v"/>
              <a:defRPr/>
            </a:pPr>
            <a:endParaRPr lang="es-PE" sz="4400" b="1" kern="0" dirty="0">
              <a:solidFill>
                <a:srgbClr val="FFFFFF"/>
              </a:solidFill>
              <a:effectLst>
                <a:glow rad="101600">
                  <a:srgbClr val="000000">
                    <a:satMod val="175000"/>
                    <a:alpha val="40000"/>
                  </a:srgbClr>
                </a:glow>
                <a:outerShdw blurRad="50800" dist="38100" algn="l" rotWithShape="0">
                  <a:prstClr val="black"/>
                </a:outerShdw>
              </a:effectLst>
              <a:latin typeface="Bernard MT Condensed" panose="02050806060905020404" pitchFamily="18" charset="0"/>
              <a:ea typeface="Adobe Fan Heiti Std B" pitchFamily="34" charset="-128"/>
            </a:endParaRPr>
          </a:p>
        </p:txBody>
      </p:sp>
    </p:spTree>
    <p:extLst>
      <p:ext uri="{BB962C8B-B14F-4D97-AF65-F5344CB8AC3E}">
        <p14:creationId xmlns:p14="http://schemas.microsoft.com/office/powerpoint/2010/main" val="1794802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strVal val="2/3*#ppt_w"/>
                                          </p:val>
                                        </p:tav>
                                        <p:tav tm="100000">
                                          <p:val>
                                            <p:strVal val="#ppt_w"/>
                                          </p:val>
                                        </p:tav>
                                      </p:tavLst>
                                    </p:anim>
                                    <p:anim calcmode="lin" valueType="num">
                                      <p:cBhvr>
                                        <p:cTn id="8" dur="75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099" y="579550"/>
            <a:ext cx="7967594" cy="570534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503639" y="3606124"/>
            <a:ext cx="8102513" cy="2554545"/>
          </a:xfrm>
          <a:prstGeom prst="rect">
            <a:avLst/>
          </a:prstGeom>
          <a:noFill/>
          <a:scene3d>
            <a:camera prst="orthographicFront"/>
            <a:lightRig rig="threePt" dir="t"/>
          </a:scene3d>
          <a:sp3d>
            <a:bevelT w="114300" prst="artDeco"/>
          </a:sp3d>
        </p:spPr>
        <p:txBody>
          <a:bodyPr wrap="square" rtlCol="0">
            <a:spAutoFit/>
          </a:bodyPr>
          <a:lstStyle/>
          <a:p>
            <a:pPr algn="ctr" fontAlgn="base">
              <a:spcBef>
                <a:spcPct val="0"/>
              </a:spcBef>
              <a:spcAft>
                <a:spcPct val="0"/>
              </a:spcAft>
            </a:pPr>
            <a:r>
              <a:rPr lang="es-PE" sz="3200" b="1" dirty="0">
                <a:solidFill>
                  <a:srgbClr val="FFFF00"/>
                </a:solidFill>
                <a:effectLst>
                  <a:glow rad="88900">
                    <a:srgbClr val="540000">
                      <a:alpha val="40000"/>
                    </a:srgbClr>
                  </a:glow>
                  <a:outerShdw blurRad="50800" dist="38100" algn="l" rotWithShape="0">
                    <a:prstClr val="black"/>
                  </a:outerShdw>
                </a:effectLst>
                <a:latin typeface="Century725 Cn BT" panose="02040506070705020204" pitchFamily="18" charset="0"/>
              </a:rPr>
              <a:t>Motivación: El Padrenuestro es la oración de Jesús porque nos la ha enseñado y porque está en consonancia con su experiencia y mensaje. Reflexionemos sobre el significado de este pasaje para nuestras vidas: </a:t>
            </a:r>
          </a:p>
        </p:txBody>
      </p:sp>
      <p:sp>
        <p:nvSpPr>
          <p:cNvPr id="6" name="AutoShape 211"/>
          <p:cNvSpPr>
            <a:spLocks noChangeArrowheads="1"/>
          </p:cNvSpPr>
          <p:nvPr/>
        </p:nvSpPr>
        <p:spPr bwMode="auto">
          <a:xfrm>
            <a:off x="648373" y="627267"/>
            <a:ext cx="2367097" cy="673500"/>
          </a:xfrm>
          <a:prstGeom prst="roundRect">
            <a:avLst>
              <a:gd name="adj" fmla="val 16667"/>
            </a:avLst>
          </a:prstGeom>
          <a:solidFill>
            <a:srgbClr val="0A770A"/>
          </a:solidFill>
          <a:ln w="12700">
            <a:solidFill>
              <a:srgbClr val="70AD47"/>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r>
              <a:rPr lang="es-ES_tradnl" sz="1400" b="1" dirty="0">
                <a:solidFill>
                  <a:srgbClr val="FFFF00"/>
                </a:solidFill>
                <a:latin typeface="Times New Roman" panose="02020603050405020304" pitchFamily="18" charset="0"/>
                <a:ea typeface="Times New Roman" panose="02020603050405020304" pitchFamily="18" charset="0"/>
              </a:rPr>
              <a:t>MEDITATIO</a:t>
            </a:r>
            <a:endParaRPr lang="es-PE" sz="1400" dirty="0">
              <a:solidFill>
                <a:srgbClr val="FFFF00"/>
              </a:solidFill>
              <a:latin typeface="Times New Roman" panose="02020603050405020304" pitchFamily="18" charset="0"/>
              <a:ea typeface="Times New Roman" panose="02020603050405020304" pitchFamily="18" charset="0"/>
            </a:endParaRPr>
          </a:p>
          <a:p>
            <a:pPr indent="19050" algn="ctr"/>
            <a:r>
              <a:rPr lang="es-ES_tradnl" sz="1400" b="1" dirty="0">
                <a:solidFill>
                  <a:srgbClr val="FFFFFF"/>
                </a:solidFill>
                <a:latin typeface="Times New Roman" panose="02020603050405020304" pitchFamily="18" charset="0"/>
                <a:ea typeface="Times New Roman" panose="02020603050405020304" pitchFamily="18" charset="0"/>
              </a:rPr>
              <a:t>¿Qué ME dice el texto?</a:t>
            </a:r>
            <a:endParaRPr lang="es-PE" sz="1400" dirty="0">
              <a:solidFill>
                <a:srgbClr val="88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9154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strVal val="4/3*#ppt_w"/>
                                          </p:val>
                                        </p:tav>
                                        <p:tav tm="100000">
                                          <p:val>
                                            <p:strVal val="#ppt_w"/>
                                          </p:val>
                                        </p:tav>
                                      </p:tavLst>
                                    </p:anim>
                                    <p:anim calcmode="lin" valueType="num">
                                      <p:cBhvr>
                                        <p:cTn id="8" dur="750" fill="hold"/>
                                        <p:tgtEl>
                                          <p:spTgt spid="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Resultado de imagen para joven or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48" y="563590"/>
            <a:ext cx="7985368" cy="5682663"/>
          </a:xfrm>
          <a:prstGeom prst="rect">
            <a:avLst/>
          </a:prstGeom>
          <a:noFill/>
          <a:extLst>
            <a:ext uri="{909E8E84-426E-40DD-AFC4-6F175D3DCCD1}">
              <a14:hiddenFill xmlns:a14="http://schemas.microsoft.com/office/drawing/2010/main">
                <a:solidFill>
                  <a:srgbClr val="FFFFFF"/>
                </a:solidFill>
              </a14:hiddenFill>
            </a:ext>
          </a:extLst>
        </p:spPr>
      </p:pic>
      <p:sp>
        <p:nvSpPr>
          <p:cNvPr id="11281" name="Text Box 17"/>
          <p:cNvSpPr txBox="1">
            <a:spLocks noChangeArrowheads="1"/>
          </p:cNvSpPr>
          <p:nvPr/>
        </p:nvSpPr>
        <p:spPr bwMode="auto">
          <a:xfrm>
            <a:off x="4407960" y="586267"/>
            <a:ext cx="4159876" cy="4832092"/>
          </a:xfrm>
          <a:prstGeom prst="rect">
            <a:avLst/>
          </a:prstGeom>
          <a:noFill/>
          <a:ln w="9525">
            <a:noFill/>
            <a:miter lim="800000"/>
            <a:headEnd/>
            <a:tailEnd/>
          </a:ln>
          <a:effectLst/>
        </p:spPr>
        <p:txBody>
          <a:bodyPr wrap="square">
            <a:spAutoFit/>
          </a:bodyPr>
          <a:lstStyle/>
          <a:p>
            <a:pPr marL="342900" indent="-342900" algn="ctr" fontAlgn="base">
              <a:spcBef>
                <a:spcPct val="0"/>
              </a:spcBef>
              <a:spcAft>
                <a:spcPct val="0"/>
              </a:spcAft>
              <a:buFont typeface="Wingdings" panose="05000000000000000000" pitchFamily="2" charset="2"/>
              <a:buChar char="q"/>
            </a:pPr>
            <a:r>
              <a:rPr lang="es-PE" sz="2800" b="1" dirty="0">
                <a:solidFill>
                  <a:srgbClr val="FFFF00"/>
                </a:solidFill>
                <a:effectLst>
                  <a:glow rad="63500">
                    <a:srgbClr val="000000">
                      <a:satMod val="175000"/>
                      <a:alpha val="40000"/>
                    </a:srgbClr>
                  </a:glow>
                  <a:outerShdw blurRad="50800" dist="63500" algn="l" rotWithShape="0">
                    <a:prstClr val="black"/>
                  </a:outerShdw>
                </a:effectLst>
                <a:latin typeface="Comic Sans MS" pitchFamily="66" charset="0"/>
              </a:rPr>
              <a:t>El evangelio de hoy nos presenta a Dios como el Padre que siempre escucha y se preocupa por sus hijos. ¿Es este Dios al que yo dirijo mi oración?                  ¿Qué imagen tengo de Dios?</a:t>
            </a:r>
          </a:p>
          <a:p>
            <a:pPr marL="342900" indent="-342900" algn="ctr" fontAlgn="base">
              <a:spcBef>
                <a:spcPct val="0"/>
              </a:spcBef>
              <a:spcAft>
                <a:spcPct val="0"/>
              </a:spcAft>
              <a:buFont typeface="Wingdings" panose="05000000000000000000" pitchFamily="2" charset="2"/>
              <a:buChar char="q"/>
            </a:pPr>
            <a:endParaRPr lang="es-ES" sz="2800" b="1" dirty="0">
              <a:solidFill>
                <a:srgbClr val="FFFF00"/>
              </a:solidFill>
              <a:effectLst>
                <a:glow rad="63500">
                  <a:srgbClr val="000000">
                    <a:satMod val="175000"/>
                    <a:alpha val="40000"/>
                  </a:srgbClr>
                </a:glow>
                <a:outerShdw blurRad="50800" dist="63500" algn="l" rotWithShape="0">
                  <a:prstClr val="black"/>
                </a:outerShdw>
              </a:effectLst>
              <a:latin typeface="Comic Sans MS" pitchFamily="66" charset="0"/>
            </a:endParaRPr>
          </a:p>
        </p:txBody>
      </p:sp>
      <p:sp>
        <p:nvSpPr>
          <p:cNvPr id="4" name="Text Box 17"/>
          <p:cNvSpPr txBox="1">
            <a:spLocks noChangeArrowheads="1"/>
          </p:cNvSpPr>
          <p:nvPr/>
        </p:nvSpPr>
        <p:spPr bwMode="auto">
          <a:xfrm>
            <a:off x="598548" y="3291090"/>
            <a:ext cx="3857652" cy="584775"/>
          </a:xfrm>
          <a:prstGeom prst="rect">
            <a:avLst/>
          </a:prstGeom>
          <a:noFill/>
          <a:ln w="9525">
            <a:noFill/>
            <a:miter lim="800000"/>
            <a:headEnd/>
            <a:tailEnd/>
          </a:ln>
          <a:effectLst/>
        </p:spPr>
        <p:txBody>
          <a:bodyPr wrap="square">
            <a:spAutoFit/>
          </a:bodyPr>
          <a:lstStyle/>
          <a:p>
            <a:pPr algn="ctr" fontAlgn="base">
              <a:spcBef>
                <a:spcPct val="0"/>
              </a:spcBef>
              <a:spcAft>
                <a:spcPct val="0"/>
              </a:spcAft>
            </a:pPr>
            <a:endParaRPr lang="es-ES" sz="3200" b="1" dirty="0">
              <a:solidFill>
                <a:srgbClr val="FFFFFF"/>
              </a:solidFill>
              <a:effectLst>
                <a:glow rad="101600">
                  <a:srgbClr val="1A0D00">
                    <a:alpha val="60000"/>
                  </a:srgbClr>
                </a:glow>
                <a:outerShdw blurRad="50800" dist="38100" dir="18900000" algn="bl" rotWithShape="0">
                  <a:srgbClr val="500000"/>
                </a:outerShdw>
              </a:effectLst>
              <a:latin typeface="Comic Sans MS" pitchFamily="66" charset="0"/>
            </a:endParaRPr>
          </a:p>
        </p:txBody>
      </p:sp>
    </p:spTree>
    <p:extLst>
      <p:ext uri="{BB962C8B-B14F-4D97-AF65-F5344CB8AC3E}">
        <p14:creationId xmlns:p14="http://schemas.microsoft.com/office/powerpoint/2010/main" val="6942498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11281"/>
                                        </p:tgtEl>
                                        <p:attrNameLst>
                                          <p:attrName>style.visibility</p:attrName>
                                        </p:attrNameLst>
                                      </p:cBhvr>
                                      <p:to>
                                        <p:strVal val="visible"/>
                                      </p:to>
                                    </p:set>
                                    <p:anim calcmode="lin" valueType="num">
                                      <p:cBhvr>
                                        <p:cTn id="7" dur="750" fill="hold"/>
                                        <p:tgtEl>
                                          <p:spTgt spid="11281"/>
                                        </p:tgtEl>
                                        <p:attrNameLst>
                                          <p:attrName>ppt_w</p:attrName>
                                        </p:attrNameLst>
                                      </p:cBhvr>
                                      <p:tavLst>
                                        <p:tav tm="0">
                                          <p:val>
                                            <p:strVal val="4/3*#ppt_w"/>
                                          </p:val>
                                        </p:tav>
                                        <p:tav tm="100000">
                                          <p:val>
                                            <p:strVal val="#ppt_w"/>
                                          </p:val>
                                        </p:tav>
                                      </p:tavLst>
                                    </p:anim>
                                    <p:anim calcmode="lin" valueType="num">
                                      <p:cBhvr>
                                        <p:cTn id="8" dur="750" fill="hold"/>
                                        <p:tgtEl>
                                          <p:spTgt spid="11281"/>
                                        </p:tgtEl>
                                        <p:attrNameLst>
                                          <p:attrName>ppt_h</p:attrName>
                                        </p:attrNameLst>
                                      </p:cBhvr>
                                      <p:tavLst>
                                        <p:tav tm="0">
                                          <p:val>
                                            <p:strVal val="4/3*#ppt_h"/>
                                          </p:val>
                                        </p:tav>
                                        <p:tav tm="100000">
                                          <p:val>
                                            <p:strVal val="#ppt_h"/>
                                          </p:val>
                                        </p:tav>
                                      </p:tavLst>
                                    </p:anim>
                                  </p:childTnLst>
                                </p:cTn>
                              </p:par>
                            </p:childTnLst>
                          </p:cTn>
                        </p:par>
                        <p:par>
                          <p:cTn id="9" fill="hold">
                            <p:stCondLst>
                              <p:cond delay="11100"/>
                            </p:stCondLst>
                            <p:childTnLst>
                              <p:par>
                                <p:cTn id="10" presetID="23" presetClass="entr" presetSubtype="288"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strVal val="4/3*#ppt_w"/>
                                          </p:val>
                                        </p:tav>
                                        <p:tav tm="100000">
                                          <p:val>
                                            <p:strVal val="#ppt_w"/>
                                          </p:val>
                                        </p:tav>
                                      </p:tavLst>
                                    </p:anim>
                                    <p:anim calcmode="lin" valueType="num">
                                      <p:cBhvr>
                                        <p:cTn id="13" dur="75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1"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0451" y="489663"/>
            <a:ext cx="8026166" cy="1200329"/>
          </a:xfrm>
          <a:prstGeom prst="rect">
            <a:avLst/>
          </a:prstGeom>
          <a:noFill/>
        </p:spPr>
        <p:txBody>
          <a:bodyPr wrap="square" rtlCol="0">
            <a:spAutoFit/>
          </a:bodyPr>
          <a:lstStyle/>
          <a:p>
            <a:pPr fontAlgn="base">
              <a:spcBef>
                <a:spcPct val="0"/>
              </a:spcBef>
              <a:spcAft>
                <a:spcPct val="0"/>
              </a:spcAft>
            </a:pPr>
            <a:r>
              <a:rPr lang="es-ES_tradnl" sz="2400" b="1" dirty="0">
                <a:solidFill>
                  <a:srgbClr val="FFFFFF">
                    <a:lumMod val="95000"/>
                  </a:srgbClr>
                </a:solidFill>
                <a:effectLst>
                  <a:outerShdw blurRad="38100" dist="38100" dir="2700000" algn="tl">
                    <a:srgbClr val="000000">
                      <a:alpha val="43137"/>
                    </a:srgbClr>
                  </a:outerShdw>
                </a:effectLst>
                <a:latin typeface="Tekton Pro" panose="020F0603020208020904" pitchFamily="34" charset="0"/>
              </a:rPr>
              <a:t>Ambientación: </a:t>
            </a:r>
            <a:r>
              <a:rPr lang="es-PE" sz="2400" dirty="0">
                <a:solidFill>
                  <a:srgbClr val="FFFF00"/>
                </a:solidFill>
                <a:effectLst>
                  <a:outerShdw blurRad="38100" dist="38100" dir="2700000" algn="tl">
                    <a:srgbClr val="000000">
                      <a:alpha val="43137"/>
                    </a:srgbClr>
                  </a:outerShdw>
                </a:effectLst>
                <a:latin typeface="Tekton Pro" panose="020F0603020208020904" pitchFamily="34" charset="0"/>
              </a:rPr>
              <a:t>Dibujo de unas manos en actitud orante, una vela decorativa y  un cartel con la frase: “¡Señor, enséñanos a orar!”</a:t>
            </a:r>
          </a:p>
          <a:p>
            <a:pPr fontAlgn="base">
              <a:spcBef>
                <a:spcPct val="0"/>
              </a:spcBef>
              <a:spcAft>
                <a:spcPct val="0"/>
              </a:spcAft>
            </a:pPr>
            <a:r>
              <a:rPr lang="es-ES_tradnl" sz="2400" b="1" dirty="0">
                <a:solidFill>
                  <a:srgbClr val="FFFFFF"/>
                </a:solidFill>
                <a:effectLst>
                  <a:outerShdw blurRad="38100" dist="38100" dir="2700000" algn="tl">
                    <a:srgbClr val="000000">
                      <a:alpha val="43137"/>
                    </a:srgbClr>
                  </a:outerShdw>
                </a:effectLst>
              </a:rPr>
              <a:t>Cantos sugeridos</a:t>
            </a:r>
            <a:r>
              <a:rPr lang="es-ES_tradnl" sz="2400" b="1" dirty="0">
                <a:solidFill>
                  <a:srgbClr val="FFFF00"/>
                </a:solidFill>
                <a:effectLst>
                  <a:outerShdw blurRad="38100" dist="38100" dir="2700000" algn="tl">
                    <a:srgbClr val="000000">
                      <a:alpha val="43137"/>
                    </a:srgbClr>
                  </a:outerShdw>
                </a:effectLst>
              </a:rPr>
              <a:t>:</a:t>
            </a:r>
            <a:r>
              <a:rPr lang="es-PE" sz="2400" b="1" dirty="0">
                <a:solidFill>
                  <a:srgbClr val="FFFF00"/>
                </a:solidFill>
                <a:effectLst>
                  <a:outerShdw blurRad="38100" dist="38100" dir="2700000" algn="tl">
                    <a:srgbClr val="000000">
                      <a:alpha val="43137"/>
                    </a:srgbClr>
                  </a:outerShdw>
                </a:effectLst>
              </a:rPr>
              <a:t> Señor, enséñanos a orar; Háblame.</a:t>
            </a:r>
            <a:endParaRPr lang="es-PE" sz="2400" dirty="0">
              <a:solidFill>
                <a:srgbClr val="FFFF00"/>
              </a:solidFill>
              <a:effectLst>
                <a:outerShdw blurRad="38100" dist="38100" dir="2700000" algn="tl">
                  <a:srgbClr val="000000">
                    <a:alpha val="43137"/>
                  </a:srgbClr>
                </a:outerShdw>
              </a:effectLst>
              <a:latin typeface="Tekton Pro" panose="020F0603020208020904" pitchFamily="34" charset="0"/>
            </a:endParaRPr>
          </a:p>
        </p:txBody>
      </p:sp>
      <p:sp>
        <p:nvSpPr>
          <p:cNvPr id="4" name="WordArt 7"/>
          <p:cNvSpPr>
            <a:spLocks noChangeArrowheads="1" noChangeShapeType="1" noTextEdit="1"/>
          </p:cNvSpPr>
          <p:nvPr/>
        </p:nvSpPr>
        <p:spPr bwMode="auto">
          <a:xfrm>
            <a:off x="4801769" y="2200378"/>
            <a:ext cx="3496511" cy="1045098"/>
          </a:xfrm>
          <a:prstGeom prst="rect">
            <a:avLst/>
          </a:prstGeom>
          <a:ln>
            <a:solidFill>
              <a:srgbClr val="FFFF00"/>
            </a:solidFill>
          </a:ln>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pPr>
            <a:r>
              <a:rPr lang="es-PE" sz="2800" b="1" kern="10" dirty="0">
                <a:solidFill>
                  <a:srgbClr val="FFFFFF"/>
                </a:solidFill>
                <a:effectLst>
                  <a:outerShdw blurRad="38100" dist="38100" dir="2700000" algn="tl">
                    <a:srgbClr val="000000">
                      <a:alpha val="43137"/>
                    </a:srgbClr>
                  </a:outerShdw>
                </a:effectLst>
                <a:latin typeface="Harrington" panose="04040505050A02020702" pitchFamily="82" charset="0"/>
              </a:rPr>
              <a:t>“¡Señor, enséñanos </a:t>
            </a:r>
          </a:p>
          <a:p>
            <a:pPr algn="ctr" fontAlgn="base">
              <a:spcBef>
                <a:spcPct val="0"/>
              </a:spcBef>
              <a:spcAft>
                <a:spcPct val="0"/>
              </a:spcAft>
            </a:pPr>
            <a:r>
              <a:rPr lang="es-PE" sz="2800" b="1" kern="10" dirty="0">
                <a:solidFill>
                  <a:srgbClr val="FFFFFF"/>
                </a:solidFill>
                <a:effectLst>
                  <a:outerShdw blurRad="38100" dist="38100" dir="2700000" algn="tl">
                    <a:srgbClr val="000000">
                      <a:alpha val="43137"/>
                    </a:srgbClr>
                  </a:outerShdw>
                </a:effectLst>
                <a:latin typeface="Harrington" panose="04040505050A02020702" pitchFamily="82" charset="0"/>
              </a:rPr>
              <a:t>a orar!”.</a:t>
            </a:r>
          </a:p>
        </p:txBody>
      </p:sp>
      <p:pic>
        <p:nvPicPr>
          <p:cNvPr id="3074" name="Picture 2" descr="Imagen relacionada"/>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5625" b="100000" l="3382" r="97585">
                        <a14:foregroundMark x1="34783" y1="29375" x2="23671" y2="69375"/>
                        <a14:foregroundMark x1="35507" y1="27500" x2="30193" y2="51875"/>
                        <a14:foregroundMark x1="36232" y1="28750" x2="36232" y2="28750"/>
                        <a14:backgroundMark x1="39130" y1="43125" x2="22464" y2="96250"/>
                      </a14:backgroundRemoval>
                    </a14:imgEffect>
                  </a14:imgLayer>
                </a14:imgProps>
              </a:ext>
              <a:ext uri="{28A0092B-C50C-407E-A947-70E740481C1C}">
                <a14:useLocalDpi xmlns:a14="http://schemas.microsoft.com/office/drawing/2010/main" val="0"/>
              </a:ext>
            </a:extLst>
          </a:blip>
          <a:srcRect r="59829" b="13698"/>
          <a:stretch/>
        </p:blipFill>
        <p:spPr bwMode="auto">
          <a:xfrm>
            <a:off x="2036894" y="3561756"/>
            <a:ext cx="2355812" cy="26973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n relacionada"/>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5625" b="100000" l="3382" r="97585">
                        <a14:foregroundMark x1="34783" y1="29375" x2="23671" y2="69375"/>
                        <a14:foregroundMark x1="35507" y1="27500" x2="30193" y2="51875"/>
                        <a14:foregroundMark x1="36232" y1="28750" x2="36232" y2="28750"/>
                        <a14:backgroundMark x1="39130" y1="43125" x2="22464" y2="96250"/>
                      </a14:backgroundRemoval>
                    </a14:imgEffect>
                  </a14:imgLayer>
                </a14:imgProps>
              </a:ext>
              <a:ext uri="{28A0092B-C50C-407E-A947-70E740481C1C}">
                <a14:useLocalDpi xmlns:a14="http://schemas.microsoft.com/office/drawing/2010/main" val="0"/>
              </a:ext>
            </a:extLst>
          </a:blip>
          <a:srcRect l="60594" b="13285"/>
          <a:stretch/>
        </p:blipFill>
        <p:spPr bwMode="auto">
          <a:xfrm>
            <a:off x="4801769" y="3548877"/>
            <a:ext cx="2310975" cy="271025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esultado de imagen para vela blanca encendida 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167" b="93333" l="10000" r="90000">
                        <a14:foregroundMark x1="36333" y1="90833" x2="56333" y2="93333"/>
                        <a14:foregroundMark x1="50167" y1="6500" x2="50167" y2="24333"/>
                      </a14:backgroundRemoval>
                    </a14:imgEffect>
                  </a14:imgLayer>
                </a14:imgProps>
              </a:ext>
              <a:ext uri="{28A0092B-C50C-407E-A947-70E740481C1C}">
                <a14:useLocalDpi xmlns:a14="http://schemas.microsoft.com/office/drawing/2010/main" val="0"/>
              </a:ext>
            </a:extLst>
          </a:blip>
          <a:srcRect/>
          <a:stretch>
            <a:fillRect/>
          </a:stretch>
        </p:blipFill>
        <p:spPr bwMode="auto">
          <a:xfrm>
            <a:off x="3601446" y="2992556"/>
            <a:ext cx="1946747" cy="194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276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82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1750" fill="hold"/>
                                        <p:tgtEl>
                                          <p:spTgt spid="4"/>
                                        </p:tgtEl>
                                        <p:attrNameLst>
                                          <p:attrName>ppt_w</p:attrName>
                                        </p:attrNameLst>
                                      </p:cBhvr>
                                      <p:tavLst>
                                        <p:tav tm="0">
                                          <p:val>
                                            <p:fltVal val="0"/>
                                          </p:val>
                                        </p:tav>
                                        <p:tav tm="100000">
                                          <p:val>
                                            <p:strVal val="#ppt_w"/>
                                          </p:val>
                                        </p:tav>
                                      </p:tavLst>
                                    </p:anim>
                                    <p:anim calcmode="lin" valueType="num">
                                      <p:cBhvr>
                                        <p:cTn id="13"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joven orando en la igle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07" y="554529"/>
            <a:ext cx="8008282" cy="570460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3493" name="Text Box 5"/>
          <p:cNvSpPr txBox="1">
            <a:spLocks noChangeArrowheads="1"/>
          </p:cNvSpPr>
          <p:nvPr/>
        </p:nvSpPr>
        <p:spPr bwMode="auto">
          <a:xfrm>
            <a:off x="1667992" y="2989670"/>
            <a:ext cx="4901742" cy="2800767"/>
          </a:xfrm>
          <a:prstGeom prst="rect">
            <a:avLst/>
          </a:prstGeom>
          <a:noFill/>
          <a:ln w="9525">
            <a:noFill/>
            <a:miter lim="800000"/>
            <a:headEnd/>
            <a:tailEnd/>
          </a:ln>
          <a:effectLst/>
          <a:scene3d>
            <a:camera prst="orthographicFront"/>
            <a:lightRig rig="threePt" dir="t"/>
          </a:scene3d>
          <a:sp3d>
            <a:bevelT prst="slope"/>
          </a:sp3d>
        </p:spPr>
        <p:txBody>
          <a:bodyPr wrap="square">
            <a:spAutoFit/>
          </a:bodyPr>
          <a:lstStyle/>
          <a:p>
            <a:pPr algn="ctr" fontAlgn="base">
              <a:spcBef>
                <a:spcPct val="0"/>
              </a:spcBef>
              <a:spcAft>
                <a:spcPct val="0"/>
              </a:spcAft>
              <a:defRPr/>
            </a:pPr>
            <a:r>
              <a:rPr lang="es-ES" sz="4400" b="1" dirty="0">
                <a:solidFill>
                  <a:srgbClr val="FFFF00"/>
                </a:solidFill>
                <a:effectLst>
                  <a:glow rad="101600">
                    <a:srgbClr val="000050">
                      <a:alpha val="60000"/>
                    </a:srgbClr>
                  </a:glow>
                  <a:outerShdw blurRad="50800" dist="38100" algn="l" rotWithShape="0">
                    <a:srgbClr val="00002A"/>
                  </a:outerShdw>
                </a:effectLst>
                <a:latin typeface="AR CENA" panose="02000000000000000000" pitchFamily="2" charset="0"/>
                <a:ea typeface="Adobe Gothic Std B" pitchFamily="34" charset="-128"/>
              </a:rPr>
              <a:t>¿Cómo es mi oración?</a:t>
            </a:r>
          </a:p>
          <a:p>
            <a:pPr algn="ctr" fontAlgn="base">
              <a:spcBef>
                <a:spcPct val="0"/>
              </a:spcBef>
              <a:spcAft>
                <a:spcPct val="0"/>
              </a:spcAft>
              <a:defRPr/>
            </a:pPr>
            <a:r>
              <a:rPr lang="es-PE" sz="4400" b="1" dirty="0">
                <a:solidFill>
                  <a:srgbClr val="FFFF00"/>
                </a:solidFill>
                <a:effectLst>
                  <a:glow rad="101600">
                    <a:srgbClr val="000050">
                      <a:alpha val="60000"/>
                    </a:srgbClr>
                  </a:glow>
                  <a:outerShdw blurRad="50800" dist="38100" algn="l" rotWithShape="0">
                    <a:srgbClr val="00002A"/>
                  </a:outerShdw>
                </a:effectLst>
                <a:latin typeface="AR CENA" panose="02000000000000000000" pitchFamily="2" charset="0"/>
                <a:ea typeface="Adobe Gothic Std B" pitchFamily="34" charset="-128"/>
              </a:rPr>
              <a:t>¿Está en relación con lo que dice el texto evangélico de hoy?</a:t>
            </a:r>
            <a:r>
              <a:rPr lang="es-ES" sz="4400" b="1" dirty="0">
                <a:solidFill>
                  <a:srgbClr val="FFFF00"/>
                </a:solidFill>
                <a:effectLst>
                  <a:glow rad="101600">
                    <a:srgbClr val="000050">
                      <a:alpha val="60000"/>
                    </a:srgbClr>
                  </a:glow>
                  <a:outerShdw blurRad="50800" dist="38100" algn="l" rotWithShape="0">
                    <a:srgbClr val="00002A"/>
                  </a:outerShdw>
                </a:effectLst>
                <a:latin typeface="AR CENA" panose="02000000000000000000" pitchFamily="2" charset="0"/>
                <a:ea typeface="Adobe Gothic Std B" pitchFamily="34" charset="-128"/>
              </a:rPr>
              <a:t> </a:t>
            </a:r>
          </a:p>
        </p:txBody>
      </p:sp>
      <p:sp>
        <p:nvSpPr>
          <p:cNvPr id="9" name="Text Box 4"/>
          <p:cNvSpPr txBox="1">
            <a:spLocks noChangeArrowheads="1"/>
          </p:cNvSpPr>
          <p:nvPr/>
        </p:nvSpPr>
        <p:spPr bwMode="auto">
          <a:xfrm>
            <a:off x="4118863" y="784018"/>
            <a:ext cx="4494726" cy="646331"/>
          </a:xfrm>
          <a:prstGeom prst="rect">
            <a:avLst/>
          </a:prstGeom>
          <a:noFill/>
          <a:ln w="9525">
            <a:noFill/>
            <a:miter lim="800000"/>
            <a:headEnd/>
            <a:tailEnd/>
          </a:ln>
          <a:effectLst/>
          <a:scene3d>
            <a:camera prst="orthographicFront"/>
            <a:lightRig rig="threePt" dir="t"/>
          </a:scene3d>
          <a:sp3d>
            <a:bevelT w="114300" prst="artDeco"/>
          </a:sp3d>
        </p:spPr>
        <p:txBody>
          <a:bodyPr wrap="square">
            <a:spAutoFit/>
          </a:bodyPr>
          <a:lstStyle/>
          <a:p>
            <a:pPr marL="571500" indent="-571500" algn="ctr" fontAlgn="base">
              <a:spcBef>
                <a:spcPct val="0"/>
              </a:spcBef>
              <a:spcAft>
                <a:spcPct val="0"/>
              </a:spcAft>
              <a:buFont typeface="Wingdings" panose="05000000000000000000" pitchFamily="2" charset="2"/>
              <a:buChar char="q"/>
              <a:defRPr/>
            </a:pPr>
            <a:r>
              <a:rPr lang="es-ES" sz="3600" b="1" dirty="0">
                <a:solidFill>
                  <a:srgbClr val="FFFF00"/>
                </a:solidFill>
                <a:effectLst>
                  <a:outerShdw blurRad="38100" dist="38100" dir="2700000" algn="tl">
                    <a:srgbClr val="000000">
                      <a:alpha val="43137"/>
                    </a:srgbClr>
                  </a:outerShdw>
                </a:effectLst>
                <a:latin typeface="Algerian" pitchFamily="82" charset="0"/>
              </a:rPr>
              <a:t>Cuando oren… </a:t>
            </a:r>
          </a:p>
        </p:txBody>
      </p:sp>
    </p:spTree>
    <p:extLst>
      <p:ext uri="{BB962C8B-B14F-4D97-AF65-F5344CB8AC3E}">
        <p14:creationId xmlns:p14="http://schemas.microsoft.com/office/powerpoint/2010/main" val="24659882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528" fill="hold" grpId="0" nodeType="afterEffect">
                                  <p:stCondLst>
                                    <p:cond delay="0"/>
                                  </p:stCondLst>
                                  <p:iterate type="lt">
                                    <p:tmPct val="10000"/>
                                  </p:iterate>
                                  <p:childTnLst>
                                    <p:set>
                                      <p:cBhvr>
                                        <p:cTn id="11" dur="1" fill="hold">
                                          <p:stCondLst>
                                            <p:cond delay="0"/>
                                          </p:stCondLst>
                                        </p:cTn>
                                        <p:tgtEl>
                                          <p:spTgt spid="63493"/>
                                        </p:tgtEl>
                                        <p:attrNameLst>
                                          <p:attrName>style.visibility</p:attrName>
                                        </p:attrNameLst>
                                      </p:cBhvr>
                                      <p:to>
                                        <p:strVal val="visible"/>
                                      </p:to>
                                    </p:set>
                                    <p:anim calcmode="lin" valueType="num">
                                      <p:cBhvr>
                                        <p:cTn id="12" dur="750" fill="hold"/>
                                        <p:tgtEl>
                                          <p:spTgt spid="63493"/>
                                        </p:tgtEl>
                                        <p:attrNameLst>
                                          <p:attrName>ppt_w</p:attrName>
                                        </p:attrNameLst>
                                      </p:cBhvr>
                                      <p:tavLst>
                                        <p:tav tm="0">
                                          <p:val>
                                            <p:fltVal val="0"/>
                                          </p:val>
                                        </p:tav>
                                        <p:tav tm="100000">
                                          <p:val>
                                            <p:strVal val="#ppt_w"/>
                                          </p:val>
                                        </p:tav>
                                      </p:tavLst>
                                    </p:anim>
                                    <p:anim calcmode="lin" valueType="num">
                                      <p:cBhvr>
                                        <p:cTn id="13" dur="750" fill="hold"/>
                                        <p:tgtEl>
                                          <p:spTgt spid="63493"/>
                                        </p:tgtEl>
                                        <p:attrNameLst>
                                          <p:attrName>ppt_h</p:attrName>
                                        </p:attrNameLst>
                                      </p:cBhvr>
                                      <p:tavLst>
                                        <p:tav tm="0">
                                          <p:val>
                                            <p:fltVal val="0"/>
                                          </p:val>
                                        </p:tav>
                                        <p:tav tm="100000">
                                          <p:val>
                                            <p:strVal val="#ppt_h"/>
                                          </p:val>
                                        </p:tav>
                                      </p:tavLst>
                                    </p:anim>
                                    <p:anim calcmode="lin" valueType="num">
                                      <p:cBhvr>
                                        <p:cTn id="14" dur="750" fill="hold"/>
                                        <p:tgtEl>
                                          <p:spTgt spid="63493"/>
                                        </p:tgtEl>
                                        <p:attrNameLst>
                                          <p:attrName>ppt_x</p:attrName>
                                        </p:attrNameLst>
                                      </p:cBhvr>
                                      <p:tavLst>
                                        <p:tav tm="0">
                                          <p:val>
                                            <p:fltVal val="0.5"/>
                                          </p:val>
                                        </p:tav>
                                        <p:tav tm="100000">
                                          <p:val>
                                            <p:strVal val="#ppt_x"/>
                                          </p:val>
                                        </p:tav>
                                      </p:tavLst>
                                    </p:anim>
                                    <p:anim calcmode="lin" valueType="num">
                                      <p:cBhvr>
                                        <p:cTn id="15" dur="750" fill="hold"/>
                                        <p:tgtEl>
                                          <p:spTgt spid="6349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joven orando en la igle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46" y="580511"/>
            <a:ext cx="7972026" cy="570887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4757" name="Text Box 5"/>
          <p:cNvSpPr txBox="1">
            <a:spLocks noChangeArrowheads="1"/>
          </p:cNvSpPr>
          <p:nvPr/>
        </p:nvSpPr>
        <p:spPr bwMode="auto">
          <a:xfrm>
            <a:off x="4637545" y="586328"/>
            <a:ext cx="3514945" cy="584775"/>
          </a:xfrm>
          <a:prstGeom prst="rect">
            <a:avLst/>
          </a:prstGeom>
          <a:solidFill>
            <a:srgbClr val="500000"/>
          </a:solidFill>
          <a:ln w="9525">
            <a:noFill/>
            <a:miter lim="800000"/>
            <a:headEnd/>
            <a:tailEnd/>
          </a:ln>
          <a:effectLst/>
          <a:scene3d>
            <a:camera prst="orthographicFront"/>
            <a:lightRig rig="threePt" dir="t"/>
          </a:scene3d>
          <a:sp3d>
            <a:bevelT w="114300" prst="hardEdge"/>
          </a:sp3d>
        </p:spPr>
        <p:txBody>
          <a:bodyPr wrap="square">
            <a:spAutoFit/>
          </a:bodyPr>
          <a:lstStyle/>
          <a:p>
            <a:pPr marL="571500" indent="-571500" algn="ctr" fontAlgn="base">
              <a:spcBef>
                <a:spcPct val="0"/>
              </a:spcBef>
              <a:spcAft>
                <a:spcPct val="0"/>
              </a:spcAft>
              <a:buClr>
                <a:srgbClr val="FFFF00"/>
              </a:buClr>
              <a:buFont typeface="Wingdings" panose="05000000000000000000" pitchFamily="2" charset="2"/>
              <a:buChar char="q"/>
              <a:defRPr/>
            </a:pPr>
            <a:r>
              <a:rPr lang="es-PE" sz="3200" b="1" dirty="0">
                <a:solidFill>
                  <a:srgbClr val="FFFFFF"/>
                </a:solidFill>
                <a:effectLst>
                  <a:outerShdw blurRad="38100" dist="38100" dir="2700000" algn="tl">
                    <a:srgbClr val="000000"/>
                  </a:outerShdw>
                </a:effectLst>
                <a:latin typeface="Arial" charset="0"/>
              </a:rPr>
              <a:t>Cuando oro: </a:t>
            </a:r>
            <a:endParaRPr lang="es-ES" sz="3200" b="1" dirty="0">
              <a:solidFill>
                <a:srgbClr val="FFFFFF"/>
              </a:solidFill>
              <a:effectLst>
                <a:outerShdw blurRad="38100" dist="38100" dir="2700000" algn="tl">
                  <a:srgbClr val="000000"/>
                </a:outerShdw>
              </a:effectLst>
              <a:latin typeface="Arial" charset="0"/>
            </a:endParaRPr>
          </a:p>
        </p:txBody>
      </p:sp>
      <p:sp>
        <p:nvSpPr>
          <p:cNvPr id="8" name="Text Box 6"/>
          <p:cNvSpPr txBox="1">
            <a:spLocks noChangeArrowheads="1"/>
          </p:cNvSpPr>
          <p:nvPr/>
        </p:nvSpPr>
        <p:spPr bwMode="auto">
          <a:xfrm>
            <a:off x="4443211" y="3271234"/>
            <a:ext cx="4252331" cy="2369880"/>
          </a:xfrm>
          <a:prstGeom prst="rect">
            <a:avLst/>
          </a:prstGeom>
          <a:noFill/>
          <a:ln w="9525">
            <a:noFill/>
            <a:miter lim="800000"/>
            <a:headEnd/>
            <a:tailEnd/>
          </a:ln>
          <a:scene3d>
            <a:camera prst="orthographicFront"/>
            <a:lightRig rig="threePt" dir="t"/>
          </a:scene3d>
          <a:sp3d>
            <a:bevelT prst="slope"/>
          </a:sp3d>
        </p:spPr>
        <p:txBody>
          <a:bodyPr wrap="square">
            <a:spAutoFit/>
          </a:bodyPr>
          <a:lstStyle/>
          <a:p>
            <a:pPr algn="ctr" fontAlgn="base">
              <a:spcBef>
                <a:spcPct val="0"/>
              </a:spcBef>
              <a:spcAft>
                <a:spcPct val="0"/>
              </a:spcAft>
              <a:defRPr/>
            </a:pPr>
            <a:r>
              <a:rPr lang="es-PE" sz="3700" b="1" dirty="0">
                <a:solidFill>
                  <a:srgbClr val="FFFF00"/>
                </a:solidFill>
                <a:effectLst>
                  <a:glow rad="101600">
                    <a:srgbClr val="000000">
                      <a:satMod val="175000"/>
                      <a:alpha val="40000"/>
                    </a:srgbClr>
                  </a:glow>
                  <a:outerShdw blurRad="50800" dist="38100" algn="l" rotWithShape="0">
                    <a:prstClr val="black"/>
                  </a:outerShdw>
                </a:effectLst>
                <a:latin typeface="Calibri Light" pitchFamily="34" charset="0"/>
              </a:rPr>
              <a:t>¿lo hago con fe, con convicción, con la certeza de ser escuchado por Dios?</a:t>
            </a:r>
            <a:endParaRPr lang="ca-ES" sz="3700" b="1" dirty="0">
              <a:solidFill>
                <a:srgbClr val="FFFF00"/>
              </a:solidFill>
              <a:effectLst>
                <a:glow rad="101600">
                  <a:srgbClr val="000000">
                    <a:satMod val="175000"/>
                    <a:alpha val="40000"/>
                  </a:srgbClr>
                </a:glow>
                <a:outerShdw blurRad="50800" dist="38100" algn="l" rotWithShape="0">
                  <a:prstClr val="black"/>
                </a:outerShdw>
              </a:effectLst>
              <a:latin typeface="Calibri Light" pitchFamily="34" charset="0"/>
            </a:endParaRPr>
          </a:p>
        </p:txBody>
      </p:sp>
    </p:spTree>
    <p:extLst>
      <p:ext uri="{BB962C8B-B14F-4D97-AF65-F5344CB8AC3E}">
        <p14:creationId xmlns:p14="http://schemas.microsoft.com/office/powerpoint/2010/main" val="16612775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74757"/>
                                        </p:tgtEl>
                                        <p:attrNameLst>
                                          <p:attrName>style.visibility</p:attrName>
                                        </p:attrNameLst>
                                      </p:cBhvr>
                                      <p:to>
                                        <p:strVal val="visible"/>
                                      </p:to>
                                    </p:set>
                                    <p:anim calcmode="lin" valueType="num">
                                      <p:cBhvr>
                                        <p:cTn id="7" dur="750" fill="hold"/>
                                        <p:tgtEl>
                                          <p:spTgt spid="74757"/>
                                        </p:tgtEl>
                                        <p:attrNameLst>
                                          <p:attrName>ppt_w</p:attrName>
                                        </p:attrNameLst>
                                      </p:cBhvr>
                                      <p:tavLst>
                                        <p:tav tm="0">
                                          <p:val>
                                            <p:fltVal val="0"/>
                                          </p:val>
                                        </p:tav>
                                        <p:tav tm="100000">
                                          <p:val>
                                            <p:strVal val="#ppt_w"/>
                                          </p:val>
                                        </p:tav>
                                      </p:tavLst>
                                    </p:anim>
                                    <p:anim calcmode="lin" valueType="num">
                                      <p:cBhvr>
                                        <p:cTn id="8" dur="750" fill="hold"/>
                                        <p:tgtEl>
                                          <p:spTgt spid="74757"/>
                                        </p:tgtEl>
                                        <p:attrNameLst>
                                          <p:attrName>ppt_h</p:attrName>
                                        </p:attrNameLst>
                                      </p:cBhvr>
                                      <p:tavLst>
                                        <p:tav tm="0">
                                          <p:val>
                                            <p:fltVal val="0"/>
                                          </p:val>
                                        </p:tav>
                                        <p:tav tm="100000">
                                          <p:val>
                                            <p:strVal val="#ppt_h"/>
                                          </p:val>
                                        </p:tav>
                                      </p:tavLst>
                                    </p:anim>
                                  </p:childTnLst>
                                </p:cTn>
                              </p:par>
                            </p:childTnLst>
                          </p:cTn>
                        </p:par>
                        <p:par>
                          <p:cTn id="9" fill="hold">
                            <p:stCondLst>
                              <p:cond delay="1425"/>
                            </p:stCondLst>
                            <p:childTnLst>
                              <p:par>
                                <p:cTn id="10" presetID="23" presetClass="entr" presetSubtype="528"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fltVal val="0"/>
                                          </p:val>
                                        </p:tav>
                                        <p:tav tm="100000">
                                          <p:val>
                                            <p:strVal val="#ppt_w"/>
                                          </p:val>
                                        </p:tav>
                                      </p:tavLst>
                                    </p:anim>
                                    <p:anim calcmode="lin" valueType="num">
                                      <p:cBhvr>
                                        <p:cTn id="13" dur="750" fill="hold"/>
                                        <p:tgtEl>
                                          <p:spTgt spid="8"/>
                                        </p:tgtEl>
                                        <p:attrNameLst>
                                          <p:attrName>ppt_h</p:attrName>
                                        </p:attrNameLst>
                                      </p:cBhvr>
                                      <p:tavLst>
                                        <p:tav tm="0">
                                          <p:val>
                                            <p:fltVal val="0"/>
                                          </p:val>
                                        </p:tav>
                                        <p:tav tm="100000">
                                          <p:val>
                                            <p:strVal val="#ppt_h"/>
                                          </p:val>
                                        </p:tav>
                                      </p:tavLst>
                                    </p:anim>
                                    <p:anim calcmode="lin" valueType="num">
                                      <p:cBhvr>
                                        <p:cTn id="14" dur="750" fill="hold"/>
                                        <p:tgtEl>
                                          <p:spTgt spid="8"/>
                                        </p:tgtEl>
                                        <p:attrNameLst>
                                          <p:attrName>ppt_x</p:attrName>
                                        </p:attrNameLst>
                                      </p:cBhvr>
                                      <p:tavLst>
                                        <p:tav tm="0">
                                          <p:val>
                                            <p:fltVal val="0.5"/>
                                          </p:val>
                                        </p:tav>
                                        <p:tav tm="100000">
                                          <p:val>
                                            <p:strVal val="#ppt_x"/>
                                          </p:val>
                                        </p:tav>
                                      </p:tavLst>
                                    </p:anim>
                                    <p:anim calcmode="lin" valueType="num">
                                      <p:cBhvr>
                                        <p:cTn id="15" dur="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1059"/>
          <a:stretch/>
        </p:blipFill>
        <p:spPr>
          <a:xfrm>
            <a:off x="550009" y="548061"/>
            <a:ext cx="8027320" cy="5749707"/>
          </a:xfrm>
          <a:prstGeom prst="rect">
            <a:avLst/>
          </a:prstGeom>
        </p:spPr>
      </p:pic>
      <p:sp>
        <p:nvSpPr>
          <p:cNvPr id="2" name="Rectángulo 1"/>
          <p:cNvSpPr/>
          <p:nvPr/>
        </p:nvSpPr>
        <p:spPr>
          <a:xfrm>
            <a:off x="1075384" y="2120665"/>
            <a:ext cx="6742092" cy="1754326"/>
          </a:xfrm>
          <a:prstGeom prst="rect">
            <a:avLst/>
          </a:prstGeom>
        </p:spPr>
        <p:txBody>
          <a:bodyPr wrap="square">
            <a:spAutoFit/>
          </a:bodyPr>
          <a:lstStyle/>
          <a:p>
            <a:pPr marL="571500" indent="-571500" algn="ctr" fontAlgn="base">
              <a:spcBef>
                <a:spcPct val="0"/>
              </a:spcBef>
              <a:spcAft>
                <a:spcPct val="0"/>
              </a:spcAft>
              <a:buClr>
                <a:srgbClr val="FFFF00"/>
              </a:buClr>
              <a:buFont typeface="Wingdings" panose="05000000000000000000" pitchFamily="2" charset="2"/>
              <a:buChar char="q"/>
              <a:defRPr/>
            </a:pPr>
            <a:r>
              <a:rPr lang="es-PE" sz="3600" b="1" dirty="0">
                <a:ln w="6600">
                  <a:solidFill>
                    <a:sysClr val="windowText" lastClr="000000"/>
                  </a:solidFill>
                  <a:prstDash val="solid"/>
                </a:ln>
                <a:solidFill>
                  <a:srgbClr val="FFFFFF"/>
                </a:solidFill>
                <a:effectLst>
                  <a:glow rad="101600">
                    <a:srgbClr val="000000">
                      <a:satMod val="175000"/>
                      <a:alpha val="40000"/>
                    </a:srgbClr>
                  </a:glow>
                  <a:outerShdw blurRad="50800" dist="38100" algn="l" rotWithShape="0">
                    <a:prstClr val="black"/>
                  </a:outerShdw>
                </a:effectLst>
                <a:latin typeface="Arial" charset="0"/>
              </a:rPr>
              <a:t>Según la parábola del amigo inoportuno, </a:t>
            </a:r>
          </a:p>
          <a:p>
            <a:pPr algn="ctr" fontAlgn="base">
              <a:spcBef>
                <a:spcPct val="0"/>
              </a:spcBef>
              <a:spcAft>
                <a:spcPct val="0"/>
              </a:spcAft>
              <a:buClr>
                <a:srgbClr val="FFFF00"/>
              </a:buClr>
              <a:defRPr/>
            </a:pPr>
            <a:r>
              <a:rPr lang="es-PE" sz="3600" b="1" dirty="0">
                <a:ln w="6600">
                  <a:solidFill>
                    <a:sysClr val="windowText" lastClr="000000"/>
                  </a:solidFill>
                  <a:prstDash val="solid"/>
                </a:ln>
                <a:solidFill>
                  <a:srgbClr val="FFFFFF"/>
                </a:solidFill>
                <a:effectLst>
                  <a:glow rad="101600">
                    <a:srgbClr val="000000">
                      <a:satMod val="175000"/>
                      <a:alpha val="40000"/>
                    </a:srgbClr>
                  </a:glow>
                  <a:outerShdw blurRad="50800" dist="38100" algn="l" rotWithShape="0">
                    <a:prstClr val="black"/>
                  </a:outerShdw>
                </a:effectLst>
                <a:latin typeface="Arial" charset="0"/>
              </a:rPr>
              <a:t>¿cómo debería orar? </a:t>
            </a:r>
            <a:endParaRPr lang="es-ES" sz="3600" b="1" dirty="0">
              <a:ln w="6600">
                <a:solidFill>
                  <a:sysClr val="windowText" lastClr="000000"/>
                </a:solidFill>
                <a:prstDash val="solid"/>
              </a:ln>
              <a:solidFill>
                <a:srgbClr val="FFFFFF"/>
              </a:solidFill>
              <a:effectLst>
                <a:glow rad="101600">
                  <a:srgbClr val="000000">
                    <a:satMod val="175000"/>
                    <a:alpha val="40000"/>
                  </a:srgbClr>
                </a:glow>
                <a:outerShdw blurRad="50800" dist="38100" algn="l" rotWithShape="0">
                  <a:prstClr val="black"/>
                </a:outerShdw>
              </a:effectLst>
              <a:latin typeface="Arial" charset="0"/>
            </a:endParaRPr>
          </a:p>
        </p:txBody>
      </p:sp>
    </p:spTree>
    <p:extLst>
      <p:ext uri="{BB962C8B-B14F-4D97-AF65-F5344CB8AC3E}">
        <p14:creationId xmlns:p14="http://schemas.microsoft.com/office/powerpoint/2010/main" val="24418823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6*min(max(#ppt_w*#ppt_h,.3),1)-7.4)/-.7*#ppt_w"/>
                                          </p:val>
                                        </p:tav>
                                        <p:tav tm="100000">
                                          <p:val>
                                            <p:strVal val="#ppt_w"/>
                                          </p:val>
                                        </p:tav>
                                      </p:tavLst>
                                    </p:anim>
                                    <p:anim calcmode="lin" valueType="num">
                                      <p:cBhvr>
                                        <p:cTn id="8" dur="750" fill="hold"/>
                                        <p:tgtEl>
                                          <p:spTgt spid="2"/>
                                        </p:tgtEl>
                                        <p:attrNameLst>
                                          <p:attrName>ppt_h</p:attrName>
                                        </p:attrNameLst>
                                      </p:cBhvr>
                                      <p:tavLst>
                                        <p:tav tm="0">
                                          <p:val>
                                            <p:strVal val="(6*min(max(#ppt_w*#ppt_h,.3),1)-7.4)/-.7*#ppt_h"/>
                                          </p:val>
                                        </p:tav>
                                        <p:tav tm="100000">
                                          <p:val>
                                            <p:strVal val="#ppt_h"/>
                                          </p:val>
                                        </p:tav>
                                      </p:tavLst>
                                    </p:anim>
                                    <p:anim calcmode="lin" valueType="num">
                                      <p:cBhvr>
                                        <p:cTn id="9" dur="750" fill="hold"/>
                                        <p:tgtEl>
                                          <p:spTgt spid="2"/>
                                        </p:tgtEl>
                                        <p:attrNameLst>
                                          <p:attrName>ppt_x</p:attrName>
                                        </p:attrNameLst>
                                      </p:cBhvr>
                                      <p:tavLst>
                                        <p:tav tm="0">
                                          <p:val>
                                            <p:fltVal val="0.5"/>
                                          </p:val>
                                        </p:tav>
                                        <p:tav tm="100000">
                                          <p:val>
                                            <p:strVal val="#ppt_x"/>
                                          </p:val>
                                        </p:tav>
                                      </p:tavLst>
                                    </p:anim>
                                    <p:anim calcmode="lin" valueType="num">
                                      <p:cBhvr>
                                        <p:cTn id="10" dur="75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90" y="581404"/>
            <a:ext cx="7973028" cy="5677730"/>
          </a:xfrm>
          <a:prstGeom prst="rect">
            <a:avLst/>
          </a:prstGeom>
        </p:spPr>
      </p:pic>
      <p:sp>
        <p:nvSpPr>
          <p:cNvPr id="57348" name="Text Box 4"/>
          <p:cNvSpPr txBox="1">
            <a:spLocks noChangeArrowheads="1"/>
          </p:cNvSpPr>
          <p:nvPr/>
        </p:nvSpPr>
        <p:spPr bwMode="auto">
          <a:xfrm>
            <a:off x="5841577" y="2700368"/>
            <a:ext cx="2561216" cy="3046988"/>
          </a:xfrm>
          <a:prstGeom prst="rect">
            <a:avLst/>
          </a:prstGeom>
          <a:noFill/>
          <a:ln w="9525">
            <a:noFill/>
            <a:miter lim="800000"/>
            <a:headEnd/>
            <a:tailEnd/>
          </a:ln>
          <a:effectLst/>
          <a:scene3d>
            <a:camera prst="orthographicFront"/>
            <a:lightRig rig="threePt" dir="t"/>
          </a:scene3d>
          <a:sp3d>
            <a:bevelT w="114300" prst="artDeco"/>
          </a:sp3d>
        </p:spPr>
        <p:txBody>
          <a:bodyPr wrap="square">
            <a:spAutoFit/>
          </a:bodyPr>
          <a:lstStyle/>
          <a:p>
            <a:pPr algn="ctr" fontAlgn="base">
              <a:spcBef>
                <a:spcPct val="0"/>
              </a:spcBef>
              <a:spcAft>
                <a:spcPct val="0"/>
              </a:spcAft>
              <a:defRPr/>
            </a:pPr>
            <a:r>
              <a:rPr lang="es-PE" sz="3200" b="1" dirty="0">
                <a:solidFill>
                  <a:srgbClr val="FFFFFF"/>
                </a:solidFill>
                <a:effectLst>
                  <a:glow rad="101600">
                    <a:srgbClr val="000000">
                      <a:satMod val="175000"/>
                      <a:alpha val="40000"/>
                    </a:srgbClr>
                  </a:glow>
                  <a:outerShdw blurRad="50800" dist="38100" algn="l" rotWithShape="0">
                    <a:prstClr val="black">
                      <a:alpha val="86000"/>
                    </a:prstClr>
                  </a:outerShdw>
                </a:effectLst>
                <a:latin typeface="Britannic Bold" panose="020B0903060703020204" pitchFamily="34" charset="0"/>
              </a:rPr>
              <a:t>¿cómo debe ser nuestra oración?,                ¿qué debemos buscar?</a:t>
            </a:r>
          </a:p>
        </p:txBody>
      </p:sp>
      <p:sp>
        <p:nvSpPr>
          <p:cNvPr id="6" name="Text Box 4"/>
          <p:cNvSpPr txBox="1">
            <a:spLocks noChangeArrowheads="1"/>
          </p:cNvSpPr>
          <p:nvPr/>
        </p:nvSpPr>
        <p:spPr bwMode="auto">
          <a:xfrm>
            <a:off x="495295" y="684432"/>
            <a:ext cx="3226699" cy="403187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57200" indent="-457200" fontAlgn="base">
              <a:spcBef>
                <a:spcPct val="0"/>
              </a:spcBef>
              <a:spcAft>
                <a:spcPct val="0"/>
              </a:spcAft>
              <a:buFont typeface="Wingdings" panose="05000000000000000000" pitchFamily="2" charset="2"/>
              <a:buChar char="q"/>
              <a:defRPr/>
            </a:pPr>
            <a:r>
              <a:rPr lang="es-PE" sz="3200" b="1" dirty="0">
                <a:solidFill>
                  <a:srgbClr val="FFFFFF"/>
                </a:solidFill>
                <a:effectLst>
                  <a:glow rad="101600">
                    <a:srgbClr val="000000">
                      <a:satMod val="175000"/>
                      <a:alpha val="40000"/>
                    </a:srgbClr>
                  </a:glow>
                  <a:outerShdw blurRad="50800" dist="38100" algn="l" rotWithShape="0">
                    <a:prstClr val="black"/>
                  </a:outerShdw>
                </a:effectLst>
                <a:latin typeface="Bodoni MT Black" panose="02070A03080606020203" pitchFamily="18" charset="0"/>
              </a:rPr>
              <a:t>¿Qué enseñanza nos deja la parábola del pan y del pescado?, siendo así, </a:t>
            </a:r>
            <a:endParaRPr lang="es-ES" sz="3200" b="1" dirty="0">
              <a:solidFill>
                <a:srgbClr val="FFFFFF"/>
              </a:solidFill>
              <a:effectLst>
                <a:glow rad="101600">
                  <a:srgbClr val="000000">
                    <a:satMod val="175000"/>
                    <a:alpha val="40000"/>
                  </a:srgbClr>
                </a:glow>
                <a:outerShdw blurRad="50800" dist="38100" algn="l" rotWithShape="0">
                  <a:prstClr val="black"/>
                </a:outerShdw>
              </a:effectLst>
              <a:latin typeface="Bodoni MT Black" panose="02070A03080606020203" pitchFamily="18" charset="0"/>
            </a:endParaRPr>
          </a:p>
        </p:txBody>
      </p:sp>
    </p:spTree>
    <p:extLst>
      <p:ext uri="{BB962C8B-B14F-4D97-AF65-F5344CB8AC3E}">
        <p14:creationId xmlns:p14="http://schemas.microsoft.com/office/powerpoint/2010/main" val="30312626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ppt_x</p:attrName>
                                        </p:attrNameLst>
                                      </p:cBhvr>
                                      <p:tavLst>
                                        <p:tav tm="0">
                                          <p:val>
                                            <p:fltVal val="0.5"/>
                                          </p:val>
                                        </p:tav>
                                        <p:tav tm="100000">
                                          <p:val>
                                            <p:strVal val="#ppt_x"/>
                                          </p:val>
                                        </p:tav>
                                      </p:tavLst>
                                    </p:anim>
                                    <p:anim calcmode="lin" valueType="num">
                                      <p:cBhvr>
                                        <p:cTn id="10" dur="75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510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57348"/>
                                        </p:tgtEl>
                                        <p:attrNameLst>
                                          <p:attrName>style.visibility</p:attrName>
                                        </p:attrNameLst>
                                      </p:cBhvr>
                                      <p:to>
                                        <p:strVal val="visible"/>
                                      </p:to>
                                    </p:set>
                                    <p:anim calcmode="lin" valueType="num">
                                      <p:cBhvr>
                                        <p:cTn id="14" dur="750" fill="hold"/>
                                        <p:tgtEl>
                                          <p:spTgt spid="57348"/>
                                        </p:tgtEl>
                                        <p:attrNameLst>
                                          <p:attrName>ppt_w</p:attrName>
                                        </p:attrNameLst>
                                      </p:cBhvr>
                                      <p:tavLst>
                                        <p:tav tm="0">
                                          <p:val>
                                            <p:fltVal val="0"/>
                                          </p:val>
                                        </p:tav>
                                        <p:tav tm="100000">
                                          <p:val>
                                            <p:strVal val="#ppt_w"/>
                                          </p:val>
                                        </p:tav>
                                      </p:tavLst>
                                    </p:anim>
                                    <p:anim calcmode="lin" valueType="num">
                                      <p:cBhvr>
                                        <p:cTn id="15" dur="750" fill="hold"/>
                                        <p:tgtEl>
                                          <p:spTgt spid="57348"/>
                                        </p:tgtEl>
                                        <p:attrNameLst>
                                          <p:attrName>ppt_h</p:attrName>
                                        </p:attrNameLst>
                                      </p:cBhvr>
                                      <p:tavLst>
                                        <p:tav tm="0">
                                          <p:val>
                                            <p:fltVal val="0"/>
                                          </p:val>
                                        </p:tav>
                                        <p:tav tm="100000">
                                          <p:val>
                                            <p:strVal val="#ppt_h"/>
                                          </p:val>
                                        </p:tav>
                                      </p:tavLst>
                                    </p:anim>
                                    <p:anim calcmode="lin" valueType="num">
                                      <p:cBhvr>
                                        <p:cTn id="16" dur="750" fill="hold"/>
                                        <p:tgtEl>
                                          <p:spTgt spid="57348"/>
                                        </p:tgtEl>
                                        <p:attrNameLst>
                                          <p:attrName>ppt_x</p:attrName>
                                        </p:attrNameLst>
                                      </p:cBhvr>
                                      <p:tavLst>
                                        <p:tav tm="0">
                                          <p:val>
                                            <p:fltVal val="0.5"/>
                                          </p:val>
                                        </p:tav>
                                        <p:tav tm="100000">
                                          <p:val>
                                            <p:strVal val="#ppt_x"/>
                                          </p:val>
                                        </p:tav>
                                      </p:tavLst>
                                    </p:anim>
                                    <p:anim calcmode="lin" valueType="num">
                                      <p:cBhvr>
                                        <p:cTn id="17" dur="750" fill="hold"/>
                                        <p:tgtEl>
                                          <p:spTgt spid="5734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orando delante de Dios"/>
          <p:cNvPicPr>
            <a:picLocks noChangeAspect="1" noChangeArrowheads="1"/>
          </p:cNvPicPr>
          <p:nvPr/>
        </p:nvPicPr>
        <p:blipFill rotWithShape="1">
          <a:blip r:embed="rId2">
            <a:extLst>
              <a:ext uri="{28A0092B-C50C-407E-A947-70E740481C1C}">
                <a14:useLocalDpi xmlns:a14="http://schemas.microsoft.com/office/drawing/2010/main" val="0"/>
              </a:ext>
            </a:extLst>
          </a:blip>
          <a:srcRect r="14228"/>
          <a:stretch/>
        </p:blipFill>
        <p:spPr bwMode="auto">
          <a:xfrm>
            <a:off x="553792" y="582880"/>
            <a:ext cx="7997780" cy="567625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463563" y="1940869"/>
            <a:ext cx="4533440" cy="3785652"/>
          </a:xfrm>
          <a:prstGeom prst="rect">
            <a:avLst/>
          </a:prstGeom>
          <a:noFill/>
          <a:ln w="9525">
            <a:noFill/>
            <a:miter lim="800000"/>
            <a:headEnd/>
            <a:tailEnd/>
          </a:ln>
          <a:effectLst>
            <a:softEdge rad="127000"/>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PE" sz="2400" b="1" u="sng" dirty="0">
                <a:solidFill>
                  <a:srgbClr val="FFFFFF"/>
                </a:solidFill>
                <a:effectLst>
                  <a:glow rad="63500">
                    <a:srgbClr val="000000">
                      <a:satMod val="175000"/>
                      <a:alpha val="40000"/>
                    </a:srgbClr>
                  </a:glow>
                  <a:outerShdw blurRad="50800" dist="38100" algn="l" rotWithShape="0">
                    <a:prstClr val="black"/>
                  </a:outerShdw>
                </a:effectLst>
                <a:latin typeface="Arial" pitchFamily="34" charset="0"/>
                <a:cs typeface="Arial" pitchFamily="34" charset="0"/>
              </a:rPr>
              <a:t>Motivación</a:t>
            </a:r>
            <a:r>
              <a:rPr lang="es-PE" sz="2400" b="1" dirty="0">
                <a:solidFill>
                  <a:srgbClr val="FFFFFF"/>
                </a:solidFill>
                <a:effectLst>
                  <a:glow rad="63500">
                    <a:srgbClr val="000000">
                      <a:satMod val="175000"/>
                      <a:alpha val="40000"/>
                    </a:srgbClr>
                  </a:glow>
                  <a:outerShdw blurRad="50800" dist="38100" algn="l" rotWithShape="0">
                    <a:prstClr val="black"/>
                  </a:outerShdw>
                </a:effectLst>
                <a:latin typeface="Arial" pitchFamily="34" charset="0"/>
                <a:cs typeface="Arial" pitchFamily="34" charset="0"/>
              </a:rPr>
              <a:t>: Jesús, el Señor, nos ha enseñado a orar. Por eso nos ponemos ante la presencia del Padre y le expresamos todo lo que nos ha sugerido la lectura y meditación de este pasaje, con la absoluta confianza que nos concede el mejor don:  su Espíritu.</a:t>
            </a:r>
            <a:endParaRPr lang="es-ES_tradnl" sz="2400" b="1" dirty="0">
              <a:solidFill>
                <a:srgbClr val="FFFFFF"/>
              </a:solidFill>
              <a:effectLst>
                <a:glow rad="63500">
                  <a:srgbClr val="000000">
                    <a:satMod val="175000"/>
                    <a:alpha val="40000"/>
                  </a:srgbClr>
                </a:glow>
                <a:outerShdw blurRad="50800" dist="38100" algn="l" rotWithShape="0">
                  <a:prstClr val="black"/>
                </a:outerShdw>
              </a:effectLst>
              <a:latin typeface="Arial" pitchFamily="34" charset="0"/>
              <a:cs typeface="Arial" pitchFamily="34" charset="0"/>
            </a:endParaRPr>
          </a:p>
        </p:txBody>
      </p:sp>
      <p:sp>
        <p:nvSpPr>
          <p:cNvPr id="5" name="AutoShape 212"/>
          <p:cNvSpPr>
            <a:spLocks noChangeArrowheads="1"/>
          </p:cNvSpPr>
          <p:nvPr/>
        </p:nvSpPr>
        <p:spPr bwMode="auto">
          <a:xfrm>
            <a:off x="678416" y="649434"/>
            <a:ext cx="3236761" cy="986183"/>
          </a:xfrm>
          <a:prstGeom prst="roundRect">
            <a:avLst>
              <a:gd name="adj" fmla="val 16667"/>
            </a:avLst>
          </a:prstGeom>
          <a:solidFill>
            <a:srgbClr val="0A770A"/>
          </a:solidFill>
          <a:ln w="12700">
            <a:solidFill>
              <a:srgbClr val="70AD47"/>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r>
              <a:rPr lang="es-ES_tradnl" sz="1600" b="1" dirty="0">
                <a:solidFill>
                  <a:srgbClr val="FFFF00"/>
                </a:solidFill>
                <a:ea typeface="Times New Roman" panose="02020603050405020304" pitchFamily="18" charset="0"/>
              </a:rPr>
              <a:t>ORATIO</a:t>
            </a:r>
            <a:endParaRPr lang="es-PE" sz="1600" b="1" dirty="0">
              <a:solidFill>
                <a:srgbClr val="FFFF00"/>
              </a:solidFill>
              <a:ea typeface="Times New Roman" panose="02020603050405020304" pitchFamily="18" charset="0"/>
            </a:endParaRPr>
          </a:p>
          <a:p>
            <a:pPr indent="19050" algn="ctr"/>
            <a:r>
              <a:rPr lang="es-ES_tradnl" sz="1600" b="1" dirty="0">
                <a:solidFill>
                  <a:srgbClr val="FFFFFF"/>
                </a:solidFill>
                <a:ea typeface="Times New Roman" panose="02020603050405020304" pitchFamily="18" charset="0"/>
              </a:rPr>
              <a:t>¿Qué le digo al Señor motivado por su Palabra?</a:t>
            </a:r>
            <a:endParaRPr lang="es-PE" sz="1600" dirty="0">
              <a:solidFill>
                <a:srgbClr val="880000"/>
              </a:solidFill>
              <a:ea typeface="Times New Roman" panose="02020603050405020304" pitchFamily="18" charset="0"/>
            </a:endParaRPr>
          </a:p>
          <a:p>
            <a:pPr indent="19050" algn="ctr"/>
            <a:r>
              <a:rPr lang="es-ES_tradnl" sz="1400" b="1" dirty="0">
                <a:solidFill>
                  <a:srgbClr val="FFFFFF"/>
                </a:solidFill>
                <a:ea typeface="Times New Roman" panose="02020603050405020304" pitchFamily="18" charset="0"/>
              </a:rPr>
              <a:t> </a:t>
            </a:r>
            <a:endParaRPr lang="es-PE" sz="2000" dirty="0">
              <a:solidFill>
                <a:srgbClr val="880000"/>
              </a:solidFill>
              <a:ea typeface="Times New Roman" panose="02020603050405020304" pitchFamily="18" charset="0"/>
            </a:endParaRPr>
          </a:p>
        </p:txBody>
      </p:sp>
    </p:spTree>
    <p:extLst>
      <p:ext uri="{BB962C8B-B14F-4D97-AF65-F5344CB8AC3E}">
        <p14:creationId xmlns:p14="http://schemas.microsoft.com/office/powerpoint/2010/main" val="681174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strVal val="4/3*#ppt_w"/>
                                          </p:val>
                                        </p:tav>
                                        <p:tav tm="100000">
                                          <p:val>
                                            <p:strVal val="#ppt_w"/>
                                          </p:val>
                                        </p:tav>
                                      </p:tavLst>
                                    </p:anim>
                                    <p:anim calcmode="lin" valueType="num">
                                      <p:cBhvr>
                                        <p:cTn id="8" dur="750" fill="hold"/>
                                        <p:tgtEl>
                                          <p:spTgt spid="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58554"/>
            <a:ext cx="8064896" cy="5726336"/>
          </a:xfrm>
          <a:prstGeom prst="rect">
            <a:avLst/>
          </a:prstGeom>
          <a:scene3d>
            <a:camera prst="orthographicFront"/>
            <a:lightRig rig="threePt" dir="t"/>
          </a:scene3d>
          <a:sp3d>
            <a:bevelT w="152400" h="50800" prst="softRound"/>
          </a:sp3d>
        </p:spPr>
      </p:pic>
      <p:sp>
        <p:nvSpPr>
          <p:cNvPr id="2" name="1 Rectángulo"/>
          <p:cNvSpPr/>
          <p:nvPr/>
        </p:nvSpPr>
        <p:spPr>
          <a:xfrm>
            <a:off x="539552" y="5084561"/>
            <a:ext cx="8064896" cy="1200329"/>
          </a:xfrm>
          <a:prstGeom prst="rect">
            <a:avLst/>
          </a:prstGeom>
        </p:spPr>
        <p:txBody>
          <a:bodyPr wrap="square">
            <a:spAutoFit/>
          </a:bodyPr>
          <a:lstStyle/>
          <a:p>
            <a:pPr algn="ctr" fontAlgn="base">
              <a:spcBef>
                <a:spcPct val="0"/>
              </a:spcBef>
              <a:spcAft>
                <a:spcPct val="0"/>
              </a:spcAft>
            </a:pPr>
            <a:r>
              <a:rPr lang="es-ES_tradnl" sz="2400" b="1" dirty="0">
                <a:solidFill>
                  <a:srgbClr val="FFFF00"/>
                </a:solidFill>
                <a:effectLst>
                  <a:glow rad="101600">
                    <a:srgbClr val="000000">
                      <a:satMod val="175000"/>
                      <a:alpha val="40000"/>
                    </a:srgbClr>
                  </a:glow>
                  <a:outerShdw blurRad="50800" dist="38100" algn="l" rotWithShape="0">
                    <a:prstClr val="black"/>
                  </a:outerShdw>
                </a:effectLst>
                <a:latin typeface="Calibri Light" pitchFamily="34" charset="0"/>
              </a:rPr>
              <a:t>Luego de un tiempo de oración personal, podemos compartir en voz alta nuestra oración, siempre dirigiéndonos a Dios mediante la alabanza, la acción de gracias o la súplica confiada.</a:t>
            </a:r>
            <a:endParaRPr lang="es-PE" sz="2400" b="1" dirty="0">
              <a:solidFill>
                <a:srgbClr val="FFFF00"/>
              </a:solidFill>
              <a:effectLst>
                <a:glow rad="101600">
                  <a:srgbClr val="000000">
                    <a:satMod val="175000"/>
                    <a:alpha val="40000"/>
                  </a:srgbClr>
                </a:glow>
                <a:outerShdw blurRad="50800" dist="38100" algn="l" rotWithShape="0">
                  <a:prstClr val="black"/>
                </a:outerShdw>
              </a:effectLst>
              <a:latin typeface="Calibri Light" pitchFamily="34" charset="0"/>
            </a:endParaRPr>
          </a:p>
        </p:txBody>
      </p:sp>
    </p:spTree>
    <p:extLst>
      <p:ext uri="{BB962C8B-B14F-4D97-AF65-F5344CB8AC3E}">
        <p14:creationId xmlns:p14="http://schemas.microsoft.com/office/powerpoint/2010/main" val="15453914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lh3.googleusercontent.com/xaJCq5od6x-xVZc8SVFHX55SOdwWaasxOEM2vqq2hSm9PM9j4zLcdGBvClHuwsO10K7aV8GQpFJO-Vukp3ePnV7mhp7ts6BTJUWw38DX2N7oeTujeHy9aYDNIgZtJ0lLTOqWD8EA43gSwVZjsUPCV-LHHiUMvG6lrhyGEf8TT3iiv5EhvY2GGRIQ_G38jYF4joJCUD7QAa4RMZ9HLvCxTKpczY6Zpo619nBGiKLkuW11HAfVZjv_2-reTNaJa2Tpw5opruGK_k_A9sS6dHEQjXVQOT1RjsiEJrdHD_UyxkY2x-iqjdPeKy2EMz8teTzpeJLzbH1sxF813F06nAR5kq8XKeFJHqKcLXOMiIw3AopECdYxMgpkBqI5SnCsWqh0O9wqnadsrauRGUN8AsLhrE6EJA3l56mr5fiMuaJMm48lwFQhAe8eljV5XC-LlAO-zJxp4ZlTH7v5C0TKUHNDhozh_mgdhuC7ZEcaOr83tQGQmrXnW3x7qLx7Vv2g0RpUWsFQKouc4e50tssCQEtPIo2jAG4pTFvLJL27u1MaLVdL1FrqMNnSg7ZxalScmy5JIYm6ztFYzVoe-URv0U6CIJnFCSgJZmVgMWd8M5bpBbY9TOUfHRBHWbTYpzkKGlMYVAc6gla1r8On38UNiWza_Lg_-B9LykLV=w1024-h576-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57" y="561556"/>
            <a:ext cx="7958115" cy="567575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102" name="Rectangle 6"/>
          <p:cNvSpPr>
            <a:spLocks noChangeArrowheads="1"/>
          </p:cNvSpPr>
          <p:nvPr/>
        </p:nvSpPr>
        <p:spPr bwMode="auto">
          <a:xfrm>
            <a:off x="4179577" y="2826668"/>
            <a:ext cx="4371995" cy="2677656"/>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ca-ES" sz="2800" b="1" dirty="0">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Te </a:t>
            </a:r>
            <a:r>
              <a:rPr lang="ca-ES" sz="2800" b="1" dirty="0" err="1">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doy</a:t>
            </a:r>
            <a:r>
              <a:rPr lang="ca-ES" sz="2800" b="1" dirty="0">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 </a:t>
            </a:r>
            <a:r>
              <a:rPr lang="ca-ES" sz="2800" b="1" dirty="0" err="1">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gracias</a:t>
            </a:r>
            <a:r>
              <a:rPr lang="ca-ES" sz="2800" b="1" dirty="0">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 </a:t>
            </a:r>
            <a:r>
              <a:rPr lang="ca-ES" sz="2800" b="1" dirty="0" err="1">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Señor</a:t>
            </a:r>
            <a:r>
              <a:rPr lang="ca-ES" sz="2800" b="1" dirty="0">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 de </a:t>
            </a:r>
            <a:r>
              <a:rPr lang="ca-ES" sz="2800" b="1" dirty="0" err="1">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todo</a:t>
            </a:r>
            <a:r>
              <a:rPr lang="ca-ES" sz="2800" b="1" dirty="0">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 </a:t>
            </a:r>
            <a:r>
              <a:rPr lang="ca-ES" sz="2800" b="1" dirty="0" err="1">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corazón</a:t>
            </a:r>
            <a:r>
              <a:rPr lang="ca-ES" sz="2800" b="1" dirty="0">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a:t>
            </a:r>
          </a:p>
          <a:p>
            <a:pPr algn="ctr" fontAlgn="base">
              <a:spcBef>
                <a:spcPct val="0"/>
              </a:spcBef>
              <a:spcAft>
                <a:spcPct val="0"/>
              </a:spcAft>
            </a:pPr>
            <a:r>
              <a:rPr lang="ca-ES" sz="2800" b="1" dirty="0" err="1">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delante</a:t>
            </a:r>
            <a:r>
              <a:rPr lang="ca-ES" sz="2800" b="1" dirty="0">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 de los </a:t>
            </a:r>
            <a:r>
              <a:rPr lang="ca-ES" sz="2800" b="1" dirty="0" err="1">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ángeles</a:t>
            </a:r>
            <a:r>
              <a:rPr lang="ca-ES" sz="2800" b="1" dirty="0">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 tocaré para </a:t>
            </a:r>
            <a:r>
              <a:rPr lang="ca-ES" sz="2800" b="1" dirty="0" err="1">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tí</a:t>
            </a:r>
            <a:r>
              <a:rPr lang="ca-ES" sz="2800" b="1" dirty="0">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a:t>
            </a:r>
          </a:p>
          <a:p>
            <a:pPr algn="ctr" fontAlgn="base">
              <a:spcBef>
                <a:spcPct val="0"/>
              </a:spcBef>
              <a:spcAft>
                <a:spcPct val="0"/>
              </a:spcAft>
            </a:pPr>
            <a:r>
              <a:rPr lang="ca-ES" sz="2800" b="1" dirty="0">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me postraré </a:t>
            </a:r>
            <a:r>
              <a:rPr lang="ca-ES" sz="2800" b="1" dirty="0" err="1">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hacia</a:t>
            </a:r>
            <a:r>
              <a:rPr lang="ca-ES" sz="2800" b="1" dirty="0">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 tu </a:t>
            </a:r>
            <a:r>
              <a:rPr lang="ca-ES" sz="2800" b="1" dirty="0" err="1">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santuario</a:t>
            </a:r>
            <a:r>
              <a:rPr lang="ca-ES" sz="2800" b="1" dirty="0">
                <a:solidFill>
                  <a:srgbClr val="FFFF99"/>
                </a:solidFill>
                <a:effectLst>
                  <a:glow rad="127000">
                    <a:srgbClr val="000000">
                      <a:satMod val="175000"/>
                      <a:alpha val="40000"/>
                    </a:srgbClr>
                  </a:glow>
                  <a:outerShdw blurRad="50800" dist="38100" algn="l" rotWithShape="0">
                    <a:prstClr val="black"/>
                  </a:outerShdw>
                </a:effectLst>
                <a:cs typeface="Times New Roman" panose="02020603050405020304" pitchFamily="18" charset="0"/>
              </a:rPr>
              <a:t>.</a:t>
            </a:r>
          </a:p>
        </p:txBody>
      </p:sp>
      <p:sp>
        <p:nvSpPr>
          <p:cNvPr id="6" name="Rectangle 4"/>
          <p:cNvSpPr>
            <a:spLocks noChangeArrowheads="1"/>
          </p:cNvSpPr>
          <p:nvPr/>
        </p:nvSpPr>
        <p:spPr bwMode="auto">
          <a:xfrm>
            <a:off x="800082" y="5652537"/>
            <a:ext cx="8092398" cy="584775"/>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fontAlgn="base">
              <a:spcBef>
                <a:spcPct val="0"/>
              </a:spcBef>
              <a:spcAft>
                <a:spcPct val="0"/>
              </a:spcAft>
            </a:pPr>
            <a:r>
              <a:rPr lang="ca-ES" sz="3200" b="1" dirty="0" err="1">
                <a:solidFill>
                  <a:srgbClr val="FFFF00"/>
                </a:solidFill>
              </a:rPr>
              <a:t>Cuando</a:t>
            </a:r>
            <a:r>
              <a:rPr lang="ca-ES" sz="3200" b="1" dirty="0">
                <a:solidFill>
                  <a:srgbClr val="FFFF00"/>
                </a:solidFill>
              </a:rPr>
              <a:t> te </a:t>
            </a:r>
            <a:r>
              <a:rPr lang="ca-ES" sz="3200" b="1" dirty="0" err="1">
                <a:solidFill>
                  <a:srgbClr val="FFFF00"/>
                </a:solidFill>
              </a:rPr>
              <a:t>invoqué</a:t>
            </a:r>
            <a:r>
              <a:rPr lang="ca-ES" sz="3200" b="1" dirty="0">
                <a:solidFill>
                  <a:srgbClr val="FFFF00"/>
                </a:solidFill>
              </a:rPr>
              <a:t>, </a:t>
            </a:r>
            <a:r>
              <a:rPr lang="ca-ES" sz="3200" b="1" dirty="0" err="1">
                <a:solidFill>
                  <a:srgbClr val="FFFF00"/>
                </a:solidFill>
              </a:rPr>
              <a:t>Señor</a:t>
            </a:r>
            <a:r>
              <a:rPr lang="ca-ES" sz="3200" b="1" dirty="0">
                <a:solidFill>
                  <a:srgbClr val="FFFF00"/>
                </a:solidFill>
              </a:rPr>
              <a:t>, me </a:t>
            </a:r>
            <a:r>
              <a:rPr lang="ca-ES" sz="3200" b="1" dirty="0" err="1">
                <a:solidFill>
                  <a:srgbClr val="FFFF00"/>
                </a:solidFill>
              </a:rPr>
              <a:t>escuchaste</a:t>
            </a:r>
            <a:endParaRPr lang="ca-ES" sz="3200" b="1" dirty="0">
              <a:solidFill>
                <a:srgbClr val="FFFF00"/>
              </a:solidFill>
            </a:endParaRPr>
          </a:p>
        </p:txBody>
      </p:sp>
      <p:sp>
        <p:nvSpPr>
          <p:cNvPr id="3" name="CuadroTexto 2"/>
          <p:cNvSpPr txBox="1"/>
          <p:nvPr/>
        </p:nvSpPr>
        <p:spPr>
          <a:xfrm>
            <a:off x="3466843" y="1207195"/>
            <a:ext cx="2211342" cy="584775"/>
          </a:xfrm>
          <a:prstGeom prst="rect">
            <a:avLst/>
          </a:prstGeom>
          <a:noFill/>
        </p:spPr>
        <p:txBody>
          <a:bodyPr wrap="square" rtlCol="0">
            <a:spAutoFit/>
          </a:bodyPr>
          <a:lstStyle/>
          <a:p>
            <a:r>
              <a:rPr lang="es-PE" sz="3200" b="1" dirty="0">
                <a:solidFill>
                  <a:srgbClr val="C00000"/>
                </a:solidFill>
                <a:effectLst>
                  <a:outerShdw blurRad="38100" dist="38100" dir="2700000" algn="tl">
                    <a:srgbClr val="000000">
                      <a:alpha val="43137"/>
                    </a:srgbClr>
                  </a:outerShdw>
                </a:effectLst>
              </a:rPr>
              <a:t>Salmo 137</a:t>
            </a:r>
          </a:p>
        </p:txBody>
      </p:sp>
    </p:spTree>
    <p:extLst>
      <p:ext uri="{BB962C8B-B14F-4D97-AF65-F5344CB8AC3E}">
        <p14:creationId xmlns:p14="http://schemas.microsoft.com/office/powerpoint/2010/main" val="24773948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4102"/>
                                        </p:tgtEl>
                                        <p:attrNameLst>
                                          <p:attrName>style.visibility</p:attrName>
                                        </p:attrNameLst>
                                      </p:cBhvr>
                                      <p:to>
                                        <p:strVal val="visible"/>
                                      </p:to>
                                    </p:set>
                                    <p:anim calcmode="lin" valueType="num">
                                      <p:cBhvr>
                                        <p:cTn id="7" dur="750" fill="hold"/>
                                        <p:tgtEl>
                                          <p:spTgt spid="4102"/>
                                        </p:tgtEl>
                                        <p:attrNameLst>
                                          <p:attrName>ppt_w</p:attrName>
                                        </p:attrNameLst>
                                      </p:cBhvr>
                                      <p:tavLst>
                                        <p:tav tm="0">
                                          <p:val>
                                            <p:strVal val="4/3*#ppt_w"/>
                                          </p:val>
                                        </p:tav>
                                        <p:tav tm="100000">
                                          <p:val>
                                            <p:strVal val="#ppt_w"/>
                                          </p:val>
                                        </p:tav>
                                      </p:tavLst>
                                    </p:anim>
                                    <p:anim calcmode="lin" valueType="num">
                                      <p:cBhvr>
                                        <p:cTn id="8" dur="750" fill="hold"/>
                                        <p:tgtEl>
                                          <p:spTgt spid="4102"/>
                                        </p:tgtEl>
                                        <p:attrNameLst>
                                          <p:attrName>ppt_h</p:attrName>
                                        </p:attrNameLst>
                                      </p:cBhvr>
                                      <p:tavLst>
                                        <p:tav tm="0">
                                          <p:val>
                                            <p:strVal val="4/3*#ppt_h"/>
                                          </p:val>
                                        </p:tav>
                                        <p:tav tm="100000">
                                          <p:val>
                                            <p:strVal val="#ppt_h"/>
                                          </p:val>
                                        </p:tav>
                                      </p:tavLst>
                                    </p:anim>
                                  </p:childTnLst>
                                </p:cTn>
                              </p:par>
                            </p:childTnLst>
                          </p:cTn>
                        </p:par>
                        <p:par>
                          <p:cTn id="9" fill="hold">
                            <p:stCondLst>
                              <p:cond delay="7500"/>
                            </p:stCondLst>
                            <p:childTnLst>
                              <p:par>
                                <p:cTn id="10" presetID="23" presetClass="entr" presetSubtype="288"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strVal val="4/3*#ppt_w"/>
                                          </p:val>
                                        </p:tav>
                                        <p:tav tm="100000">
                                          <p:val>
                                            <p:strVal val="#ppt_w"/>
                                          </p:val>
                                        </p:tav>
                                      </p:tavLst>
                                    </p:anim>
                                    <p:anim calcmode="lin" valueType="num">
                                      <p:cBhvr>
                                        <p:cTn id="13" dur="7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s://lh3.googleusercontent.com/Wi7AS3wrGXjvwgtbXh9clbSEKmtqCzKkY4TKkzJBuLWpThO4ZfqmkX-jxTNoB4SWCH7S2tEU68zkq8M7-baTK6moJtvfidcSiUwTp1S8KqjyNby5NMB0b7xLUbrtfARMLcn_e9mJyJUM0fbBFTdrXFzDOLn7-np7xgXewnXE9QbtRhuqzjq-oAiVik2DTqnu-e2nfutn4qqKD5E9Rh2lbiEVHbeEN6jNJOo1-P8GGP43EDBkBtiPVhMCFZV6i0mAU8U03dqr1plgTfa1Nk2JakikCC5l6grOUOfn42j-Ssw2q4OcqilaasuOjq_eb9gqgmDwY696aFcLBygYBQqORA91RHz8BOI4GcTJQ6hXqGwF-pdziP9840Drshmo2CIU1ncLnRGT0kqYcN3tH65W6PJWa0h3PjZ1v3kIAloJRUyIh3KpCzBgzD_D-qkq_NP7j0RExl12wOKCGIye-XoQ2GdLic51OEKkgGGfJNgTyrtrybHdYEVMLgyn4ykOWs95W5lNHM_wgmzBhcV-IHw0jpnWg-_rxKR87csVkZvAb3qNLm48y642_7hCmzK8C0IeldImRTIQMNQbsZViUk6r3nkawXTVLEWXBXBE11kYWnKQ0IXuPGr1poUQTRoLaG4YuVl-sU217Noo77-9kj0PD_k8yTKuYdw_=w324-h576-no"/>
          <p:cNvPicPr>
            <a:picLocks noChangeAspect="1" noChangeArrowheads="1"/>
          </p:cNvPicPr>
          <p:nvPr/>
        </p:nvPicPr>
        <p:blipFill rotWithShape="1">
          <a:blip r:embed="rId2">
            <a:extLst>
              <a:ext uri="{28A0092B-C50C-407E-A947-70E740481C1C}">
                <a14:useLocalDpi xmlns:a14="http://schemas.microsoft.com/office/drawing/2010/main" val="0"/>
              </a:ext>
            </a:extLst>
          </a:blip>
          <a:srcRect t="6568" b="17141"/>
          <a:stretch/>
        </p:blipFill>
        <p:spPr bwMode="auto">
          <a:xfrm>
            <a:off x="606335" y="579757"/>
            <a:ext cx="7951620" cy="5679374"/>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ChangeArrowheads="1"/>
          </p:cNvSpPr>
          <p:nvPr/>
        </p:nvSpPr>
        <p:spPr bwMode="auto">
          <a:xfrm>
            <a:off x="1626999" y="566878"/>
            <a:ext cx="6982472" cy="3539430"/>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ca-ES" sz="3200" dirty="0">
                <a:solidFill>
                  <a:srgbClr val="FFFFFF"/>
                </a:solidFill>
                <a:effectLst>
                  <a:glow rad="88900">
                    <a:srgbClr val="540000">
                      <a:alpha val="40000"/>
                    </a:srgbClr>
                  </a:glow>
                  <a:outerShdw blurRad="50800" dist="38100" algn="l" rotWithShape="0">
                    <a:srgbClr val="540000"/>
                  </a:outerShdw>
                </a:effectLst>
              </a:rPr>
              <a:t>Daré </a:t>
            </a:r>
            <a:r>
              <a:rPr lang="ca-ES" sz="3200" dirty="0" err="1">
                <a:solidFill>
                  <a:srgbClr val="FFFFFF"/>
                </a:solidFill>
                <a:effectLst>
                  <a:glow rad="88900">
                    <a:srgbClr val="540000">
                      <a:alpha val="40000"/>
                    </a:srgbClr>
                  </a:glow>
                  <a:outerShdw blurRad="50800" dist="38100" algn="l" rotWithShape="0">
                    <a:srgbClr val="540000"/>
                  </a:outerShdw>
                </a:effectLst>
              </a:rPr>
              <a:t>gracias</a:t>
            </a:r>
            <a:r>
              <a:rPr lang="ca-ES" sz="3200" dirty="0">
                <a:solidFill>
                  <a:srgbClr val="FFFFFF"/>
                </a:solidFill>
                <a:effectLst>
                  <a:glow rad="88900">
                    <a:srgbClr val="540000">
                      <a:alpha val="40000"/>
                    </a:srgbClr>
                  </a:glow>
                  <a:outerShdw blurRad="50800" dist="38100" algn="l" rotWithShape="0">
                    <a:srgbClr val="540000"/>
                  </a:outerShdw>
                </a:effectLst>
              </a:rPr>
              <a:t> a tu nombre,  </a:t>
            </a:r>
          </a:p>
          <a:p>
            <a:pPr algn="r" fontAlgn="base">
              <a:spcBef>
                <a:spcPct val="0"/>
              </a:spcBef>
              <a:spcAft>
                <a:spcPct val="0"/>
              </a:spcAft>
            </a:pPr>
            <a:r>
              <a:rPr lang="ca-ES" sz="3200" dirty="0">
                <a:solidFill>
                  <a:srgbClr val="FFFFFF"/>
                </a:solidFill>
                <a:effectLst>
                  <a:glow rad="88900">
                    <a:srgbClr val="540000">
                      <a:alpha val="40000"/>
                    </a:srgbClr>
                  </a:glow>
                  <a:outerShdw blurRad="50800" dist="38100" algn="l" rotWithShape="0">
                    <a:srgbClr val="540000"/>
                  </a:outerShdw>
                </a:effectLst>
              </a:rPr>
              <a:t>por tu misericordia y </a:t>
            </a:r>
          </a:p>
          <a:p>
            <a:pPr algn="r" fontAlgn="base">
              <a:spcBef>
                <a:spcPct val="0"/>
              </a:spcBef>
              <a:spcAft>
                <a:spcPct val="0"/>
              </a:spcAft>
            </a:pPr>
            <a:r>
              <a:rPr lang="ca-ES" sz="3200" dirty="0">
                <a:solidFill>
                  <a:srgbClr val="FFFFFF"/>
                </a:solidFill>
                <a:effectLst>
                  <a:glow rad="88900">
                    <a:srgbClr val="540000">
                      <a:alpha val="40000"/>
                    </a:srgbClr>
                  </a:glow>
                  <a:outerShdw blurRad="50800" dist="38100" algn="l" rotWithShape="0">
                    <a:srgbClr val="540000"/>
                  </a:outerShdw>
                </a:effectLst>
              </a:rPr>
              <a:t>tu lealtad. </a:t>
            </a:r>
          </a:p>
          <a:p>
            <a:pPr algn="r" fontAlgn="base">
              <a:spcBef>
                <a:spcPct val="0"/>
              </a:spcBef>
              <a:spcAft>
                <a:spcPct val="0"/>
              </a:spcAft>
            </a:pPr>
            <a:r>
              <a:rPr lang="ca-ES" sz="3200" dirty="0" err="1">
                <a:solidFill>
                  <a:srgbClr val="FFFFFF"/>
                </a:solidFill>
                <a:effectLst>
                  <a:glow rad="88900">
                    <a:srgbClr val="540000">
                      <a:alpha val="40000"/>
                    </a:srgbClr>
                  </a:glow>
                  <a:outerShdw blurRad="50800" dist="38100" algn="l" rotWithShape="0">
                    <a:srgbClr val="540000"/>
                  </a:outerShdw>
                </a:effectLst>
              </a:rPr>
              <a:t>Cuando</a:t>
            </a:r>
            <a:r>
              <a:rPr lang="ca-ES" sz="3200" dirty="0">
                <a:solidFill>
                  <a:srgbClr val="FFFFFF"/>
                </a:solidFill>
                <a:effectLst>
                  <a:glow rad="88900">
                    <a:srgbClr val="540000">
                      <a:alpha val="40000"/>
                    </a:srgbClr>
                  </a:glow>
                  <a:outerShdw blurRad="50800" dist="38100" algn="l" rotWithShape="0">
                    <a:srgbClr val="540000"/>
                  </a:outerShdw>
                </a:effectLst>
              </a:rPr>
              <a:t> te </a:t>
            </a:r>
            <a:r>
              <a:rPr lang="ca-ES" sz="3200" dirty="0" err="1">
                <a:solidFill>
                  <a:srgbClr val="FFFFFF"/>
                </a:solidFill>
                <a:effectLst>
                  <a:glow rad="88900">
                    <a:srgbClr val="540000">
                      <a:alpha val="40000"/>
                    </a:srgbClr>
                  </a:glow>
                  <a:outerShdw blurRad="50800" dist="38100" algn="l" rotWithShape="0">
                    <a:srgbClr val="540000"/>
                  </a:outerShdw>
                </a:effectLst>
              </a:rPr>
              <a:t>invoqué</a:t>
            </a:r>
            <a:r>
              <a:rPr lang="ca-ES" sz="3200" dirty="0">
                <a:solidFill>
                  <a:srgbClr val="FFFFFF"/>
                </a:solidFill>
                <a:effectLst>
                  <a:glow rad="88900">
                    <a:srgbClr val="540000">
                      <a:alpha val="40000"/>
                    </a:srgbClr>
                  </a:glow>
                  <a:outerShdw blurRad="50800" dist="38100" algn="l" rotWithShape="0">
                    <a:srgbClr val="540000"/>
                  </a:outerShdw>
                </a:effectLst>
              </a:rPr>
              <a:t>, </a:t>
            </a:r>
          </a:p>
          <a:p>
            <a:pPr algn="r" fontAlgn="base">
              <a:spcBef>
                <a:spcPct val="0"/>
              </a:spcBef>
              <a:spcAft>
                <a:spcPct val="0"/>
              </a:spcAft>
            </a:pPr>
            <a:r>
              <a:rPr lang="ca-ES" sz="3200" dirty="0">
                <a:solidFill>
                  <a:srgbClr val="FFFFFF"/>
                </a:solidFill>
                <a:effectLst>
                  <a:glow rad="88900">
                    <a:srgbClr val="540000">
                      <a:alpha val="40000"/>
                    </a:srgbClr>
                  </a:glow>
                  <a:outerShdw blurRad="50800" dist="38100" algn="l" rotWithShape="0">
                    <a:srgbClr val="540000"/>
                  </a:outerShdw>
                </a:effectLst>
              </a:rPr>
              <a:t>me </a:t>
            </a:r>
            <a:r>
              <a:rPr lang="ca-ES" sz="3200" dirty="0" err="1">
                <a:solidFill>
                  <a:srgbClr val="FFFFFF"/>
                </a:solidFill>
                <a:effectLst>
                  <a:glow rad="88900">
                    <a:srgbClr val="540000">
                      <a:alpha val="40000"/>
                    </a:srgbClr>
                  </a:glow>
                  <a:outerShdw blurRad="50800" dist="38100" algn="l" rotWithShape="0">
                    <a:srgbClr val="540000"/>
                  </a:outerShdw>
                </a:effectLst>
              </a:rPr>
              <a:t>escuchaste</a:t>
            </a:r>
            <a:r>
              <a:rPr lang="ca-ES" sz="3200" dirty="0">
                <a:solidFill>
                  <a:srgbClr val="FFFFFF"/>
                </a:solidFill>
                <a:effectLst>
                  <a:glow rad="88900">
                    <a:srgbClr val="540000">
                      <a:alpha val="40000"/>
                    </a:srgbClr>
                  </a:glow>
                  <a:outerShdw blurRad="50800" dist="38100" algn="l" rotWithShape="0">
                    <a:srgbClr val="540000"/>
                  </a:outerShdw>
                </a:effectLst>
              </a:rPr>
              <a:t>,</a:t>
            </a:r>
          </a:p>
          <a:p>
            <a:pPr algn="r" fontAlgn="base">
              <a:spcBef>
                <a:spcPct val="0"/>
              </a:spcBef>
              <a:spcAft>
                <a:spcPct val="0"/>
              </a:spcAft>
            </a:pPr>
            <a:r>
              <a:rPr lang="ca-ES" sz="3200" dirty="0" err="1">
                <a:solidFill>
                  <a:srgbClr val="FFFFFF"/>
                </a:solidFill>
                <a:effectLst>
                  <a:glow rad="88900">
                    <a:srgbClr val="540000">
                      <a:alpha val="40000"/>
                    </a:srgbClr>
                  </a:glow>
                  <a:outerShdw blurRad="50800" dist="38100" algn="l" rotWithShape="0">
                    <a:srgbClr val="540000"/>
                  </a:outerShdw>
                </a:effectLst>
              </a:rPr>
              <a:t>aumentaste</a:t>
            </a:r>
            <a:r>
              <a:rPr lang="ca-ES" sz="3200" dirty="0">
                <a:solidFill>
                  <a:srgbClr val="FFFFFF"/>
                </a:solidFill>
                <a:effectLst>
                  <a:glow rad="88900">
                    <a:srgbClr val="540000">
                      <a:alpha val="40000"/>
                    </a:srgbClr>
                  </a:glow>
                  <a:outerShdw blurRad="50800" dist="38100" algn="l" rotWithShape="0">
                    <a:srgbClr val="540000"/>
                  </a:outerShdw>
                </a:effectLst>
              </a:rPr>
              <a:t> el </a:t>
            </a:r>
          </a:p>
          <a:p>
            <a:pPr algn="r" fontAlgn="base">
              <a:spcBef>
                <a:spcPct val="0"/>
              </a:spcBef>
              <a:spcAft>
                <a:spcPct val="0"/>
              </a:spcAft>
            </a:pPr>
            <a:r>
              <a:rPr lang="ca-ES" sz="3200" dirty="0">
                <a:solidFill>
                  <a:srgbClr val="FFFFFF"/>
                </a:solidFill>
                <a:effectLst>
                  <a:glow rad="88900">
                    <a:srgbClr val="540000">
                      <a:alpha val="40000"/>
                    </a:srgbClr>
                  </a:glow>
                  <a:outerShdw blurRad="50800" dist="38100" algn="l" rotWithShape="0">
                    <a:srgbClr val="540000"/>
                  </a:outerShdw>
                </a:effectLst>
              </a:rPr>
              <a:t>valor en mi </a:t>
            </a:r>
            <a:r>
              <a:rPr lang="ca-ES" sz="3200" dirty="0" err="1">
                <a:solidFill>
                  <a:srgbClr val="FFFFFF"/>
                </a:solidFill>
                <a:effectLst>
                  <a:glow rad="88900">
                    <a:srgbClr val="540000">
                      <a:alpha val="40000"/>
                    </a:srgbClr>
                  </a:glow>
                  <a:outerShdw blurRad="50800" dist="38100" algn="l" rotWithShape="0">
                    <a:srgbClr val="540000"/>
                  </a:outerShdw>
                </a:effectLst>
              </a:rPr>
              <a:t>alma</a:t>
            </a:r>
            <a:r>
              <a:rPr lang="ca-ES" sz="3200" dirty="0">
                <a:solidFill>
                  <a:srgbClr val="FFFFFF"/>
                </a:solidFill>
                <a:effectLst>
                  <a:glow rad="88900">
                    <a:srgbClr val="540000">
                      <a:alpha val="40000"/>
                    </a:srgbClr>
                  </a:glow>
                  <a:outerShdw blurRad="50800" dist="38100" algn="l" rotWithShape="0">
                    <a:srgbClr val="540000"/>
                  </a:outerShdw>
                </a:effectLst>
              </a:rPr>
              <a:t>.</a:t>
            </a:r>
          </a:p>
        </p:txBody>
      </p:sp>
      <p:sp>
        <p:nvSpPr>
          <p:cNvPr id="5" name="Rectangle 4"/>
          <p:cNvSpPr>
            <a:spLocks noChangeArrowheads="1"/>
          </p:cNvSpPr>
          <p:nvPr/>
        </p:nvSpPr>
        <p:spPr bwMode="auto">
          <a:xfrm>
            <a:off x="765594" y="5674356"/>
            <a:ext cx="7613728" cy="584775"/>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fontAlgn="base">
              <a:spcBef>
                <a:spcPct val="0"/>
              </a:spcBef>
              <a:spcAft>
                <a:spcPct val="0"/>
              </a:spcAft>
            </a:pPr>
            <a:r>
              <a:rPr lang="ca-ES" sz="3200" b="1" dirty="0" err="1">
                <a:solidFill>
                  <a:srgbClr val="FFFFFF"/>
                </a:solidFill>
                <a:effectLst>
                  <a:glow rad="101600">
                    <a:srgbClr val="540000">
                      <a:alpha val="40000"/>
                    </a:srgbClr>
                  </a:glow>
                  <a:outerShdw blurRad="50800" dist="38100" algn="l" rotWithShape="0">
                    <a:prstClr val="black"/>
                  </a:outerShdw>
                </a:effectLst>
              </a:rPr>
              <a:t>Cuando</a:t>
            </a:r>
            <a:r>
              <a:rPr lang="ca-ES" sz="3200" b="1" dirty="0">
                <a:solidFill>
                  <a:srgbClr val="FFFFFF"/>
                </a:solidFill>
                <a:effectLst>
                  <a:glow rad="101600">
                    <a:srgbClr val="540000">
                      <a:alpha val="40000"/>
                    </a:srgbClr>
                  </a:glow>
                  <a:outerShdw blurRad="50800" dist="38100" algn="l" rotWithShape="0">
                    <a:prstClr val="black"/>
                  </a:outerShdw>
                </a:effectLst>
              </a:rPr>
              <a:t> te </a:t>
            </a:r>
            <a:r>
              <a:rPr lang="ca-ES" sz="3200" b="1" dirty="0" err="1">
                <a:solidFill>
                  <a:srgbClr val="FFFFFF"/>
                </a:solidFill>
                <a:effectLst>
                  <a:glow rad="101600">
                    <a:srgbClr val="540000">
                      <a:alpha val="40000"/>
                    </a:srgbClr>
                  </a:glow>
                  <a:outerShdw blurRad="50800" dist="38100" algn="l" rotWithShape="0">
                    <a:prstClr val="black"/>
                  </a:outerShdw>
                </a:effectLst>
              </a:rPr>
              <a:t>invoqué</a:t>
            </a:r>
            <a:r>
              <a:rPr lang="ca-ES" sz="3200" b="1" dirty="0">
                <a:solidFill>
                  <a:srgbClr val="FFFFFF"/>
                </a:solidFill>
                <a:effectLst>
                  <a:glow rad="101600">
                    <a:srgbClr val="540000">
                      <a:alpha val="40000"/>
                    </a:srgbClr>
                  </a:glow>
                  <a:outerShdw blurRad="50800" dist="38100" algn="l" rotWithShape="0">
                    <a:prstClr val="black"/>
                  </a:outerShdw>
                </a:effectLst>
              </a:rPr>
              <a:t>, </a:t>
            </a:r>
            <a:r>
              <a:rPr lang="ca-ES" sz="3200" b="1" dirty="0" err="1">
                <a:solidFill>
                  <a:srgbClr val="FFFFFF"/>
                </a:solidFill>
                <a:effectLst>
                  <a:glow rad="101600">
                    <a:srgbClr val="540000">
                      <a:alpha val="40000"/>
                    </a:srgbClr>
                  </a:glow>
                  <a:outerShdw blurRad="50800" dist="38100" algn="l" rotWithShape="0">
                    <a:prstClr val="black"/>
                  </a:outerShdw>
                </a:effectLst>
              </a:rPr>
              <a:t>Señor</a:t>
            </a:r>
            <a:r>
              <a:rPr lang="ca-ES" sz="3200" b="1" dirty="0">
                <a:solidFill>
                  <a:srgbClr val="FFFFFF"/>
                </a:solidFill>
                <a:effectLst>
                  <a:glow rad="101600">
                    <a:srgbClr val="540000">
                      <a:alpha val="40000"/>
                    </a:srgbClr>
                  </a:glow>
                  <a:outerShdw blurRad="50800" dist="38100" algn="l" rotWithShape="0">
                    <a:prstClr val="black"/>
                  </a:outerShdw>
                </a:effectLst>
              </a:rPr>
              <a:t>, me </a:t>
            </a:r>
            <a:r>
              <a:rPr lang="ca-ES" sz="3200" b="1" dirty="0" err="1">
                <a:solidFill>
                  <a:srgbClr val="FFFFFF"/>
                </a:solidFill>
                <a:effectLst>
                  <a:glow rad="101600">
                    <a:srgbClr val="540000">
                      <a:alpha val="40000"/>
                    </a:srgbClr>
                  </a:glow>
                  <a:outerShdw blurRad="50800" dist="38100" algn="l" rotWithShape="0">
                    <a:prstClr val="black"/>
                  </a:outerShdw>
                </a:effectLst>
              </a:rPr>
              <a:t>escuchaste</a:t>
            </a:r>
            <a:endParaRPr lang="ca-ES" sz="3200" b="1" dirty="0">
              <a:solidFill>
                <a:srgbClr val="FFFFFF"/>
              </a:solidFill>
              <a:effectLst>
                <a:glow rad="101600">
                  <a:srgbClr val="540000">
                    <a:alpha val="40000"/>
                  </a:srgbClr>
                </a:glow>
                <a:outerShdw blurRad="50800" dist="38100" algn="l" rotWithShape="0">
                  <a:prstClr val="black"/>
                </a:outerShdw>
              </a:effectLst>
            </a:endParaRPr>
          </a:p>
        </p:txBody>
      </p:sp>
    </p:spTree>
    <p:extLst>
      <p:ext uri="{BB962C8B-B14F-4D97-AF65-F5344CB8AC3E}">
        <p14:creationId xmlns:p14="http://schemas.microsoft.com/office/powerpoint/2010/main" val="1349199396"/>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100"/>
                                        </p:tgtEl>
                                        <p:attrNameLst>
                                          <p:attrName>style.visibility</p:attrName>
                                        </p:attrNameLst>
                                      </p:cBhvr>
                                      <p:to>
                                        <p:strVal val="visible"/>
                                      </p:to>
                                    </p:set>
                                    <p:anim calcmode="lin" valueType="num">
                                      <p:cBhvr>
                                        <p:cTn id="7" dur="1750" fill="hold"/>
                                        <p:tgtEl>
                                          <p:spTgt spid="4100"/>
                                        </p:tgtEl>
                                        <p:attrNameLst>
                                          <p:attrName>ppt_w</p:attrName>
                                        </p:attrNameLst>
                                      </p:cBhvr>
                                      <p:tavLst>
                                        <p:tav tm="0">
                                          <p:val>
                                            <p:fltVal val="0"/>
                                          </p:val>
                                        </p:tav>
                                        <p:tav tm="100000">
                                          <p:val>
                                            <p:strVal val="#ppt_w"/>
                                          </p:val>
                                        </p:tav>
                                      </p:tavLst>
                                    </p:anim>
                                    <p:anim calcmode="lin" valueType="num">
                                      <p:cBhvr>
                                        <p:cTn id="8" dur="1750" fill="hold"/>
                                        <p:tgtEl>
                                          <p:spTgt spid="4100"/>
                                        </p:tgtEl>
                                        <p:attrNameLst>
                                          <p:attrName>ppt_h</p:attrName>
                                        </p:attrNameLst>
                                      </p:cBhvr>
                                      <p:tavLst>
                                        <p:tav tm="0">
                                          <p:val>
                                            <p:fltVal val="0"/>
                                          </p:val>
                                        </p:tav>
                                        <p:tav tm="100000">
                                          <p:val>
                                            <p:strVal val="#ppt_h"/>
                                          </p:val>
                                        </p:tav>
                                      </p:tavLst>
                                    </p:anim>
                                  </p:childTnLst>
                                </p:cTn>
                              </p:par>
                            </p:childTnLst>
                          </p:cTn>
                        </p:par>
                        <p:par>
                          <p:cTn id="9" fill="hold">
                            <p:stCondLst>
                              <p:cond delay="6300"/>
                            </p:stCondLst>
                            <p:childTnLst>
                              <p:par>
                                <p:cTn id="10" presetID="23" presetClass="entr" presetSubtype="288"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strVal val="4/3*#ppt_w"/>
                                          </p:val>
                                        </p:tav>
                                        <p:tav tm="100000">
                                          <p:val>
                                            <p:strVal val="#ppt_w"/>
                                          </p:val>
                                        </p:tav>
                                      </p:tavLst>
                                    </p:anim>
                                    <p:anim calcmode="lin" valueType="num">
                                      <p:cBhvr>
                                        <p:cTn id="13" dur="7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lh3.googleusercontent.com/C7vUZEi9K5iqwlKo0hlKAuLQZ4ZFN_GfWcn6-cQd1cH7uKRLjqaf82GfmVqgJkJQbJzrW-jOTN9TJy4Zh1sbLKwPUrJzofjvG7c_fsLVlZJAeaIXbKOaIsHImqjNXKcuBWE2Dt56Hwn-SdD6PN1cQ8xYQd60GQtR9SuvcW5Joh9HOQnLCQt6oUI4qx8angbBaQX_E6FGfHw6YNGm4ySg3lCfDJwlDnBOcNvs_Tdehs5qUpdcqZga-L5NZ5UWW90_tAIi7Kznvz5fmPQ7pC5KlY3nNsqEgw1uiXXwnjEY8Ljr43mfoM_fNYVntDZLZLiDVTev0l4opQOjePawGOH9GFNE-7Z5j6nY6Th7AJ4KPZs1ocz_sNI4k6-XHqODgaRpGhfBHEqpoquZeJFbeEhWAxmdikvnZEQxZ7ciDKJSB_npy8opeVWfHld-rFUeb53M7IScUAq7yRh6uGDm2YRryKUnjMqohYg-FHdX2zEDdxHQLUAXyFdlZjisoNcs8MdgSe7Wy7GuwhNVmq2bU2VhO0beh5WamD4bhLWiwDrsOD4fnRvSU8zkBDJED-7ANBEhNdskERGk74hXEJTtoZceEFIWhPP-Px7sZRn_AG-G3RLpRM9ForXp8jWd_Suetz3kGYMlA3HUNE1Vbgn4Fq5i_hmCMUYO8BwI=w768-h576-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671" y="565061"/>
            <a:ext cx="8016644" cy="568382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124" name="Rectangle 4"/>
          <p:cNvSpPr>
            <a:spLocks noChangeArrowheads="1"/>
          </p:cNvSpPr>
          <p:nvPr/>
        </p:nvSpPr>
        <p:spPr bwMode="auto">
          <a:xfrm>
            <a:off x="5112913" y="565061"/>
            <a:ext cx="3456402" cy="4832092"/>
          </a:xfrm>
          <a:prstGeom prst="rect">
            <a:avLst/>
          </a:prstGeom>
          <a:noFill/>
          <a:ln w="9525">
            <a:noFill/>
            <a:miter lim="800000"/>
            <a:headEnd/>
            <a:tailEnd/>
          </a:ln>
        </p:spPr>
        <p:txBody>
          <a:bodyPr wrap="square">
            <a:spAutoFit/>
          </a:bodyPr>
          <a:lstStyle/>
          <a:p>
            <a:pPr algn="r" fontAlgn="base">
              <a:spcBef>
                <a:spcPct val="0"/>
              </a:spcBef>
              <a:spcAft>
                <a:spcPct val="0"/>
              </a:spcAft>
            </a:pPr>
            <a:r>
              <a:rPr lang="ca-ES" sz="2800" b="1" dirty="0">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El </a:t>
            </a:r>
            <a:r>
              <a:rPr lang="ca-ES" sz="2800" b="1" dirty="0" err="1">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Señor</a:t>
            </a:r>
            <a:r>
              <a:rPr lang="ca-ES" sz="2800" b="1" dirty="0">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 es </a:t>
            </a:r>
            <a:r>
              <a:rPr lang="ca-ES" sz="2800" b="1" dirty="0" err="1">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sublime</a:t>
            </a:r>
            <a:r>
              <a:rPr lang="ca-ES" sz="2800" b="1" dirty="0">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 se </a:t>
            </a:r>
            <a:r>
              <a:rPr lang="ca-ES" sz="2800" b="1" dirty="0" err="1">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fija</a:t>
            </a:r>
            <a:r>
              <a:rPr lang="ca-ES" sz="2800" b="1" dirty="0">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 en el </a:t>
            </a:r>
            <a:r>
              <a:rPr lang="ca-ES" sz="2800" b="1" dirty="0" err="1">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humilde</a:t>
            </a:r>
            <a:r>
              <a:rPr lang="ca-ES" sz="2800" b="1" dirty="0">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 y de </a:t>
            </a:r>
            <a:r>
              <a:rPr lang="ca-ES" sz="2800" b="1" dirty="0" err="1">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lejos</a:t>
            </a:r>
            <a:r>
              <a:rPr lang="ca-ES" sz="2800" b="1" dirty="0">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 </a:t>
            </a:r>
            <a:r>
              <a:rPr lang="ca-ES" sz="2800" b="1" dirty="0" err="1">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conoce</a:t>
            </a:r>
            <a:r>
              <a:rPr lang="ca-ES" sz="2800" b="1" dirty="0">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  al </a:t>
            </a:r>
            <a:r>
              <a:rPr lang="ca-ES" sz="2800" b="1" dirty="0" err="1">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soberbio</a:t>
            </a:r>
            <a:r>
              <a:rPr lang="ca-ES" sz="2800" b="1" dirty="0">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  Cuando camino entre </a:t>
            </a:r>
            <a:r>
              <a:rPr lang="ca-ES" sz="2800" b="1" dirty="0" err="1">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peligros</a:t>
            </a:r>
            <a:r>
              <a:rPr lang="ca-ES" sz="2800" b="1" dirty="0">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 me </a:t>
            </a:r>
            <a:r>
              <a:rPr lang="ca-ES" sz="2800" b="1" dirty="0" err="1">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conservas</a:t>
            </a:r>
            <a:r>
              <a:rPr lang="ca-ES" sz="2800" b="1" dirty="0">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  la vida; </a:t>
            </a:r>
            <a:r>
              <a:rPr lang="ca-ES" sz="2800" b="1" dirty="0" err="1">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extiendes</a:t>
            </a:r>
            <a:r>
              <a:rPr lang="ca-ES" sz="2800" b="1" dirty="0">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 tu </a:t>
            </a:r>
            <a:r>
              <a:rPr lang="ca-ES" sz="2800" b="1" dirty="0" err="1">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brazo</a:t>
            </a:r>
            <a:r>
              <a:rPr lang="ca-ES" sz="2800" b="1" dirty="0">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 contra la ira de mi </a:t>
            </a:r>
            <a:r>
              <a:rPr lang="ca-ES" sz="2800" b="1" dirty="0" err="1">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enemigo</a:t>
            </a:r>
            <a:r>
              <a:rPr lang="ca-ES" sz="2800" b="1" dirty="0">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 y tu </a:t>
            </a:r>
            <a:r>
              <a:rPr lang="ca-ES" sz="2800" b="1" dirty="0" err="1">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derecha</a:t>
            </a:r>
            <a:r>
              <a:rPr lang="ca-ES" sz="2800" b="1" dirty="0">
                <a:solidFill>
                  <a:srgbClr val="FFFF00"/>
                </a:solidFill>
                <a:effectLst>
                  <a:glow rad="127000">
                    <a:srgbClr val="540000">
                      <a:alpha val="40000"/>
                    </a:srgbClr>
                  </a:glow>
                  <a:outerShdw blurRad="50800" dist="38100" algn="l" rotWithShape="0">
                    <a:prstClr val="black"/>
                  </a:outerShdw>
                </a:effectLst>
                <a:cs typeface="Times New Roman" panose="02020603050405020304" pitchFamily="18" charset="0"/>
              </a:rPr>
              <a:t> me salva.</a:t>
            </a:r>
          </a:p>
        </p:txBody>
      </p:sp>
      <p:sp>
        <p:nvSpPr>
          <p:cNvPr id="5" name="Rectangle 4"/>
          <p:cNvSpPr>
            <a:spLocks noChangeArrowheads="1"/>
          </p:cNvSpPr>
          <p:nvPr/>
        </p:nvSpPr>
        <p:spPr bwMode="auto">
          <a:xfrm>
            <a:off x="1072165" y="5625474"/>
            <a:ext cx="7583558" cy="584775"/>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fontAlgn="base">
              <a:spcBef>
                <a:spcPct val="0"/>
              </a:spcBef>
              <a:spcAft>
                <a:spcPct val="0"/>
              </a:spcAft>
            </a:pPr>
            <a:r>
              <a:rPr lang="ca-ES" sz="3200" b="1" dirty="0">
                <a:solidFill>
                  <a:srgbClr val="FFFF00"/>
                </a:solidFill>
                <a:effectLst>
                  <a:outerShdw blurRad="38100" dist="38100" dir="2700000" algn="tl">
                    <a:srgbClr val="C0C0C0"/>
                  </a:outerShdw>
                </a:effectLst>
              </a:rPr>
              <a:t>Cuando te invoqué, Señor,  me escuchaste</a:t>
            </a:r>
          </a:p>
        </p:txBody>
      </p:sp>
    </p:spTree>
    <p:extLst>
      <p:ext uri="{BB962C8B-B14F-4D97-AF65-F5344CB8AC3E}">
        <p14:creationId xmlns:p14="http://schemas.microsoft.com/office/powerpoint/2010/main" val="32747418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124"/>
                                        </p:tgtEl>
                                        <p:attrNameLst>
                                          <p:attrName>style.visibility</p:attrName>
                                        </p:attrNameLst>
                                      </p:cBhvr>
                                      <p:to>
                                        <p:strVal val="visible"/>
                                      </p:to>
                                    </p:set>
                                    <p:anim calcmode="lin" valueType="num">
                                      <p:cBhvr>
                                        <p:cTn id="7" dur="1750" fill="hold"/>
                                        <p:tgtEl>
                                          <p:spTgt spid="5124"/>
                                        </p:tgtEl>
                                        <p:attrNameLst>
                                          <p:attrName>ppt_w</p:attrName>
                                        </p:attrNameLst>
                                      </p:cBhvr>
                                      <p:tavLst>
                                        <p:tav tm="0">
                                          <p:val>
                                            <p:fltVal val="0"/>
                                          </p:val>
                                        </p:tav>
                                        <p:tav tm="100000">
                                          <p:val>
                                            <p:strVal val="#ppt_w"/>
                                          </p:val>
                                        </p:tav>
                                      </p:tavLst>
                                    </p:anim>
                                    <p:anim calcmode="lin" valueType="num">
                                      <p:cBhvr>
                                        <p:cTn id="8" dur="1750" fill="hold"/>
                                        <p:tgtEl>
                                          <p:spTgt spid="5124"/>
                                        </p:tgtEl>
                                        <p:attrNameLst>
                                          <p:attrName>ppt_h</p:attrName>
                                        </p:attrNameLst>
                                      </p:cBhvr>
                                      <p:tavLst>
                                        <p:tav tm="0">
                                          <p:val>
                                            <p:fltVal val="0"/>
                                          </p:val>
                                        </p:tav>
                                        <p:tav tm="100000">
                                          <p:val>
                                            <p:strVal val="#ppt_h"/>
                                          </p:val>
                                        </p:tav>
                                      </p:tavLst>
                                    </p:anim>
                                  </p:childTnLst>
                                </p:cTn>
                              </p:par>
                            </p:childTnLst>
                          </p:cTn>
                        </p:par>
                        <p:par>
                          <p:cTn id="9" fill="hold">
                            <p:stCondLst>
                              <p:cond delay="91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fltVal val="0"/>
                                          </p:val>
                                        </p:tav>
                                        <p:tav tm="100000">
                                          <p:val>
                                            <p:strVal val="#ppt_w"/>
                                          </p:val>
                                        </p:tav>
                                      </p:tavLst>
                                    </p:anim>
                                    <p:anim calcmode="lin" valueType="num">
                                      <p:cBhvr>
                                        <p:cTn id="13"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lh3.googleusercontent.com/iAFYF5m2_QLFHowil203pak9f4FaIWmwfKpVz5i6XLsN12tNq2bpavU7aU-jJkSGpkXm9F2AUYx_oKMI3SYJWwvnL2Y0vf8HdWSCuV82c8eLj01eI8VmsH4Y_hWgW_XTrQfV0MBOH6APlExNsI68wNZhgL9PEYYsueyUo19hHlp2O7k-9yoBqTb5Ll1VS0Dmk48xGA9gfXQ_sgTlrE6Bs8PHXCGehK3Br4OeXB_AcAB4v0Mx8sBkh4rpN1EadL7YkbNe7Jq_SRwoBL3TTboJs9S_oKlL4XroqFmlAIKprz8uSnhSftVu3Rwqnhf8MEJnNCp3Pcj6cBsO7bHkp2fUYyJGK63EcBELeakHDlJv1q3ALDE1Dbc-btarkpoGMA2DlGr0pEIrsjTEC6ysa6afGKZq3tDLEP52-A2Rvok32cKmdI2sCKftky1jx7PpbOJitpMyqMsg8ktAQevxUDvpLAuOsDLWNt17xbxqK9WcAhbTS5N6pgu7SOBe5sdTpBuCMBwkWPDy_KcbwiSt1gX_Q8S6VSdtb5nE4_EjD5o7r-Ekk2E5VjZ0PmIk5D86st0YMLTDCUKTGn7zKw0icTKxPV_un7Tdlv-Ctz3E7GB35ynM7kHZN4eQBrbKOxhABjAsnR5R9hU95vDRWbae1qKURqnyNG4HVSlL=w1024-h576-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550" y="590818"/>
            <a:ext cx="5856955" cy="614483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559109" y="491824"/>
            <a:ext cx="8120397" cy="2308324"/>
          </a:xfrm>
          <a:prstGeom prst="rect">
            <a:avLst/>
          </a:prstGeom>
          <a:noFill/>
          <a:ln w="9525">
            <a:noFill/>
            <a:miter lim="800000"/>
            <a:headEnd/>
            <a:tailEnd/>
          </a:ln>
        </p:spPr>
        <p:txBody>
          <a:bodyPr wrap="square">
            <a:spAutoFit/>
          </a:bodyPr>
          <a:lstStyle/>
          <a:p>
            <a:pPr algn="ctr" fontAlgn="base">
              <a:spcBef>
                <a:spcPct val="0"/>
              </a:spcBef>
              <a:spcAft>
                <a:spcPct val="0"/>
              </a:spcAft>
            </a:pPr>
            <a:r>
              <a:rPr lang="ca-ES" sz="3600" b="1" dirty="0">
                <a:solidFill>
                  <a:srgbClr val="FFFF00"/>
                </a:solidFill>
                <a:effectLst>
                  <a:glow rad="101600">
                    <a:srgbClr val="540000">
                      <a:alpha val="40000"/>
                    </a:srgbClr>
                  </a:glow>
                  <a:outerShdw blurRad="50800" dist="76200" algn="l" rotWithShape="0">
                    <a:prstClr val="black"/>
                  </a:outerShdw>
                </a:effectLst>
                <a:cs typeface="Times New Roman" panose="02020603050405020304" pitchFamily="18" charset="0"/>
              </a:rPr>
              <a:t>El Señor </a:t>
            </a:r>
            <a:r>
              <a:rPr lang="ca-ES" sz="3600" b="1" dirty="0" err="1">
                <a:solidFill>
                  <a:srgbClr val="FFFF00"/>
                </a:solidFill>
                <a:effectLst>
                  <a:glow rad="101600">
                    <a:srgbClr val="540000">
                      <a:alpha val="40000"/>
                    </a:srgbClr>
                  </a:glow>
                  <a:outerShdw blurRad="50800" dist="76200" algn="l" rotWithShape="0">
                    <a:prstClr val="black"/>
                  </a:outerShdw>
                </a:effectLst>
                <a:cs typeface="Times New Roman" panose="02020603050405020304" pitchFamily="18" charset="0"/>
              </a:rPr>
              <a:t>completará</a:t>
            </a:r>
            <a:r>
              <a:rPr lang="ca-ES" sz="3600" b="1" dirty="0">
                <a:solidFill>
                  <a:srgbClr val="FFFF00"/>
                </a:solidFill>
                <a:effectLst>
                  <a:glow rad="101600">
                    <a:srgbClr val="540000">
                      <a:alpha val="40000"/>
                    </a:srgbClr>
                  </a:glow>
                  <a:outerShdw blurRad="50800" dist="76200" algn="l" rotWithShape="0">
                    <a:prstClr val="black"/>
                  </a:outerShdw>
                </a:effectLst>
                <a:cs typeface="Times New Roman" panose="02020603050405020304" pitchFamily="18" charset="0"/>
              </a:rPr>
              <a:t> sus </a:t>
            </a:r>
            <a:r>
              <a:rPr lang="ca-ES" sz="3600" b="1" dirty="0" err="1">
                <a:solidFill>
                  <a:srgbClr val="FFFF00"/>
                </a:solidFill>
                <a:effectLst>
                  <a:glow rad="101600">
                    <a:srgbClr val="540000">
                      <a:alpha val="40000"/>
                    </a:srgbClr>
                  </a:glow>
                  <a:outerShdw blurRad="50800" dist="76200" algn="l" rotWithShape="0">
                    <a:prstClr val="black"/>
                  </a:outerShdw>
                </a:effectLst>
                <a:cs typeface="Times New Roman" panose="02020603050405020304" pitchFamily="18" charset="0"/>
              </a:rPr>
              <a:t>favores</a:t>
            </a:r>
            <a:r>
              <a:rPr lang="ca-ES" sz="3600" b="1" dirty="0">
                <a:solidFill>
                  <a:srgbClr val="FFFF00"/>
                </a:solidFill>
                <a:effectLst>
                  <a:glow rad="101600">
                    <a:srgbClr val="540000">
                      <a:alpha val="40000"/>
                    </a:srgbClr>
                  </a:glow>
                  <a:outerShdw blurRad="50800" dist="76200" algn="l" rotWithShape="0">
                    <a:prstClr val="black"/>
                  </a:outerShdw>
                </a:effectLst>
                <a:cs typeface="Times New Roman" panose="02020603050405020304" pitchFamily="18" charset="0"/>
              </a:rPr>
              <a:t> </a:t>
            </a:r>
            <a:r>
              <a:rPr lang="ca-ES" sz="3600" b="1" dirty="0" err="1">
                <a:solidFill>
                  <a:srgbClr val="FFFF00"/>
                </a:solidFill>
                <a:effectLst>
                  <a:glow rad="101600">
                    <a:srgbClr val="540000">
                      <a:alpha val="40000"/>
                    </a:srgbClr>
                  </a:glow>
                  <a:outerShdw blurRad="50800" dist="76200" algn="l" rotWithShape="0">
                    <a:prstClr val="black"/>
                  </a:outerShdw>
                </a:effectLst>
                <a:cs typeface="Times New Roman" panose="02020603050405020304" pitchFamily="18" charset="0"/>
              </a:rPr>
              <a:t>conmigo</a:t>
            </a:r>
            <a:r>
              <a:rPr lang="ca-ES" sz="3600" b="1" dirty="0">
                <a:solidFill>
                  <a:srgbClr val="FFFF00"/>
                </a:solidFill>
                <a:effectLst>
                  <a:glow rad="101600">
                    <a:srgbClr val="540000">
                      <a:alpha val="40000"/>
                    </a:srgbClr>
                  </a:glow>
                  <a:outerShdw blurRad="50800" dist="76200" algn="l" rotWithShape="0">
                    <a:prstClr val="black"/>
                  </a:outerShdw>
                </a:effectLst>
                <a:cs typeface="Times New Roman" panose="02020603050405020304" pitchFamily="18" charset="0"/>
              </a:rPr>
              <a:t>: Señor tu misericordia es eterna, no abandones la obra de  tus manos</a:t>
            </a:r>
          </a:p>
        </p:txBody>
      </p:sp>
      <p:sp>
        <p:nvSpPr>
          <p:cNvPr id="5" name="Rectangle 4"/>
          <p:cNvSpPr>
            <a:spLocks noChangeArrowheads="1"/>
          </p:cNvSpPr>
          <p:nvPr/>
        </p:nvSpPr>
        <p:spPr bwMode="auto">
          <a:xfrm>
            <a:off x="667460" y="3629852"/>
            <a:ext cx="2603774" cy="2062103"/>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pPr>
            <a:r>
              <a:rPr lang="ca-ES" sz="3200" b="1" dirty="0" err="1">
                <a:solidFill>
                  <a:srgbClr val="FFFF00"/>
                </a:solidFill>
                <a:effectLst>
                  <a:outerShdw blurRad="38100" dist="38100" dir="2700000" algn="tl">
                    <a:srgbClr val="C0C0C0"/>
                  </a:outerShdw>
                </a:effectLst>
              </a:rPr>
              <a:t>Cuando</a:t>
            </a:r>
            <a:r>
              <a:rPr lang="ca-ES" sz="3200" b="1" dirty="0">
                <a:solidFill>
                  <a:srgbClr val="FFFF00"/>
                </a:solidFill>
                <a:effectLst>
                  <a:outerShdw blurRad="38100" dist="38100" dir="2700000" algn="tl">
                    <a:srgbClr val="C0C0C0"/>
                  </a:outerShdw>
                </a:effectLst>
              </a:rPr>
              <a:t> te </a:t>
            </a:r>
            <a:r>
              <a:rPr lang="ca-ES" sz="3200" b="1" dirty="0" err="1">
                <a:solidFill>
                  <a:srgbClr val="FFFF00"/>
                </a:solidFill>
                <a:effectLst>
                  <a:outerShdw blurRad="38100" dist="38100" dir="2700000" algn="tl">
                    <a:srgbClr val="C0C0C0"/>
                  </a:outerShdw>
                </a:effectLst>
              </a:rPr>
              <a:t>invoqué</a:t>
            </a:r>
            <a:r>
              <a:rPr lang="ca-ES" sz="3200" b="1" dirty="0">
                <a:solidFill>
                  <a:srgbClr val="FFFF00"/>
                </a:solidFill>
                <a:effectLst>
                  <a:outerShdw blurRad="38100" dist="38100" dir="2700000" algn="tl">
                    <a:srgbClr val="C0C0C0"/>
                  </a:outerShdw>
                </a:effectLst>
              </a:rPr>
              <a:t>, </a:t>
            </a:r>
            <a:r>
              <a:rPr lang="ca-ES" sz="3200" b="1" dirty="0" err="1">
                <a:solidFill>
                  <a:srgbClr val="FFFF00"/>
                </a:solidFill>
                <a:effectLst>
                  <a:outerShdw blurRad="38100" dist="38100" dir="2700000" algn="tl">
                    <a:srgbClr val="C0C0C0"/>
                  </a:outerShdw>
                </a:effectLst>
              </a:rPr>
              <a:t>Señor</a:t>
            </a:r>
            <a:r>
              <a:rPr lang="ca-ES" sz="3200" b="1" dirty="0">
                <a:solidFill>
                  <a:srgbClr val="FFFF00"/>
                </a:solidFill>
                <a:effectLst>
                  <a:outerShdw blurRad="38100" dist="38100" dir="2700000" algn="tl">
                    <a:srgbClr val="C0C0C0"/>
                  </a:outerShdw>
                </a:effectLst>
              </a:rPr>
              <a:t>, me </a:t>
            </a:r>
            <a:r>
              <a:rPr lang="ca-ES" sz="3200" b="1" dirty="0" err="1">
                <a:solidFill>
                  <a:srgbClr val="FFFF00"/>
                </a:solidFill>
                <a:effectLst>
                  <a:outerShdw blurRad="38100" dist="38100" dir="2700000" algn="tl">
                    <a:srgbClr val="C0C0C0"/>
                  </a:outerShdw>
                </a:effectLst>
              </a:rPr>
              <a:t>escuchaste</a:t>
            </a:r>
            <a:endParaRPr lang="ca-ES" sz="3200" b="1" dirty="0">
              <a:solidFill>
                <a:srgbClr val="FFFF00"/>
              </a:solidFill>
              <a:effectLst>
                <a:outerShdw blurRad="38100" dist="38100" dir="2700000" algn="tl">
                  <a:srgbClr val="C0C0C0"/>
                </a:outerShdw>
              </a:effectLst>
            </a:endParaRPr>
          </a:p>
        </p:txBody>
      </p:sp>
    </p:spTree>
    <p:extLst>
      <p:ext uri="{BB962C8B-B14F-4D97-AF65-F5344CB8AC3E}">
        <p14:creationId xmlns:p14="http://schemas.microsoft.com/office/powerpoint/2010/main" val="2796928934"/>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fltVal val="0"/>
                                          </p:val>
                                        </p:tav>
                                        <p:tav tm="100000">
                                          <p:val>
                                            <p:strVal val="#ppt_w"/>
                                          </p:val>
                                        </p:tav>
                                      </p:tavLst>
                                    </p:anim>
                                    <p:anim calcmode="lin" valueType="num">
                                      <p:cBhvr>
                                        <p:cTn id="13"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592428"/>
            <a:ext cx="7992951" cy="565382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71500" y="3697283"/>
            <a:ext cx="7992952" cy="2585323"/>
          </a:xfrm>
          <a:prstGeom prst="rect">
            <a:avLst/>
          </a:prstGeom>
          <a:noFill/>
        </p:spPr>
        <p:txBody>
          <a:bodyPr wrap="square" rtlCol="0">
            <a:spAutoFit/>
          </a:bodyPr>
          <a:lstStyle/>
          <a:p>
            <a:pPr algn="ctr" fontAlgn="base">
              <a:spcBef>
                <a:spcPct val="0"/>
              </a:spcBef>
              <a:spcAft>
                <a:spcPct val="0"/>
              </a:spcAft>
            </a:pPr>
            <a:r>
              <a:rPr lang="es-ES_tradnl" sz="2700" i="1" dirty="0">
                <a:ln w="18415" cmpd="sng">
                  <a:solidFill>
                    <a:srgbClr val="FFFFFF"/>
                  </a:solidFill>
                  <a:prstDash val="solid"/>
                </a:ln>
                <a:solidFill>
                  <a:srgbClr val="FFFF00"/>
                </a:solidFill>
                <a:effectLst>
                  <a:glow rad="63500">
                    <a:srgbClr val="000000">
                      <a:satMod val="175000"/>
                      <a:alpha val="40000"/>
                    </a:srgbClr>
                  </a:glow>
                  <a:outerShdw blurRad="50800" dist="88900" algn="l" rotWithShape="0">
                    <a:prstClr val="black"/>
                  </a:outerShdw>
                </a:effectLst>
                <a:latin typeface="Comic Sans MS" panose="030F0702030302020204" pitchFamily="66" charset="0"/>
              </a:rPr>
              <a:t> </a:t>
            </a:r>
            <a:r>
              <a:rPr lang="es-PE" sz="2700" dirty="0">
                <a:ln w="18415" cmpd="sng">
                  <a:solidFill>
                    <a:srgbClr val="FFFFFF"/>
                  </a:solidFill>
                  <a:prstDash val="solid"/>
                </a:ln>
                <a:solidFill>
                  <a:srgbClr val="FFFF00"/>
                </a:solidFill>
                <a:effectLst>
                  <a:glow rad="63500">
                    <a:srgbClr val="000000">
                      <a:satMod val="175000"/>
                      <a:alpha val="40000"/>
                    </a:srgbClr>
                  </a:glow>
                  <a:outerShdw blurRad="50800" dist="88900" algn="l" rotWithShape="0">
                    <a:prstClr val="black"/>
                  </a:outerShdw>
                </a:effectLst>
                <a:latin typeface="Comic Sans MS" panose="030F0702030302020204" pitchFamily="66" charset="0"/>
              </a:rPr>
              <a:t>Audacia, tenacidad, confianza… son palabras que brotan de las lecturas de hoy y que señalan los rasgos de la oración del discípulo. Nuestro Padre Dios, que nos ha dado la vida en Cristo, también nos dará el mejor de sus dones: el Espíritu. Con él iniciamos nuestro encuentro:</a:t>
            </a:r>
          </a:p>
        </p:txBody>
      </p:sp>
      <p:sp>
        <p:nvSpPr>
          <p:cNvPr id="2" name="Rectángulo 1"/>
          <p:cNvSpPr/>
          <p:nvPr/>
        </p:nvSpPr>
        <p:spPr>
          <a:xfrm>
            <a:off x="815629" y="668559"/>
            <a:ext cx="2531462" cy="523220"/>
          </a:xfrm>
          <a:prstGeom prst="rect">
            <a:avLst/>
          </a:prstGeom>
        </p:spPr>
        <p:txBody>
          <a:bodyPr wrap="none">
            <a:spAutoFit/>
          </a:bodyPr>
          <a:lstStyle/>
          <a:p>
            <a:r>
              <a:rPr lang="es-ES_tradnl" sz="2800" b="1" i="1" dirty="0">
                <a:ln w="18415" cmpd="sng">
                  <a:solidFill>
                    <a:srgbClr val="FFFFFF"/>
                  </a:solidFill>
                  <a:prstDash val="solid"/>
                </a:ln>
                <a:solidFill>
                  <a:srgbClr val="FFFF00"/>
                </a:solidFill>
                <a:effectLst>
                  <a:outerShdw blurRad="38100" dist="38100" dir="2700000" algn="tl">
                    <a:srgbClr val="000000">
                      <a:alpha val="43137"/>
                    </a:srgbClr>
                  </a:outerShdw>
                </a:effectLst>
                <a:latin typeface="Harrington" panose="04040505050A02020702" pitchFamily="82" charset="0"/>
              </a:rPr>
              <a:t>Ambientación: </a:t>
            </a:r>
            <a:endParaRPr lang="es-PE" sz="2800" b="1" dirty="0">
              <a:solidFill>
                <a:srgbClr val="000000"/>
              </a:solidFill>
            </a:endParaRPr>
          </a:p>
        </p:txBody>
      </p:sp>
    </p:spTree>
    <p:extLst>
      <p:ext uri="{BB962C8B-B14F-4D97-AF65-F5344CB8AC3E}">
        <p14:creationId xmlns:p14="http://schemas.microsoft.com/office/powerpoint/2010/main" val="1152528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070" y="576329"/>
            <a:ext cx="8023860" cy="5705341"/>
          </a:xfrm>
          <a:prstGeom prst="rect">
            <a:avLst/>
          </a:prstGeom>
        </p:spPr>
      </p:pic>
      <p:sp>
        <p:nvSpPr>
          <p:cNvPr id="9" name="Rectangle 5"/>
          <p:cNvSpPr>
            <a:spLocks noChangeArrowheads="1"/>
          </p:cNvSpPr>
          <p:nvPr/>
        </p:nvSpPr>
        <p:spPr bwMode="auto">
          <a:xfrm>
            <a:off x="1281722" y="1420338"/>
            <a:ext cx="6554797"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PE" sz="2400" i="1" dirty="0">
                <a:solidFill>
                  <a:srgbClr val="FFFFFF"/>
                </a:solidFill>
                <a:effectLst>
                  <a:glow rad="63500">
                    <a:srgbClr val="000000">
                      <a:satMod val="175000"/>
                      <a:alpha val="40000"/>
                    </a:srgbClr>
                  </a:glow>
                  <a:outerShdw blurRad="50800" dist="38100" algn="l" rotWithShape="0">
                    <a:prstClr val="black"/>
                  </a:outerShdw>
                </a:effectLst>
                <a:latin typeface="Arial" pitchFamily="34" charset="0"/>
                <a:ea typeface="Times New Roman" pitchFamily="18" charset="0"/>
                <a:cs typeface="Arial" pitchFamily="34" charset="0"/>
              </a:rPr>
              <a:t>Motivación: Pocas cosas eran tan importantes en el pensamiento de San Vicente como la oración. Hablando a los misioneros, declara: En la oración es donde el alma trata con Dios con amor y familiaridad, y perdería esta familiaridad infaliblemente si descuidase este santo ejercicio…, es imposible que el alma fiel y puntual en la práctica de la oración no haga progresos en la virtud. </a:t>
            </a:r>
          </a:p>
          <a:p>
            <a:pPr algn="ctr" fontAlgn="base">
              <a:spcBef>
                <a:spcPct val="0"/>
              </a:spcBef>
              <a:spcAft>
                <a:spcPct val="0"/>
              </a:spcAft>
            </a:pPr>
            <a:r>
              <a:rPr lang="es-PE" sz="1600" i="1" dirty="0">
                <a:solidFill>
                  <a:srgbClr val="FFFFFF"/>
                </a:solidFill>
                <a:effectLst>
                  <a:glow rad="63500">
                    <a:srgbClr val="000000">
                      <a:satMod val="175000"/>
                      <a:alpha val="40000"/>
                    </a:srgbClr>
                  </a:glow>
                  <a:outerShdw blurRad="50800" dist="38100" algn="l" rotWithShape="0">
                    <a:prstClr val="black"/>
                  </a:outerShdw>
                </a:effectLst>
                <a:latin typeface="Arial" pitchFamily="34" charset="0"/>
                <a:ea typeface="Times New Roman" pitchFamily="18" charset="0"/>
                <a:cs typeface="Arial" pitchFamily="34" charset="0"/>
              </a:rPr>
              <a:t>(San Vicente de Paúl  IX,374-375)</a:t>
            </a:r>
          </a:p>
          <a:p>
            <a:pPr algn="ctr" fontAlgn="base">
              <a:spcBef>
                <a:spcPct val="0"/>
              </a:spcBef>
              <a:spcAft>
                <a:spcPct val="0"/>
              </a:spcAft>
            </a:pPr>
            <a:endParaRPr lang="es-PE" sz="2400" i="1" dirty="0">
              <a:solidFill>
                <a:srgbClr val="FFFFFF"/>
              </a:solidFill>
              <a:effectLst>
                <a:glow rad="63500">
                  <a:srgbClr val="000000">
                    <a:satMod val="175000"/>
                    <a:alpha val="40000"/>
                  </a:srgbClr>
                </a:glow>
                <a:outerShdw blurRad="50800" dist="38100" algn="l" rotWithShape="0">
                  <a:prstClr val="black"/>
                </a:outerShdw>
              </a:effectLst>
              <a:latin typeface="Arial" pitchFamily="34" charset="0"/>
              <a:ea typeface="Times New Roman" pitchFamily="18" charset="0"/>
              <a:cs typeface="Arial" pitchFamily="34" charset="0"/>
            </a:endParaRPr>
          </a:p>
          <a:p>
            <a:pPr algn="ctr" fontAlgn="base">
              <a:spcBef>
                <a:spcPct val="0"/>
              </a:spcBef>
              <a:spcAft>
                <a:spcPct val="0"/>
              </a:spcAft>
            </a:pPr>
            <a:endParaRPr lang="es-ES_tradnl" sz="2400" i="1" dirty="0">
              <a:solidFill>
                <a:srgbClr val="FFFFFF"/>
              </a:solidFill>
              <a:effectLst>
                <a:glow rad="63500">
                  <a:srgbClr val="000000">
                    <a:satMod val="175000"/>
                    <a:alpha val="40000"/>
                  </a:srgbClr>
                </a:glow>
                <a:outerShdw blurRad="50800" dist="38100" algn="l" rotWithShape="0">
                  <a:prstClr val="black"/>
                </a:outerShdw>
              </a:effectLst>
              <a:latin typeface="Arial" pitchFamily="34" charset="0"/>
              <a:ea typeface="Times New Roman" pitchFamily="18" charset="0"/>
              <a:cs typeface="Arial" pitchFamily="34" charset="0"/>
            </a:endParaRPr>
          </a:p>
        </p:txBody>
      </p:sp>
      <p:sp>
        <p:nvSpPr>
          <p:cNvPr id="5" name="AutoShape 213"/>
          <p:cNvSpPr>
            <a:spLocks noChangeArrowheads="1"/>
          </p:cNvSpPr>
          <p:nvPr/>
        </p:nvSpPr>
        <p:spPr bwMode="auto">
          <a:xfrm>
            <a:off x="854109" y="578562"/>
            <a:ext cx="2713339" cy="841776"/>
          </a:xfrm>
          <a:prstGeom prst="roundRect">
            <a:avLst>
              <a:gd name="adj" fmla="val 16667"/>
            </a:avLst>
          </a:prstGeom>
          <a:solidFill>
            <a:srgbClr val="0A770A"/>
          </a:solidFill>
          <a:ln w="12700">
            <a:solidFill>
              <a:srgbClr val="70AD47"/>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r>
              <a:rPr lang="es-ES_tradnl" sz="1400" b="1" dirty="0">
                <a:solidFill>
                  <a:srgbClr val="FFFF00"/>
                </a:solidFill>
                <a:effectLst>
                  <a:outerShdw blurRad="38100" dist="38100" dir="2700000" algn="tl">
                    <a:srgbClr val="000000">
                      <a:alpha val="43137"/>
                    </a:srgbClr>
                  </a:outerShdw>
                </a:effectLst>
                <a:ea typeface="Times New Roman" panose="02020603050405020304" pitchFamily="18" charset="0"/>
              </a:rPr>
              <a:t>CONTEMPLATIO</a:t>
            </a:r>
            <a:endParaRPr lang="es-PE" sz="1400" dirty="0">
              <a:solidFill>
                <a:srgbClr val="FFFF00"/>
              </a:solidFill>
              <a:effectLst>
                <a:outerShdw blurRad="38100" dist="38100" dir="2700000" algn="tl">
                  <a:srgbClr val="000000">
                    <a:alpha val="43137"/>
                  </a:srgbClr>
                </a:outerShdw>
              </a:effectLst>
              <a:ea typeface="Times New Roman" panose="02020603050405020304" pitchFamily="18" charset="0"/>
            </a:endParaRPr>
          </a:p>
          <a:p>
            <a:pPr indent="19050" algn="ctr"/>
            <a:r>
              <a:rPr lang="es-ES_tradnl" sz="1600" b="1" dirty="0">
                <a:solidFill>
                  <a:srgbClr val="FFFFFF"/>
                </a:solidFill>
                <a:effectLst>
                  <a:outerShdw blurRad="38100" dist="38100" dir="2700000" algn="tl">
                    <a:srgbClr val="000000">
                      <a:alpha val="43137"/>
                    </a:srgbClr>
                  </a:outerShdw>
                </a:effectLst>
                <a:ea typeface="Times New Roman" panose="02020603050405020304" pitchFamily="18" charset="0"/>
              </a:rPr>
              <a:t>¿Qué me lleva a hacer el texto?</a:t>
            </a:r>
            <a:endParaRPr lang="es-PE" sz="1600" dirty="0">
              <a:solidFill>
                <a:srgbClr val="880000"/>
              </a:solidFill>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1028885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84" y="403339"/>
            <a:ext cx="8285992" cy="6126250"/>
          </a:xfrm>
          <a:prstGeom prst="rect">
            <a:avLst/>
          </a:prstGeom>
        </p:spPr>
      </p:pic>
      <p:sp>
        <p:nvSpPr>
          <p:cNvPr id="3" name="Marcador de contenido 2"/>
          <p:cNvSpPr>
            <a:spLocks noGrp="1"/>
          </p:cNvSpPr>
          <p:nvPr>
            <p:ph idx="1"/>
          </p:nvPr>
        </p:nvSpPr>
        <p:spPr>
          <a:xfrm>
            <a:off x="1695181" y="1466602"/>
            <a:ext cx="6238205" cy="4472145"/>
          </a:xfrm>
        </p:spPr>
        <p:txBody>
          <a:bodyPr>
            <a:noAutofit/>
          </a:bodyPr>
          <a:lstStyle/>
          <a:p>
            <a:pPr marL="0" indent="0" algn="ctr">
              <a:buNone/>
            </a:pPr>
            <a:r>
              <a:rPr lang="es-PE" sz="2400" b="1" dirty="0" smtClean="0">
                <a:solidFill>
                  <a:schemeClr val="tx1">
                    <a:lumMod val="95000"/>
                    <a:lumOff val="5000"/>
                  </a:schemeClr>
                </a:solidFill>
                <a:effectLst>
                  <a:glow rad="101600">
                    <a:srgbClr val="FFFFFF">
                      <a:alpha val="60000"/>
                    </a:srgbClr>
                  </a:glow>
                  <a:outerShdw blurRad="38100" dist="38100" dir="2700000" algn="tl">
                    <a:srgbClr val="000000">
                      <a:alpha val="43137"/>
                    </a:srgbClr>
                  </a:outerShdw>
                </a:effectLst>
                <a:latin typeface="Calibri Light" pitchFamily="34" charset="0"/>
              </a:rPr>
              <a:t>“El fruto principal de la oración consiste en resolverse bien, en resolverse con decisión, en basar bien nuestros propósitos, en convencerse profundamente, en prepararse bien para cumplirlos y en prever los obstáculos para superarlos… </a:t>
            </a:r>
            <a:r>
              <a:rPr lang="es-PE" sz="2400" b="1" dirty="0">
                <a:solidFill>
                  <a:schemeClr val="tx1">
                    <a:lumMod val="95000"/>
                    <a:lumOff val="5000"/>
                  </a:schemeClr>
                </a:solidFill>
                <a:effectLst>
                  <a:glow rad="101600">
                    <a:srgbClr val="FFFFFF">
                      <a:alpha val="60000"/>
                    </a:srgbClr>
                  </a:glow>
                  <a:outerShdw blurRad="38100" dist="38100" dir="2700000" algn="tl">
                    <a:srgbClr val="000000">
                      <a:alpha val="43137"/>
                    </a:srgbClr>
                  </a:outerShdw>
                </a:effectLst>
                <a:latin typeface="Calibri Light" pitchFamily="34" charset="0"/>
                <a:cs typeface="Arial" pitchFamily="34" charset="0"/>
              </a:rPr>
              <a:t>después de tomar algunas resoluciones en la oración, hay que rezar mucho a Dios y pedirle insistentemente su gracia, desconfiando mucho de nosotros mismos, para que quiera comunicarnos las gracias necesarias para </a:t>
            </a:r>
            <a:r>
              <a:rPr lang="es-PE" sz="2400" b="1" dirty="0" smtClean="0">
                <a:solidFill>
                  <a:schemeClr val="tx1">
                    <a:lumMod val="95000"/>
                    <a:lumOff val="5000"/>
                  </a:schemeClr>
                </a:solidFill>
                <a:effectLst>
                  <a:glow rad="101600">
                    <a:srgbClr val="FFFFFF">
                      <a:alpha val="60000"/>
                    </a:srgbClr>
                  </a:glow>
                  <a:outerShdw blurRad="38100" dist="38100" dir="2700000" algn="tl">
                    <a:srgbClr val="000000">
                      <a:alpha val="43137"/>
                    </a:srgbClr>
                  </a:outerShdw>
                </a:effectLst>
                <a:latin typeface="Calibri Light" pitchFamily="34" charset="0"/>
                <a:cs typeface="Arial" pitchFamily="34" charset="0"/>
              </a:rPr>
              <a:t>que fructifiquen estos  </a:t>
            </a:r>
            <a:r>
              <a:rPr lang="es-PE" sz="2400" b="1" dirty="0">
                <a:solidFill>
                  <a:schemeClr val="tx1">
                    <a:lumMod val="95000"/>
                    <a:lumOff val="5000"/>
                  </a:schemeClr>
                </a:solidFill>
                <a:effectLst>
                  <a:glow rad="101600">
                    <a:srgbClr val="FFFFFF">
                      <a:alpha val="60000"/>
                    </a:srgbClr>
                  </a:glow>
                  <a:outerShdw blurRad="38100" dist="38100" dir="2700000" algn="tl">
                    <a:srgbClr val="000000">
                      <a:alpha val="43137"/>
                    </a:srgbClr>
                  </a:outerShdw>
                </a:effectLst>
                <a:latin typeface="Calibri Light" pitchFamily="34" charset="0"/>
                <a:cs typeface="Arial" pitchFamily="34" charset="0"/>
              </a:rPr>
              <a:t>propósitos</a:t>
            </a:r>
            <a:r>
              <a:rPr lang="es-PE" sz="2400" b="1" dirty="0" smtClean="0">
                <a:solidFill>
                  <a:schemeClr val="tx1">
                    <a:lumMod val="95000"/>
                    <a:lumOff val="5000"/>
                  </a:schemeClr>
                </a:solidFill>
                <a:effectLst>
                  <a:glow rad="101600">
                    <a:srgbClr val="FFFFFF">
                      <a:alpha val="60000"/>
                    </a:srgbClr>
                  </a:glow>
                  <a:outerShdw blurRad="38100" dist="38100" dir="2700000" algn="tl">
                    <a:srgbClr val="000000">
                      <a:alpha val="43137"/>
                    </a:srgbClr>
                  </a:outerShdw>
                </a:effectLst>
                <a:latin typeface="Calibri Light" pitchFamily="34" charset="0"/>
                <a:cs typeface="Arial" pitchFamily="34" charset="0"/>
              </a:rPr>
              <a:t>.”  </a:t>
            </a:r>
            <a:r>
              <a:rPr lang="es-PE" sz="1600" b="1" dirty="0" smtClean="0">
                <a:solidFill>
                  <a:schemeClr val="tx1">
                    <a:lumMod val="95000"/>
                    <a:lumOff val="5000"/>
                  </a:schemeClr>
                </a:solidFill>
                <a:effectLst>
                  <a:glow rad="101600">
                    <a:srgbClr val="FFFFFF">
                      <a:alpha val="60000"/>
                    </a:srgbClr>
                  </a:glow>
                  <a:outerShdw blurRad="38100" dist="38100" dir="2700000" algn="tl">
                    <a:srgbClr val="000000">
                      <a:alpha val="43137"/>
                    </a:srgbClr>
                  </a:outerShdw>
                </a:effectLst>
                <a:latin typeface="Calibri Light" pitchFamily="34" charset="0"/>
                <a:cs typeface="Arial" pitchFamily="34" charset="0"/>
              </a:rPr>
              <a:t>(</a:t>
            </a:r>
            <a:r>
              <a:rPr lang="es-PE" sz="1600" b="1" dirty="0">
                <a:solidFill>
                  <a:schemeClr val="tx1">
                    <a:lumMod val="95000"/>
                    <a:lumOff val="5000"/>
                  </a:schemeClr>
                </a:solidFill>
                <a:effectLst>
                  <a:glow rad="101600">
                    <a:srgbClr val="FFFFFF">
                      <a:alpha val="60000"/>
                    </a:srgbClr>
                  </a:glow>
                  <a:outerShdw blurRad="38100" dist="38100" dir="2700000" algn="tl">
                    <a:srgbClr val="000000">
                      <a:alpha val="43137"/>
                    </a:srgbClr>
                  </a:outerShdw>
                </a:effectLst>
                <a:latin typeface="Calibri Light" pitchFamily="34" charset="0"/>
                <a:cs typeface="Arial" pitchFamily="34" charset="0"/>
              </a:rPr>
              <a:t>SVP XI, 781)</a:t>
            </a:r>
          </a:p>
          <a:p>
            <a:pPr marL="0" indent="0" algn="just">
              <a:buNone/>
            </a:pPr>
            <a:endParaRPr lang="es-PE" sz="2400" b="1" dirty="0" smtClean="0">
              <a:solidFill>
                <a:schemeClr val="tx1">
                  <a:lumMod val="95000"/>
                  <a:lumOff val="5000"/>
                </a:schemeClr>
              </a:solidFill>
              <a:effectLst>
                <a:glow rad="101600">
                  <a:srgbClr val="FFFFFF">
                    <a:alpha val="60000"/>
                  </a:srgbClr>
                </a:glow>
                <a:outerShdw blurRad="38100" dist="38100" dir="2700000" algn="tl">
                  <a:srgbClr val="000000">
                    <a:alpha val="43137"/>
                  </a:srgbClr>
                </a:outerShdw>
              </a:effectLst>
              <a:latin typeface="Calibri Light" pitchFamily="34" charset="0"/>
            </a:endParaRPr>
          </a:p>
          <a:p>
            <a:pPr marL="0" indent="0" algn="just">
              <a:buNone/>
            </a:pPr>
            <a:endParaRPr lang="es-PE" sz="2400" dirty="0">
              <a:solidFill>
                <a:schemeClr val="tx1">
                  <a:lumMod val="95000"/>
                  <a:lumOff val="5000"/>
                </a:schemeClr>
              </a:solidFill>
            </a:endParaRPr>
          </a:p>
        </p:txBody>
      </p:sp>
    </p:spTree>
    <p:extLst>
      <p:ext uri="{BB962C8B-B14F-4D97-AF65-F5344CB8AC3E}">
        <p14:creationId xmlns:p14="http://schemas.microsoft.com/office/powerpoint/2010/main" val="36903342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86" y="579549"/>
            <a:ext cx="7954286" cy="567958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251915" y="579549"/>
            <a:ext cx="3400290" cy="646331"/>
          </a:xfrm>
          <a:prstGeom prst="rect">
            <a:avLst/>
          </a:prstGeom>
        </p:spPr>
        <p:txBody>
          <a:bodyPr wrap="none">
            <a:spAutoFit/>
          </a:bodyPr>
          <a:lstStyle/>
          <a:p>
            <a:pPr marL="228600" indent="-228600" fontAlgn="base">
              <a:spcBef>
                <a:spcPct val="0"/>
              </a:spcBef>
              <a:spcAft>
                <a:spcPct val="0"/>
              </a:spcAft>
            </a:pPr>
            <a:r>
              <a:rPr lang="es-ES" sz="3600" b="1" dirty="0">
                <a:ln w="11430"/>
                <a:solidFill>
                  <a:srgbClr val="FFFFFF"/>
                </a:solidFill>
                <a:effectLst>
                  <a:outerShdw blurRad="50800" dist="38100" algn="l" rotWithShape="0">
                    <a:prstClr val="black"/>
                  </a:outerShdw>
                </a:effectLst>
                <a:latin typeface="Tahoma" pitchFamily="34" charset="0"/>
                <a:ea typeface="Times New Roman" pitchFamily="18" charset="0"/>
                <a:cs typeface="Tahoma" pitchFamily="34" charset="0"/>
              </a:rPr>
              <a:t>Compromiso: </a:t>
            </a:r>
          </a:p>
        </p:txBody>
      </p:sp>
      <p:sp>
        <p:nvSpPr>
          <p:cNvPr id="9" name="Rectangle 1"/>
          <p:cNvSpPr>
            <a:spLocks noChangeArrowheads="1"/>
          </p:cNvSpPr>
          <p:nvPr/>
        </p:nvSpPr>
        <p:spPr bwMode="auto">
          <a:xfrm>
            <a:off x="597286" y="3704587"/>
            <a:ext cx="7954286" cy="2554545"/>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algn="ctr" eaLnBrk="0" fontAlgn="base" hangingPunct="0">
              <a:spcBef>
                <a:spcPct val="0"/>
              </a:spcBef>
              <a:spcAft>
                <a:spcPct val="0"/>
              </a:spcAft>
            </a:pPr>
            <a:r>
              <a:rPr lang="es-PE" sz="3200" dirty="0">
                <a:solidFill>
                  <a:srgbClr val="FFFFFF"/>
                </a:solidFill>
                <a:effectLst>
                  <a:glow rad="114300">
                    <a:srgbClr val="540000">
                      <a:alpha val="40000"/>
                    </a:srgbClr>
                  </a:glow>
                  <a:outerShdw blurRad="50800" dist="38100" algn="l" rotWithShape="0">
                    <a:prstClr val="black"/>
                  </a:outerShdw>
                </a:effectLst>
                <a:latin typeface="Script MT Bold" pitchFamily="66" charset="0"/>
                <a:cs typeface="Arial" pitchFamily="34" charset="0"/>
              </a:rPr>
              <a:t>Un hombre de oración, una mujer de oración… es capaz de todo. ¿Qué puedo hacer para que mi oración, personal y comunitaria, se convierta  en fuerza y dinamismo en mi quehacer diario,                en la actividad apostólica? </a:t>
            </a:r>
          </a:p>
        </p:txBody>
      </p:sp>
    </p:spTree>
    <p:extLst>
      <p:ext uri="{BB962C8B-B14F-4D97-AF65-F5344CB8AC3E}">
        <p14:creationId xmlns:p14="http://schemas.microsoft.com/office/powerpoint/2010/main" val="3139662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anim calcmode="lin" valueType="num">
                                      <p:cBhvr>
                                        <p:cTn id="9" dur="1750" fill="hold"/>
                                        <p:tgtEl>
                                          <p:spTgt spid="9"/>
                                        </p:tgtEl>
                                        <p:attrNameLst>
                                          <p:attrName>ppt_x</p:attrName>
                                        </p:attrNameLst>
                                      </p:cBhvr>
                                      <p:tavLst>
                                        <p:tav tm="0">
                                          <p:val>
                                            <p:fltVal val="0.5"/>
                                          </p:val>
                                        </p:tav>
                                        <p:tav tm="100000">
                                          <p:val>
                                            <p:strVal val="#ppt_x"/>
                                          </p:val>
                                        </p:tav>
                                      </p:tavLst>
                                    </p:anim>
                                    <p:anim calcmode="lin" valueType="num">
                                      <p:cBhvr>
                                        <p:cTn id="10" dur="17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19" y="518879"/>
            <a:ext cx="8182541" cy="5830405"/>
          </a:xfrm>
          <a:prstGeom prst="rect">
            <a:avLst/>
          </a:prstGeom>
        </p:spPr>
      </p:pic>
      <p:sp>
        <p:nvSpPr>
          <p:cNvPr id="6" name="5 Rectángulo"/>
          <p:cNvSpPr/>
          <p:nvPr/>
        </p:nvSpPr>
        <p:spPr>
          <a:xfrm>
            <a:off x="5733515" y="846488"/>
            <a:ext cx="2613216" cy="523220"/>
          </a:xfrm>
          <a:prstGeom prst="rect">
            <a:avLst/>
          </a:prstGeom>
        </p:spPr>
        <p:txBody>
          <a:bodyPr wrap="none">
            <a:spAutoFit/>
          </a:bodyPr>
          <a:lstStyle/>
          <a:p>
            <a:pPr fontAlgn="base">
              <a:spcBef>
                <a:spcPct val="0"/>
              </a:spcBef>
              <a:spcAft>
                <a:spcPct val="0"/>
              </a:spcAft>
            </a:pPr>
            <a:r>
              <a:rPr lang="es-ES" sz="2800" b="1" dirty="0">
                <a:ln w="17780" cmpd="sng">
                  <a:solidFill>
                    <a:srgbClr val="FFFF00"/>
                  </a:solidFill>
                  <a:prstDash val="solid"/>
                  <a:miter lim="800000"/>
                </a:ln>
                <a:solidFill>
                  <a:srgbClr val="FFFF00"/>
                </a:solidFill>
                <a:effectLst>
                  <a:outerShdw blurRad="55000" dist="50800" dir="5400000" algn="tl">
                    <a:srgbClr val="000000">
                      <a:alpha val="33000"/>
                    </a:srgbClr>
                  </a:outerShdw>
                </a:effectLst>
                <a:latin typeface="Kristen ITC" panose="03050502040202030202" pitchFamily="66" charset="0"/>
              </a:rPr>
              <a:t>Oración final </a:t>
            </a:r>
            <a:endParaRPr lang="es-PE" sz="2800" b="1" dirty="0">
              <a:ln w="17780" cmpd="sng">
                <a:solidFill>
                  <a:srgbClr val="FFFF00"/>
                </a:solidFill>
                <a:prstDash val="solid"/>
                <a:miter lim="800000"/>
              </a:ln>
              <a:solidFill>
                <a:srgbClr val="FFFF00"/>
              </a:solidFill>
              <a:effectLst>
                <a:outerShdw blurRad="55000" dist="50800" dir="5400000" algn="tl">
                  <a:srgbClr val="000000">
                    <a:alpha val="33000"/>
                  </a:srgbClr>
                </a:outerShdw>
              </a:effectLst>
              <a:latin typeface="Kristen ITC" panose="03050502040202030202" pitchFamily="66" charset="0"/>
            </a:endParaRPr>
          </a:p>
        </p:txBody>
      </p:sp>
      <p:sp>
        <p:nvSpPr>
          <p:cNvPr id="2" name="1 CuadroTexto"/>
          <p:cNvSpPr txBox="1"/>
          <p:nvPr/>
        </p:nvSpPr>
        <p:spPr>
          <a:xfrm>
            <a:off x="497819" y="2353763"/>
            <a:ext cx="8175402" cy="3970318"/>
          </a:xfrm>
          <a:prstGeom prst="rect">
            <a:avLst/>
          </a:prstGeom>
          <a:noFill/>
          <a:effectLst>
            <a:softEdge rad="127000"/>
          </a:effectLst>
        </p:spPr>
        <p:txBody>
          <a:bodyPr wrap="square" rtlCol="0">
            <a:spAutoFit/>
          </a:bodyPr>
          <a:lstStyle/>
          <a:p>
            <a:pPr algn="ctr" fontAlgn="base">
              <a:spcBef>
                <a:spcPct val="0"/>
              </a:spcBef>
              <a:spcAft>
                <a:spcPct val="0"/>
              </a:spcAft>
            </a:pPr>
            <a:r>
              <a:rPr lang="es-ES_tradnl" sz="2800" dirty="0">
                <a:ln w="19050">
                  <a:solidFill>
                    <a:srgbClr val="000000">
                      <a:tint val="1000"/>
                    </a:srgbClr>
                  </a:solidFill>
                  <a:prstDash val="solid"/>
                </a:ln>
                <a:solidFill>
                  <a:srgbClr val="FFFFFF"/>
                </a:solidFill>
                <a:effectLst>
                  <a:glow rad="139700">
                    <a:srgbClr val="1C0A0A">
                      <a:alpha val="40000"/>
                    </a:srgbClr>
                  </a:glow>
                  <a:outerShdw blurRad="50800" dist="38100" algn="l" rotWithShape="0">
                    <a:prstClr val="black"/>
                  </a:outerShdw>
                </a:effectLst>
                <a:latin typeface="Calibri Light" panose="020F0302020204030204" pitchFamily="34" charset="0"/>
              </a:rPr>
              <a:t> </a:t>
            </a:r>
            <a:r>
              <a:rPr lang="es-PE" sz="2800" dirty="0">
                <a:ln w="19050">
                  <a:solidFill>
                    <a:srgbClr val="000000">
                      <a:tint val="1000"/>
                    </a:srgbClr>
                  </a:solidFill>
                  <a:prstDash val="solid"/>
                </a:ln>
                <a:solidFill>
                  <a:srgbClr val="FFFFFF"/>
                </a:solidFill>
                <a:effectLst>
                  <a:glow rad="139700">
                    <a:srgbClr val="1C0A0A">
                      <a:alpha val="40000"/>
                    </a:srgbClr>
                  </a:glow>
                  <a:outerShdw blurRad="50800" dist="38100" algn="l" rotWithShape="0">
                    <a:prstClr val="black"/>
                  </a:outerShdw>
                </a:effectLst>
                <a:latin typeface="Calibri Light" panose="020F0302020204030204" pitchFamily="34" charset="0"/>
              </a:rPr>
              <a:t>Te bendecimos, Padre, por la asombrosa revelación de Jesús: Tú eres nuestro Padre del cielo que nos amas como a hijos. </a:t>
            </a:r>
          </a:p>
          <a:p>
            <a:pPr algn="ctr" fontAlgn="base">
              <a:spcBef>
                <a:spcPct val="0"/>
              </a:spcBef>
              <a:spcAft>
                <a:spcPct val="0"/>
              </a:spcAft>
            </a:pPr>
            <a:r>
              <a:rPr lang="es-PE" sz="2800" dirty="0">
                <a:ln w="19050">
                  <a:solidFill>
                    <a:srgbClr val="000000">
                      <a:tint val="1000"/>
                    </a:srgbClr>
                  </a:solidFill>
                  <a:prstDash val="solid"/>
                </a:ln>
                <a:solidFill>
                  <a:srgbClr val="FFFFFF"/>
                </a:solidFill>
                <a:effectLst>
                  <a:glow rad="139700">
                    <a:srgbClr val="1C0A0A">
                      <a:alpha val="40000"/>
                    </a:srgbClr>
                  </a:glow>
                  <a:outerShdw blurRad="50800" dist="38100" algn="l" rotWithShape="0">
                    <a:prstClr val="black"/>
                  </a:outerShdw>
                </a:effectLst>
                <a:latin typeface="Calibri Light" panose="020F0302020204030204" pitchFamily="34" charset="0"/>
              </a:rPr>
              <a:t>Por eso, con todo el ardor de nuestro corazón, te pedimos que tu reino llegue a nosotros a impulsos de tu Espíritu, de suerte que nuestras vidas pequeñas se inunden de tu amor. Deseamos también que tu nombre sea bendecido en todas partes y que toda </a:t>
            </a:r>
          </a:p>
          <a:p>
            <a:pPr algn="ctr" fontAlgn="base">
              <a:spcBef>
                <a:spcPct val="0"/>
              </a:spcBef>
              <a:spcAft>
                <a:spcPct val="0"/>
              </a:spcAft>
            </a:pPr>
            <a:r>
              <a:rPr lang="es-PE" sz="2800" dirty="0">
                <a:ln w="19050">
                  <a:solidFill>
                    <a:srgbClr val="000000">
                      <a:tint val="1000"/>
                    </a:srgbClr>
                  </a:solidFill>
                  <a:prstDash val="solid"/>
                </a:ln>
                <a:solidFill>
                  <a:srgbClr val="FFFFFF"/>
                </a:solidFill>
                <a:effectLst>
                  <a:glow rad="139700">
                    <a:srgbClr val="1C0A0A">
                      <a:alpha val="40000"/>
                    </a:srgbClr>
                  </a:glow>
                  <a:outerShdw blurRad="50800" dist="38100" algn="l" rotWithShape="0">
                    <a:prstClr val="black"/>
                  </a:outerShdw>
                </a:effectLst>
                <a:latin typeface="Calibri Light" panose="020F0302020204030204" pitchFamily="34" charset="0"/>
              </a:rPr>
              <a:t>nuestra vida y conducta se ajusten a tu voluntad.</a:t>
            </a:r>
          </a:p>
        </p:txBody>
      </p:sp>
      <p:sp>
        <p:nvSpPr>
          <p:cNvPr id="13" name="1 CuadroTexto"/>
          <p:cNvSpPr txBox="1"/>
          <p:nvPr/>
        </p:nvSpPr>
        <p:spPr>
          <a:xfrm>
            <a:off x="4680983" y="3798654"/>
            <a:ext cx="4100845" cy="461665"/>
          </a:xfrm>
          <a:prstGeom prst="rect">
            <a:avLst/>
          </a:prstGeom>
          <a:noFill/>
          <a:effectLst>
            <a:softEdge rad="127000"/>
          </a:effectLst>
        </p:spPr>
        <p:txBody>
          <a:bodyPr wrap="square" rtlCol="0">
            <a:spAutoFit/>
          </a:bodyPr>
          <a:lstStyle/>
          <a:p>
            <a:pPr algn="ctr" fontAlgn="base">
              <a:spcBef>
                <a:spcPct val="0"/>
              </a:spcBef>
              <a:spcAft>
                <a:spcPct val="0"/>
              </a:spcAft>
            </a:pPr>
            <a:r>
              <a:rPr lang="es-ES_tradnl" sz="2400" i="1" dirty="0">
                <a:ln w="19050">
                  <a:solidFill>
                    <a:srgbClr val="000000">
                      <a:tint val="1000"/>
                    </a:srgbClr>
                  </a:solidFill>
                  <a:prstDash val="solid"/>
                </a:ln>
                <a:solidFill>
                  <a:srgbClr val="FFFF00"/>
                </a:solidFill>
                <a:effectLst>
                  <a:glow rad="127000">
                    <a:srgbClr val="540000">
                      <a:alpha val="40000"/>
                    </a:srgbClr>
                  </a:glow>
                  <a:outerShdw blurRad="50800" dist="38100" algn="l" rotWithShape="0">
                    <a:prstClr val="black"/>
                  </a:outerShdw>
                </a:effectLst>
                <a:latin typeface="Chaparral Pro Light" panose="02060403030505090203" pitchFamily="18" charset="0"/>
              </a:rPr>
              <a:t> </a:t>
            </a:r>
            <a:endParaRPr lang="es-PE" sz="2400" dirty="0">
              <a:ln w="19050">
                <a:solidFill>
                  <a:srgbClr val="000000">
                    <a:tint val="1000"/>
                  </a:srgbClr>
                </a:solidFill>
                <a:prstDash val="solid"/>
              </a:ln>
              <a:solidFill>
                <a:srgbClr val="FFFF00"/>
              </a:solidFill>
              <a:effectLst>
                <a:glow rad="127000">
                  <a:srgbClr val="540000">
                    <a:alpha val="40000"/>
                  </a:srgbClr>
                </a:glow>
                <a:outerShdw blurRad="50800" dist="38100" algn="l" rotWithShape="0">
                  <a:prstClr val="black"/>
                </a:outerShdw>
              </a:effectLst>
              <a:latin typeface="Chaparral Pro Light" panose="02060403030505090203" pitchFamily="18" charset="0"/>
            </a:endParaRPr>
          </a:p>
        </p:txBody>
      </p:sp>
    </p:spTree>
    <p:extLst>
      <p:ext uri="{BB962C8B-B14F-4D97-AF65-F5344CB8AC3E}">
        <p14:creationId xmlns:p14="http://schemas.microsoft.com/office/powerpoint/2010/main" val="2413143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anim calcmode="lin" valueType="num">
                                      <p:cBhvr>
                                        <p:cTn id="9" dur="1750" fill="hold"/>
                                        <p:tgtEl>
                                          <p:spTgt spid="2"/>
                                        </p:tgtEl>
                                        <p:attrNameLst>
                                          <p:attrName>ppt_x</p:attrName>
                                        </p:attrNameLst>
                                      </p:cBhvr>
                                      <p:tavLst>
                                        <p:tav tm="0">
                                          <p:val>
                                            <p:fltVal val="0.5"/>
                                          </p:val>
                                        </p:tav>
                                        <p:tav tm="100000">
                                          <p:val>
                                            <p:strVal val="#ppt_x"/>
                                          </p:val>
                                        </p:tav>
                                      </p:tavLst>
                                    </p:anim>
                                    <p:anim calcmode="lin" valueType="num">
                                      <p:cBhvr>
                                        <p:cTn id="10" dur="175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164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13"/>
                                        </p:tgtEl>
                                        <p:attrNameLst>
                                          <p:attrName>style.visibility</p:attrName>
                                        </p:attrNameLst>
                                      </p:cBhvr>
                                      <p:to>
                                        <p:strVal val="visible"/>
                                      </p:to>
                                    </p:set>
                                    <p:anim calcmode="lin" valueType="num">
                                      <p:cBhvr>
                                        <p:cTn id="14" dur="1750" fill="hold"/>
                                        <p:tgtEl>
                                          <p:spTgt spid="13"/>
                                        </p:tgtEl>
                                        <p:attrNameLst>
                                          <p:attrName>ppt_w</p:attrName>
                                        </p:attrNameLst>
                                      </p:cBhvr>
                                      <p:tavLst>
                                        <p:tav tm="0">
                                          <p:val>
                                            <p:fltVal val="0"/>
                                          </p:val>
                                        </p:tav>
                                        <p:tav tm="100000">
                                          <p:val>
                                            <p:strVal val="#ppt_w"/>
                                          </p:val>
                                        </p:tav>
                                      </p:tavLst>
                                    </p:anim>
                                    <p:anim calcmode="lin" valueType="num">
                                      <p:cBhvr>
                                        <p:cTn id="15" dur="1750" fill="hold"/>
                                        <p:tgtEl>
                                          <p:spTgt spid="13"/>
                                        </p:tgtEl>
                                        <p:attrNameLst>
                                          <p:attrName>ppt_h</p:attrName>
                                        </p:attrNameLst>
                                      </p:cBhvr>
                                      <p:tavLst>
                                        <p:tav tm="0">
                                          <p:val>
                                            <p:fltVal val="0"/>
                                          </p:val>
                                        </p:tav>
                                        <p:tav tm="100000">
                                          <p:val>
                                            <p:strVal val="#ppt_h"/>
                                          </p:val>
                                        </p:tav>
                                      </p:tavLst>
                                    </p:anim>
                                    <p:anim calcmode="lin" valueType="num">
                                      <p:cBhvr>
                                        <p:cTn id="16" dur="1750" fill="hold"/>
                                        <p:tgtEl>
                                          <p:spTgt spid="13"/>
                                        </p:tgtEl>
                                        <p:attrNameLst>
                                          <p:attrName>ppt_x</p:attrName>
                                        </p:attrNameLst>
                                      </p:cBhvr>
                                      <p:tavLst>
                                        <p:tav tm="0">
                                          <p:val>
                                            <p:fltVal val="0.5"/>
                                          </p:val>
                                        </p:tav>
                                        <p:tav tm="100000">
                                          <p:val>
                                            <p:strVal val="#ppt_x"/>
                                          </p:val>
                                        </p:tav>
                                      </p:tavLst>
                                    </p:anim>
                                    <p:anim calcmode="lin" valueType="num">
                                      <p:cBhvr>
                                        <p:cTn id="17" dur="175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75" y="502916"/>
            <a:ext cx="8178086" cy="5872126"/>
          </a:xfrm>
          <a:prstGeom prst="rect">
            <a:avLst/>
          </a:prstGeom>
        </p:spPr>
      </p:pic>
      <p:sp>
        <p:nvSpPr>
          <p:cNvPr id="5" name="4 CuadroTexto"/>
          <p:cNvSpPr txBox="1"/>
          <p:nvPr/>
        </p:nvSpPr>
        <p:spPr>
          <a:xfrm>
            <a:off x="592428" y="1877236"/>
            <a:ext cx="5406603" cy="4031873"/>
          </a:xfrm>
          <a:prstGeom prst="rect">
            <a:avLst/>
          </a:prstGeom>
          <a:noFill/>
        </p:spPr>
        <p:txBody>
          <a:bodyPr wrap="square" rtlCol="0">
            <a:spAutoFit/>
          </a:bodyPr>
          <a:lstStyle/>
          <a:p>
            <a:pPr algn="ctr" fontAlgn="base">
              <a:spcBef>
                <a:spcPct val="0"/>
              </a:spcBef>
              <a:spcAft>
                <a:spcPct val="0"/>
              </a:spcAft>
            </a:pPr>
            <a:r>
              <a:rPr lang="es-PE" sz="3200" b="1" dirty="0">
                <a:solidFill>
                  <a:srgbClr val="FFFFFF"/>
                </a:solidFill>
                <a:effectLst>
                  <a:glow rad="114300">
                    <a:srgbClr val="540000">
                      <a:alpha val="40000"/>
                    </a:srgbClr>
                  </a:glow>
                  <a:outerShdw blurRad="50800" dist="38100" algn="l" rotWithShape="0">
                    <a:prstClr val="black"/>
                  </a:outerShdw>
                </a:effectLst>
                <a:latin typeface="Calibri Light" panose="020F0302020204030204" pitchFamily="34" charset="0"/>
              </a:rPr>
              <a:t>Danos, Señor, cada día el pan de la vida temporal y eterna, de suerte que nuestra espera se vea cumplida en tus manos. Y mantennos firmes en las tentaciones contra la fe y el amor, para que no sucumbamos a la infidelidad y al mal. Amén.</a:t>
            </a:r>
          </a:p>
        </p:txBody>
      </p:sp>
    </p:spTree>
    <p:extLst>
      <p:ext uri="{BB962C8B-B14F-4D97-AF65-F5344CB8AC3E}">
        <p14:creationId xmlns:p14="http://schemas.microsoft.com/office/powerpoint/2010/main" val="3049438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b="11177"/>
          <a:stretch/>
        </p:blipFill>
        <p:spPr bwMode="auto">
          <a:xfrm>
            <a:off x="554820" y="588001"/>
            <a:ext cx="8029732" cy="572264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147410"/>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sultado de imagen para nuestra seÃ±ora de la merc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547351"/>
            <a:ext cx="8044466" cy="570708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2249027" y="6383643"/>
            <a:ext cx="4718439" cy="407804"/>
          </a:xfrm>
          <a:prstGeom prst="rect">
            <a:avLst/>
          </a:prstGeom>
          <a:solidFill>
            <a:srgbClr val="03700E"/>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000" b="1" dirty="0">
                <a:solidFill>
                  <a:srgbClr val="FFFFFF"/>
                </a:solidFill>
                <a:effectLst>
                  <a:outerShdw blurRad="38100" dist="38100" dir="2700000" algn="tl">
                    <a:srgbClr val="000000">
                      <a:alpha val="43137"/>
                    </a:srgbClr>
                  </a:outerShdw>
                </a:effectLst>
                <a:latin typeface="Poor Richard" pitchFamily="18" charset="0"/>
              </a:rPr>
              <a:t>Texto de </a:t>
            </a:r>
            <a:r>
              <a:rPr lang="es-PE" sz="1000" b="1" dirty="0" err="1">
                <a:solidFill>
                  <a:srgbClr val="FFFFFF"/>
                </a:solidFill>
                <a:effectLst>
                  <a:outerShdw blurRad="38100" dist="38100" dir="2700000" algn="tl">
                    <a:srgbClr val="000000">
                      <a:alpha val="43137"/>
                    </a:srgbClr>
                  </a:outerShdw>
                </a:effectLst>
                <a:latin typeface="Poor Richard" pitchFamily="18" charset="0"/>
              </a:rPr>
              <a:t>Lectio</a:t>
            </a:r>
            <a:r>
              <a:rPr lang="es-PE" sz="1000" b="1" dirty="0">
                <a:solidFill>
                  <a:srgbClr val="FFFFFF"/>
                </a:solidFill>
                <a:effectLst>
                  <a:outerShdw blurRad="38100" dist="38100" dir="2700000" algn="tl">
                    <a:srgbClr val="000000">
                      <a:alpha val="43137"/>
                    </a:srgbClr>
                  </a:outerShdw>
                </a:effectLst>
                <a:latin typeface="Poor Richard" pitchFamily="18" charset="0"/>
              </a:rPr>
              <a:t> Divina:  Padre César Chávez  </a:t>
            </a:r>
            <a:r>
              <a:rPr lang="es-PE" sz="1000" b="1" dirty="0" err="1">
                <a:solidFill>
                  <a:srgbClr val="FFFFFF"/>
                </a:solidFill>
                <a:effectLst>
                  <a:outerShdw blurRad="38100" dist="38100" dir="2700000" algn="tl">
                    <a:srgbClr val="000000">
                      <a:alpha val="43137"/>
                    </a:srgbClr>
                  </a:outerShdw>
                </a:effectLst>
                <a:latin typeface="Poor Richard" pitchFamily="18" charset="0"/>
              </a:rPr>
              <a:t>Alva</a:t>
            </a:r>
            <a:r>
              <a:rPr lang="es-PE" sz="1000" b="1" dirty="0">
                <a:solidFill>
                  <a:srgbClr val="FFFFFF"/>
                </a:solidFill>
                <a:effectLst>
                  <a:outerShdw blurRad="38100" dist="38100" dir="2700000" algn="tl">
                    <a:srgbClr val="000000">
                      <a:alpha val="43137"/>
                    </a:srgbClr>
                  </a:outerShdw>
                </a:effectLst>
                <a:latin typeface="Poor Richard" pitchFamily="18" charset="0"/>
              </a:rPr>
              <a:t> (Chuno) </a:t>
            </a:r>
            <a:r>
              <a:rPr lang="es-PE" sz="1050" b="1" dirty="0" err="1">
                <a:solidFill>
                  <a:srgbClr val="FFFFFF"/>
                </a:solidFill>
                <a:effectLst>
                  <a:outerShdw blurRad="38100" dist="38100" dir="2700000" algn="tl">
                    <a:srgbClr val="000000">
                      <a:alpha val="43137"/>
                    </a:srgbClr>
                  </a:outerShdw>
                </a:effectLst>
                <a:latin typeface="Poor Richard" pitchFamily="18" charset="0"/>
              </a:rPr>
              <a:t>C.ongregación</a:t>
            </a:r>
            <a:r>
              <a:rPr lang="es-PE" sz="1000" b="1" dirty="0">
                <a:solidFill>
                  <a:srgbClr val="FFFFFF"/>
                </a:solidFill>
                <a:effectLst>
                  <a:outerShdw blurRad="38100" dist="38100" dir="2700000" algn="tl">
                    <a:srgbClr val="000000">
                      <a:alpha val="43137"/>
                    </a:srgbClr>
                  </a:outerShdw>
                </a:effectLst>
                <a:latin typeface="Poor Richard" pitchFamily="18" charset="0"/>
              </a:rPr>
              <a:t> de la Misión.</a:t>
            </a:r>
          </a:p>
          <a:p>
            <a:pPr algn="ctr" fontAlgn="base">
              <a:spcAft>
                <a:spcPct val="0"/>
              </a:spcAft>
              <a:defRPr/>
            </a:pPr>
            <a:r>
              <a:rPr lang="es-PE" sz="1000" b="1" dirty="0">
                <a:solidFill>
                  <a:srgbClr val="FFFFFF"/>
                </a:solidFill>
                <a:effectLst>
                  <a:outerShdw blurRad="38100" dist="38100" dir="2700000" algn="tl">
                    <a:srgbClr val="000000">
                      <a:alpha val="43137"/>
                    </a:srgbClr>
                  </a:outerShdw>
                </a:effectLst>
                <a:latin typeface="Poor Richard" pitchFamily="18" charset="0"/>
              </a:rPr>
              <a:t> </a:t>
            </a:r>
            <a:r>
              <a:rPr lang="es-PE" sz="1000" b="1" dirty="0" err="1">
                <a:solidFill>
                  <a:srgbClr val="FFFFFF"/>
                </a:solidFill>
                <a:effectLst>
                  <a:outerShdw blurRad="38100" dist="38100" dir="2700000" algn="tl">
                    <a:srgbClr val="000000">
                      <a:alpha val="43137"/>
                    </a:srgbClr>
                  </a:outerShdw>
                </a:effectLst>
                <a:latin typeface="Poor Richard" pitchFamily="18" charset="0"/>
              </a:rPr>
              <a:t>Power</a:t>
            </a:r>
            <a:r>
              <a:rPr lang="es-PE" sz="1000" b="1" dirty="0">
                <a:solidFill>
                  <a:srgbClr val="FFFFFF"/>
                </a:solidFill>
                <a:effectLst>
                  <a:outerShdw blurRad="38100" dist="38100" dir="2700000" algn="tl">
                    <a:srgbClr val="000000">
                      <a:alpha val="43137"/>
                    </a:srgbClr>
                  </a:outerShdw>
                </a:effectLst>
                <a:latin typeface="Poor Richard" pitchFamily="18" charset="0"/>
              </a:rPr>
              <a:t> Point :  Sor Pilar Caycho Vela  - Hija de la Caridad de San Vicente de Paúl</a:t>
            </a:r>
          </a:p>
        </p:txBody>
      </p:sp>
    </p:spTree>
    <p:extLst>
      <p:ext uri="{BB962C8B-B14F-4D97-AF65-F5344CB8AC3E}">
        <p14:creationId xmlns:p14="http://schemas.microsoft.com/office/powerpoint/2010/main" val="36899034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49" y="582051"/>
            <a:ext cx="7967149" cy="566484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2 Marcador de contenido"/>
          <p:cNvSpPr txBox="1">
            <a:spLocks/>
          </p:cNvSpPr>
          <p:nvPr/>
        </p:nvSpPr>
        <p:spPr bwMode="auto">
          <a:xfrm>
            <a:off x="579549" y="1425241"/>
            <a:ext cx="8087934" cy="48216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Aft>
                <a:spcPct val="0"/>
              </a:spcAft>
              <a:defRPr/>
            </a:pPr>
            <a:r>
              <a:rPr lang="es-PE" sz="2800" kern="0" dirty="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Señor Jesús nos dejas estas enseñanzas sobre la oración, para ayudarnos a tomar conciencia  de todo lo que implica  </a:t>
            </a:r>
            <a:r>
              <a:rPr lang="es-PE" sz="2800" kern="0" dirty="0" smtClean="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y </a:t>
            </a:r>
            <a:r>
              <a:rPr lang="es-PE" sz="2800" kern="0" dirty="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todo lo que aporta la oración a nuestra vida.</a:t>
            </a:r>
          </a:p>
          <a:p>
            <a:pPr algn="ctr" fontAlgn="base">
              <a:spcAft>
                <a:spcPct val="0"/>
              </a:spcAft>
              <a:defRPr/>
            </a:pPr>
            <a:r>
              <a:rPr lang="es-PE" sz="2800" kern="0" dirty="0" smtClean="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Por </a:t>
            </a:r>
            <a:r>
              <a:rPr lang="es-PE" sz="2800" kern="0" dirty="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eso, Señor, te pedimos que nos ilumines,       </a:t>
            </a:r>
          </a:p>
          <a:p>
            <a:pPr algn="ctr" fontAlgn="base">
              <a:spcAft>
                <a:spcPct val="0"/>
              </a:spcAft>
              <a:defRPr/>
            </a:pPr>
            <a:r>
              <a:rPr lang="es-PE" sz="2800" kern="0" dirty="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que abras nuestro corazón, para que no solo </a:t>
            </a:r>
            <a:r>
              <a:rPr lang="es-PE" sz="2800" kern="0" dirty="0" smtClean="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entendamos la </a:t>
            </a:r>
            <a:r>
              <a:rPr lang="es-PE" sz="2800" kern="0" dirty="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importancia del encuentro contigo </a:t>
            </a:r>
            <a:r>
              <a:rPr lang="es-PE" sz="2800" kern="0" dirty="0" smtClean="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en </a:t>
            </a:r>
            <a:r>
              <a:rPr lang="es-PE" sz="2800" kern="0" dirty="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la intimidad de corazón </a:t>
            </a:r>
            <a:r>
              <a:rPr lang="es-PE" sz="2800" kern="0" dirty="0" smtClean="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a </a:t>
            </a:r>
            <a:r>
              <a:rPr lang="es-PE" sz="2800" kern="0" dirty="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corazón </a:t>
            </a:r>
            <a:r>
              <a:rPr lang="es-PE" sz="2800" kern="0" dirty="0" smtClean="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              en </a:t>
            </a:r>
            <a:r>
              <a:rPr lang="es-PE" sz="2800" kern="0" dirty="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la oración, </a:t>
            </a:r>
            <a:r>
              <a:rPr lang="es-PE" sz="2800" kern="0" dirty="0" smtClean="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sino </a:t>
            </a:r>
            <a:r>
              <a:rPr lang="es-PE" sz="2800" kern="0" dirty="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que también, tengamos necesidad  de </a:t>
            </a:r>
            <a:r>
              <a:rPr lang="es-PE" sz="2800" kern="0" dirty="0" smtClean="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ese encuentro </a:t>
            </a:r>
            <a:r>
              <a:rPr lang="es-PE" sz="2800" kern="0" dirty="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vital  y revitalizador como es la oración. </a:t>
            </a:r>
            <a:r>
              <a:rPr lang="es-PE" sz="2800" kern="0" dirty="0" smtClean="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Que </a:t>
            </a:r>
            <a:r>
              <a:rPr lang="es-PE" sz="2800" kern="0" dirty="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así sea</a:t>
            </a:r>
            <a:r>
              <a:rPr lang="es-PE" sz="2800" kern="0" dirty="0" smtClean="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rPr>
              <a:t>.</a:t>
            </a:r>
            <a:endParaRPr lang="es-PE" sz="2800" kern="0" dirty="0">
              <a:ln w="18415" cmpd="sng">
                <a:solidFill>
                  <a:srgbClr val="FFFFFF"/>
                </a:solidFill>
                <a:prstDash val="solid"/>
              </a:ln>
              <a:solidFill>
                <a:srgbClr val="FFFFFF"/>
              </a:solidFill>
              <a:effectLst>
                <a:glow rad="63500">
                  <a:srgbClr val="000000">
                    <a:lumMod val="95000"/>
                    <a:lumOff val="5000"/>
                    <a:alpha val="40000"/>
                  </a:srgbClr>
                </a:glow>
                <a:outerShdw blurRad="50800" dist="38100" algn="l" rotWithShape="0">
                  <a:prstClr val="black"/>
                </a:outerShdw>
              </a:effectLst>
              <a:latin typeface="Comic Sans MS" panose="030F0702030302020204" pitchFamily="66" charset="0"/>
            </a:endParaRPr>
          </a:p>
        </p:txBody>
      </p:sp>
      <p:sp>
        <p:nvSpPr>
          <p:cNvPr id="2" name="CuadroTexto 1"/>
          <p:cNvSpPr txBox="1"/>
          <p:nvPr/>
        </p:nvSpPr>
        <p:spPr>
          <a:xfrm>
            <a:off x="695459" y="582051"/>
            <a:ext cx="3065171" cy="461665"/>
          </a:xfrm>
          <a:prstGeom prst="rect">
            <a:avLst/>
          </a:prstGeom>
          <a:noFill/>
        </p:spPr>
        <p:txBody>
          <a:bodyPr wrap="square" rtlCol="0">
            <a:spAutoFit/>
          </a:bodyPr>
          <a:lstStyle/>
          <a:p>
            <a:pPr algn="ctr"/>
            <a:r>
              <a:rPr lang="es-PE" sz="2400" b="1" dirty="0">
                <a:solidFill>
                  <a:srgbClr val="FFFFFF"/>
                </a:solidFill>
                <a:effectLst>
                  <a:outerShdw blurRad="38100" dist="38100" dir="2700000" algn="tl">
                    <a:srgbClr val="000000">
                      <a:alpha val="43137"/>
                    </a:srgbClr>
                  </a:outerShdw>
                </a:effectLst>
                <a:latin typeface="Kristen ITC" panose="03050502040202030202" pitchFamily="66" charset="0"/>
              </a:rPr>
              <a:t>1. Oración inicial</a:t>
            </a:r>
          </a:p>
        </p:txBody>
      </p:sp>
    </p:spTree>
    <p:extLst>
      <p:ext uri="{BB962C8B-B14F-4D97-AF65-F5344CB8AC3E}">
        <p14:creationId xmlns:p14="http://schemas.microsoft.com/office/powerpoint/2010/main" val="3597257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flipH="1">
            <a:off x="579172" y="563155"/>
            <a:ext cx="7959518" cy="5687397"/>
          </a:xfrm>
          <a:prstGeom prst="rect">
            <a:avLst/>
          </a:prstGeom>
          <a:scene3d>
            <a:camera prst="orthographicFront"/>
            <a:lightRig rig="threePt" dir="t"/>
          </a:scene3d>
          <a:sp3d>
            <a:bevelT prst="convex"/>
          </a:sp3d>
        </p:spPr>
      </p:pic>
      <p:sp>
        <p:nvSpPr>
          <p:cNvPr id="7" name="6 CuadroTexto"/>
          <p:cNvSpPr txBox="1"/>
          <p:nvPr/>
        </p:nvSpPr>
        <p:spPr>
          <a:xfrm>
            <a:off x="579173" y="3939388"/>
            <a:ext cx="7959518" cy="2246769"/>
          </a:xfrm>
          <a:prstGeom prst="rect">
            <a:avLst/>
          </a:prstGeom>
          <a:noFill/>
        </p:spPr>
        <p:txBody>
          <a:bodyPr wrap="square" rtlCol="0">
            <a:spAutoFit/>
          </a:bodyPr>
          <a:lstStyle/>
          <a:p>
            <a:pPr algn="ctr" fontAlgn="base">
              <a:spcBef>
                <a:spcPct val="0"/>
              </a:spcBef>
              <a:spcAft>
                <a:spcPct val="0"/>
              </a:spcAft>
            </a:pPr>
            <a:r>
              <a:rPr lang="es-PE" sz="2800" b="1" i="1" u="sng" dirty="0">
                <a:solidFill>
                  <a:srgbClr val="FFFFFF"/>
                </a:solidFill>
                <a:effectLst>
                  <a:glow rad="165100">
                    <a:srgbClr val="000000">
                      <a:alpha val="40000"/>
                    </a:srgbClr>
                  </a:glow>
                  <a:outerShdw blurRad="50800" dist="50800" algn="l" rotWithShape="0">
                    <a:prstClr val="black"/>
                  </a:outerShdw>
                </a:effectLst>
                <a:latin typeface="Tekton Pro" panose="020F0603020208020904" pitchFamily="34" charset="0"/>
              </a:rPr>
              <a:t>Motivación</a:t>
            </a:r>
            <a:r>
              <a:rPr lang="es-PE" sz="2800" b="1" i="1" dirty="0">
                <a:solidFill>
                  <a:srgbClr val="FFFFFF"/>
                </a:solidFill>
                <a:effectLst>
                  <a:glow rad="165100">
                    <a:srgbClr val="000000">
                      <a:alpha val="40000"/>
                    </a:srgbClr>
                  </a:glow>
                  <a:outerShdw blurRad="50800" dist="50800" algn="l" rotWithShape="0">
                    <a:prstClr val="black"/>
                  </a:outerShdw>
                </a:effectLst>
                <a:latin typeface="Tekton Pro" panose="020F0603020208020904" pitchFamily="34" charset="0"/>
              </a:rPr>
              <a:t>: Camino de Jerusalén, los discípulos ven rezar al Maestro y brota en ellos la petición: “¡Señor, enséñanos a orar! Así, Lucas presenta a Jesús como modelo de orante para su Iglesia y asegura que sin plegaria no es posible el discipulado. Escuchemos</a:t>
            </a:r>
            <a:endParaRPr lang="es-ES_tradnl" sz="2800" b="1" i="1" dirty="0">
              <a:solidFill>
                <a:srgbClr val="FFFFFF"/>
              </a:solidFill>
              <a:effectLst>
                <a:glow rad="165100">
                  <a:srgbClr val="000000">
                    <a:alpha val="40000"/>
                  </a:srgbClr>
                </a:glow>
                <a:outerShdw blurRad="50800" dist="50800" algn="l" rotWithShape="0">
                  <a:prstClr val="black"/>
                </a:outerShdw>
              </a:effectLst>
              <a:latin typeface="Tekton Pro" panose="020F0603020208020904" pitchFamily="34" charset="0"/>
            </a:endParaRPr>
          </a:p>
        </p:txBody>
      </p:sp>
      <p:sp>
        <p:nvSpPr>
          <p:cNvPr id="2" name="AutoShape 2"/>
          <p:cNvSpPr>
            <a:spLocks noChangeArrowheads="1"/>
          </p:cNvSpPr>
          <p:nvPr/>
        </p:nvSpPr>
        <p:spPr bwMode="auto">
          <a:xfrm>
            <a:off x="592054" y="563155"/>
            <a:ext cx="3220092" cy="802008"/>
          </a:xfrm>
          <a:prstGeom prst="roundRect">
            <a:avLst>
              <a:gd name="adj" fmla="val 34939"/>
            </a:avLst>
          </a:prstGeom>
          <a:solidFill>
            <a:srgbClr val="588824"/>
          </a:solidFill>
          <a:ln w="127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sz="1600" b="1" dirty="0">
                <a:solidFill>
                  <a:srgbClr val="FFFF00"/>
                </a:solidFill>
                <a:effectLst>
                  <a:outerShdw blurRad="50800" dist="38100" algn="l" rotWithShape="0">
                    <a:prstClr val="black"/>
                  </a:outerShdw>
                </a:effectLst>
                <a:latin typeface="Calibri" panose="020F0502020204030204" pitchFamily="34" charset="0"/>
              </a:rPr>
              <a:t>LECTIO</a:t>
            </a:r>
          </a:p>
          <a:p>
            <a:pPr algn="ctr" eaLnBrk="0" fontAlgn="base" hangingPunct="0">
              <a:spcBef>
                <a:spcPct val="0"/>
              </a:spcBef>
              <a:spcAft>
                <a:spcPts val="800"/>
              </a:spcAft>
            </a:pPr>
            <a:r>
              <a:rPr lang="es-PE" sz="1600" b="1" dirty="0">
                <a:solidFill>
                  <a:srgbClr val="FFFFFF"/>
                </a:solidFill>
                <a:effectLst>
                  <a:outerShdw blurRad="50800" dist="38100" algn="l" rotWithShape="0">
                    <a:prstClr val="black"/>
                  </a:outerShdw>
                </a:effectLst>
                <a:latin typeface="Calibri" panose="020F0502020204030204" pitchFamily="34" charset="0"/>
              </a:rPr>
              <a:t>¿Qué dice el texto? </a:t>
            </a:r>
            <a:r>
              <a:rPr lang="es-PE" sz="1600" b="1" dirty="0" err="1">
                <a:solidFill>
                  <a:srgbClr val="FFFFFF"/>
                </a:solidFill>
                <a:effectLst>
                  <a:outerShdw blurRad="50800" dist="38100" algn="l" rotWithShape="0">
                    <a:prstClr val="black"/>
                  </a:outerShdw>
                </a:effectLst>
                <a:latin typeface="Calibri" panose="020F0502020204030204" pitchFamily="34" charset="0"/>
              </a:rPr>
              <a:t>Lc</a:t>
            </a:r>
            <a:r>
              <a:rPr lang="es-PE" sz="1600" b="1" dirty="0">
                <a:solidFill>
                  <a:srgbClr val="FFFFFF"/>
                </a:solidFill>
                <a:effectLst>
                  <a:outerShdw blurRad="50800" dist="38100" algn="l" rotWithShape="0">
                    <a:prstClr val="black"/>
                  </a:outerShdw>
                </a:effectLst>
                <a:latin typeface="Calibri" panose="020F0502020204030204" pitchFamily="34" charset="0"/>
              </a:rPr>
              <a:t>  11, 1-13</a:t>
            </a:r>
            <a:endParaRPr lang="es-PE" sz="2800" dirty="0">
              <a:solidFill>
                <a:srgbClr val="000000"/>
              </a:solidFill>
              <a:effectLst>
                <a:outerShdw blurRad="50800" dist="38100" algn="l" rotWithShape="0">
                  <a:prstClr val="black"/>
                </a:outerShdw>
              </a:effectLst>
              <a:latin typeface="Arial" panose="020B0604020202020204" pitchFamily="34" charset="0"/>
            </a:endParaRPr>
          </a:p>
        </p:txBody>
      </p:sp>
      <p:sp>
        <p:nvSpPr>
          <p:cNvPr id="4" name="Rectángulo 3"/>
          <p:cNvSpPr/>
          <p:nvPr/>
        </p:nvSpPr>
        <p:spPr>
          <a:xfrm>
            <a:off x="7348304" y="5805264"/>
            <a:ext cx="184730" cy="523220"/>
          </a:xfrm>
          <a:prstGeom prst="rect">
            <a:avLst/>
          </a:prstGeom>
        </p:spPr>
        <p:txBody>
          <a:bodyPr wrap="none">
            <a:spAutoFit/>
          </a:bodyPr>
          <a:lstStyle/>
          <a:p>
            <a:pPr algn="ctr" fontAlgn="base">
              <a:spcBef>
                <a:spcPct val="0"/>
              </a:spcBef>
              <a:spcAft>
                <a:spcPct val="0"/>
              </a:spcAft>
            </a:pPr>
            <a:endParaRPr lang="es-ES_tradnl" sz="2800" b="1" i="1" dirty="0">
              <a:solidFill>
                <a:srgbClr val="FFFF00"/>
              </a:solidFill>
              <a:effectLst>
                <a:outerShdw blurRad="38100" dist="38100" dir="2700000" algn="tl">
                  <a:srgbClr val="000000">
                    <a:alpha val="43137"/>
                  </a:srgbClr>
                </a:outerShdw>
              </a:effectLst>
              <a:latin typeface="Tekton Pro" panose="020F0603020208020904" pitchFamily="34" charset="0"/>
            </a:endParaRPr>
          </a:p>
        </p:txBody>
      </p:sp>
    </p:spTree>
    <p:extLst>
      <p:ext uri="{BB962C8B-B14F-4D97-AF65-F5344CB8AC3E}">
        <p14:creationId xmlns:p14="http://schemas.microsoft.com/office/powerpoint/2010/main" val="796168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strVal val="4/3*#ppt_w"/>
                                          </p:val>
                                        </p:tav>
                                        <p:tav tm="100000">
                                          <p:val>
                                            <p:strVal val="#ppt_w"/>
                                          </p:val>
                                        </p:tav>
                                      </p:tavLst>
                                    </p:anim>
                                    <p:anim calcmode="lin" valueType="num">
                                      <p:cBhvr>
                                        <p:cTn id="8" dur="7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07" y="563487"/>
            <a:ext cx="7966052" cy="5673825"/>
          </a:xfrm>
          <a:prstGeom prst="rect">
            <a:avLst/>
          </a:prstGeom>
          <a:scene3d>
            <a:camera prst="orthographicFront"/>
            <a:lightRig rig="threePt" dir="t"/>
          </a:scene3d>
          <a:sp3d>
            <a:bevelT w="152400" h="50800" prst="softRound"/>
          </a:sp3d>
        </p:spPr>
      </p:pic>
      <p:sp>
        <p:nvSpPr>
          <p:cNvPr id="34819" name="Rectangle 3"/>
          <p:cNvSpPr>
            <a:spLocks noChangeArrowheads="1"/>
          </p:cNvSpPr>
          <p:nvPr/>
        </p:nvSpPr>
        <p:spPr bwMode="auto">
          <a:xfrm>
            <a:off x="605307" y="563487"/>
            <a:ext cx="4720576" cy="461665"/>
          </a:xfrm>
          <a:prstGeom prst="rect">
            <a:avLst/>
          </a:prstGeom>
          <a:noFill/>
          <a:ln w="9525">
            <a:noFill/>
            <a:miter lim="800000"/>
            <a:headEnd/>
            <a:tailEnd/>
          </a:ln>
          <a:effectLst/>
        </p:spPr>
        <p:txBody>
          <a:bodyPr wrap="square">
            <a:spAutoFit/>
          </a:bodyPr>
          <a:lstStyle/>
          <a:p>
            <a:pPr>
              <a:spcBef>
                <a:spcPct val="50000"/>
              </a:spcBef>
              <a:defRPr/>
            </a:pPr>
            <a:r>
              <a:rPr lang="es-ES" sz="2400" b="1" dirty="0">
                <a:solidFill>
                  <a:srgbClr val="FFFF00"/>
                </a:solidFill>
                <a:effectLst>
                  <a:outerShdw blurRad="38100" dist="38100" dir="2700000" algn="tl">
                    <a:srgbClr val="000000"/>
                  </a:outerShdw>
                </a:effectLst>
                <a:latin typeface="Calibri Light" pitchFamily="34" charset="0"/>
                <a:ea typeface="Arial Unicode MS" pitchFamily="34" charset="-128"/>
                <a:cs typeface="Arial Unicode MS" pitchFamily="34" charset="-128"/>
              </a:rPr>
              <a:t>San Lucas 11, 1-13</a:t>
            </a:r>
          </a:p>
        </p:txBody>
      </p:sp>
      <p:sp>
        <p:nvSpPr>
          <p:cNvPr id="4" name="Rectangle 3"/>
          <p:cNvSpPr>
            <a:spLocks noChangeArrowheads="1"/>
          </p:cNvSpPr>
          <p:nvPr/>
        </p:nvSpPr>
        <p:spPr bwMode="auto">
          <a:xfrm>
            <a:off x="4402510" y="2789558"/>
            <a:ext cx="4168849" cy="3046988"/>
          </a:xfrm>
          <a:prstGeom prst="rect">
            <a:avLst/>
          </a:prstGeom>
          <a:noFill/>
          <a:ln w="9525">
            <a:noFill/>
            <a:miter lim="800000"/>
            <a:headEnd/>
            <a:tailEnd/>
          </a:ln>
          <a:effectLst/>
        </p:spPr>
        <p:txBody>
          <a:bodyPr wrap="square">
            <a:spAutoFit/>
          </a:bodyPr>
          <a:lstStyle/>
          <a:p>
            <a:pPr algn="ctr">
              <a:spcBef>
                <a:spcPct val="50000"/>
              </a:spcBef>
              <a:defRPr/>
            </a:pPr>
            <a:r>
              <a:rPr lang="es-PE" sz="3200" b="1" dirty="0">
                <a:solidFill>
                  <a:srgbClr val="FFFFA7"/>
                </a:solidFill>
                <a:effectLst>
                  <a:outerShdw blurRad="38100" dist="38100" dir="2700000" algn="tl">
                    <a:srgbClr val="000000"/>
                  </a:outerShdw>
                </a:effectLst>
                <a:latin typeface="Bodoni MT Black" panose="02070A03080606020203" pitchFamily="18" charset="0"/>
                <a:ea typeface="Arial Unicode MS" pitchFamily="34" charset="-128"/>
                <a:cs typeface="Arial Unicode MS" pitchFamily="34" charset="-128"/>
              </a:rPr>
              <a:t>Un vez, estaba Jesús orando en cierto lugar. Cuando terminó, </a:t>
            </a:r>
            <a:br>
              <a:rPr lang="es-PE" sz="3200" b="1" dirty="0">
                <a:solidFill>
                  <a:srgbClr val="FFFFA7"/>
                </a:solidFill>
                <a:effectLst>
                  <a:outerShdw blurRad="38100" dist="38100" dir="2700000" algn="tl">
                    <a:srgbClr val="000000"/>
                  </a:outerShdw>
                </a:effectLst>
                <a:latin typeface="Bodoni MT Black" panose="02070A03080606020203" pitchFamily="18" charset="0"/>
                <a:ea typeface="Arial Unicode MS" pitchFamily="34" charset="-128"/>
                <a:cs typeface="Arial Unicode MS" pitchFamily="34" charset="-128"/>
              </a:rPr>
            </a:br>
            <a:r>
              <a:rPr lang="es-PE" sz="3200" b="1" dirty="0">
                <a:solidFill>
                  <a:srgbClr val="FFFFA7"/>
                </a:solidFill>
                <a:effectLst>
                  <a:outerShdw blurRad="38100" dist="38100" dir="2700000" algn="tl">
                    <a:srgbClr val="000000"/>
                  </a:outerShdw>
                </a:effectLst>
                <a:latin typeface="Bodoni MT Black" panose="02070A03080606020203" pitchFamily="18" charset="0"/>
                <a:ea typeface="Arial Unicode MS" pitchFamily="34" charset="-128"/>
                <a:cs typeface="Arial Unicode MS" pitchFamily="34" charset="-128"/>
              </a:rPr>
              <a:t>uno de sus discípulos le dijo: </a:t>
            </a:r>
          </a:p>
        </p:txBody>
      </p:sp>
    </p:spTree>
    <p:extLst>
      <p:ext uri="{BB962C8B-B14F-4D97-AF65-F5344CB8AC3E}">
        <p14:creationId xmlns:p14="http://schemas.microsoft.com/office/powerpoint/2010/main" val="79410628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ara jesus"/>
          <p:cNvPicPr>
            <a:picLocks noChangeAspect="1" noChangeArrowheads="1"/>
          </p:cNvPicPr>
          <p:nvPr/>
        </p:nvPicPr>
        <p:blipFill>
          <a:blip r:embed="rId2"/>
          <a:srcRect/>
          <a:stretch>
            <a:fillRect/>
          </a:stretch>
        </p:blipFill>
        <p:spPr bwMode="auto">
          <a:xfrm>
            <a:off x="578189" y="579550"/>
            <a:ext cx="7973382" cy="569246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p:spPr>
      </p:pic>
      <p:sp>
        <p:nvSpPr>
          <p:cNvPr id="3" name="Rectangle 2"/>
          <p:cNvSpPr>
            <a:spLocks noChangeArrowheads="1"/>
          </p:cNvSpPr>
          <p:nvPr/>
        </p:nvSpPr>
        <p:spPr bwMode="auto">
          <a:xfrm>
            <a:off x="465869" y="1569673"/>
            <a:ext cx="3528392" cy="2554545"/>
          </a:xfrm>
          <a:prstGeom prst="rect">
            <a:avLst/>
          </a:prstGeom>
          <a:noFill/>
          <a:ln w="9525">
            <a:noFill/>
            <a:miter lim="800000"/>
            <a:headEnd/>
            <a:tailEnd/>
          </a:ln>
          <a:effectLst/>
        </p:spPr>
        <p:txBody>
          <a:bodyPr wrap="square">
            <a:spAutoFit/>
          </a:bodyPr>
          <a:lstStyle/>
          <a:p>
            <a:pPr algn="ctr"/>
            <a:r>
              <a:rPr lang="es-ES" sz="3200" dirty="0">
                <a:solidFill>
                  <a:srgbClr val="FFFF00"/>
                </a:solidFill>
                <a:effectLst>
                  <a:outerShdw blurRad="38100" dist="38100" dir="2700000" algn="tl">
                    <a:srgbClr val="C0C0C0"/>
                  </a:outerShdw>
                </a:effectLst>
                <a:latin typeface="Bodoni MT Black" panose="02070A03080606020203" pitchFamily="18" charset="0"/>
              </a:rPr>
              <a:t>“Señor, </a:t>
            </a:r>
          </a:p>
          <a:p>
            <a:pPr algn="ctr"/>
            <a:r>
              <a:rPr lang="es-ES" sz="3200" dirty="0">
                <a:solidFill>
                  <a:srgbClr val="FFFF00"/>
                </a:solidFill>
                <a:effectLst>
                  <a:outerShdw blurRad="38100" dist="38100" dir="2700000" algn="tl">
                    <a:srgbClr val="C0C0C0"/>
                  </a:outerShdw>
                </a:effectLst>
                <a:latin typeface="Bodoni MT Black" panose="02070A03080606020203" pitchFamily="18" charset="0"/>
              </a:rPr>
              <a:t>enséñanos a orar, como Juan enseñó a sus discípulos”.</a:t>
            </a:r>
          </a:p>
        </p:txBody>
      </p:sp>
      <p:sp>
        <p:nvSpPr>
          <p:cNvPr id="4" name="Rectangle 2"/>
          <p:cNvSpPr>
            <a:spLocks noChangeArrowheads="1"/>
          </p:cNvSpPr>
          <p:nvPr/>
        </p:nvSpPr>
        <p:spPr bwMode="auto">
          <a:xfrm>
            <a:off x="3065172" y="4889651"/>
            <a:ext cx="5204207" cy="1107996"/>
          </a:xfrm>
          <a:prstGeom prst="rect">
            <a:avLst/>
          </a:prstGeom>
          <a:noFill/>
          <a:ln w="9525">
            <a:noFill/>
            <a:miter lim="800000"/>
            <a:headEnd/>
            <a:tailEnd/>
          </a:ln>
          <a:effectLst/>
        </p:spPr>
        <p:txBody>
          <a:bodyPr wrap="square">
            <a:spAutoFit/>
          </a:bodyPr>
          <a:lstStyle/>
          <a:p>
            <a:pPr algn="r"/>
            <a:r>
              <a:rPr lang="es-ES" sz="3300" b="1" dirty="0">
                <a:solidFill>
                  <a:srgbClr val="FFFFA7"/>
                </a:solidFill>
                <a:effectLst>
                  <a:glow rad="101600">
                    <a:srgbClr val="500000">
                      <a:alpha val="60000"/>
                    </a:srgbClr>
                  </a:glow>
                  <a:outerShdw blurRad="38100" dist="38100" dir="2700000" algn="tl">
                    <a:srgbClr val="000000">
                      <a:alpha val="43137"/>
                    </a:srgbClr>
                  </a:outerShdw>
                </a:effectLst>
                <a:latin typeface="Bodoni MT Black" panose="02070A03080606020203" pitchFamily="18" charset="0"/>
              </a:rPr>
              <a:t>Él les dijo:</a:t>
            </a:r>
            <a:br>
              <a:rPr lang="es-ES" sz="3300" b="1" dirty="0">
                <a:solidFill>
                  <a:srgbClr val="FFFFA7"/>
                </a:solidFill>
                <a:effectLst>
                  <a:glow rad="101600">
                    <a:srgbClr val="500000">
                      <a:alpha val="60000"/>
                    </a:srgbClr>
                  </a:glow>
                  <a:outerShdw blurRad="38100" dist="38100" dir="2700000" algn="tl">
                    <a:srgbClr val="000000">
                      <a:alpha val="43137"/>
                    </a:srgbClr>
                  </a:outerShdw>
                </a:effectLst>
                <a:latin typeface="Bodoni MT Black" panose="02070A03080606020203" pitchFamily="18" charset="0"/>
              </a:rPr>
            </a:br>
            <a:r>
              <a:rPr lang="es-ES" sz="3300" b="1" dirty="0">
                <a:solidFill>
                  <a:srgbClr val="FFFFA7"/>
                </a:solidFill>
                <a:effectLst>
                  <a:glow rad="101600">
                    <a:srgbClr val="500000">
                      <a:alpha val="60000"/>
                    </a:srgbClr>
                  </a:glow>
                  <a:outerShdw blurRad="38100" dist="38100" dir="2700000" algn="tl">
                    <a:srgbClr val="000000">
                      <a:alpha val="43137"/>
                    </a:srgbClr>
                  </a:outerShdw>
                </a:effectLst>
                <a:latin typeface="Bodoni MT Black" panose="02070A03080606020203" pitchFamily="18" charset="0"/>
              </a:rPr>
              <a:t>“Cuando oren, digan:</a:t>
            </a:r>
          </a:p>
        </p:txBody>
      </p:sp>
    </p:spTree>
    <p:extLst>
      <p:ext uri="{BB962C8B-B14F-4D97-AF65-F5344CB8AC3E}">
        <p14:creationId xmlns:p14="http://schemas.microsoft.com/office/powerpoint/2010/main" val="347047012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p:stCondLst>
                              <p:cond delay="61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by="(-#ppt_w*2)" calcmode="lin" valueType="num">
                                      <p:cBhvr rctx="PPT">
                                        <p:cTn id="14" dur="500" autoRev="1" fill="hold">
                                          <p:stCondLst>
                                            <p:cond delay="0"/>
                                          </p:stCondLst>
                                        </p:cTn>
                                        <p:tgtEl>
                                          <p:spTgt spid="4"/>
                                        </p:tgtEl>
                                        <p:attrNameLst>
                                          <p:attrName>ppt_w</p:attrName>
                                        </p:attrNameLst>
                                      </p:cBhvr>
                                    </p:anim>
                                    <p:anim by="(#ppt_w*0.50)" calcmode="lin" valueType="num">
                                      <p:cBhvr>
                                        <p:cTn id="15" dur="500" decel="50000" autoRev="1" fill="hold">
                                          <p:stCondLst>
                                            <p:cond delay="0"/>
                                          </p:stCondLst>
                                        </p:cTn>
                                        <p:tgtEl>
                                          <p:spTgt spid="4"/>
                                        </p:tgtEl>
                                        <p:attrNameLst>
                                          <p:attrName>ppt_x</p:attrName>
                                        </p:attrNameLst>
                                      </p:cBhvr>
                                    </p:anim>
                                    <p:anim from="(-#ppt_h/2)" to="(#ppt_y)" calcmode="lin" valueType="num">
                                      <p:cBhvr>
                                        <p:cTn id="16" dur="1000" fill="hold">
                                          <p:stCondLst>
                                            <p:cond delay="0"/>
                                          </p:stCondLst>
                                        </p:cTn>
                                        <p:tgtEl>
                                          <p:spTgt spid="4"/>
                                        </p:tgtEl>
                                        <p:attrNameLst>
                                          <p:attrName>ppt_y</p:attrName>
                                        </p:attrNameLst>
                                      </p:cBhvr>
                                    </p:anim>
                                    <p:animRot by="21600000">
                                      <p:cBhvr>
                                        <p:cTn id="17"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JesÃºs orando"/>
          <p:cNvPicPr>
            <a:picLocks noChangeAspect="1" noChangeArrowheads="1"/>
          </p:cNvPicPr>
          <p:nvPr/>
        </p:nvPicPr>
        <p:blipFill rotWithShape="1">
          <a:blip r:embed="rId2">
            <a:extLst>
              <a:ext uri="{28A0092B-C50C-407E-A947-70E740481C1C}">
                <a14:useLocalDpi xmlns:a14="http://schemas.microsoft.com/office/drawing/2010/main" val="0"/>
              </a:ext>
            </a:extLst>
          </a:blip>
          <a:srcRect t="6054" b="5443"/>
          <a:stretch/>
        </p:blipFill>
        <p:spPr bwMode="auto">
          <a:xfrm flipH="1">
            <a:off x="4146997" y="334852"/>
            <a:ext cx="4923712" cy="609106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698630" y="698631"/>
            <a:ext cx="4053674" cy="5509200"/>
          </a:xfrm>
          <a:prstGeom prst="rect">
            <a:avLst/>
          </a:prstGeom>
          <a:noFill/>
          <a:ln w="9525">
            <a:noFill/>
            <a:miter lim="800000"/>
            <a:headEnd/>
            <a:tailEnd/>
          </a:ln>
          <a:effectLst/>
        </p:spPr>
        <p:txBody>
          <a:bodyPr wrap="square">
            <a:spAutoFit/>
          </a:bodyPr>
          <a:lstStyle/>
          <a:p>
            <a:pPr algn="ctr"/>
            <a:r>
              <a:rPr lang="es-PE" sz="3200" dirty="0">
                <a:ln>
                  <a:solidFill>
                    <a:srgbClr val="FFFF00"/>
                  </a:solidFill>
                </a:ln>
                <a:solidFill>
                  <a:prstClr val="white"/>
                </a:solidFill>
                <a:effectLst>
                  <a:glow rad="101600">
                    <a:prstClr val="black">
                      <a:lumMod val="95000"/>
                      <a:lumOff val="5000"/>
                      <a:alpha val="40000"/>
                    </a:prstClr>
                  </a:glow>
                  <a:outerShdw blurRad="50800" dist="63500" algn="l" rotWithShape="0">
                    <a:prstClr val="black"/>
                  </a:outerShdw>
                </a:effectLst>
                <a:latin typeface="Bodoni MT Black" panose="02070A03080606020203" pitchFamily="18" charset="0"/>
              </a:rPr>
              <a:t>“Padre, santificado sea tu </a:t>
            </a:r>
          </a:p>
          <a:p>
            <a:pPr algn="ctr"/>
            <a:endParaRPr lang="es-PE" sz="3200" dirty="0">
              <a:ln>
                <a:solidFill>
                  <a:srgbClr val="FFFF00"/>
                </a:solidFill>
              </a:ln>
              <a:solidFill>
                <a:prstClr val="white"/>
              </a:solidFill>
              <a:effectLst>
                <a:glow rad="101600">
                  <a:prstClr val="black">
                    <a:lumMod val="95000"/>
                    <a:lumOff val="5000"/>
                    <a:alpha val="40000"/>
                  </a:prstClr>
                </a:glow>
                <a:outerShdw blurRad="50800" dist="63500" algn="l" rotWithShape="0">
                  <a:prstClr val="black"/>
                </a:outerShdw>
              </a:effectLst>
              <a:latin typeface="Bodoni MT Black" panose="02070A03080606020203" pitchFamily="18" charset="0"/>
            </a:endParaRPr>
          </a:p>
          <a:p>
            <a:pPr algn="ctr"/>
            <a:endParaRPr lang="es-PE" sz="3200" dirty="0">
              <a:ln>
                <a:solidFill>
                  <a:srgbClr val="FFFF00"/>
                </a:solidFill>
              </a:ln>
              <a:solidFill>
                <a:prstClr val="white"/>
              </a:solidFill>
              <a:effectLst>
                <a:glow rad="101600">
                  <a:prstClr val="black">
                    <a:lumMod val="95000"/>
                    <a:lumOff val="5000"/>
                    <a:alpha val="40000"/>
                  </a:prstClr>
                </a:glow>
                <a:outerShdw blurRad="50800" dist="63500" algn="l" rotWithShape="0">
                  <a:prstClr val="black"/>
                </a:outerShdw>
              </a:effectLst>
              <a:latin typeface="Bodoni MT Black" panose="02070A03080606020203" pitchFamily="18" charset="0"/>
            </a:endParaRPr>
          </a:p>
          <a:p>
            <a:pPr algn="ctr"/>
            <a:endParaRPr lang="es-PE" sz="3200" dirty="0">
              <a:ln>
                <a:solidFill>
                  <a:srgbClr val="FFFF00"/>
                </a:solidFill>
              </a:ln>
              <a:solidFill>
                <a:prstClr val="white"/>
              </a:solidFill>
              <a:effectLst>
                <a:glow rad="101600">
                  <a:prstClr val="black">
                    <a:lumMod val="95000"/>
                    <a:lumOff val="5000"/>
                    <a:alpha val="40000"/>
                  </a:prstClr>
                </a:glow>
                <a:outerShdw blurRad="50800" dist="63500" algn="l" rotWithShape="0">
                  <a:prstClr val="black"/>
                </a:outerShdw>
              </a:effectLst>
              <a:latin typeface="Bodoni MT Black" panose="02070A03080606020203" pitchFamily="18" charset="0"/>
            </a:endParaRPr>
          </a:p>
          <a:p>
            <a:pPr algn="ctr"/>
            <a:r>
              <a:rPr lang="es-PE" sz="3200" dirty="0">
                <a:ln>
                  <a:solidFill>
                    <a:srgbClr val="FFFF00"/>
                  </a:solidFill>
                </a:ln>
                <a:solidFill>
                  <a:prstClr val="white"/>
                </a:solidFill>
                <a:effectLst>
                  <a:glow rad="101600">
                    <a:prstClr val="black">
                      <a:lumMod val="95000"/>
                      <a:lumOff val="5000"/>
                      <a:alpha val="40000"/>
                    </a:prstClr>
                  </a:glow>
                  <a:outerShdw blurRad="50800" dist="63500" algn="l" rotWithShape="0">
                    <a:prstClr val="black"/>
                  </a:outerShdw>
                </a:effectLst>
                <a:latin typeface="Bodoni MT Black" panose="02070A03080606020203" pitchFamily="18" charset="0"/>
              </a:rPr>
              <a:t>nombre, venga tu reino, danos cada día nuestro pan cotidiano, perdónanos nuestros pecados,</a:t>
            </a:r>
            <a:r>
              <a:rPr lang="es-ES" sz="3200" dirty="0">
                <a:ln>
                  <a:solidFill>
                    <a:srgbClr val="FFFF00"/>
                  </a:solidFill>
                </a:ln>
                <a:solidFill>
                  <a:prstClr val="white"/>
                </a:solidFill>
                <a:effectLst>
                  <a:glow rad="101600">
                    <a:prstClr val="black">
                      <a:lumMod val="95000"/>
                      <a:lumOff val="5000"/>
                      <a:alpha val="40000"/>
                    </a:prstClr>
                  </a:glow>
                  <a:outerShdw blurRad="50800" dist="63500" algn="l" rotWithShape="0">
                    <a:prstClr val="black"/>
                  </a:outerShdw>
                </a:effectLst>
                <a:latin typeface="Bodoni MT Black" panose="02070A03080606020203" pitchFamily="18" charset="0"/>
              </a:rPr>
              <a:t> </a:t>
            </a:r>
          </a:p>
        </p:txBody>
      </p:sp>
    </p:spTree>
    <p:extLst>
      <p:ext uri="{BB962C8B-B14F-4D97-AF65-F5344CB8AC3E}">
        <p14:creationId xmlns:p14="http://schemas.microsoft.com/office/powerpoint/2010/main" val="154159265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1696</Words>
  <Application>Microsoft Office PowerPoint</Application>
  <PresentationFormat>Presentación en pantalla (4:3)</PresentationFormat>
  <Paragraphs>117</Paragraphs>
  <Slides>46</Slides>
  <Notes>2</Notes>
  <HiddenSlides>0</HiddenSlides>
  <MMClips>0</MMClips>
  <ScaleCrop>false</ScaleCrop>
  <HeadingPairs>
    <vt:vector size="6" baseType="variant">
      <vt:variant>
        <vt:lpstr>Fuentes usadas</vt:lpstr>
      </vt:variant>
      <vt:variant>
        <vt:i4>27</vt:i4>
      </vt:variant>
      <vt:variant>
        <vt:lpstr>Tema</vt:lpstr>
      </vt:variant>
      <vt:variant>
        <vt:i4>5</vt:i4>
      </vt:variant>
      <vt:variant>
        <vt:lpstr>Títulos de diapositiva</vt:lpstr>
      </vt:variant>
      <vt:variant>
        <vt:i4>46</vt:i4>
      </vt:variant>
    </vt:vector>
  </HeadingPairs>
  <TitlesOfParts>
    <vt:vector size="78" baseType="lpstr">
      <vt:lpstr>Adobe Fan Heiti Std B</vt:lpstr>
      <vt:lpstr>Adobe Gothic Std B</vt:lpstr>
      <vt:lpstr>Adobe Heiti Std R</vt:lpstr>
      <vt:lpstr>Arial Unicode MS</vt:lpstr>
      <vt:lpstr>Algerian</vt:lpstr>
      <vt:lpstr>AR CENA</vt:lpstr>
      <vt:lpstr>Arial</vt:lpstr>
      <vt:lpstr>Arial Rounded MT Bold</vt:lpstr>
      <vt:lpstr>Bernard MT Condensed</vt:lpstr>
      <vt:lpstr>Bodoni Bd BT</vt:lpstr>
      <vt:lpstr>Bodoni MT Black</vt:lpstr>
      <vt:lpstr>Britannic Bold</vt:lpstr>
      <vt:lpstr>Calibri</vt:lpstr>
      <vt:lpstr>Calibri Light</vt:lpstr>
      <vt:lpstr>Century725 Cn BT</vt:lpstr>
      <vt:lpstr>Chaparral Pro Light</vt:lpstr>
      <vt:lpstr>Comic Sans MS</vt:lpstr>
      <vt:lpstr>Harrington</vt:lpstr>
      <vt:lpstr>Impact</vt:lpstr>
      <vt:lpstr>Kristen ITC</vt:lpstr>
      <vt:lpstr>Poor Richard</vt:lpstr>
      <vt:lpstr>Script MT Bold</vt:lpstr>
      <vt:lpstr>Tahoma</vt:lpstr>
      <vt:lpstr>Tekton Pro</vt:lpstr>
      <vt:lpstr>Times</vt:lpstr>
      <vt:lpstr>Times New Roman</vt:lpstr>
      <vt:lpstr>Wingdings</vt:lpstr>
      <vt:lpstr>Diseño predeterminado</vt:lpstr>
      <vt:lpstr>Default Design</vt:lpstr>
      <vt:lpstr>1_Tema de Office</vt:lpstr>
      <vt:lpstr>En blanco</vt:lpstr>
      <vt:lpstr>1_Diseño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PILAR</cp:lastModifiedBy>
  <cp:revision>2</cp:revision>
  <dcterms:created xsi:type="dcterms:W3CDTF">2019-07-22T20:22:30Z</dcterms:created>
  <dcterms:modified xsi:type="dcterms:W3CDTF">2019-07-22T20:30:48Z</dcterms:modified>
</cp:coreProperties>
</file>