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Lst>
  <p:notesMasterIdLst>
    <p:notesMasterId r:id="rId47"/>
  </p:notesMasterIdLst>
  <p:sldIdLst>
    <p:sldId id="258" r:id="rId8"/>
    <p:sldId id="257"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6" r:id="rId41"/>
    <p:sldId id="291" r:id="rId42"/>
    <p:sldId id="292" r:id="rId43"/>
    <p:sldId id="293" r:id="rId44"/>
    <p:sldId id="294" r:id="rId45"/>
    <p:sldId id="295" r:id="rId46"/>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74" d="100"/>
          <a:sy n="74" d="100"/>
        </p:scale>
        <p:origin x="12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511A8-5084-4A95-B40B-D33AAEC23B0C}" type="datetimeFigureOut">
              <a:rPr lang="es-PE" smtClean="0"/>
              <a:t>24/06/2019</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C6753-E121-4A30-A73D-B91FD9D6275C}" type="slidenum">
              <a:rPr lang="es-PE" smtClean="0"/>
              <a:t>‹Nº›</a:t>
            </a:fld>
            <a:endParaRPr lang="es-PE"/>
          </a:p>
        </p:txBody>
      </p:sp>
    </p:spTree>
    <p:extLst>
      <p:ext uri="{BB962C8B-B14F-4D97-AF65-F5344CB8AC3E}">
        <p14:creationId xmlns:p14="http://schemas.microsoft.com/office/powerpoint/2010/main" val="1906280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29BD2014-6D90-4FF8-9813-00BD9952AEEE}" type="slidenum">
              <a:rPr lang="es-PE" smtClean="0">
                <a:solidFill>
                  <a:prstClr val="black"/>
                </a:solidFill>
              </a:rPr>
              <a:pPr/>
              <a:t>4</a:t>
            </a:fld>
            <a:endParaRPr lang="es-PE">
              <a:solidFill>
                <a:prstClr val="black"/>
              </a:solidFill>
            </a:endParaRPr>
          </a:p>
        </p:txBody>
      </p:sp>
    </p:spTree>
    <p:extLst>
      <p:ext uri="{BB962C8B-B14F-4D97-AF65-F5344CB8AC3E}">
        <p14:creationId xmlns:p14="http://schemas.microsoft.com/office/powerpoint/2010/main" val="1661194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72056C6-2576-4A73-AFBC-FE102698FB88}"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400077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A04C3E0-8281-4581-AFF1-D2E4F0D242AA}"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317772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5AD790E-4AB9-4962-BCAB-FC84C454CB44}"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90466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24/06/2019</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199664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24/06/2019</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885934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24/06/2019</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124412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24/06/2019</a:t>
            </a:fld>
            <a:endParaRPr lang="es-PE">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PE">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30241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24/06/2019</a:t>
            </a:fld>
            <a:endParaRPr lang="es-PE">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PE">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925792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24/06/2019</a:t>
            </a:fld>
            <a:endParaRPr lang="es-PE">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PE">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677130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24/06/2019</a:t>
            </a:fld>
            <a:endParaRPr lang="es-PE">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PE">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979368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24/06/2019</a:t>
            </a:fld>
            <a:endParaRPr lang="es-PE">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PE">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68178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8B84A19-4D30-4820-B96D-7881E6A49580}"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201391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24/06/2019</a:t>
            </a:fld>
            <a:endParaRPr lang="es-PE">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PE">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156821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24/06/2019</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934943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24/06/2019</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406572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DCA67D-BE76-4A94-8658-E08C0E789CD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72510724"/>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83E212-58D2-4CA6-98B1-DA6B9C215D2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21757684"/>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32BDD5-65CB-4F34-8DAE-77DC252AE4D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11795003"/>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6AB3D1-592C-4EE0-9F7C-1FC044890D9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85995538"/>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D88D798-A1DC-4E7D-97AE-2A914D168AC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61799704"/>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AA3DE3-CCDE-42CD-90EB-6676FF9D727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90766862"/>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19A14C2-9A48-47F3-A5E3-F0E76530B50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2923906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8767285-A36F-4FD0-BC43-13426DF7224A}"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524858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A2CFFF-FD60-4AD9-84ED-A0CB426F642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58911917"/>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01E1DE-A696-43E7-B57F-EA70FEBDDC2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64836209"/>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E5CBF4-BBB8-4666-B0B8-8896C557CB6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29409894"/>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07F570-4D74-4213-880F-89F2A0C04C7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02587095"/>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EE0A98A-8435-4CBD-BD40-98AA5F97F98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879501041"/>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636DF25-D911-4216-ADFF-DEE241D9DF6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382979536"/>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9C98C3F-87C4-4E88-ABBB-95C825FC9C9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74124540"/>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21DB42E-B822-4B22-B054-FD70EDBF0BD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30196"/>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780D7880-91B2-40C2-BA07-F49F60A21B7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803937640"/>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1042B396-150E-47AD-A228-C6F69A69009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70883500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D4DC16B0-B7E7-4986-9D9A-2720CA3C9960}"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88343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07173AEC-5FAA-4804-A768-64C02B95E1A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92365415"/>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21F818B-7555-4A19-B277-94D488E789A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25898812"/>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1FF26738-70B0-463D-B474-6C69F5A8A8F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785421784"/>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2FC835C-93F2-4F32-B385-FF737B5AFEF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85308824"/>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20FC109-87CD-4B3E-A871-06899C48F29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200421489"/>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147652-97FB-4831-8791-5A6F12B0C8B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28497403"/>
      </p:ext>
    </p:extLst>
  </p:cSld>
  <p:clrMapOvr>
    <a:masterClrMapping/>
  </p:clrMapOvr>
  <p:transition spd="slow">
    <p:randomBa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693855-C27F-4CCB-9246-8B85E1A9612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4248550"/>
      </p:ext>
    </p:extLst>
  </p:cSld>
  <p:clrMapOvr>
    <a:masterClrMapping/>
  </p:clrMapOvr>
  <p:transition spd="slow">
    <p:randomBa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02A259-803F-4A32-85BC-4F3FDD543A3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862058800"/>
      </p:ext>
    </p:extLst>
  </p:cSld>
  <p:clrMapOvr>
    <a:masterClrMapping/>
  </p:clrMapOvr>
  <p:transition spd="slow">
    <p:randomBa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659B5A-0595-457E-BF36-F485C5C9D78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793329854"/>
      </p:ext>
    </p:extLst>
  </p:cSld>
  <p:clrMapOvr>
    <a:masterClrMapping/>
  </p:clrMapOvr>
  <p:transition spd="slow">
    <p:randomBa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5B6711-ECBD-4577-9A1B-527E20EA8C1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869801883"/>
      </p:ext>
    </p:extLst>
  </p:cSld>
  <p:clrMapOvr>
    <a:masterClrMapping/>
  </p:clrMapOvr>
  <p:transition spd="slow">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9657D4E4-70D7-4A24-AB69-353AC190F951}"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40354967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4EF709-7D4F-4534-A5FC-68D3717A8EB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733304400"/>
      </p:ext>
    </p:extLst>
  </p:cSld>
  <p:clrMapOvr>
    <a:masterClrMapping/>
  </p:clrMapOvr>
  <p:transition spd="slow">
    <p:randomBa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A008807-6DE4-4937-9856-487B64496D5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857919884"/>
      </p:ext>
    </p:extLst>
  </p:cSld>
  <p:clrMapOvr>
    <a:masterClrMapping/>
  </p:clrMapOvr>
  <p:transition spd="slow">
    <p:randomBa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319AF8-D11B-4489-B3E7-E6531BBA6F5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938955862"/>
      </p:ext>
    </p:extLst>
  </p:cSld>
  <p:clrMapOvr>
    <a:masterClrMapping/>
  </p:clrMapOvr>
  <p:transition spd="slow">
    <p:randomBa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8EDAB7-C350-47B2-A6F6-818DC3EFCFA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218931046"/>
      </p:ext>
    </p:extLst>
  </p:cSld>
  <p:clrMapOvr>
    <a:masterClrMapping/>
  </p:clrMapOvr>
  <p:transition spd="slow">
    <p:randomBa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601E8-E330-415B-991E-E20F4846D91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064873610"/>
      </p:ext>
    </p:extLst>
  </p:cSld>
  <p:clrMapOvr>
    <a:masterClrMapping/>
  </p:clrMapOvr>
  <p:transition spd="slow">
    <p:randomBa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8F9B0C-32C5-43A4-A2D6-787CFC03892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850312639"/>
      </p:ext>
    </p:extLst>
  </p:cSld>
  <p:clrMapOvr>
    <a:masterClrMapping/>
  </p:clrMapOvr>
  <p:transition spd="slow">
    <p:randomBa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D7B3B74-B282-4353-83C4-7AB804318097}"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4231838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B48EC8D-A1A1-4D41-9761-FA71DD2C1C79}"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9271680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1EE8867-B81E-405B-B696-1E4FF16F109F}"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7305581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pt-BR">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50F2E14-287B-4FCC-BBE3-E3E20E6617FF}"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4177190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696D456F-DBA0-462D-85F8-43D7DBCF5DE2}"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32622738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pt-BR">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7C0A9542-25A4-4931-98DD-D293E3507716}"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6918946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pt-BR">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6FA3CFEC-09CB-4A9C-9565-BB007CE70369}"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37596637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pt-BR">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24B30FB9-75D0-4069-9589-1A85F4A6FDB6}"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3781547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pt-BR">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26E7082-9B7F-42D4-8ABD-1BE42F7E0B0A}"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5272108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pt-BR">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A3D02AC-F7D4-4DF3-8DB2-097888B6C9F4}"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35178717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77853E5-869A-4B5F-8BE8-DE12462DB827}"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8651266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79B4161-0378-40EC-9D1E-81BCEDABB347}"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36352952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033927B-AD8A-49B0-B8D1-200D98FC9D7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3629120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786219D-64F3-4F97-8944-346E8A090CE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828154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73918D6-04D6-4DDF-BC4B-9E133AA2BD4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08817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DBC987FB-5796-4E80-A54B-E5027FFCC457}"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6601744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3A7FB66-D28E-4029-9494-43976A36464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767495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1618EBAF-718A-4633-B60D-F3DF1730787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1092683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67331280-2CFC-49B9-A21C-4ADBF322BDE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7674358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78695BBE-EC30-4D7A-9401-3B51E14E7D3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585442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5ECA91D-84AE-4CF4-98DF-8659A0512D5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1012305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16DC04A-FBAE-4B58-A057-3A82692288B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2793758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839A4A6-B175-46B4-9687-004CE9DFCEF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0433852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F96EC05-3687-441A-B3F3-CDD76D53776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6789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DF759DD5-71B4-40E3-B1D2-1D5F3D22D834}"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699646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6856C038-E22A-4B9D-B7C1-F71B7090AEB7}"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4240856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801E5C26-BCAF-4E47-876E-449F271BDA83}"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40014738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6023A-054E-4166-ABAE-AE47914AF64C}" type="datetimeFigureOut">
              <a:rPr lang="es-PE" smtClean="0">
                <a:solidFill>
                  <a:prstClr val="black">
                    <a:tint val="75000"/>
                  </a:prstClr>
                </a:solidFill>
              </a:rPr>
              <a:pPr/>
              <a:t>24/06/2019</a:t>
            </a:fld>
            <a:endParaRPr lang="es-PE">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4537413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a:defRPr/>
            </a:pPr>
            <a:fld id="{1637D8CE-A943-4025-B98A-79061E7C05C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862371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6B06410-FAF3-4E6A-B858-513E8ED20BD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5494507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ca-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ca-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4E364CC-8B51-4F8F-A65B-DEAF254CEEE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529132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randomBa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491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pt-BR">
              <a:solidFill>
                <a:srgbClr val="000000"/>
              </a:solidFill>
            </a:endParaRPr>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pt-BR">
              <a:solidFill>
                <a:srgbClr val="000000"/>
              </a:solidFill>
            </a:endParaRPr>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5606BE82-3A8A-4C97-85D7-4A9B63855AF5}"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5564570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272D650-A975-437A-87A5-EB501C198F8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8448207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pe/url?sa=i&amp;rct=j&amp;q=&amp;source=images&amp;cd=&amp;cad=rja&amp;docid=n8PcE9u4sYAo6M&amp;tbnid=Fcmappb0w97bRM:&amp;ved=0CAUQjRw&amp;url=http://saltron.wordpress.com/category/la-vida-y-las-ensenanzas-de-jesus/page/4/&amp;ei=q9PIUdTcN7e84APixIHwDA&amp;bvm=bv.48293060,d.dmg&amp;psig=AFQjCNGzbhduaiYgOivnCGpW42KQePnaqQ&amp;ust=1372202014123558" TargetMode="Externa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1.bp.blogspot.com/-UR2f_BFY3VM/T9eYNpJl9II/AAAAAAAAAHk/FuMOG396Av0/s1600/Stairs_to_the_Cross_by_slimbeck.jpg"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73" y="547928"/>
            <a:ext cx="8023535" cy="5719001"/>
          </a:xfrm>
          <a:prstGeom prst="rect">
            <a:avLst/>
          </a:prstGeom>
          <a:scene3d>
            <a:camera prst="orthographicFront"/>
            <a:lightRig rig="threePt" dir="t"/>
          </a:scene3d>
          <a:sp3d>
            <a:bevelT w="152400" h="50800" prst="softRound"/>
          </a:sp3d>
        </p:spPr>
      </p:pic>
      <p:sp>
        <p:nvSpPr>
          <p:cNvPr id="13" name="Rectángulo 12"/>
          <p:cNvSpPr/>
          <p:nvPr/>
        </p:nvSpPr>
        <p:spPr>
          <a:xfrm>
            <a:off x="840071" y="5902388"/>
            <a:ext cx="938077" cy="338554"/>
          </a:xfrm>
          <a:prstGeom prst="rect">
            <a:avLst/>
          </a:prstGeom>
        </p:spPr>
        <p:txBody>
          <a:bodyPr wrap="none">
            <a:spAutoFit/>
          </a:bodyPr>
          <a:lstStyle/>
          <a:p>
            <a:pPr algn="ctr" fontAlgn="base">
              <a:spcBef>
                <a:spcPct val="0"/>
              </a:spcBef>
              <a:spcAft>
                <a:spcPct val="0"/>
              </a:spcAft>
            </a:pPr>
            <a:r>
              <a:rPr lang="es-ES" sz="800" i="1" dirty="0">
                <a:solidFill>
                  <a:prstClr val="black"/>
                </a:solidFill>
                <a:effectLst>
                  <a:outerShdw blurRad="38100" dist="38100" dir="2700000" algn="tl">
                    <a:srgbClr val="000000">
                      <a:alpha val="43137"/>
                    </a:srgbClr>
                  </a:outerShdw>
                </a:effectLst>
                <a:latin typeface="Arial" panose="020B0604020202020204" pitchFamily="34" charset="0"/>
              </a:rPr>
              <a:t>Imagen portada:</a:t>
            </a:r>
          </a:p>
          <a:p>
            <a:pPr algn="ctr" fontAlgn="base">
              <a:spcBef>
                <a:spcPct val="0"/>
              </a:spcBef>
              <a:spcAft>
                <a:spcPct val="0"/>
              </a:spcAft>
            </a:pPr>
            <a:r>
              <a:rPr lang="es-ES" sz="800" i="1" dirty="0">
                <a:solidFill>
                  <a:prstClr val="black"/>
                </a:solidFill>
                <a:effectLst>
                  <a:outerShdw blurRad="38100" dist="38100" dir="2700000" algn="tl">
                    <a:srgbClr val="000000">
                      <a:alpha val="43137"/>
                    </a:srgbClr>
                  </a:outerShdw>
                </a:effectLst>
                <a:latin typeface="Arial" panose="020B0604020202020204" pitchFamily="34" charset="0"/>
              </a:rPr>
              <a:t> P. Érick Félix</a:t>
            </a:r>
            <a:endParaRPr lang="es-PE" sz="80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5481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Picard flute solo Sunrise.wav"/>
          </p:stSnd>
        </p:sndAc>
      </p:transition>
    </mc:Choice>
    <mc:Fallback xmlns="">
      <p:transition spd="slow">
        <p:fade/>
        <p:sndAc>
          <p:stSnd loop="1">
            <p:snd r:embed="rId4" name="Picard flute solo Sunris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17" y="504527"/>
            <a:ext cx="8409904" cy="5780364"/>
          </a:xfrm>
          <a:prstGeom prst="rect">
            <a:avLst/>
          </a:prstGeom>
        </p:spPr>
      </p:pic>
      <p:sp>
        <p:nvSpPr>
          <p:cNvPr id="52227" name="Rectangle 3"/>
          <p:cNvSpPr>
            <a:spLocks noChangeArrowheads="1"/>
          </p:cNvSpPr>
          <p:nvPr/>
        </p:nvSpPr>
        <p:spPr bwMode="auto">
          <a:xfrm>
            <a:off x="1837153" y="4415113"/>
            <a:ext cx="5688632" cy="954107"/>
          </a:xfrm>
          <a:prstGeom prst="rect">
            <a:avLst/>
          </a:prstGeom>
          <a:noFill/>
          <a:ln w="9525">
            <a:noFill/>
            <a:miter lim="800000"/>
            <a:headEnd/>
            <a:tailEnd/>
          </a:ln>
          <a:effectLst/>
        </p:spPr>
        <p:txBody>
          <a:bodyPr wrap="square">
            <a:spAutoFit/>
          </a:bodyPr>
          <a:lstStyle/>
          <a:p>
            <a:pPr algn="ctr">
              <a:spcBef>
                <a:spcPct val="50000"/>
              </a:spcBef>
              <a:defRPr/>
            </a:pPr>
            <a:r>
              <a:rPr lang="es-ES" sz="2800" b="1" dirty="0">
                <a:solidFill>
                  <a:srgbClr val="FFFF9B"/>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Al ver esto, Santiago y Juan, discípulos  suyos, le preguntaron:</a:t>
            </a:r>
          </a:p>
        </p:txBody>
      </p:sp>
    </p:spTree>
    <p:extLst>
      <p:ext uri="{BB962C8B-B14F-4D97-AF65-F5344CB8AC3E}">
        <p14:creationId xmlns:p14="http://schemas.microsoft.com/office/powerpoint/2010/main" val="97432062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2227"/>
                                        </p:tgtEl>
                                        <p:attrNameLst>
                                          <p:attrName>style.visibility</p:attrName>
                                        </p:attrNameLst>
                                      </p:cBhvr>
                                      <p:to>
                                        <p:strVal val="visible"/>
                                      </p:to>
                                    </p:set>
                                    <p:anim calcmode="lin" valueType="num">
                                      <p:cBhvr>
                                        <p:cTn id="7" dur="1750" fill="hold"/>
                                        <p:tgtEl>
                                          <p:spTgt spid="52227"/>
                                        </p:tgtEl>
                                        <p:attrNameLst>
                                          <p:attrName>ppt_w</p:attrName>
                                        </p:attrNameLst>
                                      </p:cBhvr>
                                      <p:tavLst>
                                        <p:tav tm="0">
                                          <p:val>
                                            <p:strVal val="2/3*#ppt_w"/>
                                          </p:val>
                                        </p:tav>
                                        <p:tav tm="100000">
                                          <p:val>
                                            <p:strVal val="#ppt_w"/>
                                          </p:val>
                                        </p:tav>
                                      </p:tavLst>
                                    </p:anim>
                                    <p:anim calcmode="lin" valueType="num">
                                      <p:cBhvr>
                                        <p:cTn id="8" dur="1750" fill="hold"/>
                                        <p:tgtEl>
                                          <p:spTgt spid="5222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caida de fuego desde el cie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76" y="546816"/>
            <a:ext cx="8069990" cy="576383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2227" name="Rectangle 3"/>
          <p:cNvSpPr>
            <a:spLocks noChangeArrowheads="1"/>
          </p:cNvSpPr>
          <p:nvPr/>
        </p:nvSpPr>
        <p:spPr bwMode="auto">
          <a:xfrm>
            <a:off x="611560" y="726068"/>
            <a:ext cx="7488832" cy="954107"/>
          </a:xfrm>
          <a:prstGeom prst="rect">
            <a:avLst/>
          </a:prstGeom>
          <a:noFill/>
          <a:ln w="9525">
            <a:noFill/>
            <a:miter lim="800000"/>
            <a:headEnd/>
            <a:tailEnd/>
          </a:ln>
          <a:effectLst/>
        </p:spPr>
        <p:txBody>
          <a:bodyPr wrap="square">
            <a:spAutoFit/>
          </a:bodyPr>
          <a:lstStyle/>
          <a:p>
            <a:pPr algn="ctr">
              <a:spcBef>
                <a:spcPct val="50000"/>
              </a:spcBef>
              <a:defRPr/>
            </a:pPr>
            <a:r>
              <a:rPr lang="es-ES" sz="2800" b="1" dirty="0">
                <a:solidFill>
                  <a:srgbClr val="FFFF9B"/>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Señor, ¿quieres que mandemos bajar fuego del cielo que acabe con ellos?</a:t>
            </a:r>
          </a:p>
        </p:txBody>
      </p:sp>
    </p:spTree>
    <p:extLst>
      <p:ext uri="{BB962C8B-B14F-4D97-AF65-F5344CB8AC3E}">
        <p14:creationId xmlns:p14="http://schemas.microsoft.com/office/powerpoint/2010/main" val="40175121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2227"/>
                                        </p:tgtEl>
                                        <p:attrNameLst>
                                          <p:attrName>style.visibility</p:attrName>
                                        </p:attrNameLst>
                                      </p:cBhvr>
                                      <p:to>
                                        <p:strVal val="visible"/>
                                      </p:to>
                                    </p:set>
                                    <p:anim calcmode="lin" valueType="num">
                                      <p:cBhvr>
                                        <p:cTn id="7" dur="1750" fill="hold"/>
                                        <p:tgtEl>
                                          <p:spTgt spid="52227"/>
                                        </p:tgtEl>
                                        <p:attrNameLst>
                                          <p:attrName>ppt_w</p:attrName>
                                        </p:attrNameLst>
                                      </p:cBhvr>
                                      <p:tavLst>
                                        <p:tav tm="0">
                                          <p:val>
                                            <p:strVal val="2/3*#ppt_w"/>
                                          </p:val>
                                        </p:tav>
                                        <p:tav tm="100000">
                                          <p:val>
                                            <p:strVal val="#ppt_w"/>
                                          </p:val>
                                        </p:tav>
                                      </p:tavLst>
                                    </p:anim>
                                    <p:anim calcmode="lin" valueType="num">
                                      <p:cBhvr>
                                        <p:cTn id="8" dur="1750" fill="hold"/>
                                        <p:tgtEl>
                                          <p:spTgt spid="5222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7" y="479737"/>
            <a:ext cx="8001000" cy="5856669"/>
          </a:xfrm>
          <a:prstGeom prst="rect">
            <a:avLst/>
          </a:prstGeom>
          <a:effectLst>
            <a:softEdge rad="127000"/>
          </a:effectLst>
        </p:spPr>
      </p:pic>
      <p:sp>
        <p:nvSpPr>
          <p:cNvPr id="52227" name="Rectangle 3"/>
          <p:cNvSpPr>
            <a:spLocks noChangeArrowheads="1"/>
          </p:cNvSpPr>
          <p:nvPr/>
        </p:nvSpPr>
        <p:spPr bwMode="auto">
          <a:xfrm>
            <a:off x="481347" y="674814"/>
            <a:ext cx="2880320" cy="1815882"/>
          </a:xfrm>
          <a:prstGeom prst="rect">
            <a:avLst/>
          </a:prstGeom>
          <a:noFill/>
          <a:ln w="9525">
            <a:noFill/>
            <a:miter lim="800000"/>
            <a:headEnd/>
            <a:tailEnd/>
          </a:ln>
          <a:effectLst/>
        </p:spPr>
        <p:txBody>
          <a:bodyPr wrap="square">
            <a:spAutoFit/>
          </a:bodyPr>
          <a:lstStyle/>
          <a:p>
            <a:pPr>
              <a:spcBef>
                <a:spcPct val="50000"/>
              </a:spcBef>
              <a:defRPr/>
            </a:pPr>
            <a:r>
              <a:rPr lang="es-ES" sz="2800" b="1" dirty="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Él se volvió y les regañó. Y se fueron a  otro pueblo. </a:t>
            </a:r>
          </a:p>
        </p:txBody>
      </p:sp>
    </p:spTree>
    <p:extLst>
      <p:ext uri="{BB962C8B-B14F-4D97-AF65-F5344CB8AC3E}">
        <p14:creationId xmlns:p14="http://schemas.microsoft.com/office/powerpoint/2010/main" val="73545272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2227"/>
                                        </p:tgtEl>
                                        <p:attrNameLst>
                                          <p:attrName>style.visibility</p:attrName>
                                        </p:attrNameLst>
                                      </p:cBhvr>
                                      <p:to>
                                        <p:strVal val="visible"/>
                                      </p:to>
                                    </p:set>
                                    <p:anim calcmode="lin" valueType="num">
                                      <p:cBhvr>
                                        <p:cTn id="7" dur="1750" fill="hold"/>
                                        <p:tgtEl>
                                          <p:spTgt spid="52227"/>
                                        </p:tgtEl>
                                        <p:attrNameLst>
                                          <p:attrName>ppt_w</p:attrName>
                                        </p:attrNameLst>
                                      </p:cBhvr>
                                      <p:tavLst>
                                        <p:tav tm="0">
                                          <p:val>
                                            <p:strVal val="2/3*#ppt_w"/>
                                          </p:val>
                                        </p:tav>
                                        <p:tav tm="100000">
                                          <p:val>
                                            <p:strVal val="#ppt_w"/>
                                          </p:val>
                                        </p:tav>
                                      </p:tavLst>
                                    </p:anim>
                                    <p:anim calcmode="lin" valueType="num">
                                      <p:cBhvr>
                                        <p:cTn id="8" dur="1750" fill="hold"/>
                                        <p:tgtEl>
                                          <p:spTgt spid="5222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671" y="487634"/>
            <a:ext cx="8001681" cy="5784377"/>
          </a:xfrm>
          <a:prstGeom prst="rect">
            <a:avLst/>
          </a:prstGeom>
        </p:spPr>
      </p:pic>
      <p:sp>
        <p:nvSpPr>
          <p:cNvPr id="4" name="Rectangle 3"/>
          <p:cNvSpPr>
            <a:spLocks noChangeArrowheads="1"/>
          </p:cNvSpPr>
          <p:nvPr/>
        </p:nvSpPr>
        <p:spPr bwMode="auto">
          <a:xfrm>
            <a:off x="3483759" y="5085184"/>
            <a:ext cx="5081593" cy="1077218"/>
          </a:xfrm>
          <a:prstGeom prst="rect">
            <a:avLst/>
          </a:prstGeom>
          <a:noFill/>
          <a:ln w="9525">
            <a:noFill/>
            <a:miter lim="800000"/>
            <a:headEnd/>
            <a:tailEnd/>
          </a:ln>
          <a:effectLst/>
        </p:spPr>
        <p:txBody>
          <a:bodyPr wrap="square">
            <a:spAutoFit/>
          </a:bodyPr>
          <a:lstStyle/>
          <a:p>
            <a:pPr algn="ctr">
              <a:spcBef>
                <a:spcPct val="50000"/>
              </a:spcBef>
              <a:defRPr/>
            </a:pPr>
            <a:r>
              <a:rPr lang="es-ES" sz="3200" b="1"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"Te seguiré adonde vayas." </a:t>
            </a:r>
          </a:p>
        </p:txBody>
      </p:sp>
      <p:sp>
        <p:nvSpPr>
          <p:cNvPr id="54275" name="Rectangle 3"/>
          <p:cNvSpPr>
            <a:spLocks noChangeArrowheads="1"/>
          </p:cNvSpPr>
          <p:nvPr/>
        </p:nvSpPr>
        <p:spPr bwMode="auto">
          <a:xfrm>
            <a:off x="3877111" y="594703"/>
            <a:ext cx="2664296" cy="1569660"/>
          </a:xfrm>
          <a:prstGeom prst="rect">
            <a:avLst/>
          </a:prstGeom>
          <a:noFill/>
          <a:ln w="9525">
            <a:noFill/>
            <a:miter lim="800000"/>
            <a:headEnd/>
            <a:tailEnd/>
          </a:ln>
          <a:effectLst/>
        </p:spPr>
        <p:txBody>
          <a:bodyPr wrap="square">
            <a:spAutoFit/>
          </a:bodyPr>
          <a:lstStyle/>
          <a:p>
            <a:pPr algn="ctr">
              <a:spcBef>
                <a:spcPct val="50000"/>
              </a:spcBef>
              <a:defRPr/>
            </a:pPr>
            <a:r>
              <a:rPr lang="es-ES" sz="3200" b="1" dirty="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Mientras iban de camino,  </a:t>
            </a:r>
            <a:r>
              <a:rPr lang="es-ES" sz="3200" b="1"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le dijo uno:</a:t>
            </a:r>
          </a:p>
        </p:txBody>
      </p:sp>
    </p:spTree>
    <p:extLst>
      <p:ext uri="{BB962C8B-B14F-4D97-AF65-F5344CB8AC3E}">
        <p14:creationId xmlns:p14="http://schemas.microsoft.com/office/powerpoint/2010/main" val="238278980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4275"/>
                                        </p:tgtEl>
                                        <p:attrNameLst>
                                          <p:attrName>style.visibility</p:attrName>
                                        </p:attrNameLst>
                                      </p:cBhvr>
                                      <p:to>
                                        <p:strVal val="visible"/>
                                      </p:to>
                                    </p:set>
                                    <p:anim calcmode="lin" valueType="num">
                                      <p:cBhvr>
                                        <p:cTn id="7" dur="1750" fill="hold"/>
                                        <p:tgtEl>
                                          <p:spTgt spid="54275"/>
                                        </p:tgtEl>
                                        <p:attrNameLst>
                                          <p:attrName>ppt_w</p:attrName>
                                        </p:attrNameLst>
                                      </p:cBhvr>
                                      <p:tavLst>
                                        <p:tav tm="0">
                                          <p:val>
                                            <p:strVal val="2/3*#ppt_w"/>
                                          </p:val>
                                        </p:tav>
                                        <p:tav tm="100000">
                                          <p:val>
                                            <p:strVal val="#ppt_w"/>
                                          </p:val>
                                        </p:tav>
                                      </p:tavLst>
                                    </p:anim>
                                    <p:anim calcmode="lin" valueType="num">
                                      <p:cBhvr>
                                        <p:cTn id="8" dur="1750" fill="hold"/>
                                        <p:tgtEl>
                                          <p:spTgt spid="54275"/>
                                        </p:tgtEl>
                                        <p:attrNameLst>
                                          <p:attrName>ppt_h</p:attrName>
                                        </p:attrNameLst>
                                      </p:cBhvr>
                                      <p:tavLst>
                                        <p:tav tm="0">
                                          <p:val>
                                            <p:strVal val="2/3*#ppt_h"/>
                                          </p:val>
                                        </p:tav>
                                        <p:tav tm="100000">
                                          <p:val>
                                            <p:strVal val="#ppt_h"/>
                                          </p:val>
                                        </p:tav>
                                      </p:tavLst>
                                    </p:anim>
                                  </p:childTnLst>
                                </p:cTn>
                              </p:par>
                            </p:childTnLst>
                          </p:cTn>
                        </p:par>
                        <p:par>
                          <p:cTn id="9" fill="hold">
                            <p:stCondLst>
                              <p:cond delay="315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1750" fill="hold"/>
                                        <p:tgtEl>
                                          <p:spTgt spid="4"/>
                                        </p:tgtEl>
                                        <p:attrNameLst>
                                          <p:attrName>ppt_w</p:attrName>
                                        </p:attrNameLst>
                                      </p:cBhvr>
                                      <p:tavLst>
                                        <p:tav tm="0">
                                          <p:val>
                                            <p:strVal val="2/3*#ppt_w"/>
                                          </p:val>
                                        </p:tav>
                                        <p:tav tm="100000">
                                          <p:val>
                                            <p:strVal val="#ppt_w"/>
                                          </p:val>
                                        </p:tav>
                                      </p:tavLst>
                                    </p:anim>
                                    <p:anim calcmode="lin" valueType="num">
                                      <p:cBhvr>
                                        <p:cTn id="13" dur="175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42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11" y="542946"/>
            <a:ext cx="8059355" cy="5729065"/>
          </a:xfrm>
          <a:prstGeom prst="rect">
            <a:avLst/>
          </a:prstGeom>
        </p:spPr>
      </p:pic>
      <p:pic>
        <p:nvPicPr>
          <p:cNvPr id="5" name="Picture 2" descr="http://2.bp.blogspot.com/_FzWzvZOnxmc/Syd4L1W1tnI/AAAAAAAAAJQ/RcbZ4Bj_38E/s320/Imagen+087.jpg"/>
          <p:cNvPicPr>
            <a:picLocks noChangeAspect="1" noChangeArrowheads="1"/>
          </p:cNvPicPr>
          <p:nvPr/>
        </p:nvPicPr>
        <p:blipFill>
          <a:blip r:embed="rId3"/>
          <a:srcRect b="6667"/>
          <a:stretch>
            <a:fillRect/>
          </a:stretch>
        </p:blipFill>
        <p:spPr bwMode="auto">
          <a:xfrm>
            <a:off x="925542" y="4613416"/>
            <a:ext cx="1604482" cy="1491232"/>
          </a:xfrm>
          <a:prstGeom prst="rect">
            <a:avLst/>
          </a:prstGeom>
          <a:ln>
            <a:noFill/>
          </a:ln>
          <a:effectLst>
            <a:softEdge rad="635000"/>
          </a:effectLst>
        </p:spPr>
      </p:pic>
      <p:sp>
        <p:nvSpPr>
          <p:cNvPr id="7" name="Rectangle 3"/>
          <p:cNvSpPr>
            <a:spLocks noChangeArrowheads="1"/>
          </p:cNvSpPr>
          <p:nvPr/>
        </p:nvSpPr>
        <p:spPr bwMode="auto">
          <a:xfrm>
            <a:off x="556611" y="3857879"/>
            <a:ext cx="4762364" cy="2246769"/>
          </a:xfrm>
          <a:prstGeom prst="rect">
            <a:avLst/>
          </a:prstGeom>
          <a:noFill/>
          <a:ln w="9525">
            <a:noFill/>
            <a:miter lim="800000"/>
            <a:headEnd/>
            <a:tailEnd/>
          </a:ln>
          <a:effectLst/>
        </p:spPr>
        <p:txBody>
          <a:bodyPr wrap="square">
            <a:spAutoFit/>
          </a:bodyPr>
          <a:lstStyle/>
          <a:p>
            <a:pPr algn="ctr">
              <a:spcBef>
                <a:spcPct val="50000"/>
              </a:spcBef>
              <a:defRPr/>
            </a:pPr>
            <a:r>
              <a:rPr lang="es-ES" sz="2800" b="1" dirty="0">
                <a:solidFill>
                  <a:srgbClr val="FFFF00"/>
                </a:solidFill>
                <a:effectLst>
                  <a:glow rad="63500">
                    <a:srgbClr val="C00000">
                      <a:alpha val="40000"/>
                    </a:srgbClr>
                  </a:glow>
                  <a:outerShdw blurRad="50800" dist="38100" algn="l" rotWithShape="0">
                    <a:srgbClr val="C00000"/>
                  </a:outerShdw>
                </a:effectLst>
                <a:latin typeface="Arial Unicode MS" pitchFamily="34" charset="-128"/>
                <a:ea typeface="Arial Unicode MS" pitchFamily="34" charset="-128"/>
                <a:cs typeface="Arial Unicode MS" pitchFamily="34" charset="-128"/>
              </a:rPr>
              <a:t>"Los  zorros tienen madriguera, y los pájaros nido, </a:t>
            </a:r>
            <a:r>
              <a:rPr lang="es-PE" sz="2800" b="1" dirty="0">
                <a:solidFill>
                  <a:srgbClr val="FFFF00"/>
                </a:solidFill>
                <a:effectLst>
                  <a:glow rad="63500">
                    <a:srgbClr val="C00000">
                      <a:alpha val="40000"/>
                    </a:srgbClr>
                  </a:glow>
                  <a:outerShdw blurRad="50800" dist="38100" algn="l" rotWithShape="0">
                    <a:srgbClr val="C00000"/>
                  </a:outerShdw>
                </a:effectLst>
                <a:latin typeface="Arial Unicode MS" pitchFamily="34" charset="-128"/>
                <a:ea typeface="Arial Unicode MS" pitchFamily="34" charset="-128"/>
                <a:cs typeface="Arial Unicode MS" pitchFamily="34" charset="-128"/>
              </a:rPr>
              <a:t>pero el Hijo del hombre no tiene donde reclinar la cabeza."</a:t>
            </a:r>
            <a:endParaRPr lang="es-ES" sz="2800" b="1" dirty="0">
              <a:solidFill>
                <a:srgbClr val="FFFF00"/>
              </a:solidFill>
              <a:effectLst>
                <a:glow rad="63500">
                  <a:srgbClr val="C00000">
                    <a:alpha val="40000"/>
                  </a:srgbClr>
                </a:glow>
                <a:outerShdw blurRad="50800" dist="38100" algn="l" rotWithShape="0">
                  <a:srgbClr val="C00000"/>
                </a:outerShdw>
              </a:effectLst>
              <a:latin typeface="Arial Unicode MS" pitchFamily="34" charset="-128"/>
              <a:ea typeface="Arial Unicode MS" pitchFamily="34" charset="-128"/>
              <a:cs typeface="Arial Unicode MS" pitchFamily="34" charset="-128"/>
            </a:endParaRPr>
          </a:p>
        </p:txBody>
      </p:sp>
      <p:sp>
        <p:nvSpPr>
          <p:cNvPr id="8" name="Rectangle 3"/>
          <p:cNvSpPr>
            <a:spLocks noChangeArrowheads="1"/>
          </p:cNvSpPr>
          <p:nvPr/>
        </p:nvSpPr>
        <p:spPr bwMode="auto">
          <a:xfrm>
            <a:off x="163111" y="675508"/>
            <a:ext cx="4857784" cy="584775"/>
          </a:xfrm>
          <a:prstGeom prst="rect">
            <a:avLst/>
          </a:prstGeom>
          <a:noFill/>
          <a:ln w="9525">
            <a:noFill/>
            <a:miter lim="800000"/>
            <a:headEnd/>
            <a:tailEnd/>
          </a:ln>
          <a:effectLst/>
        </p:spPr>
        <p:txBody>
          <a:bodyPr wrap="square">
            <a:spAutoFit/>
          </a:bodyPr>
          <a:lstStyle/>
          <a:p>
            <a:pPr algn="ctr">
              <a:spcBef>
                <a:spcPct val="50000"/>
              </a:spcBef>
              <a:defRPr/>
            </a:pPr>
            <a:r>
              <a:rPr lang="es-ES" sz="3200" b="1" dirty="0">
                <a:solidFill>
                  <a:srgbClr val="FFFFFF"/>
                </a:solidFill>
                <a:effectLst>
                  <a:glow rad="101600">
                    <a:srgbClr val="C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Jesús le respondió:</a:t>
            </a:r>
          </a:p>
        </p:txBody>
      </p:sp>
    </p:spTree>
    <p:extLst>
      <p:ext uri="{BB962C8B-B14F-4D97-AF65-F5344CB8AC3E}">
        <p14:creationId xmlns:p14="http://schemas.microsoft.com/office/powerpoint/2010/main" val="179572634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strVal val="2/3*#ppt_w"/>
                                          </p:val>
                                        </p:tav>
                                        <p:tav tm="100000">
                                          <p:val>
                                            <p:strVal val="#ppt_w"/>
                                          </p:val>
                                        </p:tav>
                                      </p:tavLst>
                                    </p:anim>
                                    <p:anim calcmode="lin" valueType="num">
                                      <p:cBhvr>
                                        <p:cTn id="8" dur="1750" fill="hold"/>
                                        <p:tgtEl>
                                          <p:spTgt spid="8"/>
                                        </p:tgtEl>
                                        <p:attrNameLst>
                                          <p:attrName>ppt_h</p:attrName>
                                        </p:attrNameLst>
                                      </p:cBhvr>
                                      <p:tavLst>
                                        <p:tav tm="0">
                                          <p:val>
                                            <p:strVal val="2/3*#ppt_h"/>
                                          </p:val>
                                        </p:tav>
                                        <p:tav tm="100000">
                                          <p:val>
                                            <p:strVal val="#ppt_h"/>
                                          </p:val>
                                        </p:tav>
                                      </p:tavLst>
                                    </p:anim>
                                  </p:childTnLst>
                                </p:cTn>
                              </p:par>
                            </p:childTnLst>
                          </p:cTn>
                        </p:par>
                        <p:par>
                          <p:cTn id="9" fill="hold">
                            <p:stCondLst>
                              <p:cond delay="2275"/>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strVal val="2/3*#ppt_w"/>
                                          </p:val>
                                        </p:tav>
                                        <p:tav tm="100000">
                                          <p:val>
                                            <p:strVal val="#ppt_w"/>
                                          </p:val>
                                        </p:tav>
                                      </p:tavLst>
                                    </p:anim>
                                    <p:anim calcmode="lin" valueType="num">
                                      <p:cBhvr>
                                        <p:cTn id="13" dur="175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276" y="556557"/>
            <a:ext cx="8032811" cy="5702575"/>
          </a:xfrm>
          <a:prstGeom prst="rect">
            <a:avLst/>
          </a:prstGeom>
          <a:effectLst>
            <a:softEdge rad="12700"/>
          </a:effectLst>
        </p:spPr>
      </p:pic>
      <p:sp>
        <p:nvSpPr>
          <p:cNvPr id="5" name="Rectangle 3"/>
          <p:cNvSpPr>
            <a:spLocks noChangeArrowheads="1"/>
          </p:cNvSpPr>
          <p:nvPr/>
        </p:nvSpPr>
        <p:spPr bwMode="auto">
          <a:xfrm>
            <a:off x="4634790" y="3573584"/>
            <a:ext cx="3456384" cy="1323439"/>
          </a:xfrm>
          <a:prstGeom prst="rect">
            <a:avLst/>
          </a:prstGeom>
          <a:noFill/>
          <a:ln w="9525">
            <a:noFill/>
            <a:miter lim="800000"/>
            <a:headEnd/>
            <a:tailEnd/>
          </a:ln>
          <a:effectLst/>
        </p:spPr>
        <p:txBody>
          <a:bodyPr wrap="square">
            <a:spAutoFit/>
          </a:bodyPr>
          <a:lstStyle/>
          <a:p>
            <a:pPr algn="ctr">
              <a:spcBef>
                <a:spcPct val="50000"/>
              </a:spcBef>
              <a:defRPr/>
            </a:pPr>
            <a:r>
              <a:rPr lang="es-ES" sz="3600" b="1" dirty="0">
                <a:solidFill>
                  <a:prstClr val="white"/>
                </a:solidFill>
                <a:effectLst>
                  <a:glow rad="101600">
                    <a:srgbClr val="1008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A otro </a:t>
            </a:r>
            <a:r>
              <a:rPr lang="es-ES" sz="4000" b="1" dirty="0">
                <a:solidFill>
                  <a:prstClr val="white"/>
                </a:solidFill>
                <a:effectLst>
                  <a:glow rad="101600">
                    <a:srgbClr val="1008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le dijo: </a:t>
            </a:r>
            <a:r>
              <a:rPr lang="es-ES" sz="4000" b="1" dirty="0">
                <a:solidFill>
                  <a:srgbClr val="FFFF00"/>
                </a:solidFill>
                <a:effectLst>
                  <a:glow rad="101600">
                    <a:srgbClr val="1008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"Sígueme”. </a:t>
            </a:r>
          </a:p>
        </p:txBody>
      </p:sp>
    </p:spTree>
    <p:extLst>
      <p:ext uri="{BB962C8B-B14F-4D97-AF65-F5344CB8AC3E}">
        <p14:creationId xmlns:p14="http://schemas.microsoft.com/office/powerpoint/2010/main" val="346455115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strVal val="2/3*#ppt_w"/>
                                          </p:val>
                                        </p:tav>
                                        <p:tav tm="100000">
                                          <p:val>
                                            <p:strVal val="#ppt_w"/>
                                          </p:val>
                                        </p:tav>
                                      </p:tavLst>
                                    </p:anim>
                                    <p:anim calcmode="lin" valueType="num">
                                      <p:cBhvr>
                                        <p:cTn id="8" dur="175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93" y="551214"/>
            <a:ext cx="7909642" cy="5721657"/>
          </a:xfrm>
          <a:prstGeom prst="rect">
            <a:avLst/>
          </a:prstGeom>
        </p:spPr>
      </p:pic>
      <p:sp>
        <p:nvSpPr>
          <p:cNvPr id="62467" name="Rectangle 3"/>
          <p:cNvSpPr>
            <a:spLocks noChangeArrowheads="1"/>
          </p:cNvSpPr>
          <p:nvPr/>
        </p:nvSpPr>
        <p:spPr bwMode="auto">
          <a:xfrm>
            <a:off x="899593" y="564094"/>
            <a:ext cx="4007258" cy="1600438"/>
          </a:xfrm>
          <a:prstGeom prst="rect">
            <a:avLst/>
          </a:prstGeom>
          <a:noFill/>
          <a:ln w="9525">
            <a:noFill/>
            <a:miter lim="800000"/>
            <a:headEnd/>
            <a:tailEnd/>
          </a:ln>
          <a:effectLst/>
        </p:spPr>
        <p:txBody>
          <a:bodyPr wrap="square">
            <a:spAutoFit/>
          </a:bodyPr>
          <a:lstStyle/>
          <a:p>
            <a:pPr>
              <a:spcBef>
                <a:spcPct val="50000"/>
              </a:spcBef>
              <a:defRPr/>
            </a:pPr>
            <a:r>
              <a:rPr lang="es-ES" sz="2800" b="1" dirty="0">
                <a:solidFill>
                  <a:srgbClr val="FFFFFF"/>
                </a:solidFill>
                <a:effectLst>
                  <a:glow rad="101600">
                    <a:srgbClr val="C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Él respondió: </a:t>
            </a:r>
          </a:p>
          <a:p>
            <a:pPr>
              <a:spcBef>
                <a:spcPct val="50000"/>
              </a:spcBef>
              <a:defRPr/>
            </a:pPr>
            <a:r>
              <a:rPr lang="es-ES" sz="2800" b="1" dirty="0">
                <a:solidFill>
                  <a:srgbClr val="FFFF00"/>
                </a:solidFill>
                <a:effectLst>
                  <a:glow rad="101600">
                    <a:srgbClr val="C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Déjame primero ir a enterrar a mi padre.</a:t>
            </a:r>
          </a:p>
        </p:txBody>
      </p:sp>
      <p:sp>
        <p:nvSpPr>
          <p:cNvPr id="2" name="AutoShape 4" descr="data:image/jpeg;base64,/9j/4AAQSkZJRgABAQAAAQABAAD/2wCEAAkGBhMSERQUExQVFRUWFRgUFBcUFBcUGBUUGBUXFxQYGBUXHCYeFxkjGRcUHy8gJCcpLCwsFx4xNTAqNSYrLCkBCQoKDgwOGg8PGiwkHyQqKikpLCwsKSwpKSwpLCwpLCksKSwsKSksKSwsKSwpLCkpLCwsKSkpKSwpKSwpLCwpLP/AABEIAMUA/wMBIgACEQEDEQH/xAAbAAABBQEBAAAAAAAAAAAAAAAFAAEDBAYCB//EAD4QAAEDAgMGAwUFCAICAwAAAAEAAhEDIQQFMQYSQVFhcRMigTJCkaGxBxQjwfBSYnKSstHh8TPiFVMWgtL/xAAaAQACAwEBAAAAAAAAAAAAAAADBQECBAAG/8QALBEAAgIBBAIBAwIHAQAAAAAAAAECEQMEEiExIkETMlGBYXEzNEKRobHRI//aAAwDAQACEQMRAD8A8glOmThALChIpwkVxwyeUyS44ZIp4SKk4YJJQkuOEugy0pU28eSuUHjd3fifqqt0EjGylC6pskqzXw0fr1VrAYAkTw1VXNVYSGJuVGm2VyYBrXHV0E9GzZbelg+MIZs6wOawx7oJ7wtI1y8/nyOUnZ6OEVjikiu2hCfwlYNUKLelZrJtnOi4NMOXbnDl0XVEg6gribMLt9lAAbVA18ru9yF5/Upr2ba+gH4Soby0bwkcjr8F5DVpXPROtDNuFP0KdZDmys0Sm3Fcw2Gl3oujTDXGRIW7eYli4s4wwIIK9D2QzIbm4TPECdOayOFy9rmh02It3GqtYdzqBa4cCsOoSyKhppovH30z1Km6VKChuV4wPaDwI+aJtKStUzVJUcFLcUhCYqCLIi1Uc0Z+G70/qCJAKpmTfw3en9QUEpngySQSXrzy4kkkioOEU6ZJccJIlIJFScJIhO0SpHtueiiyyQ7bM7n/AEuabv7LqbKMlVLdFk4m5PIQO54ong6xcadNo1IHrOvwlBGNJIA1K9E2X2eFIb7hNQi37o/us2onHHHk3aSE8krXRpsDSDGAW691bFeOCr0KfAq1Sw0pDJ2x46HbWngl4gHP4KV+G5KN9I9lXgjgjc9SMeo/CuphTC4l0R5lQ8Sk9n7TSPWLLyAYY77mmxn5iZXtNOn1WO2hyVlOuKhH4b9SPdcf8wtemzbG19zPkxKdGG8UNkaW16pmDxB1CJZ7kTw8ho4SI0cOBCBU6jqbryD1TWDU1aF84uEqkuC22s+kCOB4fmlhczM7rriU1XGB7YNiND+RVI0ogqyimuSjm4tbXweqbL1gaZbOlgtHSdP64rz3ZLMIqbpMS0ObPMar0DDVpvpP1SPUQ2zGt7laLAC6FNMFKswMi3FRzX/id6f1BXwqebM/Cd6f1BR7LLs8BCdIpL155kZOkkuOGKSQSXEiSTq3lOBNWoBwHmeeTRqubpExjudHeIy40fDLtXN3oBmAdFXOncqXM8UH1CRpoB0Giia60KiurYR0nSGDZsuqmGIhS72gbroT9VJmThvW7KLdl1FVbJMkqMY/edcjRbLCbUNjQ94WRybLTVeGj1W5wey9MWe7d6SB2WDUuDfkNdGpKHHQ1Hahk63nTRaHAZo12hvyNigw2YogzTqNMmLgEyNVapZU9pDpB7Hkl81D0b4+XZr6DQ4BRupXsqmX4yG31RDDmRKzNAGnEqPobok2/PkhGYZq1hj9fAItmrzEBZ6tk7nXJIGs25qYpN8hsfPLKh2jdMNk8oFkn7RtqAsrMhpsrmFwWHYfPUAMWiOxPVSYrZ2m+dxwdIHHgj3D7BHV8gE4dzY3D4tIGWn3mf3U9fJGV2Q4CdQ7QhVKmXOoPMFwGkT3/wAI7lWK32T8R1RJSa5iS4pxpo8szLCeG8t5clVbUghGdpaX4m9YST9SECfZOMT3QTZ57Otk2kEBmZbUDxqI+S9P2fzltemC23SdDH0XjhctRsLmfh1SCbEfms+qwKUL+wfSahue1+z1+m+R/ZdqjRr6cj8jyVwFImje1QgFWzX/AInen9QU7iq+aH8J3p/UFVEo8ATpgnXsDzAglKUJlxw5SSShQSILbsy37nlrnuH4leBI91p0afh80E2OyT71imMIljfPU/hHPuYC2H2qYgClTpg3L5AAjygELHnyXOONe+zXhhtg5v8AB5oSk0wmTtC1mUmpTw7KapTmOa5oPgK9llLfeB1QpuuTVihudfc0eVUDhsK6qLPdZs9UYw2RtdTD6zjUfvBup3Wyb6aqjmOFdVDaQMCJ+UIllOAxDAG70t0cDqRb0SjJK1d8j5Y6W1dImyXDOc7cfQaKZq7jS13mJbEmB5gIOvQrSZrl4pEQQJPlJ1PRw491BlmELJN94mQ628LRG925J8Vl4dLqkuA4uN1mnNNlYJqXk+ARmGZim6+swe6KZdmhLdVhNpcVvOYBxM+g0WgybeLAryx1BMOqla+xqKbw434lUsbgBWdBdYcAYIXOFcWmD6eqVTKyXb1Pynn9Vm6ZCW19gLN8EKdRrKdDxDvlol0ABokklxjQFT4fIHVKTqlKo5j2u0ddpEA7o4tiYRv/AMNVdD3lpgaOkb02uRe35KpiPH3AxgDQPa5k8TPEzeeq0LJxQNbm/qKuBr/eKLhUHnaS13Qj81Uw1Is3hbSxjofmr2VZa+k528Z3zJ7qfMKFrdVVy5pBk6Z5btQ4CsQOhKAvKNZ60uxFTp/YIRUYn2HiCPPaq3NsjhXcrqFjw4cD8lXZSlFMswgc4NmN6wP0V8jVclMEXuTR6xgMTvsAn2gCD6SiGHqyI4jVYzZDEkB9B879M27A2WsLzO+Ozh14rzuaG2TQ97SZbaVBml6TvT+oKxTMxCgzMfhO9P6ggLsqjwBJMnXrjzA6ZOmXHCXZpw2Tx07c1dyLKTiKzaY0N3HkwXcfgjOGytmMzAUqYii2x3f/AFsgE+p+qFLIov8AyGhjcuTZ/ZfknhYZ1VzYdVNif/WPZjubrD7d5uMRi3lpljPI3qBx+Mr0fbHOfuWDDWWc4eGyOAi5+C8WcbysWmTyTeV/g06h7IqCOU7SmK6Y1MTEh2lH9nqgDkHbQIBdysiOQu/EhAy8wZs03GRWegYCnLgStLhG20QfKaNp6I7RgBefn2P59FyjA1QzP8Y5zd1thx7Kw6pKq41vlKogUV5WzCYrBS8uPDT0R7JXeUQsxtDnG6802azfpdHtmsO4NEnUD6Lbki/jthYZIttI0EXRLCvgdPohVSgQ4HhN0WwotBWFkZOgi18tI6KoaYTBkaLkuK7sAo10V6zbn5Kli3WV6qqGJF1JoieXZwwffHjmR9BKp5tgdwgDkCu81xE4mq4ftmPoo85x29ujk0eqfwTW39hRklFqV/cq0oDC7qr+SVx4lM6ecT2QgP8AIR1VnK5JtwuPRFnHxYHDk80jfbSUDQq08WzSQ2oBy0n4LUYWuHNDm3DxKpZZUp4rDbrrh7bjWDohezWLNGo/B1JlpPhnm06JJJb417X+huvGVfc1WEqwS0+kps1/4X+n9QUb38PebB7hd4+pNBx6D+oLJXJZo8CCdIJL1p5YcJAJlpNh8iOIxDSR5KZ3nciRoPjCpOahG2Exwc5UgvToDL8AXEAYiuN0c2sMzHoQtR9m+zvg4fxXiKlW5ngz3R+aC+AMyzMMHmw9AXjS0W9XfRejugAAaBJ9RlahT7fLGmOCu10ujy77V8WTWpM4NZPxKwb2rWfaTVJxsHgxo9NVlKjpJPVMNKqxRF+odzZGVNhmSYUQF12wkG2q1PoFHsN5hgSykx5FnWntwP64qnl1bdqg9bq/j8xL6DATPT0hDKQvPVZo24tM3ypTTiesZPXBY1GKRm6xWzmOgBpPCy1uHq6JHljtkO+1Zcm6gzAkUarhq2m4juGkhMK0rjF41jGkv9mL/C6HHso4nmuV7P1KkVn6O80nvK9G2aywlsmFmH7QUq1E4dtO0ww8hwtzC1Oz2DqU6YG9vDhOo6LXnk5LyIjFRg9oUr4WDB0UuDZ5Oose3BB80xbGVB4jiRu+zOhnVWsDmYMQfRY0mc4PaEmjgo3sXbnjUacFFWfayj0DXZXc7VAs9zIUqb3n3Rbvw+aKYuuBIWD2/wAZ5G0wdXSR9EfBDfNJhcktkHIxIqF7nHiTJUeLmUUw9FrBJ15cyqONpk3KfxasRTg1G2UpRHIawbWbOhshxC6a+CI4IklaoBjltkmeo7PO8GqaPBw32HmDchXtrcqLgzEUx+JSIcQPeYNR1Wcy+sa1BlVhO/Ru4cQOPpC3eXYrxGNIvIEDuNUgy3jnu/ueh+uPBVwGYNr021Gn9DULrH192m/kYPKPMECxNT7jiRP/AAVjrwY/j8SUVzSp+E7iDBHxCDOFNNdMvF7jxdIJJ16c8qd06ZcQAJJMDuvUajG5dllhFWoN0cy9w8xHogH2dbOeLU8Z48rTDZ4u4n0WkGHGOzHicPhIt7rqgNx8vkl2oyKUtvpcv/gywY9kL9sMbGZEMLhmAiKj/PUPU3aPQFHXDmlrdc1aoa0kmABJSec3OTbNqSiqR5N9qVGMWD+1TafqseAje1mcOxeJe8ey2zP4Qgi9Bp0440mJ8vM2zkhSMF1wSrGFphzoJiRbvwR2+CsVbOnmAEmO+qfHVSHRwgCP11UEGJVErQVupGjwuPBMtOkLWZXnIczzGIXnWFrR2Nldw2bOZvN1BWPLp93Q0w6pJeRvsRtAxgN5ceXALKZntHUqy0GG6dbqlhg57xN5N+pVvD5O6q6GtJ9rtIvqgxxQx9hpTnkXiVMDUc2I7z1W3yzOahpGBAaLTxQvKdlXbu9UIbew4x2WibkDC0NFQgD6oWfJCTNGGDjGpAHMca6rAPEwDytaf7qnlmbupuE6cPRaPH7Py0bjgTqd6wmENp7NvBYYBid6DaeHyVIThVBKd2jVZZmYqMibhSYzFwLlY6qalB7XSYBn00NuSIZpjhVpWsT6cpWd4+UztibGr5iC74/4WQ2mr+JWZ2+itnF7pjt8kKzGsN4O5H5Jhgx7ZWZ9TJOFFPM3AOEclzjP+NnafmquNrbz5VoR4RJ7dlvqkhS5bnIFusuE7jKdjLo5h7Z6L9nmEimXn3iRHMRC0GX/AIFV1HhO/TP7p1Hp+aH7AUpw8ciQPiiu0NKKYrD2qR37cWe8F5/PK8rR6PHUYJfoT55lQxNB1M6mS08nDRZPJswmjUo1rPp+Xzcg5q2uDxIexrgdRIhYrb3LjSeMQwHzw18c+B+SjA7fxS/BWT2PcjztT4DBOq1GsaJLiB/cqBb/AOzLIiXGu4W9hnyk/NPM2T44OQgwY986NNi93L8CGsHmI8OmOLnu4/NFdm8p+64ZrDd7vPUJ41He18NENo0RiswJPmpYSGidHVnCSfSFpXlIssmo17fLHCSbs73uCGZ0N6mWTYjzfw8Vee+NfRAs/cRQqbpvunXks8eWgiR5dXwRpio4CGl8CdSAUIed4n4olj8U1zbvc6LNBFupQglekxJ1yJ8zV0jpxnh0V3BUQ1w8QEAiQdL8FXwpBdDhY/IolUqhzAx1g33uI/wpm/R2KKfIOxz5d2t8OKhL7KTFUt0xIPUGRChpK66ByfkWabgApcM3eeFCG+WVPgzdp4yqS6Dw+pWeg5FkjRDouOekwruMzI0RusphxOgkC/Enmo8hr7zOHsgj6GVPXwQcQT2CRzl5+R6ONLgp5dn9drm+LRa8cYJB9NQEWftBJEYQNHH8XU/yrrDYVrbE/FW2PpTpPThqqSmvSJaj3ywfjcdWqCGMZTEROpnnK4y6lW9l7wTqHARbl17ot4rXgkAR34cVZpUALqjkQ5KKpIEZ1gw6nHEgjssrVxO7SIOunw1+S2Od1S2nY3JWEzEwDwud380bB5EXUbB8E3Fx8wFRxuhEqx953dLwhuLfcppjXIrzzW0ou1Vxjd9m6LBvmceZNgAqDnXUtPEFgIGp+S1tCyMqbvoie26J5NhWvN9ULLkSy2vulvRVyXtCYNvyc9Hpez1DwqLSNbkjnJlHalRtRjmk2c0gz1kLD4DaiYYBFxEq3mWY7lKoSb7sC/NIp4pOdsetxcbRa2Hx8tfTmTTeWDq2Tun5I7nmHDqTgf3df4gvL9icx8PFidHyD34Er1LMzNF3px/eHNdqsbx5U0Cwz+SCZ4plmAdWqNY3Un4DivY5GBwfk9oAU6Y4uqGALcTxWV+zzI7eIRd1/wD66fVaukBiMXNzSw1hydXPtfyiFq1WVTnXpGPT4tkLfbCGQZacPh2sN3nzVD+1UJlx/L0VxzusJqzz6cO6r47E+G3TzHQJbKTk7NKQqz5P0QDaTH020Xte8AuaQOfwXeIp4iqTcMb0ufmhn/xtjSXVJeRxcfgiY4xTtsI48UeZV9eijKL7QhgqEM0CEFeig7Vnn8kak0T4RoLhJ3b6lSPq3t/tV6bOPVWalIbrT3+q59loXRWruUM3UlUylVpadQroG+R2lX8Kzy9r+iH0he6vOeW29EOYfE65NrszjRpr+QC1rWhwHZeXZdii3jw06dVq8p2mgQ8RALu8Cw+KUajC7tD/AA5VKK+4UxYcxxgTIt6LigXAtJP7RMHj+gVHg3uqnfdxIt0OiuUWAuawwZLt7tcfn8lm64NQWy/BAyRG66SB0RJwiyBYfHCiwAxx3b6iePqlic93mAtMf6Q6bAOMpMFbaZkGhrZgzCyGY4wu15/IaK1nuNFRwPD/AGgGJxEnsmenxUkZ82Xatp0/XoqGNqmwXVWta/8AtV3MnzE9gmEI1yKcs74RxRd5gVy90mUwSCMZPVCVik6IVdzU7HKGrLRdMJ0scQZ3bA2PRNmOaGqYBtyXdOpLN0/7VapgCLi6DUb5NcnPbSfBLlwLazD+8F65Vrg4cz05ftDmvLMrxTd8b/lM68F6A+rvUHQbwNP4gl2tVtDHSJKDov1q33TCgNHndFOmOJe63wGqKZPgfu9BlMmTG8883u1PxQ3CUvvGKNU3p0PJT5Of7zvTRGWu3nRqAsE5cV79k+7JKYOpS3WuM6kKPE1GSGuNo0Gq5q1RENG6I4ce5QiaIMZjmtMR0kXQPMMO2qPMXe1GsCPRXa+Hkx66W+KpY2lFMkc/pdXhwEo8xzrC+HVe0XAcqMWRnaXDlr2uPvje+cIM4WC9HidwQgzKpslawuED9FcOEW+MrqlVLdCualUuJJN1cpxRyxslWcQ4QAq1I3SrG5UtWzlwh6LrolQpS31QlHMqe1zQDYoeThWH09Se0jYHB0i8WV6i+G+ad4Ej0UYw26Xb2gII+iirYgwR1Nu6A/I3Rfx9muo5k1ppweAJEHWLQpa+JfTO+IM3E9bkLIMzQyJJt7I/Wi6r5y54voOqzPTuzYtXGjT4jMy4NGo8xB7nlqCgtTM3NDmgiJ/NCqmOJMTF+9lA1xvxv66osMCXYKeqvhE9XFkkX4KsQBd3H2VYo4dxIietlXxFE7waRxsO+iOq6RjmpPlkWHwpqO5AcSq+KfeBECy0uKygUaJc430DRzOvqFlX6omOSm7Rn1GN40k+xm8V3QZLlywWUuBbLkVmaK5RFVNyuE9TUplK6KvsvYSpvADkilMktJ5WKAUnwVoMqcHGP2gNeY1WfKq5N+mlu4OThWkLplSrTaQwmOINxqEY+43A49uHNT4vDgUyI5aDqFkeZDD4aVo22Cw4o02Um6xE9eJRKkN0ADiqWGcCS8/oQpcBiC57ieFh2CT98su0I4INdab2JN04pkN043lEK1OWmOUquw8OgKhlVIGCSY0mY4BU82okMIOpEwOfBEcQAHDjpAUgwu9cx5Tp15KU65CWeWbcUSx1EH/1z8Ss1WbYLTfaJUJxhbwa1oHwlZerVkAL0Omv40I9Q7mxi6y4lOmhaTOODCTzKRauQFxwkXyLKzWeAHbvHiUJhaPZpxY9h/aHbihZm1B0atJFSyKzav2ep+EBBJA1PE8ysS7LCXua0GRw6r0ik+Wx0QOtgd2tvDndJ8WZxbsfZMCn2ZJ+TvGrTe9v1qoxktSY3T09V6fgcM1+o6/FGqOVMaZAvx4q71sl6M8tNjR5C/ZmvIhhdNhHPqr+E2OrS3eZAsb8fRerPIjl2VR1PihS1k2i0MME7oz+E2eY2IbeIJ6cQsvttlRo1adVo8uhtaQV6Wylz7n8lldu8yaygWQCXWAP1hUwZZfIgmanB/oee59nnikBohoaLdeJQYsOqI5ZlwqO80wZIvGnVSZpgg1siRoAOZ435J5Bxg9qEuWM8ieSQK3req7oVC2/NRtbdd1TP5dkZmVcckbrlJILtlIk2U9FUrY1NslajI8Ad9g4RJ6BDKGTPESLE+pvyWpweB8EPiZDfmsWoyqqQ10mBp2yxvb7zEWgW+aWYEFjuOnCfeCgoHwqIGr3kx66lWKmGiiZ5Dr7w5Jf0xp6Nth2wL8rBRZed17wea6w7/7dlEBFbuFhBMP0HyENZiQKz2cR+assq7pI56dCgWBIbjsTJkgMi/EhclYJLkMOpSYGp1PJTBgA5rrDs56m5P5Luqzl2Va4Os8u+0vJz47ag0e2/wDE3VYFy922kw7ThnucAd0OcCe0LxTMcCWbpIs5s+vJO9Dl3R2v0LdViryRSBSBSSKYmElpOj0XNRl7JmFHtmMo8erB0An1VJyUFbD44PI1FAFhIK1+Dwm9hGVG+0x3yMlCdpcEKbyAIvBWu2KLamELPeB+SyajJeNTRv0mPbkcWEcixge0GbxcK9XoTBhBcrp+HXcw2GrfitG29uPNKcnErQ5T4siw8tdyWhpYgFouhQpc1YpsAQWymRKRZKao2LpmPXNaqPT81QGuzipUgE9OP5LzDbTGb9TdBkzC2O0ubGnSc7kPmdFkMoy+WOxVXWPwx+8TE/Nb9LHb5srl5WxexsBlswLltMDxHDhq7d7lAtocZvvAGjR6DoOy12Mq/dsMQNXgk8yXCB+awdSmQ6Xazdb9P5ScmYtW9sVBFYJnuld1G3UcXhbxQ0JqO5Fgg6pJ9lgv1OiEUaes+nxWkyExSeeO9Y+gQc8qjwbdHBOfIawOXkv3jbvwEWCKVq8MdGu6ddOAVjL6X4QJ1IknuqGfVgN1oPAAnqT+ikrlvlTHvCR1l43iA4eyBymTJ+iIZthQKDjppAv+0OSq7P0IZJ1Mm/X/AAr+c1Pwn6cOMe8OSHJ+dHS6CWGZIaey5q+0Dy/ynSQfYAt1id0Gfeb8ygWAE5niAeTT8AkkiYvf7FGatjbqV4ukkh+gT7M1t44twbo4uYD2LhKyu12XtGFIHuuDm20kQR2TpLZp+Nv7lZ/TL9jzotSLUkk+EwmhbLYt+4174kgjpbRJJZdV/DN2h/iA3bOtNYwCJ6yif2f5h4bnDdmRzjjCSSDL+XDYv5gPZ1jgKjXhkGf2v8IthM2Eexw/a/6pJJZJeKG6+klfmgHun+Yf/lN/5YW8h/m/6p0kOkTSO25uB7p/m/6qN+bgiNw/zf8AVJJRtR1GF20zNz6jKejJFpnjHJFcxxLQyjTa2Gb1xIvukAcEkkyaWyP5Maf/AKS/AM2jxu85jd2Bvgm8zGnBBMycHNeYvI49eySSNg6Rn1P9QHc7RKk/dNtdEkkwYp9jPPmK0uSYsCgG7sy+CZ148k6SBn+k16Nvew/Xz8tYAG/P/CrZnjZDbG7S4+bU89EkksjFWhxJsKYDMw1rfL19rp2XWNzOaThum4F9794Hl0SSQtq3BJdH/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solidFill>
                <a:srgbClr val="000000"/>
              </a:solidFill>
            </a:endParaRPr>
          </a:p>
        </p:txBody>
      </p:sp>
      <p:sp>
        <p:nvSpPr>
          <p:cNvPr id="3" name="Rectangle 3"/>
          <p:cNvSpPr>
            <a:spLocks noChangeArrowheads="1"/>
          </p:cNvSpPr>
          <p:nvPr/>
        </p:nvSpPr>
        <p:spPr bwMode="auto">
          <a:xfrm>
            <a:off x="642910" y="4703212"/>
            <a:ext cx="7858125" cy="1569660"/>
          </a:xfrm>
          <a:prstGeom prst="rect">
            <a:avLst/>
          </a:prstGeom>
          <a:noFill/>
          <a:ln w="9525">
            <a:noFill/>
            <a:miter lim="800000"/>
            <a:headEnd/>
            <a:tailEnd/>
          </a:ln>
          <a:effectLst/>
        </p:spPr>
        <p:txBody>
          <a:bodyPr>
            <a:spAutoFit/>
          </a:bodyPr>
          <a:lstStyle/>
          <a:p>
            <a:pPr algn="ctr">
              <a:spcBef>
                <a:spcPct val="50000"/>
              </a:spcBef>
              <a:defRPr/>
            </a:pPr>
            <a:r>
              <a:rPr lang="es-ES" sz="1400" b="1" dirty="0">
                <a:solidFill>
                  <a:srgbClr val="FFFFFF"/>
                </a:solidFill>
                <a:effectLst>
                  <a:glow rad="101600">
                    <a:srgbClr val="100800">
                      <a:alpha val="4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s-ES" sz="3200" b="1" dirty="0">
                <a:solidFill>
                  <a:srgbClr val="FFFFFF"/>
                </a:solidFill>
                <a:effectLst>
                  <a:glow rad="101600">
                    <a:srgbClr val="100800">
                      <a:alpha val="4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Le contestó: - </a:t>
            </a:r>
            <a:r>
              <a:rPr lang="es-ES" sz="3200" b="1" dirty="0">
                <a:solidFill>
                  <a:srgbClr val="FFFF00"/>
                </a:solidFill>
                <a:effectLst>
                  <a:glow rad="101600">
                    <a:srgbClr val="100800">
                      <a:alpha val="4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Deja que los muertos entierren a sus muertos; tú vete a anunciar el reino de Dios.</a:t>
            </a:r>
          </a:p>
        </p:txBody>
      </p:sp>
    </p:spTree>
    <p:extLst>
      <p:ext uri="{BB962C8B-B14F-4D97-AF65-F5344CB8AC3E}">
        <p14:creationId xmlns:p14="http://schemas.microsoft.com/office/powerpoint/2010/main" val="141826895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62467"/>
                                        </p:tgtEl>
                                        <p:attrNameLst>
                                          <p:attrName>style.visibility</p:attrName>
                                        </p:attrNameLst>
                                      </p:cBhvr>
                                      <p:to>
                                        <p:strVal val="visible"/>
                                      </p:to>
                                    </p:set>
                                    <p:anim calcmode="lin" valueType="num">
                                      <p:cBhvr>
                                        <p:cTn id="7" dur="1750" fill="hold"/>
                                        <p:tgtEl>
                                          <p:spTgt spid="62467"/>
                                        </p:tgtEl>
                                        <p:attrNameLst>
                                          <p:attrName>ppt_w</p:attrName>
                                        </p:attrNameLst>
                                      </p:cBhvr>
                                      <p:tavLst>
                                        <p:tav tm="0">
                                          <p:val>
                                            <p:strVal val="2/3*#ppt_w"/>
                                          </p:val>
                                        </p:tav>
                                        <p:tav tm="100000">
                                          <p:val>
                                            <p:strVal val="#ppt_w"/>
                                          </p:val>
                                        </p:tav>
                                      </p:tavLst>
                                    </p:anim>
                                    <p:anim calcmode="lin" valueType="num">
                                      <p:cBhvr>
                                        <p:cTn id="8" dur="1750" fill="hold"/>
                                        <p:tgtEl>
                                          <p:spTgt spid="62467"/>
                                        </p:tgtEl>
                                        <p:attrNameLst>
                                          <p:attrName>ppt_h</p:attrName>
                                        </p:attrNameLst>
                                      </p:cBhvr>
                                      <p:tavLst>
                                        <p:tav tm="0">
                                          <p:val>
                                            <p:strVal val="2/3*#ppt_h"/>
                                          </p:val>
                                        </p:tav>
                                        <p:tav tm="100000">
                                          <p:val>
                                            <p:strVal val="#ppt_h"/>
                                          </p:val>
                                        </p:tav>
                                      </p:tavLst>
                                    </p:anim>
                                  </p:childTnLst>
                                </p:cTn>
                              </p:par>
                            </p:childTnLst>
                          </p:cTn>
                        </p:par>
                        <p:par>
                          <p:cTn id="9" fill="hold">
                            <p:stCondLst>
                              <p:cond delay="385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1750" fill="hold"/>
                                        <p:tgtEl>
                                          <p:spTgt spid="3"/>
                                        </p:tgtEl>
                                        <p:attrNameLst>
                                          <p:attrName>ppt_w</p:attrName>
                                        </p:attrNameLst>
                                      </p:cBhvr>
                                      <p:tavLst>
                                        <p:tav tm="0">
                                          <p:val>
                                            <p:strVal val="2/3*#ppt_w"/>
                                          </p:val>
                                        </p:tav>
                                        <p:tav tm="100000">
                                          <p:val>
                                            <p:strVal val="#ppt_w"/>
                                          </p:val>
                                        </p:tav>
                                      </p:tavLst>
                                    </p:anim>
                                    <p:anim calcmode="lin" valueType="num">
                                      <p:cBhvr>
                                        <p:cTn id="13" dur="175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913" y="534496"/>
            <a:ext cx="8049295" cy="5789007"/>
          </a:xfrm>
          <a:prstGeom prst="rect">
            <a:avLst/>
          </a:prstGeom>
        </p:spPr>
      </p:pic>
      <p:sp>
        <p:nvSpPr>
          <p:cNvPr id="64515" name="Rectangle 3"/>
          <p:cNvSpPr>
            <a:spLocks noChangeArrowheads="1"/>
          </p:cNvSpPr>
          <p:nvPr/>
        </p:nvSpPr>
        <p:spPr bwMode="auto">
          <a:xfrm>
            <a:off x="3995936" y="973012"/>
            <a:ext cx="3000369" cy="3046988"/>
          </a:xfrm>
          <a:prstGeom prst="rect">
            <a:avLst/>
          </a:prstGeom>
          <a:noFill/>
          <a:ln w="9525">
            <a:noFill/>
            <a:miter lim="800000"/>
            <a:headEnd/>
            <a:tailEnd/>
          </a:ln>
          <a:effectLst/>
        </p:spPr>
        <p:txBody>
          <a:bodyPr wrap="square">
            <a:spAutoFit/>
          </a:bodyPr>
          <a:lstStyle/>
          <a:p>
            <a:pPr algn="ctr">
              <a:spcBef>
                <a:spcPct val="50000"/>
              </a:spcBef>
              <a:defRPr/>
            </a:pPr>
            <a:r>
              <a:rPr lang="es-ES" sz="3200" b="1" dirty="0">
                <a:solidFill>
                  <a:srgbClr val="808080">
                    <a:lumMod val="50000"/>
                  </a:srgbClr>
                </a:solidFill>
                <a:latin typeface="Arial Unicode MS" pitchFamily="34" charset="-128"/>
                <a:ea typeface="Arial Unicode MS" pitchFamily="34" charset="-128"/>
                <a:cs typeface="Arial Unicode MS" pitchFamily="34" charset="-128"/>
              </a:rPr>
              <a:t>Otro le dijo: Te seguiré, Señor, pero déjame primero despedirme de mi familia. </a:t>
            </a:r>
          </a:p>
        </p:txBody>
      </p:sp>
    </p:spTree>
    <p:extLst>
      <p:ext uri="{BB962C8B-B14F-4D97-AF65-F5344CB8AC3E}">
        <p14:creationId xmlns:p14="http://schemas.microsoft.com/office/powerpoint/2010/main" val="121344865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64515"/>
                                        </p:tgtEl>
                                        <p:attrNameLst>
                                          <p:attrName>style.visibility</p:attrName>
                                        </p:attrNameLst>
                                      </p:cBhvr>
                                      <p:to>
                                        <p:strVal val="visible"/>
                                      </p:to>
                                    </p:set>
                                    <p:anim calcmode="lin" valueType="num">
                                      <p:cBhvr>
                                        <p:cTn id="7" dur="1750" fill="hold"/>
                                        <p:tgtEl>
                                          <p:spTgt spid="64515"/>
                                        </p:tgtEl>
                                        <p:attrNameLst>
                                          <p:attrName>ppt_w</p:attrName>
                                        </p:attrNameLst>
                                      </p:cBhvr>
                                      <p:tavLst>
                                        <p:tav tm="0">
                                          <p:val>
                                            <p:strVal val="2/3*#ppt_w"/>
                                          </p:val>
                                        </p:tav>
                                        <p:tav tm="100000">
                                          <p:val>
                                            <p:strVal val="#ppt_w"/>
                                          </p:val>
                                        </p:tav>
                                      </p:tavLst>
                                    </p:anim>
                                    <p:anim calcmode="lin" valueType="num">
                                      <p:cBhvr>
                                        <p:cTn id="8" dur="1750" fill="hold"/>
                                        <p:tgtEl>
                                          <p:spTgt spid="6451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28" y="553793"/>
            <a:ext cx="7984902" cy="5731098"/>
          </a:xfrm>
          <a:prstGeom prst="rect">
            <a:avLst/>
          </a:prstGeom>
        </p:spPr>
      </p:pic>
      <p:sp>
        <p:nvSpPr>
          <p:cNvPr id="64515" name="Rectangle 3"/>
          <p:cNvSpPr>
            <a:spLocks noChangeArrowheads="1"/>
          </p:cNvSpPr>
          <p:nvPr/>
        </p:nvSpPr>
        <p:spPr bwMode="auto">
          <a:xfrm>
            <a:off x="971600" y="456550"/>
            <a:ext cx="7848600" cy="1384995"/>
          </a:xfrm>
          <a:prstGeom prst="rect">
            <a:avLst/>
          </a:prstGeom>
          <a:noFill/>
          <a:ln w="9525">
            <a:noFill/>
            <a:miter lim="800000"/>
            <a:headEnd/>
            <a:tailEnd/>
          </a:ln>
          <a:effectLst/>
        </p:spPr>
        <p:txBody>
          <a:bodyPr>
            <a:spAutoFit/>
          </a:bodyPr>
          <a:lstStyle/>
          <a:p>
            <a:pPr>
              <a:spcBef>
                <a:spcPct val="50000"/>
              </a:spcBef>
              <a:defRPr/>
            </a:pPr>
            <a:r>
              <a:rPr lang="es-ES" sz="2800" dirty="0">
                <a:ln w="18415" cmpd="sng">
                  <a:solidFill>
                    <a:srgbClr val="FFFFFF"/>
                  </a:solidFill>
                  <a:prstDash val="solid"/>
                </a:ln>
                <a:solidFill>
                  <a:srgbClr val="FFFFFF"/>
                </a:solidFill>
                <a:effectLst>
                  <a:glow rad="101600">
                    <a:srgbClr val="C00000">
                      <a:alpha val="60000"/>
                    </a:srgbClr>
                  </a:glow>
                  <a:outerShdw blurRad="50800" dist="38100" algn="l" rotWithShape="0">
                    <a:srgbClr val="FF0000"/>
                  </a:outerShdw>
                </a:effectLst>
                <a:latin typeface="Arial Unicode MS" pitchFamily="34" charset="-128"/>
                <a:ea typeface="Arial Unicode MS" pitchFamily="34" charset="-128"/>
                <a:cs typeface="Arial Unicode MS" pitchFamily="34" charset="-128"/>
              </a:rPr>
              <a:t>Jesús le contestó: - </a:t>
            </a:r>
            <a:r>
              <a:rPr lang="es-ES" sz="2800" dirty="0">
                <a:ln w="18415" cmpd="sng">
                  <a:solidFill>
                    <a:srgbClr val="FFFFFF"/>
                  </a:solidFill>
                  <a:prstDash val="solid"/>
                </a:ln>
                <a:solidFill>
                  <a:srgbClr val="FFFF00"/>
                </a:solidFill>
                <a:effectLst>
                  <a:glow rad="101600">
                    <a:srgbClr val="C00000">
                      <a:alpha val="60000"/>
                    </a:srgbClr>
                  </a:glow>
                  <a:outerShdw blurRad="50800" dist="38100" algn="l" rotWithShape="0">
                    <a:srgbClr val="FF0000"/>
                  </a:outerShdw>
                </a:effectLst>
                <a:latin typeface="Arial Unicode MS" pitchFamily="34" charset="-128"/>
                <a:ea typeface="Arial Unicode MS" pitchFamily="34" charset="-128"/>
                <a:cs typeface="Arial Unicode MS" pitchFamily="34" charset="-128"/>
              </a:rPr>
              <a:t>El que pone mano en el arado y  mira hacia atrás no vale para el reino de Dios. </a:t>
            </a:r>
          </a:p>
        </p:txBody>
      </p:sp>
      <p:sp>
        <p:nvSpPr>
          <p:cNvPr id="4" name="3 Rectángulo"/>
          <p:cNvSpPr/>
          <p:nvPr/>
        </p:nvSpPr>
        <p:spPr>
          <a:xfrm>
            <a:off x="2890058" y="5074276"/>
            <a:ext cx="5071068" cy="743298"/>
          </a:xfrm>
          <a:prstGeom prst="rect">
            <a:avLst/>
          </a:prstGeom>
          <a:noFill/>
        </p:spPr>
        <p:txBody>
          <a:bodyPr wrap="square" lIns="91440" tIns="45720" rIns="91440" bIns="45720">
            <a:prstTxWarp prst="textWave2">
              <a:avLst/>
            </a:prstTxWarp>
            <a:spAutoFit/>
          </a:bodyPr>
          <a:lstStyle/>
          <a:p>
            <a:pPr algn="ctr"/>
            <a:r>
              <a:rPr lang="es-ES" sz="4400" dirty="0">
                <a:ln w="18415" cmpd="sng">
                  <a:solidFill>
                    <a:srgbClr val="FFFFFF"/>
                  </a:solidFill>
                  <a:prstDash val="solid"/>
                </a:ln>
                <a:solidFill>
                  <a:srgbClr val="FFFF00"/>
                </a:solidFill>
                <a:effectLst>
                  <a:glow rad="63500">
                    <a:srgbClr val="000000">
                      <a:satMod val="175000"/>
                      <a:alpha val="40000"/>
                    </a:srgbClr>
                  </a:glow>
                  <a:outerShdw blurRad="63500" dir="3600000" algn="tl" rotWithShape="0">
                    <a:srgbClr val="000000">
                      <a:alpha val="70000"/>
                    </a:srgbClr>
                  </a:outerShdw>
                </a:effectLst>
              </a:rPr>
              <a:t>Palabra del Señor.</a:t>
            </a:r>
          </a:p>
        </p:txBody>
      </p:sp>
    </p:spTree>
    <p:extLst>
      <p:ext uri="{BB962C8B-B14F-4D97-AF65-F5344CB8AC3E}">
        <p14:creationId xmlns:p14="http://schemas.microsoft.com/office/powerpoint/2010/main" val="22676208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64515"/>
                                        </p:tgtEl>
                                        <p:attrNameLst>
                                          <p:attrName>style.visibility</p:attrName>
                                        </p:attrNameLst>
                                      </p:cBhvr>
                                      <p:to>
                                        <p:strVal val="visible"/>
                                      </p:to>
                                    </p:set>
                                    <p:anim calcmode="lin" valueType="num">
                                      <p:cBhvr>
                                        <p:cTn id="7" dur="1750" fill="hold"/>
                                        <p:tgtEl>
                                          <p:spTgt spid="64515"/>
                                        </p:tgtEl>
                                        <p:attrNameLst>
                                          <p:attrName>ppt_w</p:attrName>
                                        </p:attrNameLst>
                                      </p:cBhvr>
                                      <p:tavLst>
                                        <p:tav tm="0">
                                          <p:val>
                                            <p:strVal val="2/3*#ppt_w"/>
                                          </p:val>
                                        </p:tav>
                                        <p:tav tm="100000">
                                          <p:val>
                                            <p:strVal val="#ppt_w"/>
                                          </p:val>
                                        </p:tav>
                                      </p:tavLst>
                                    </p:anim>
                                    <p:anim calcmode="lin" valueType="num">
                                      <p:cBhvr>
                                        <p:cTn id="8" dur="1750" fill="hold"/>
                                        <p:tgtEl>
                                          <p:spTgt spid="64515"/>
                                        </p:tgtEl>
                                        <p:attrNameLst>
                                          <p:attrName>ppt_h</p:attrName>
                                        </p:attrNameLst>
                                      </p:cBhvr>
                                      <p:tavLst>
                                        <p:tav tm="0">
                                          <p:val>
                                            <p:strVal val="2/3*#ppt_h"/>
                                          </p:val>
                                        </p:tav>
                                        <p:tav tm="100000">
                                          <p:val>
                                            <p:strVal val="#ppt_h"/>
                                          </p:val>
                                        </p:tav>
                                      </p:tavLst>
                                    </p:anim>
                                  </p:childTnLst>
                                </p:cTn>
                              </p:par>
                            </p:childTnLst>
                          </p:cTn>
                        </p:par>
                        <p:par>
                          <p:cTn id="9" fill="hold">
                            <p:stCondLst>
                              <p:cond delay="5775"/>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1750" fill="hold"/>
                                        <p:tgtEl>
                                          <p:spTgt spid="4"/>
                                        </p:tgtEl>
                                        <p:attrNameLst>
                                          <p:attrName>ppt_w</p:attrName>
                                        </p:attrNameLst>
                                      </p:cBhvr>
                                      <p:tavLst>
                                        <p:tav tm="0">
                                          <p:val>
                                            <p:strVal val="2/3*#ppt_w"/>
                                          </p:val>
                                        </p:tav>
                                        <p:tav tm="100000">
                                          <p:val>
                                            <p:strVal val="#ppt_w"/>
                                          </p:val>
                                        </p:tav>
                                      </p:tavLst>
                                    </p:anim>
                                    <p:anim calcmode="lin" valueType="num">
                                      <p:cBhvr>
                                        <p:cTn id="13" dur="175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50" y="402771"/>
            <a:ext cx="8140700" cy="6052457"/>
          </a:xfrm>
          <a:prstGeom prst="rect">
            <a:avLst/>
          </a:prstGeom>
        </p:spPr>
      </p:pic>
      <p:sp>
        <p:nvSpPr>
          <p:cNvPr id="5" name="4 Rectángulo"/>
          <p:cNvSpPr/>
          <p:nvPr/>
        </p:nvSpPr>
        <p:spPr>
          <a:xfrm>
            <a:off x="810662" y="306342"/>
            <a:ext cx="8215370" cy="369332"/>
          </a:xfrm>
          <a:prstGeom prst="rect">
            <a:avLst/>
          </a:prstGeom>
          <a:noFill/>
        </p:spPr>
        <p:txBody>
          <a:bodyPr wrap="square">
            <a:spAutoFit/>
          </a:bodyPr>
          <a:lstStyle/>
          <a:p>
            <a:r>
              <a:rPr lang="es-ES_tradnl" b="1" dirty="0">
                <a:solidFill>
                  <a:srgbClr val="FF0000"/>
                </a:solidFill>
                <a:effectLst>
                  <a:outerShdw blurRad="38100" dist="38100" dir="2700000" algn="tl">
                    <a:srgbClr val="000000">
                      <a:alpha val="43137"/>
                    </a:srgbClr>
                  </a:outerShdw>
                </a:effectLst>
              </a:rPr>
              <a:t>Cada uno puede leer en voz alta el versículo que más le llamó la atención</a:t>
            </a:r>
            <a:endParaRPr lang="es-PE" b="1" dirty="0">
              <a:solidFill>
                <a:srgbClr val="FF0000"/>
              </a:solidFill>
              <a:effectLst>
                <a:outerShdw blurRad="38100" dist="38100" dir="2700000" algn="tl">
                  <a:srgbClr val="000000">
                    <a:alpha val="43137"/>
                  </a:srgbClr>
                </a:outerShdw>
              </a:effectLst>
            </a:endParaRPr>
          </a:p>
        </p:txBody>
      </p:sp>
      <p:sp>
        <p:nvSpPr>
          <p:cNvPr id="6" name="5 Rectángulo"/>
          <p:cNvSpPr/>
          <p:nvPr/>
        </p:nvSpPr>
        <p:spPr>
          <a:xfrm>
            <a:off x="810662" y="656189"/>
            <a:ext cx="3705902" cy="5601533"/>
          </a:xfrm>
          <a:prstGeom prst="rect">
            <a:avLst/>
          </a:prstGeom>
          <a:noFill/>
        </p:spPr>
        <p:txBody>
          <a:bodyPr wrap="square">
            <a:spAutoFit/>
          </a:bodyPr>
          <a:lstStyle/>
          <a:p>
            <a:pPr algn="ctr"/>
            <a:r>
              <a:rPr lang="es-PE" b="1" dirty="0">
                <a:solidFill>
                  <a:srgbClr val="002060"/>
                </a:solidFill>
              </a:rPr>
              <a:t>Lucas 9, 51-62</a:t>
            </a:r>
            <a:endParaRPr lang="es-PE" dirty="0">
              <a:solidFill>
                <a:srgbClr val="002060"/>
              </a:solidFill>
            </a:endParaRPr>
          </a:p>
          <a:p>
            <a:pPr algn="ctr"/>
            <a:r>
              <a:rPr lang="es-PE" dirty="0">
                <a:solidFill>
                  <a:srgbClr val="002060"/>
                </a:solidFill>
              </a:rPr>
              <a:t> </a:t>
            </a:r>
            <a:r>
              <a:rPr lang="es-PE" sz="2000" dirty="0">
                <a:solidFill>
                  <a:srgbClr val="002060"/>
                </a:solidFill>
              </a:rPr>
              <a:t>Cuando ya se acercaba el tiempo de ser llevado al cielo,  Jesús tomó la decisión de ir a Jerusalén. </a:t>
            </a:r>
            <a:r>
              <a:rPr lang="es-PE" dirty="0">
                <a:solidFill>
                  <a:srgbClr val="002060"/>
                </a:solidFill>
              </a:rPr>
              <a:t> Y e</a:t>
            </a:r>
            <a:r>
              <a:rPr lang="es-PE" sz="2000" dirty="0">
                <a:solidFill>
                  <a:srgbClr val="002060"/>
                </a:solidFill>
              </a:rPr>
              <a:t>nvió mensajeros por delante. De camino entraron en un pueblo de Samaria para prepararle alojamiento.</a:t>
            </a:r>
            <a:r>
              <a:rPr lang="es-PE" dirty="0">
                <a:solidFill>
                  <a:srgbClr val="002060"/>
                </a:solidFill>
              </a:rPr>
              <a:t> </a:t>
            </a:r>
            <a:r>
              <a:rPr lang="es-PE" sz="1050" dirty="0">
                <a:solidFill>
                  <a:srgbClr val="002060"/>
                </a:solidFill>
              </a:rPr>
              <a:t>  </a:t>
            </a:r>
            <a:r>
              <a:rPr lang="es-PE" sz="2000" dirty="0">
                <a:solidFill>
                  <a:srgbClr val="002060"/>
                </a:solidFill>
              </a:rPr>
              <a:t>Pero no lo recibieron, por­que se dirigía a Jerusalén. </a:t>
            </a:r>
            <a:r>
              <a:rPr lang="es-PE" sz="1050" dirty="0">
                <a:solidFill>
                  <a:srgbClr val="002060"/>
                </a:solidFill>
              </a:rPr>
              <a:t>  </a:t>
            </a:r>
            <a:r>
              <a:rPr lang="es-PE" sz="2000" dirty="0">
                <a:solidFill>
                  <a:srgbClr val="002060"/>
                </a:solidFill>
              </a:rPr>
              <a:t>Al ver esto, Santiago y Juan, discípulos suyos,  le preguntaron: - Señor, ¿quieres que mandemos bajar fuego del cielo que acabe con ellos?.</a:t>
            </a:r>
            <a:r>
              <a:rPr lang="es-PE" dirty="0">
                <a:solidFill>
                  <a:srgbClr val="002060"/>
                </a:solidFill>
              </a:rPr>
              <a:t>  Él</a:t>
            </a:r>
            <a:r>
              <a:rPr lang="es-PE" sz="2000" dirty="0">
                <a:solidFill>
                  <a:srgbClr val="002060"/>
                </a:solidFill>
              </a:rPr>
              <a:t> se volvió y les regañó</a:t>
            </a:r>
            <a:r>
              <a:rPr lang="es-PE" dirty="0">
                <a:solidFill>
                  <a:srgbClr val="002060"/>
                </a:solidFill>
              </a:rPr>
              <a:t>. Y </a:t>
            </a:r>
            <a:r>
              <a:rPr lang="es-PE" sz="2000" dirty="0">
                <a:solidFill>
                  <a:srgbClr val="002060"/>
                </a:solidFill>
              </a:rPr>
              <a:t>se fueron a otro pueblo </a:t>
            </a:r>
            <a:r>
              <a:rPr lang="es-PE" sz="1100" dirty="0">
                <a:solidFill>
                  <a:srgbClr val="002060"/>
                </a:solidFill>
              </a:rPr>
              <a:t> </a:t>
            </a:r>
            <a:r>
              <a:rPr lang="es-PE" sz="2000" dirty="0">
                <a:solidFill>
                  <a:srgbClr val="002060"/>
                </a:solidFill>
              </a:rPr>
              <a:t>Mientras iban de camino, le dijo  uno: -Te seguiré a donde vayas.</a:t>
            </a:r>
          </a:p>
        </p:txBody>
      </p:sp>
      <p:sp>
        <p:nvSpPr>
          <p:cNvPr id="7" name="5 Rectángulo"/>
          <p:cNvSpPr/>
          <p:nvPr/>
        </p:nvSpPr>
        <p:spPr>
          <a:xfrm>
            <a:off x="4649273" y="858423"/>
            <a:ext cx="3470162" cy="5324535"/>
          </a:xfrm>
          <a:prstGeom prst="rect">
            <a:avLst/>
          </a:prstGeom>
          <a:noFill/>
        </p:spPr>
        <p:txBody>
          <a:bodyPr wrap="square">
            <a:spAutoFit/>
          </a:bodyPr>
          <a:lstStyle/>
          <a:p>
            <a:pPr algn="ctr"/>
            <a:r>
              <a:rPr lang="es-PE" sz="2000" dirty="0">
                <a:solidFill>
                  <a:srgbClr val="00153E"/>
                </a:solidFill>
              </a:rPr>
              <a:t>Jesús le  respondió: - Los zorros tienen madriguera, y los pájaros nido, pero el Hijo del hombre no tiene donde reclinar la cabeza.</a:t>
            </a:r>
            <a:r>
              <a:rPr lang="es-PE" dirty="0">
                <a:solidFill>
                  <a:srgbClr val="00153E"/>
                </a:solidFill>
              </a:rPr>
              <a:t> </a:t>
            </a:r>
            <a:r>
              <a:rPr lang="es-PE" sz="1100" dirty="0">
                <a:solidFill>
                  <a:srgbClr val="00153E"/>
                </a:solidFill>
              </a:rPr>
              <a:t> </a:t>
            </a:r>
            <a:r>
              <a:rPr lang="es-PE" sz="2000" dirty="0">
                <a:solidFill>
                  <a:srgbClr val="00153E"/>
                </a:solidFill>
              </a:rPr>
              <a:t>A otro le dijo:                           -Sígueme. Él respondió:               -Déjame primero ir  a enterrar a mi padre.</a:t>
            </a:r>
            <a:r>
              <a:rPr lang="es-PE" dirty="0">
                <a:solidFill>
                  <a:srgbClr val="00153E"/>
                </a:solidFill>
              </a:rPr>
              <a:t> </a:t>
            </a:r>
            <a:r>
              <a:rPr lang="es-PE" sz="2000" dirty="0">
                <a:solidFill>
                  <a:srgbClr val="00153E"/>
                </a:solidFill>
              </a:rPr>
              <a:t>Le contestó: - Deja que los muertos entierren a sus muertos; tú ve  a anunciar el reino de Dios</a:t>
            </a:r>
            <a:r>
              <a:rPr lang="es-PE" dirty="0">
                <a:solidFill>
                  <a:srgbClr val="00153E"/>
                </a:solidFill>
              </a:rPr>
              <a:t>. </a:t>
            </a:r>
            <a:r>
              <a:rPr lang="es-PE" sz="1200" dirty="0">
                <a:solidFill>
                  <a:srgbClr val="00153E"/>
                </a:solidFill>
              </a:rPr>
              <a:t> </a:t>
            </a:r>
            <a:r>
              <a:rPr lang="es-PE" sz="2000" dirty="0">
                <a:solidFill>
                  <a:srgbClr val="00153E"/>
                </a:solidFill>
              </a:rPr>
              <a:t>Otro le dijo: -Te seguiré, Señor, pero déjame  primero despedirme de mi familia.</a:t>
            </a:r>
            <a:r>
              <a:rPr lang="es-PE" dirty="0">
                <a:solidFill>
                  <a:srgbClr val="00153E"/>
                </a:solidFill>
              </a:rPr>
              <a:t>  </a:t>
            </a:r>
            <a:r>
              <a:rPr lang="es-PE" sz="2000" dirty="0">
                <a:solidFill>
                  <a:srgbClr val="00153E"/>
                </a:solidFill>
              </a:rPr>
              <a:t>Jesús le contestó: -El que pone la mano en el arado y mira hacia atrás, no vale para el reino de Dios.</a:t>
            </a:r>
          </a:p>
        </p:txBody>
      </p:sp>
    </p:spTree>
    <p:extLst>
      <p:ext uri="{BB962C8B-B14F-4D97-AF65-F5344CB8AC3E}">
        <p14:creationId xmlns:p14="http://schemas.microsoft.com/office/powerpoint/2010/main" val="873430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928" y="550888"/>
            <a:ext cx="8010144" cy="5756223"/>
          </a:xfrm>
          <a:prstGeom prst="rect">
            <a:avLst/>
          </a:prstGeom>
          <a:scene3d>
            <a:camera prst="orthographicFront"/>
            <a:lightRig rig="threePt" dir="t"/>
          </a:scene3d>
          <a:sp3d>
            <a:bevelT prst="convex"/>
          </a:sp3d>
        </p:spPr>
      </p:pic>
      <p:grpSp>
        <p:nvGrpSpPr>
          <p:cNvPr id="8" name="Group 194"/>
          <p:cNvGrpSpPr>
            <a:grpSpLocks/>
          </p:cNvGrpSpPr>
          <p:nvPr/>
        </p:nvGrpSpPr>
        <p:grpSpPr bwMode="auto">
          <a:xfrm>
            <a:off x="672921" y="523099"/>
            <a:ext cx="4343400" cy="572135"/>
            <a:chOff x="696" y="689"/>
            <a:chExt cx="6840" cy="901"/>
          </a:xfrm>
        </p:grpSpPr>
        <p:sp>
          <p:nvSpPr>
            <p:cNvPr id="9" name="Rectangle 32"/>
            <p:cNvSpPr>
              <a:spLocks noChangeArrowheads="1"/>
            </p:cNvSpPr>
            <p:nvPr/>
          </p:nvSpPr>
          <p:spPr bwMode="auto">
            <a:xfrm>
              <a:off x="696" y="1004"/>
              <a:ext cx="6840" cy="586"/>
            </a:xfrm>
            <a:prstGeom prst="rect">
              <a:avLst/>
            </a:prstGeom>
            <a:solidFill>
              <a:srgbClr val="70AD47"/>
            </a:solidFill>
            <a:ln w="38100">
              <a:solidFill>
                <a:srgbClr val="F2F2F2"/>
              </a:solidFill>
              <a:miter lim="800000"/>
              <a:headEnd/>
              <a:tailEnd/>
            </a:ln>
            <a:effectLst>
              <a:outerShdw dist="28398" dir="3806097" algn="ctr" rotWithShape="0">
                <a:srgbClr val="375623">
                  <a:alpha val="50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endParaRPr lang="es-PE">
                <a:solidFill>
                  <a:prstClr val="black"/>
                </a:solidFill>
              </a:endParaRPr>
            </a:p>
          </p:txBody>
        </p:sp>
        <p:sp>
          <p:nvSpPr>
            <p:cNvPr id="10" name="Text Box 29"/>
            <p:cNvSpPr txBox="1">
              <a:spLocks noChangeArrowheads="1"/>
            </p:cNvSpPr>
            <p:nvPr/>
          </p:nvSpPr>
          <p:spPr bwMode="auto">
            <a:xfrm>
              <a:off x="1672" y="777"/>
              <a:ext cx="5400" cy="66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9050"/>
              <a:r>
                <a:rPr lang="es-ES_tradnl" sz="1100" b="1" dirty="0">
                  <a:solidFill>
                    <a:srgbClr val="385623"/>
                  </a:solidFill>
                  <a:latin typeface="Arial Rounded MT Bold" panose="020F0704030504030204" pitchFamily="34" charset="0"/>
                  <a:ea typeface="Times New Roman" panose="02020603050405020304" pitchFamily="18" charset="0"/>
                </a:rPr>
                <a:t>LECTIO DIVINA – DOMINGO 13º T.O. </a:t>
              </a:r>
              <a:endParaRPr lang="es-PE" sz="1200" dirty="0">
                <a:solidFill>
                  <a:srgbClr val="880000"/>
                </a:solidFill>
                <a:latin typeface="Times New Roman" panose="02020603050405020304" pitchFamily="18" charset="0"/>
                <a:ea typeface="Times New Roman" panose="02020603050405020304" pitchFamily="18" charset="0"/>
              </a:endParaRPr>
            </a:p>
            <a:p>
              <a:pPr indent="19050" algn="r"/>
              <a:r>
                <a:rPr lang="es-ES_tradnl" sz="900" b="1" dirty="0">
                  <a:solidFill>
                    <a:srgbClr val="806000"/>
                  </a:solidFill>
                  <a:latin typeface="Arial Rounded MT Bold" panose="020F0704030504030204" pitchFamily="34" charset="0"/>
                  <a:ea typeface="Times New Roman" panose="02020603050405020304" pitchFamily="18" charset="0"/>
                </a:rPr>
                <a:t>TE SEGUIRÉ A DONDE QUIERA QUE VAYAS</a:t>
              </a:r>
              <a:endParaRPr lang="es-PE" sz="1200" dirty="0">
                <a:solidFill>
                  <a:srgbClr val="880000"/>
                </a:solidFill>
                <a:latin typeface="Times New Roman" panose="02020603050405020304" pitchFamily="18" charset="0"/>
                <a:ea typeface="Times New Roman" panose="02020603050405020304" pitchFamily="18" charset="0"/>
              </a:endParaRPr>
            </a:p>
          </p:txBody>
        </p:sp>
        <p:pic>
          <p:nvPicPr>
            <p:cNvPr id="11" name="Picture 1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 y="689"/>
              <a:ext cx="539"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 Box 15"/>
          <p:cNvSpPr txBox="1">
            <a:spLocks noChangeArrowheads="1"/>
          </p:cNvSpPr>
          <p:nvPr/>
        </p:nvSpPr>
        <p:spPr bwMode="auto">
          <a:xfrm>
            <a:off x="6004547" y="809167"/>
            <a:ext cx="2263761" cy="461665"/>
          </a:xfrm>
          <a:prstGeom prst="rect">
            <a:avLst/>
          </a:prstGeom>
          <a:noFill/>
          <a:ln w="9525">
            <a:noFill/>
            <a:miter lim="800000"/>
            <a:headEnd/>
            <a:tailEnd/>
          </a:ln>
          <a:effectLst/>
        </p:spPr>
        <p:txBody>
          <a:bodyPr wrap="none">
            <a:spAutoFit/>
          </a:bodyPr>
          <a:lstStyle/>
          <a:p>
            <a:r>
              <a:rPr lang="es-ES" sz="2400" dirty="0">
                <a:solidFill>
                  <a:srgbClr val="FFFF00"/>
                </a:solidFill>
                <a:effectLst>
                  <a:outerShdw blurRad="38100" dist="38100" dir="2700000" algn="tl">
                    <a:srgbClr val="000000">
                      <a:alpha val="43137"/>
                    </a:srgbClr>
                  </a:outerShdw>
                </a:effectLst>
                <a:latin typeface="Comic Sans MS" pitchFamily="66" charset="0"/>
              </a:rPr>
              <a:t>Lucas 9, 51-62</a:t>
            </a:r>
          </a:p>
        </p:txBody>
      </p:sp>
      <p:sp>
        <p:nvSpPr>
          <p:cNvPr id="13" name="Título 1"/>
          <p:cNvSpPr txBox="1">
            <a:spLocks/>
          </p:cNvSpPr>
          <p:nvPr/>
        </p:nvSpPr>
        <p:spPr>
          <a:xfrm>
            <a:off x="1603420" y="2954829"/>
            <a:ext cx="7772400" cy="1668284"/>
          </a:xfrm>
          <a:prstGeom prst="rect">
            <a:avLst/>
          </a:prstGeom>
          <a:scene3d>
            <a:camera prst="orthographicFront"/>
            <a:lightRig rig="threePt" dir="t"/>
          </a:scene3d>
          <a:sp3d>
            <a:bevelT w="101600" prst="riblet"/>
          </a:sp3d>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dirty="0">
                <a:solidFill>
                  <a:srgbClr val="FFFF00"/>
                </a:solidFill>
                <a:effectLst>
                  <a:outerShdw blurRad="76200" dist="76200" algn="l" rotWithShape="0">
                    <a:prstClr val="black"/>
                  </a:outerShdw>
                </a:effectLst>
                <a:latin typeface="Bernard MT Condensed" panose="02050806060905020404" pitchFamily="18" charset="0"/>
              </a:rPr>
              <a:t>TE SEGUIRÉ A DONDE </a:t>
            </a:r>
            <a:endParaRPr lang="es-PE" dirty="0" smtClean="0">
              <a:solidFill>
                <a:srgbClr val="FFFF00"/>
              </a:solidFill>
              <a:effectLst>
                <a:outerShdw blurRad="76200" dist="76200" algn="l" rotWithShape="0">
                  <a:prstClr val="black"/>
                </a:outerShdw>
              </a:effectLst>
              <a:latin typeface="Bernard MT Condensed" panose="02050806060905020404" pitchFamily="18" charset="0"/>
            </a:endParaRPr>
          </a:p>
          <a:p>
            <a:pPr algn="ctr"/>
            <a:r>
              <a:rPr lang="es-PE" dirty="0" smtClean="0">
                <a:solidFill>
                  <a:srgbClr val="FFFF00"/>
                </a:solidFill>
                <a:effectLst>
                  <a:outerShdw blurRad="76200" dist="76200" algn="l" rotWithShape="0">
                    <a:prstClr val="black"/>
                  </a:outerShdw>
                </a:effectLst>
                <a:latin typeface="Bernard MT Condensed" panose="02050806060905020404" pitchFamily="18" charset="0"/>
              </a:rPr>
              <a:t>QUIERA </a:t>
            </a:r>
            <a:r>
              <a:rPr lang="es-PE" dirty="0">
                <a:solidFill>
                  <a:srgbClr val="FFFF00"/>
                </a:solidFill>
                <a:effectLst>
                  <a:outerShdw blurRad="76200" dist="76200" algn="l" rotWithShape="0">
                    <a:prstClr val="black"/>
                  </a:outerShdw>
                </a:effectLst>
                <a:latin typeface="Bernard MT Condensed" panose="02050806060905020404" pitchFamily="18" charset="0"/>
              </a:rPr>
              <a:t>QUE VAYAS</a:t>
            </a:r>
          </a:p>
        </p:txBody>
      </p:sp>
      <p:sp>
        <p:nvSpPr>
          <p:cNvPr id="14" name="Text Box 15"/>
          <p:cNvSpPr txBox="1">
            <a:spLocks noChangeArrowheads="1"/>
          </p:cNvSpPr>
          <p:nvPr/>
        </p:nvSpPr>
        <p:spPr bwMode="auto">
          <a:xfrm>
            <a:off x="6156176" y="5805264"/>
            <a:ext cx="2218877" cy="461665"/>
          </a:xfrm>
          <a:prstGeom prst="rect">
            <a:avLst/>
          </a:prstGeom>
          <a:noFill/>
          <a:ln w="9525">
            <a:noFill/>
            <a:miter lim="800000"/>
            <a:headEnd/>
            <a:tailEnd/>
          </a:ln>
          <a:effectLst/>
        </p:spPr>
        <p:txBody>
          <a:bodyPr wrap="none">
            <a:spAutoFit/>
          </a:bodyPr>
          <a:lstStyle/>
          <a:p>
            <a:r>
              <a:rPr lang="es-ES" sz="2400" dirty="0">
                <a:solidFill>
                  <a:srgbClr val="FFFF00"/>
                </a:solidFill>
                <a:effectLst>
                  <a:outerShdw blurRad="38100" dist="38100" dir="2700000" algn="tl">
                    <a:srgbClr val="000000">
                      <a:alpha val="43137"/>
                    </a:srgbClr>
                  </a:outerShdw>
                </a:effectLst>
                <a:latin typeface="Comic Sans MS" pitchFamily="66" charset="0"/>
              </a:rPr>
              <a:t>29 Junio 2019</a:t>
            </a:r>
          </a:p>
        </p:txBody>
      </p:sp>
    </p:spTree>
    <p:extLst>
      <p:ext uri="{BB962C8B-B14F-4D97-AF65-F5344CB8AC3E}">
        <p14:creationId xmlns:p14="http://schemas.microsoft.com/office/powerpoint/2010/main" val="1270364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3" presetClass="entr" presetSubtype="528" fill="hold" grpId="0" nodeType="withEffect">
                                  <p:stCondLst>
                                    <p:cond delay="0"/>
                                  </p:stCondLst>
                                  <p:iterate type="wd">
                                    <p:tmPct val="13000"/>
                                  </p:iterate>
                                  <p:childTnLst>
                                    <p:set>
                                      <p:cBhvr>
                                        <p:cTn id="9" dur="1" fill="hold">
                                          <p:stCondLst>
                                            <p:cond delay="0"/>
                                          </p:stCondLst>
                                        </p:cTn>
                                        <p:tgtEl>
                                          <p:spTgt spid="13"/>
                                        </p:tgtEl>
                                        <p:attrNameLst>
                                          <p:attrName>style.visibility</p:attrName>
                                        </p:attrNameLst>
                                      </p:cBhvr>
                                      <p:to>
                                        <p:strVal val="visible"/>
                                      </p:to>
                                    </p:set>
                                    <p:anim calcmode="lin" valueType="num">
                                      <p:cBhvr>
                                        <p:cTn id="10" dur="2000" fill="hold"/>
                                        <p:tgtEl>
                                          <p:spTgt spid="13"/>
                                        </p:tgtEl>
                                        <p:attrNameLst>
                                          <p:attrName>ppt_w</p:attrName>
                                        </p:attrNameLst>
                                      </p:cBhvr>
                                      <p:tavLst>
                                        <p:tav tm="0">
                                          <p:val>
                                            <p:fltVal val="0"/>
                                          </p:val>
                                        </p:tav>
                                        <p:tav tm="100000">
                                          <p:val>
                                            <p:strVal val="#ppt_w"/>
                                          </p:val>
                                        </p:tav>
                                      </p:tavLst>
                                    </p:anim>
                                    <p:anim calcmode="lin" valueType="num">
                                      <p:cBhvr>
                                        <p:cTn id="11" dur="2000" fill="hold"/>
                                        <p:tgtEl>
                                          <p:spTgt spid="13"/>
                                        </p:tgtEl>
                                        <p:attrNameLst>
                                          <p:attrName>ppt_h</p:attrName>
                                        </p:attrNameLst>
                                      </p:cBhvr>
                                      <p:tavLst>
                                        <p:tav tm="0">
                                          <p:val>
                                            <p:fltVal val="0"/>
                                          </p:val>
                                        </p:tav>
                                        <p:tav tm="100000">
                                          <p:val>
                                            <p:strVal val="#ppt_h"/>
                                          </p:val>
                                        </p:tav>
                                      </p:tavLst>
                                    </p:anim>
                                    <p:anim calcmode="lin" valueType="num">
                                      <p:cBhvr>
                                        <p:cTn id="12" dur="2000" fill="hold"/>
                                        <p:tgtEl>
                                          <p:spTgt spid="13"/>
                                        </p:tgtEl>
                                        <p:attrNameLst>
                                          <p:attrName>ppt_x</p:attrName>
                                        </p:attrNameLst>
                                      </p:cBhvr>
                                      <p:tavLst>
                                        <p:tav tm="0">
                                          <p:val>
                                            <p:fltVal val="0.5"/>
                                          </p:val>
                                        </p:tav>
                                        <p:tav tm="100000">
                                          <p:val>
                                            <p:strVal val="#ppt_x"/>
                                          </p:val>
                                        </p:tav>
                                      </p:tavLst>
                                    </p:anim>
                                    <p:anim calcmode="lin" valueType="num">
                                      <p:cBhvr>
                                        <p:cTn id="13" dur="2000" fill="hold"/>
                                        <p:tgtEl>
                                          <p:spTgt spid="13"/>
                                        </p:tgtEl>
                                        <p:attrNameLst>
                                          <p:attrName>ppt_y</p:attrName>
                                        </p:attrNameLst>
                                      </p:cBhvr>
                                      <p:tavLst>
                                        <p:tav tm="0">
                                          <p:val>
                                            <p:fltVal val="0.5"/>
                                          </p:val>
                                        </p:tav>
                                        <p:tav tm="100000">
                                          <p:val>
                                            <p:strVal val="#ppt_y"/>
                                          </p:val>
                                        </p:tav>
                                      </p:tavLst>
                                    </p:anim>
                                  </p:childTnLst>
                                </p:cTn>
                              </p:par>
                            </p:childTnLst>
                          </p:cTn>
                        </p:par>
                        <p:par>
                          <p:cTn id="14" fill="hold">
                            <p:stCondLst>
                              <p:cond delay="356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913" y="538206"/>
            <a:ext cx="8059874" cy="5720926"/>
          </a:xfrm>
          <a:prstGeom prst="rect">
            <a:avLst/>
          </a:prstGeom>
        </p:spPr>
      </p:pic>
      <p:sp>
        <p:nvSpPr>
          <p:cNvPr id="3" name="2 Marcador de contenido"/>
          <p:cNvSpPr>
            <a:spLocks noGrp="1"/>
          </p:cNvSpPr>
          <p:nvPr>
            <p:ph idx="1"/>
          </p:nvPr>
        </p:nvSpPr>
        <p:spPr>
          <a:xfrm>
            <a:off x="1520797" y="602601"/>
            <a:ext cx="5868746" cy="449783"/>
          </a:xfrm>
        </p:spPr>
        <p:txBody>
          <a:bodyPr>
            <a:noAutofit/>
          </a:bodyPr>
          <a:lstStyle/>
          <a:p>
            <a:pPr algn="ctr">
              <a:buNone/>
            </a:pPr>
            <a:r>
              <a:rPr lang="es-ES_tradnl" b="1" dirty="0" smtClean="0">
                <a:solidFill>
                  <a:srgbClr val="FFFF00"/>
                </a:solidFill>
                <a:effectLst>
                  <a:outerShdw blurRad="50800" dist="38100" algn="l" rotWithShape="0">
                    <a:srgbClr val="FF0000"/>
                  </a:outerShdw>
                </a:effectLst>
              </a:rPr>
              <a:t>Preguntas para la lectura:</a:t>
            </a:r>
            <a:endParaRPr lang="es-PE" dirty="0" smtClean="0">
              <a:solidFill>
                <a:srgbClr val="FFFF00"/>
              </a:solidFill>
              <a:effectLst>
                <a:outerShdw blurRad="50800" dist="38100" algn="l" rotWithShape="0">
                  <a:srgbClr val="FF0000"/>
                </a:outerShdw>
              </a:effectLst>
            </a:endParaRPr>
          </a:p>
        </p:txBody>
      </p:sp>
      <p:sp>
        <p:nvSpPr>
          <p:cNvPr id="6" name="2 Marcador de contenido"/>
          <p:cNvSpPr txBox="1">
            <a:spLocks/>
          </p:cNvSpPr>
          <p:nvPr/>
        </p:nvSpPr>
        <p:spPr>
          <a:xfrm>
            <a:off x="447151" y="4763317"/>
            <a:ext cx="8016038" cy="1083692"/>
          </a:xfrm>
          <a:prstGeom prst="rect">
            <a:avLst/>
          </a:prstGeom>
          <a:noFill/>
          <a:scene3d>
            <a:camera prst="orthographicFront"/>
            <a:lightRig rig="threePt" dir="t"/>
          </a:scene3d>
          <a:sp3d>
            <a:bevelT w="152400" h="50800" prst="softRound"/>
          </a:sp3d>
        </p:spPr>
        <p:txBody>
          <a:bodyPr vert="horz" lIns="91440" tIns="45720" rIns="91440" bIns="45720" rtlCol="0">
            <a:noAutofit/>
          </a:bodyPr>
          <a:lstStyle/>
          <a:p>
            <a:pPr marL="457200" indent="-457200" algn="ctr">
              <a:spcBef>
                <a:spcPct val="20000"/>
              </a:spcBef>
              <a:buFont typeface="Wingdings" panose="05000000000000000000" pitchFamily="2" charset="2"/>
              <a:buChar char="Ø"/>
              <a:defRPr/>
            </a:pPr>
            <a:r>
              <a:rPr lang="es-ES_tradnl" sz="2800" dirty="0">
                <a:ln w="18415" cmpd="sng">
                  <a:solidFill>
                    <a:srgbClr val="FFFFFF"/>
                  </a:solidFill>
                  <a:prstDash val="solid"/>
                </a:ln>
                <a:solidFill>
                  <a:srgbClr val="FFFF25"/>
                </a:solidFill>
                <a:effectLst>
                  <a:outerShdw blurRad="63500" dir="3600000" algn="tl" rotWithShape="0">
                    <a:srgbClr val="000000">
                      <a:alpha val="70000"/>
                    </a:srgbClr>
                  </a:outerShdw>
                </a:effectLst>
                <a:latin typeface="Rockwell Extra Bold" panose="02060903040505020403" pitchFamily="18" charset="0"/>
              </a:rPr>
              <a:t>¿Por qué Jesús decide emprender viaje hacia Jerusalén?</a:t>
            </a:r>
            <a:endParaRPr lang="es-PE" sz="2800" dirty="0">
              <a:ln w="18415" cmpd="sng">
                <a:solidFill>
                  <a:srgbClr val="FFFFFF"/>
                </a:solidFill>
                <a:prstDash val="solid"/>
              </a:ln>
              <a:solidFill>
                <a:srgbClr val="FFFF25"/>
              </a:solidFill>
              <a:effectLst>
                <a:outerShdw blurRad="63500" dir="3600000" algn="tl" rotWithShape="0">
                  <a:srgbClr val="000000">
                    <a:alpha val="70000"/>
                  </a:srgbClr>
                </a:outerShdw>
              </a:effectLst>
              <a:latin typeface="Rockwell Extra Bold" panose="02060903040505020403" pitchFamily="18" charset="0"/>
            </a:endParaRPr>
          </a:p>
          <a:p>
            <a:pPr marL="457200" indent="-457200" algn="ctr">
              <a:spcBef>
                <a:spcPct val="20000"/>
              </a:spcBef>
              <a:buFont typeface="Wingdings" panose="05000000000000000000" pitchFamily="2" charset="2"/>
              <a:buChar char="Ø"/>
              <a:defRPr/>
            </a:pPr>
            <a:endParaRPr lang="es-PE" sz="2800" dirty="0">
              <a:ln w="18415" cmpd="sng">
                <a:solidFill>
                  <a:srgbClr val="FFFFFF"/>
                </a:solidFill>
                <a:prstDash val="solid"/>
              </a:ln>
              <a:solidFill>
                <a:srgbClr val="FFFF25"/>
              </a:solidFill>
              <a:effectLst>
                <a:outerShdw blurRad="63500" dir="3600000" algn="tl" rotWithShape="0">
                  <a:srgbClr val="000000">
                    <a:alpha val="70000"/>
                  </a:srgbClr>
                </a:outerShdw>
              </a:effectLst>
              <a:latin typeface="Rockwell Extra Bold" panose="02060903040505020403" pitchFamily="18" charset="0"/>
            </a:endParaRPr>
          </a:p>
          <a:p>
            <a:pPr marL="457200" indent="-457200" algn="ctr">
              <a:spcBef>
                <a:spcPct val="20000"/>
              </a:spcBef>
              <a:buFont typeface="Wingdings" panose="05000000000000000000" pitchFamily="2" charset="2"/>
              <a:buChar char="Ø"/>
              <a:defRPr/>
            </a:pPr>
            <a:endParaRPr lang="es-PE" sz="2800" dirty="0">
              <a:ln w="18415" cmpd="sng">
                <a:solidFill>
                  <a:srgbClr val="FFFFFF"/>
                </a:solidFill>
                <a:prstDash val="solid"/>
              </a:ln>
              <a:solidFill>
                <a:srgbClr val="FFFF25"/>
              </a:solidFill>
              <a:effectLst>
                <a:outerShdw blurRad="63500" dir="3600000" algn="tl" rotWithShape="0">
                  <a:srgbClr val="000000">
                    <a:alpha val="70000"/>
                  </a:srgbClr>
                </a:outerShdw>
              </a:effectLst>
              <a:latin typeface="Rockwell Extra Bold" panose="02060903040505020403" pitchFamily="18" charset="0"/>
            </a:endParaRPr>
          </a:p>
        </p:txBody>
      </p:sp>
    </p:spTree>
    <p:extLst>
      <p:ext uri="{BB962C8B-B14F-4D97-AF65-F5344CB8AC3E}">
        <p14:creationId xmlns:p14="http://schemas.microsoft.com/office/powerpoint/2010/main" val="1157248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30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8" dur="3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3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0" dur="3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no quieren recibir a Jesus en sam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913" y="515154"/>
            <a:ext cx="8036417" cy="5743977"/>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781081" y="581616"/>
            <a:ext cx="5656062" cy="2308324"/>
          </a:xfrm>
          <a:prstGeom prst="rect">
            <a:avLst/>
          </a:prstGeom>
        </p:spPr>
        <p:txBody>
          <a:bodyPr wrap="square">
            <a:spAutoFit/>
          </a:bodyPr>
          <a:lstStyle/>
          <a:p>
            <a:pPr marL="571500" indent="-571500" algn="ctr">
              <a:spcBef>
                <a:spcPct val="20000"/>
              </a:spcBef>
              <a:buFont typeface="Wingdings" panose="05000000000000000000" pitchFamily="2" charset="2"/>
              <a:buChar char="Ø"/>
              <a:defRPr/>
            </a:pPr>
            <a:r>
              <a:rPr lang="es-ES_tradnl" sz="3600" dirty="0">
                <a:ln w="18415" cmpd="sng">
                  <a:solidFill>
                    <a:srgbClr val="FFFFFF"/>
                  </a:solidFill>
                  <a:prstDash val="solid"/>
                </a:ln>
                <a:solidFill>
                  <a:srgbClr val="FFFF00"/>
                </a:solidFill>
                <a:effectLst>
                  <a:glow rad="127000">
                    <a:srgbClr val="C00000">
                      <a:alpha val="58000"/>
                    </a:srgbClr>
                  </a:glow>
                  <a:outerShdw blurRad="50800" dist="63500" algn="l" rotWithShape="0">
                    <a:prstClr val="black"/>
                  </a:outerShdw>
                </a:effectLst>
                <a:latin typeface="Rockwell Extra Bold" panose="02060903040505020403" pitchFamily="18" charset="0"/>
              </a:rPr>
              <a:t>¿Qué dificultades encuentra Jesús al iniciar su viaje?</a:t>
            </a:r>
            <a:endParaRPr lang="es-PE" sz="3600" dirty="0">
              <a:ln w="18415" cmpd="sng">
                <a:solidFill>
                  <a:srgbClr val="FFFFFF"/>
                </a:solidFill>
                <a:prstDash val="solid"/>
              </a:ln>
              <a:solidFill>
                <a:srgbClr val="FFFF00"/>
              </a:solidFill>
              <a:effectLst>
                <a:glow rad="127000">
                  <a:srgbClr val="C00000">
                    <a:alpha val="58000"/>
                  </a:srgbClr>
                </a:glow>
                <a:outerShdw blurRad="50800" dist="63500" algn="l" rotWithShape="0">
                  <a:prstClr val="black"/>
                </a:outerShdw>
              </a:effectLst>
              <a:latin typeface="Rockwell Extra Bold" panose="02060903040505020403" pitchFamily="18" charset="0"/>
            </a:endParaRPr>
          </a:p>
        </p:txBody>
      </p:sp>
      <p:pic>
        <p:nvPicPr>
          <p:cNvPr id="4"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36" y="2962141"/>
            <a:ext cx="2665332" cy="3618963"/>
          </a:xfrm>
          <a:prstGeom prst="rect">
            <a:avLst/>
          </a:prstGeom>
          <a:effectLst>
            <a:softEdge rad="317500"/>
          </a:effectLst>
        </p:spPr>
      </p:pic>
    </p:spTree>
    <p:extLst>
      <p:ext uri="{BB962C8B-B14F-4D97-AF65-F5344CB8AC3E}">
        <p14:creationId xmlns:p14="http://schemas.microsoft.com/office/powerpoint/2010/main" val="28281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dow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538569"/>
            <a:ext cx="8011512" cy="5733442"/>
          </a:xfrm>
          <a:prstGeom prst="rect">
            <a:avLst/>
          </a:prstGeom>
          <a:scene3d>
            <a:camera prst="orthographicFront"/>
            <a:lightRig rig="threePt" dir="t"/>
          </a:scene3d>
          <a:sp3d>
            <a:bevelT prst="convex"/>
          </a:sp3d>
        </p:spPr>
      </p:pic>
      <p:sp>
        <p:nvSpPr>
          <p:cNvPr id="8" name="2 Marcador de contenido"/>
          <p:cNvSpPr txBox="1">
            <a:spLocks/>
          </p:cNvSpPr>
          <p:nvPr/>
        </p:nvSpPr>
        <p:spPr>
          <a:xfrm>
            <a:off x="761657" y="613361"/>
            <a:ext cx="7621538" cy="1878094"/>
          </a:xfrm>
          <a:prstGeom prst="rect">
            <a:avLst/>
          </a:prstGeom>
          <a:noFill/>
          <a:scene3d>
            <a:camera prst="orthographicFront"/>
            <a:lightRig rig="threePt" dir="t"/>
          </a:scene3d>
          <a:sp3d>
            <a:bevelT w="139700" h="139700" prst="divot"/>
          </a:sp3d>
        </p:spPr>
        <p:txBody>
          <a:bodyPr vert="horz" lIns="91440" tIns="45720" rIns="91440" bIns="45720" rtlCol="0">
            <a:noAutofit/>
          </a:bodyPr>
          <a:lstStyle/>
          <a:p>
            <a:pPr marL="457200" indent="-457200">
              <a:spcBef>
                <a:spcPct val="20000"/>
              </a:spcBef>
              <a:buFont typeface="Wingdings" panose="05000000000000000000" pitchFamily="2" charset="2"/>
              <a:buChar char="Ø"/>
              <a:defRPr/>
            </a:pPr>
            <a:r>
              <a:rPr lang="es-ES_tradnl" sz="3200" b="1" dirty="0">
                <a:ln w="17780" cmpd="sng">
                  <a:solidFill>
                    <a:srgbClr val="4F81BD">
                      <a:tint val="3000"/>
                    </a:srgbClr>
                  </a:solidFill>
                  <a:prstDash val="solid"/>
                  <a:miter lim="800000"/>
                </a:ln>
                <a:solidFill>
                  <a:srgbClr val="FFFF00"/>
                </a:solidFill>
                <a:effectLst>
                  <a:outerShdw blurRad="55000" dist="50800" dir="5400000" algn="tl">
                    <a:srgbClr val="000000">
                      <a:alpha val="33000"/>
                    </a:srgbClr>
                  </a:outerShdw>
                </a:effectLst>
                <a:latin typeface="Rockwell Extra Bold" panose="02060903040505020403" pitchFamily="18" charset="0"/>
              </a:rPr>
              <a:t>¿Cómo quieren resolverlas sus discípulos? </a:t>
            </a:r>
            <a:r>
              <a:rPr lang="es-PE" sz="3200" b="1" dirty="0">
                <a:ln w="17780" cmpd="sng">
                  <a:solidFill>
                    <a:srgbClr val="4F81BD">
                      <a:tint val="3000"/>
                    </a:srgbClr>
                  </a:solidFill>
                  <a:prstDash val="solid"/>
                  <a:miter lim="800000"/>
                </a:ln>
                <a:solidFill>
                  <a:srgbClr val="FFFF00"/>
                </a:solidFill>
                <a:effectLst>
                  <a:outerShdw blurRad="55000" dist="50800" dir="5400000" algn="tl">
                    <a:srgbClr val="000000">
                      <a:alpha val="33000"/>
                    </a:srgbClr>
                  </a:outerShdw>
                </a:effectLst>
                <a:latin typeface="Rockwell Extra Bold" panose="02060903040505020403" pitchFamily="18" charset="0"/>
              </a:rPr>
              <a:t>¿Cómo reacciona Jesús ante esta actitud?</a:t>
            </a:r>
          </a:p>
          <a:p>
            <a:pPr>
              <a:spcBef>
                <a:spcPct val="20000"/>
              </a:spcBef>
              <a:defRPr/>
            </a:pPr>
            <a:r>
              <a:rPr lang="es-ES_tradnl" sz="3200" b="1" dirty="0">
                <a:ln w="17780" cmpd="sng">
                  <a:solidFill>
                    <a:srgbClr val="4F81BD">
                      <a:tint val="3000"/>
                    </a:srgbClr>
                  </a:solidFill>
                  <a:prstDash val="solid"/>
                  <a:miter lim="800000"/>
                </a:ln>
                <a:solidFill>
                  <a:srgbClr val="FFFF00"/>
                </a:solidFill>
                <a:effectLst>
                  <a:outerShdw blurRad="55000" dist="50800" dir="5400000" algn="tl">
                    <a:srgbClr val="000000">
                      <a:alpha val="33000"/>
                    </a:srgbClr>
                  </a:outerShdw>
                </a:effectLst>
                <a:latin typeface="Rockwell Extra Bold" panose="02060903040505020403" pitchFamily="18" charset="0"/>
              </a:rPr>
              <a:t> </a:t>
            </a:r>
            <a:endParaRPr lang="es-PE" sz="3200" b="1" dirty="0">
              <a:ln w="17780" cmpd="sng">
                <a:solidFill>
                  <a:srgbClr val="4F81BD">
                    <a:tint val="3000"/>
                  </a:srgbClr>
                </a:solidFill>
                <a:prstDash val="solid"/>
                <a:miter lim="800000"/>
              </a:ln>
              <a:solidFill>
                <a:srgbClr val="FFFF00"/>
              </a:solidFill>
              <a:effectLst>
                <a:outerShdw blurRad="55000" dist="50800" dir="5400000" algn="tl">
                  <a:srgbClr val="000000">
                    <a:alpha val="33000"/>
                  </a:srgbClr>
                </a:outerShdw>
              </a:effectLst>
              <a:latin typeface="Rockwell Extra Bold" panose="02060903040505020403" pitchFamily="18" charset="0"/>
            </a:endParaRPr>
          </a:p>
        </p:txBody>
      </p:sp>
      <p:sp>
        <p:nvSpPr>
          <p:cNvPr id="9" name="2 Marcador de contenido"/>
          <p:cNvSpPr txBox="1">
            <a:spLocks/>
          </p:cNvSpPr>
          <p:nvPr/>
        </p:nvSpPr>
        <p:spPr>
          <a:xfrm rot="21371399">
            <a:off x="4417553" y="2701636"/>
            <a:ext cx="4108260" cy="1000132"/>
          </a:xfrm>
          <a:prstGeom prst="rect">
            <a:avLst/>
          </a:prstGeom>
          <a:noFill/>
          <a:scene3d>
            <a:camera prst="orthographicFront"/>
            <a:lightRig rig="glow" dir="tl">
              <a:rot lat="0" lon="0" rev="5400000"/>
            </a:lightRig>
          </a:scene3d>
          <a:sp3d>
            <a:bevelT w="114300" prst="artDeco"/>
          </a:sp3d>
        </p:spPr>
        <p:txBody>
          <a:bodyPr vert="horz" lIns="91440" tIns="45720" rIns="91440" bIns="45720" rtlCol="0">
            <a:noAutofit/>
            <a:sp3d contourW="12700">
              <a:bevelT w="25400" h="25400"/>
              <a:contourClr>
                <a:schemeClr val="accent6">
                  <a:shade val="73000"/>
                </a:schemeClr>
              </a:contourClr>
            </a:sp3d>
          </a:bodyPr>
          <a:lstStyle/>
          <a:p>
            <a:pPr marL="342900" indent="-342900" algn="ctr">
              <a:spcBef>
                <a:spcPct val="20000"/>
              </a:spcBef>
              <a:defRPr/>
            </a:pPr>
            <a:endParaRPr lang="es-PE" sz="3200" b="1" dirty="0">
              <a:ln w="11430"/>
              <a:solidFill>
                <a:srgbClr val="F79646">
                  <a:lumMod val="60000"/>
                  <a:lumOff val="40000"/>
                </a:srgbClr>
              </a:solidFill>
              <a:effectLst>
                <a:glow rad="139700">
                  <a:srgbClr val="C00000">
                    <a:alpha val="40000"/>
                  </a:srgbClr>
                </a:glow>
                <a:outerShdw blurRad="80000" dist="50800" dir="5040000" algn="tl">
                  <a:srgbClr val="320000"/>
                </a:outerShdw>
              </a:effectLst>
              <a:latin typeface="Rockwell Extra Bold" panose="02060903040505020403" pitchFamily="18" charset="0"/>
            </a:endParaRPr>
          </a:p>
        </p:txBody>
      </p:sp>
    </p:spTree>
    <p:extLst>
      <p:ext uri="{BB962C8B-B14F-4D97-AF65-F5344CB8AC3E}">
        <p14:creationId xmlns:p14="http://schemas.microsoft.com/office/powerpoint/2010/main" val="63281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0"/>
                                        <p:tgtEl>
                                          <p:spTgt spid="8"/>
                                        </p:tgtEl>
                                      </p:cBhvr>
                                    </p:animEffect>
                                  </p:childTnLst>
                                </p:cTn>
                              </p:par>
                            </p:childTnLst>
                          </p:cTn>
                        </p:par>
                        <p:par>
                          <p:cTn id="8" fill="hold">
                            <p:stCondLst>
                              <p:cond delay="5000"/>
                            </p:stCondLst>
                            <p:childTnLst>
                              <p:par>
                                <p:cTn id="9" presetID="22" presetClass="entr" presetSubtype="4"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595" y="544367"/>
            <a:ext cx="8066129" cy="5714765"/>
          </a:xfrm>
          <a:prstGeom prst="rect">
            <a:avLst/>
          </a:prstGeom>
        </p:spPr>
      </p:pic>
      <p:sp>
        <p:nvSpPr>
          <p:cNvPr id="10" name="2 Marcador de contenido"/>
          <p:cNvSpPr txBox="1">
            <a:spLocks/>
          </p:cNvSpPr>
          <p:nvPr/>
        </p:nvSpPr>
        <p:spPr>
          <a:xfrm>
            <a:off x="329439" y="640778"/>
            <a:ext cx="8209256" cy="1080120"/>
          </a:xfrm>
          <a:prstGeom prst="rect">
            <a:avLst/>
          </a:prstGeom>
          <a:noFill/>
          <a:scene3d>
            <a:camera prst="orthographicFront"/>
            <a:lightRig rig="soft" dir="tl">
              <a:rot lat="0" lon="0" rev="0"/>
            </a:lightRig>
          </a:scene3d>
          <a:sp3d>
            <a:bevelT w="114300" prst="artDeco"/>
          </a:sp3d>
        </p:spPr>
        <p:txBody>
          <a:bodyPr vert="horz" lIns="91440" tIns="45720" rIns="91440" bIns="45720" rtlCol="0">
            <a:noAutofit/>
            <a:sp3d contourW="25400" prstMaterial="matte">
              <a:bevelT w="25400" h="55880" prst="artDeco"/>
              <a:contourClr>
                <a:schemeClr val="accent2">
                  <a:tint val="20000"/>
                </a:schemeClr>
              </a:contourClr>
            </a:sp3d>
          </a:bodyPr>
          <a:lstStyle/>
          <a:p>
            <a:pPr marL="457200" indent="-457200" algn="ctr">
              <a:spcBef>
                <a:spcPct val="20000"/>
              </a:spcBef>
              <a:buFont typeface="Wingdings" panose="05000000000000000000" pitchFamily="2" charset="2"/>
              <a:buChar char="Ø"/>
              <a:defRPr/>
            </a:pPr>
            <a:r>
              <a:rPr lang="es-ES_tradnl" sz="3200" b="1" spc="50" dirty="0">
                <a:ln w="11430"/>
                <a:solidFill>
                  <a:srgbClr val="FFFF00"/>
                </a:solidFill>
                <a:effectLst>
                  <a:outerShdw blurRad="76200" dist="50800" dir="5400000" algn="tl" rotWithShape="0">
                    <a:srgbClr val="000000">
                      <a:alpha val="65000"/>
                    </a:srgbClr>
                  </a:outerShdw>
                </a:effectLst>
                <a:latin typeface="Rockwell Extra Bold" panose="02060903040505020403" pitchFamily="18" charset="0"/>
              </a:rPr>
              <a:t>¿Qué exigencias pone Jesús a quienes quieren seguirle?</a:t>
            </a:r>
            <a:endParaRPr lang="es-PE" sz="3200" b="1" spc="50" dirty="0">
              <a:ln w="11430"/>
              <a:solidFill>
                <a:srgbClr val="FFFF00"/>
              </a:solidFill>
              <a:effectLst>
                <a:outerShdw blurRad="76200" dist="50800" dir="5400000" algn="tl" rotWithShape="0">
                  <a:srgbClr val="000000">
                    <a:alpha val="65000"/>
                  </a:srgbClr>
                </a:outerShdw>
              </a:effectLst>
              <a:latin typeface="Rockwell Extra Bold" panose="02060903040505020403" pitchFamily="18" charset="0"/>
            </a:endParaRPr>
          </a:p>
          <a:p>
            <a:pPr marL="342900" indent="-342900" algn="ctr">
              <a:spcBef>
                <a:spcPct val="20000"/>
              </a:spcBef>
              <a:defRPr/>
            </a:pPr>
            <a:endParaRPr lang="es-PE" sz="3200" b="1" spc="50" dirty="0">
              <a:ln w="11430"/>
              <a:solidFill>
                <a:srgbClr val="FFFF00"/>
              </a:solidFill>
              <a:effectLst>
                <a:outerShdw blurRad="76200" dist="50800" dir="5400000" algn="tl" rotWithShape="0">
                  <a:srgbClr val="000000">
                    <a:alpha val="65000"/>
                  </a:srgbClr>
                </a:outerShdw>
              </a:effectLst>
              <a:latin typeface="Rockwell Extra Bold" panose="02060903040505020403" pitchFamily="18" charset="0"/>
            </a:endParaRPr>
          </a:p>
        </p:txBody>
      </p:sp>
    </p:spTree>
    <p:extLst>
      <p:ext uri="{BB962C8B-B14F-4D97-AF65-F5344CB8AC3E}">
        <p14:creationId xmlns:p14="http://schemas.microsoft.com/office/powerpoint/2010/main" val="486087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90" y="515976"/>
            <a:ext cx="8036417" cy="5768913"/>
          </a:xfrm>
          <a:prstGeom prst="rect">
            <a:avLst/>
          </a:prstGeom>
          <a:scene3d>
            <a:camera prst="orthographicFront"/>
            <a:lightRig rig="threePt" dir="t"/>
          </a:scene3d>
          <a:sp3d>
            <a:bevelT prst="convex"/>
          </a:sp3d>
        </p:spPr>
      </p:pic>
      <p:sp>
        <p:nvSpPr>
          <p:cNvPr id="7" name="2 Marcador de contenido"/>
          <p:cNvSpPr txBox="1">
            <a:spLocks/>
          </p:cNvSpPr>
          <p:nvPr/>
        </p:nvSpPr>
        <p:spPr>
          <a:xfrm>
            <a:off x="790691" y="4688695"/>
            <a:ext cx="7799516" cy="1274223"/>
          </a:xfrm>
          <a:prstGeom prst="rect">
            <a:avLst/>
          </a:prstGeom>
          <a:noFill/>
          <a:effectLst>
            <a:softEdge rad="317500"/>
          </a:effectLst>
        </p:spPr>
        <p:txBody>
          <a:bodyPr vert="horz" lIns="91440" tIns="45720" rIns="91440" bIns="45720" rtlCol="0">
            <a:noAutofit/>
          </a:bodyPr>
          <a:lstStyle/>
          <a:p>
            <a:pPr marL="342900" indent="-342900" algn="ctr">
              <a:spcBef>
                <a:spcPct val="20000"/>
              </a:spcBef>
              <a:defRPr/>
            </a:pPr>
            <a:r>
              <a:rPr lang="es-PE" sz="2400" u="sng" dirty="0">
                <a:ln w="18415" cmpd="sng">
                  <a:solidFill>
                    <a:srgbClr val="FFFFFF"/>
                  </a:solidFill>
                  <a:prstDash val="solid"/>
                </a:ln>
                <a:solidFill>
                  <a:srgbClr val="FFFF00"/>
                </a:solidFill>
                <a:effectLst>
                  <a:glow rad="101600">
                    <a:prstClr val="black">
                      <a:lumMod val="95000"/>
                      <a:lumOff val="5000"/>
                      <a:alpha val="60000"/>
                    </a:prstClr>
                  </a:glow>
                  <a:outerShdw blurRad="63500" dir="3600000" algn="tl" rotWithShape="0">
                    <a:srgbClr val="000000">
                      <a:alpha val="70000"/>
                    </a:srgbClr>
                  </a:outerShdw>
                </a:effectLst>
                <a:latin typeface="Arial Narrow" panose="020B0606020202030204" pitchFamily="34" charset="0"/>
                <a:cs typeface="Times New Roman" pitchFamily="18" charset="0"/>
              </a:rPr>
              <a:t>Motivación</a:t>
            </a:r>
            <a:r>
              <a:rPr lang="es-PE" sz="2400" dirty="0">
                <a:ln w="18415" cmpd="sng">
                  <a:solidFill>
                    <a:srgbClr val="FFFFFF"/>
                  </a:solidFill>
                  <a:prstDash val="solid"/>
                </a:ln>
                <a:solidFill>
                  <a:srgbClr val="FFFFFF"/>
                </a:solidFill>
                <a:effectLst>
                  <a:glow rad="101600">
                    <a:prstClr val="black">
                      <a:lumMod val="95000"/>
                      <a:lumOff val="5000"/>
                      <a:alpha val="60000"/>
                    </a:prstClr>
                  </a:glow>
                  <a:outerShdw blurRad="63500" dir="3600000" algn="tl" rotWithShape="0">
                    <a:srgbClr val="000000">
                      <a:alpha val="70000"/>
                    </a:srgbClr>
                  </a:outerShdw>
                </a:effectLst>
                <a:latin typeface="Arial Narrow" panose="020B0606020202030204" pitchFamily="34" charset="0"/>
                <a:cs typeface="Times New Roman" pitchFamily="18" charset="0"/>
              </a:rPr>
              <a:t>: La vida cristiana es un camino. Ser cristianos implica un compromiso muy serio que nos obliga a asumir riesgos y replantearnos con radicalidad nuestras prioridades.</a:t>
            </a:r>
          </a:p>
        </p:txBody>
      </p:sp>
      <p:sp>
        <p:nvSpPr>
          <p:cNvPr id="8" name="2 Marcador de contenido"/>
          <p:cNvSpPr txBox="1">
            <a:spLocks/>
          </p:cNvSpPr>
          <p:nvPr/>
        </p:nvSpPr>
        <p:spPr>
          <a:xfrm>
            <a:off x="448070" y="5168616"/>
            <a:ext cx="7652322" cy="1212712"/>
          </a:xfrm>
          <a:prstGeom prst="rect">
            <a:avLst/>
          </a:prstGeom>
        </p:spPr>
        <p:txBody>
          <a:bodyPr vert="horz" lIns="91440" tIns="45720" rIns="91440" bIns="45720" rtlCol="0">
            <a:noAutofit/>
          </a:bodyPr>
          <a:lstStyle/>
          <a:p>
            <a:pPr marL="342900" indent="-342900" algn="ctr">
              <a:spcBef>
                <a:spcPct val="20000"/>
              </a:spcBef>
              <a:buFont typeface="Arial" pitchFamily="34" charset="0"/>
              <a:buChar char="•"/>
              <a:defRPr/>
            </a:pPr>
            <a:endParaRPr lang="es-PE" sz="2400" dirty="0">
              <a:ln w="18415" cmpd="sng">
                <a:solidFill>
                  <a:srgbClr val="FFFFFF"/>
                </a:solidFill>
                <a:prstDash val="solid"/>
              </a:ln>
              <a:solidFill>
                <a:srgbClr val="FFFFFF"/>
              </a:solidFill>
              <a:effectLst>
                <a:glow rad="101600">
                  <a:srgbClr val="000000">
                    <a:alpha val="60000"/>
                  </a:srgbClr>
                </a:glow>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ángulo redondeado 27"/>
          <p:cNvSpPr>
            <a:spLocks noChangeArrowheads="1"/>
          </p:cNvSpPr>
          <p:nvPr/>
        </p:nvSpPr>
        <p:spPr bwMode="auto">
          <a:xfrm>
            <a:off x="717167" y="641752"/>
            <a:ext cx="2811644" cy="877955"/>
          </a:xfrm>
          <a:prstGeom prst="roundRect">
            <a:avLst>
              <a:gd name="adj" fmla="val 16667"/>
            </a:avLst>
          </a:prstGeom>
          <a:solidFill>
            <a:srgbClr val="00B050"/>
          </a:solidFill>
          <a:ln>
            <a:noFill/>
          </a:ln>
          <a:effectLst>
            <a:outerShdw blurRad="57150" dist="19050" dir="5400000" algn="ctr" rotWithShape="0">
              <a:srgbClr val="000000">
                <a:alpha val="62999"/>
              </a:srgbClr>
            </a:outerShdw>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ts val="800"/>
              </a:spcAft>
            </a:pPr>
            <a:r>
              <a:rPr lang="es-PE" b="1" dirty="0">
                <a:solidFill>
                  <a:prstClr val="white"/>
                </a:solidFill>
                <a:effectLst>
                  <a:outerShdw blurRad="38100" dist="38100" dir="2700000" algn="tl">
                    <a:srgbClr val="000000">
                      <a:alpha val="43137"/>
                    </a:srgbClr>
                  </a:outerShdw>
                </a:effectLst>
              </a:rPr>
              <a:t>MEDITATIO</a:t>
            </a:r>
          </a:p>
          <a:p>
            <a:pPr algn="ctr" eaLnBrk="0" fontAlgn="base" hangingPunct="0">
              <a:spcBef>
                <a:spcPct val="0"/>
              </a:spcBef>
              <a:spcAft>
                <a:spcPts val="800"/>
              </a:spcAft>
            </a:pPr>
            <a:r>
              <a:rPr lang="es-PE" b="1" dirty="0">
                <a:solidFill>
                  <a:prstClr val="white"/>
                </a:solidFill>
                <a:effectLst>
                  <a:outerShdw blurRad="38100" dist="38100" dir="2700000" algn="tl">
                    <a:srgbClr val="000000">
                      <a:alpha val="43137"/>
                    </a:srgbClr>
                  </a:outerShdw>
                </a:effectLst>
              </a:rPr>
              <a:t>¿Qué ME dice el texto?</a:t>
            </a:r>
            <a:endParaRPr lang="es-PE" sz="3200" dirty="0">
              <a:solidFill>
                <a:prstClr val="white"/>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3470754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strVal val="2/3*#ppt_w"/>
                                          </p:val>
                                        </p:tav>
                                        <p:tav tm="100000">
                                          <p:val>
                                            <p:strVal val="#ppt_w"/>
                                          </p:val>
                                        </p:tav>
                                      </p:tavLst>
                                    </p:anim>
                                    <p:anim calcmode="lin" valueType="num">
                                      <p:cBhvr>
                                        <p:cTn id="8" dur="175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540912"/>
            <a:ext cx="8023539" cy="5731099"/>
          </a:xfrm>
          <a:prstGeom prst="rect">
            <a:avLst/>
          </a:prstGeom>
          <a:scene3d>
            <a:camera prst="orthographicFront"/>
            <a:lightRig rig="threePt" dir="t"/>
          </a:scene3d>
          <a:sp3d>
            <a:bevelT prst="convex"/>
          </a:sp3d>
        </p:spPr>
      </p:pic>
      <p:sp>
        <p:nvSpPr>
          <p:cNvPr id="6" name="Text Box 3"/>
          <p:cNvSpPr txBox="1">
            <a:spLocks noChangeArrowheads="1"/>
          </p:cNvSpPr>
          <p:nvPr/>
        </p:nvSpPr>
        <p:spPr bwMode="auto">
          <a:xfrm>
            <a:off x="1133340" y="3279379"/>
            <a:ext cx="3026536" cy="2246769"/>
          </a:xfrm>
          <a:prstGeom prst="rect">
            <a:avLst/>
          </a:prstGeom>
          <a:noFill/>
          <a:ln w="9525">
            <a:noFill/>
            <a:miter lim="800000"/>
            <a:headEnd/>
            <a:tailEnd/>
          </a:ln>
        </p:spPr>
        <p:txBody>
          <a:bodyPr wrap="square">
            <a:spAutoFit/>
          </a:bodyPr>
          <a:lstStyle/>
          <a:p>
            <a:pPr algn="ctr">
              <a:defRPr/>
            </a:pPr>
            <a:r>
              <a:rPr lang="es-PE" sz="2800" b="1" dirty="0">
                <a:solidFill>
                  <a:srgbClr val="FFFFFF"/>
                </a:solidFill>
                <a:effectLst>
                  <a:glow rad="152400">
                    <a:srgbClr val="000000">
                      <a:satMod val="175000"/>
                      <a:alpha val="40000"/>
                    </a:srgbClr>
                  </a:glow>
                  <a:outerShdw blurRad="38100" dist="38100" dir="2700000" algn="tl">
                    <a:srgbClr val="000000">
                      <a:alpha val="43137"/>
                    </a:srgbClr>
                  </a:outerShdw>
                </a:effectLst>
                <a:latin typeface="Comic Sans MS" panose="030F0702030302020204" pitchFamily="66" charset="0"/>
              </a:rPr>
              <a:t>¿Soy  capaz de renunciar  a las cosas que tengo por seguir a Jesús?</a:t>
            </a:r>
            <a:endParaRPr lang="es-ES" sz="2800" b="1" dirty="0">
              <a:solidFill>
                <a:srgbClr val="FFFFFF"/>
              </a:solidFill>
              <a:effectLst>
                <a:glow rad="152400">
                  <a:srgbClr val="000000">
                    <a:satMod val="175000"/>
                    <a:alpha val="40000"/>
                  </a:srgbClr>
                </a:glow>
                <a:outerShdw blurRad="38100" dist="38100" dir="2700000" algn="tl">
                  <a:srgbClr val="000000">
                    <a:alpha val="43137"/>
                  </a:srgbClr>
                </a:outerShdw>
              </a:effectLst>
              <a:latin typeface="Comic Sans MS" panose="030F0702030302020204" pitchFamily="66" charset="0"/>
            </a:endParaRPr>
          </a:p>
        </p:txBody>
      </p:sp>
      <p:sp>
        <p:nvSpPr>
          <p:cNvPr id="5" name="Text Box 4"/>
          <p:cNvSpPr txBox="1">
            <a:spLocks noChangeArrowheads="1"/>
          </p:cNvSpPr>
          <p:nvPr/>
        </p:nvSpPr>
        <p:spPr bwMode="auto">
          <a:xfrm>
            <a:off x="785611" y="566670"/>
            <a:ext cx="7765961" cy="1384995"/>
          </a:xfrm>
          <a:prstGeom prst="rect">
            <a:avLst/>
          </a:prstGeom>
          <a:noFill/>
          <a:ln w="9525">
            <a:noFill/>
            <a:miter lim="800000"/>
            <a:headEnd/>
            <a:tailEnd/>
          </a:ln>
          <a:effectLst/>
        </p:spPr>
        <p:txBody>
          <a:bodyPr wrap="square">
            <a:spAutoFit/>
          </a:bodyPr>
          <a:lstStyle/>
          <a:p>
            <a:pPr marL="457200" indent="-457200">
              <a:buFont typeface="Wingdings" panose="05000000000000000000" pitchFamily="2" charset="2"/>
              <a:buChar char="ü"/>
              <a:defRPr/>
            </a:pPr>
            <a:r>
              <a:rPr lang="es-PE" sz="2800" b="1" dirty="0">
                <a:solidFill>
                  <a:srgbClr val="FFFFFF"/>
                </a:solidFill>
                <a:effectLst>
                  <a:glow rad="127000">
                    <a:srgbClr val="C00000">
                      <a:alpha val="40000"/>
                    </a:srgbClr>
                  </a:glow>
                  <a:outerShdw blurRad="50800" dist="50800" dir="10800000" algn="r" rotWithShape="0">
                    <a:srgbClr val="3F330C"/>
                  </a:outerShdw>
                </a:effectLst>
                <a:latin typeface="Comic Sans MS" panose="030F0702030302020204" pitchFamily="66" charset="0"/>
              </a:rPr>
              <a:t>Jesús no tiene una morada estable, su condición es caminar, “no tiene donde reclinar la cabeza” </a:t>
            </a:r>
            <a:r>
              <a:rPr lang="es-PE" b="1" dirty="0">
                <a:solidFill>
                  <a:srgbClr val="FFFFFF"/>
                </a:solidFill>
                <a:effectLst>
                  <a:glow rad="127000">
                    <a:srgbClr val="C00000">
                      <a:alpha val="40000"/>
                    </a:srgbClr>
                  </a:glow>
                  <a:outerShdw blurRad="50800" dist="50800" dir="10800000" algn="r" rotWithShape="0">
                    <a:srgbClr val="3F330C"/>
                  </a:outerShdw>
                </a:effectLst>
                <a:latin typeface="Comic Sans MS" panose="030F0702030302020204" pitchFamily="66" charset="0"/>
              </a:rPr>
              <a:t>(v. 58):</a:t>
            </a:r>
            <a:endParaRPr lang="es-ES" b="1" dirty="0">
              <a:solidFill>
                <a:srgbClr val="FFFFFF"/>
              </a:solidFill>
              <a:effectLst>
                <a:glow rad="127000">
                  <a:srgbClr val="C00000">
                    <a:alpha val="40000"/>
                  </a:srgbClr>
                </a:glow>
                <a:outerShdw blurRad="50800" dist="50800" dir="10800000" algn="r" rotWithShape="0">
                  <a:srgbClr val="3F330C"/>
                </a:outerShdw>
              </a:effectLst>
              <a:latin typeface="Comic Sans MS" panose="030F0702030302020204" pitchFamily="66" charset="0"/>
            </a:endParaRPr>
          </a:p>
        </p:txBody>
      </p:sp>
    </p:spTree>
    <p:extLst>
      <p:ext uri="{BB962C8B-B14F-4D97-AF65-F5344CB8AC3E}">
        <p14:creationId xmlns:p14="http://schemas.microsoft.com/office/powerpoint/2010/main" val="1344177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59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750" fill="hold"/>
                                        <p:tgtEl>
                                          <p:spTgt spid="6"/>
                                        </p:tgtEl>
                                        <p:attrNameLst>
                                          <p:attrName>ppt_w</p:attrName>
                                        </p:attrNameLst>
                                      </p:cBhvr>
                                      <p:tavLst>
                                        <p:tav tm="0">
                                          <p:val>
                                            <p:fltVal val="0"/>
                                          </p:val>
                                        </p:tav>
                                        <p:tav tm="100000">
                                          <p:val>
                                            <p:strVal val="#ppt_w"/>
                                          </p:val>
                                        </p:tav>
                                      </p:tavLst>
                                    </p:anim>
                                    <p:anim calcmode="lin" valueType="num">
                                      <p:cBhvr>
                                        <p:cTn id="15" dur="1750" fill="hold"/>
                                        <p:tgtEl>
                                          <p:spTgt spid="6"/>
                                        </p:tgtEl>
                                        <p:attrNameLst>
                                          <p:attrName>ppt_h</p:attrName>
                                        </p:attrNameLst>
                                      </p:cBhvr>
                                      <p:tavLst>
                                        <p:tav tm="0">
                                          <p:val>
                                            <p:fltVal val="0"/>
                                          </p:val>
                                        </p:tav>
                                        <p:tav tm="100000">
                                          <p:val>
                                            <p:strVal val="#ppt_h"/>
                                          </p:val>
                                        </p:tav>
                                      </p:tavLst>
                                    </p:anim>
                                    <p:anim calcmode="lin" valueType="num">
                                      <p:cBhvr>
                                        <p:cTn id="16" dur="1750" fill="hold"/>
                                        <p:tgtEl>
                                          <p:spTgt spid="6"/>
                                        </p:tgtEl>
                                        <p:attrNameLst>
                                          <p:attrName>ppt_x</p:attrName>
                                        </p:attrNameLst>
                                      </p:cBhvr>
                                      <p:tavLst>
                                        <p:tav tm="0">
                                          <p:val>
                                            <p:fltVal val="0.5"/>
                                          </p:val>
                                        </p:tav>
                                        <p:tav tm="100000">
                                          <p:val>
                                            <p:strVal val="#ppt_x"/>
                                          </p:val>
                                        </p:tav>
                                      </p:tavLst>
                                    </p:anim>
                                    <p:anim calcmode="lin" valueType="num">
                                      <p:cBhvr>
                                        <p:cTn id="17" dur="1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altron.files.wordpress.com/2008/07/no-temais.jpg?w=660">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262"/>
          <a:stretch/>
        </p:blipFill>
        <p:spPr bwMode="auto">
          <a:xfrm>
            <a:off x="592427" y="514088"/>
            <a:ext cx="8010659" cy="5787618"/>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592428" y="664698"/>
            <a:ext cx="3856339" cy="2246769"/>
          </a:xfrm>
          <a:prstGeom prst="rect">
            <a:avLst/>
          </a:prstGeom>
          <a:noFill/>
          <a:ln w="9525">
            <a:noFill/>
            <a:miter lim="800000"/>
            <a:headEnd/>
            <a:tailEnd/>
          </a:ln>
          <a:effectLst/>
        </p:spPr>
        <p:txBody>
          <a:bodyPr wrap="square">
            <a:spAutoFit/>
          </a:bodyPr>
          <a:lstStyle/>
          <a:p>
            <a:pPr marL="457200" indent="-457200">
              <a:buFont typeface="Wingdings" panose="05000000000000000000" pitchFamily="2" charset="2"/>
              <a:buChar char="ü"/>
              <a:defRPr/>
            </a:pPr>
            <a:r>
              <a:rPr lang="es-PE" sz="2800" b="1" dirty="0">
                <a:solidFill>
                  <a:srgbClr val="FFFF00"/>
                </a:solidFill>
                <a:effectLst>
                  <a:glow rad="127000">
                    <a:srgbClr val="006000"/>
                  </a:glow>
                  <a:outerShdw blurRad="50800" dist="76200" dir="8100000" algn="tr" rotWithShape="0">
                    <a:srgbClr val="001400"/>
                  </a:outerShdw>
                </a:effectLst>
                <a:latin typeface="Comic Sans MS" panose="030F0702030302020204" pitchFamily="66" charset="0"/>
              </a:rPr>
              <a:t>Seguir a Jesús es estar preparados para ir detrás de él  “contra viento y marea”:</a:t>
            </a:r>
            <a:endParaRPr lang="es-ES" sz="2800" b="1" dirty="0">
              <a:solidFill>
                <a:srgbClr val="FFFF00"/>
              </a:solidFill>
              <a:effectLst>
                <a:glow rad="127000">
                  <a:srgbClr val="006000"/>
                </a:glow>
                <a:outerShdw blurRad="50800" dist="76200" dir="8100000" algn="tr" rotWithShape="0">
                  <a:srgbClr val="001400"/>
                </a:outerShdw>
              </a:effectLst>
              <a:latin typeface="Comic Sans MS" panose="030F0702030302020204" pitchFamily="66" charset="0"/>
            </a:endParaRPr>
          </a:p>
        </p:txBody>
      </p:sp>
      <p:sp>
        <p:nvSpPr>
          <p:cNvPr id="5" name="Text Box 3"/>
          <p:cNvSpPr txBox="1">
            <a:spLocks noChangeArrowheads="1"/>
          </p:cNvSpPr>
          <p:nvPr/>
        </p:nvSpPr>
        <p:spPr bwMode="auto">
          <a:xfrm>
            <a:off x="500426" y="4726425"/>
            <a:ext cx="8279633" cy="1477328"/>
          </a:xfrm>
          <a:prstGeom prst="rect">
            <a:avLst/>
          </a:prstGeom>
          <a:noFill/>
          <a:ln w="9525">
            <a:noFill/>
            <a:miter lim="800000"/>
            <a:headEnd/>
            <a:tailEnd/>
          </a:ln>
        </p:spPr>
        <p:txBody>
          <a:bodyPr wrap="square">
            <a:spAutoFit/>
          </a:bodyPr>
          <a:lstStyle/>
          <a:p>
            <a:pPr algn="ctr">
              <a:defRPr/>
            </a:pPr>
            <a:r>
              <a:rPr lang="es-ES" sz="3000" dirty="0">
                <a:solidFill>
                  <a:srgbClr val="FFFF00"/>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rPr>
              <a:t>¿Somos así?, </a:t>
            </a:r>
            <a:r>
              <a:rPr lang="es-PE" sz="3000" dirty="0">
                <a:solidFill>
                  <a:srgbClr val="FFFF00"/>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rPr>
              <a:t>¿Cuesta mucho ser discípulos  de Jesús?, ¿Por qué cuesta tanto tener tiempo  para hacer las cosas de Dios? .</a:t>
            </a:r>
            <a:endParaRPr lang="es-ES" sz="3000" dirty="0">
              <a:solidFill>
                <a:srgbClr val="FFFF00"/>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41649286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455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fltVal val="0"/>
                                          </p:val>
                                        </p:tav>
                                        <p:tav tm="100000">
                                          <p:val>
                                            <p:strVal val="#ppt_w"/>
                                          </p:val>
                                        </p:tav>
                                      </p:tavLst>
                                    </p:anim>
                                    <p:anim calcmode="lin" valueType="num">
                                      <p:cBhvr>
                                        <p:cTn id="13"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1.bp.blogspot.com/-UR2f_BFY3VM/T9eYNpJl9II/AAAAAAAAAHk/FuMOG396Av0/s320/Stairs_to_the_Cross_by_slimbec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79" y="559916"/>
            <a:ext cx="8076190" cy="5724974"/>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2629487" y="559916"/>
            <a:ext cx="5870568" cy="1428760"/>
          </a:xfrm>
        </p:spPr>
        <p:txBody>
          <a:bodyPr>
            <a:noAutofit/>
          </a:bodyPr>
          <a:lstStyle/>
          <a:p>
            <a:pPr algn="r">
              <a:spcBef>
                <a:spcPts val="0"/>
              </a:spcBef>
              <a:buFont typeface="Wingdings" panose="05000000000000000000" pitchFamily="2" charset="2"/>
              <a:buChar char="ü"/>
            </a:pPr>
            <a:r>
              <a:rPr lang="es-ES_tradnl" b="1" dirty="0" smtClean="0">
                <a:ln w="6600">
                  <a:solidFill>
                    <a:schemeClr val="accent2"/>
                  </a:solidFill>
                  <a:prstDash val="solid"/>
                </a:ln>
                <a:solidFill>
                  <a:srgbClr val="FFFF00"/>
                </a:solidFill>
                <a:effectLst>
                  <a:outerShdw blurRad="50800" dist="38100" algn="l" rotWithShape="0">
                    <a:schemeClr val="accent2">
                      <a:lumMod val="50000"/>
                    </a:schemeClr>
                  </a:outerShdw>
                </a:effectLst>
              </a:rPr>
              <a:t>¿Miramos siempre nuestro pasado o vemos para </a:t>
            </a:r>
          </a:p>
          <a:p>
            <a:pPr marL="0" indent="0" algn="r">
              <a:spcBef>
                <a:spcPts val="0"/>
              </a:spcBef>
              <a:buNone/>
            </a:pPr>
            <a:r>
              <a:rPr lang="es-ES_tradnl" b="1" dirty="0" smtClean="0">
                <a:ln w="6600">
                  <a:solidFill>
                    <a:schemeClr val="accent2"/>
                  </a:solidFill>
                  <a:prstDash val="solid"/>
                </a:ln>
                <a:solidFill>
                  <a:srgbClr val="FFFF00"/>
                </a:solidFill>
                <a:effectLst>
                  <a:outerShdw blurRad="50800" dist="38100" algn="l" rotWithShape="0">
                    <a:schemeClr val="accent2">
                      <a:lumMod val="50000"/>
                    </a:schemeClr>
                  </a:outerShdw>
                </a:effectLst>
              </a:rPr>
              <a:t>adelante? </a:t>
            </a:r>
            <a:endParaRPr lang="es-PE" b="1" dirty="0" smtClean="0">
              <a:ln w="6600">
                <a:solidFill>
                  <a:schemeClr val="accent2"/>
                </a:solidFill>
                <a:prstDash val="solid"/>
              </a:ln>
              <a:solidFill>
                <a:srgbClr val="FFFF00"/>
              </a:solidFill>
              <a:effectLst>
                <a:outerShdw blurRad="50800" dist="38100" algn="l" rotWithShape="0">
                  <a:schemeClr val="accent2">
                    <a:lumMod val="50000"/>
                  </a:schemeClr>
                </a:outerShdw>
              </a:effectLst>
            </a:endParaRPr>
          </a:p>
          <a:p>
            <a:pPr marL="0" indent="0" algn="r">
              <a:spcBef>
                <a:spcPts val="0"/>
              </a:spcBef>
              <a:buNone/>
            </a:pPr>
            <a:endParaRPr lang="es-PE" b="1" dirty="0">
              <a:ln w="6600">
                <a:solidFill>
                  <a:schemeClr val="accent2"/>
                </a:solidFill>
                <a:prstDash val="solid"/>
              </a:ln>
              <a:solidFill>
                <a:srgbClr val="FFFF00"/>
              </a:solidFill>
              <a:effectLst>
                <a:outerShdw blurRad="50800" dist="38100" algn="l" rotWithShape="0">
                  <a:schemeClr val="accent2">
                    <a:lumMod val="50000"/>
                  </a:schemeClr>
                </a:outerShdw>
              </a:effectLst>
            </a:endParaRPr>
          </a:p>
        </p:txBody>
      </p:sp>
      <p:sp>
        <p:nvSpPr>
          <p:cNvPr id="5" name="2 Marcador de contenido"/>
          <p:cNvSpPr txBox="1">
            <a:spLocks/>
          </p:cNvSpPr>
          <p:nvPr/>
        </p:nvSpPr>
        <p:spPr>
          <a:xfrm>
            <a:off x="539179" y="3949249"/>
            <a:ext cx="8179221" cy="2064291"/>
          </a:xfrm>
          <a:prstGeom prst="rect">
            <a:avLst/>
          </a:prstGeom>
        </p:spPr>
        <p:txBody>
          <a:bodyPr vert="horz" lIns="91440" tIns="45720" rIns="91440" bIns="45720" rtlCol="0">
            <a:noAutofit/>
          </a:bodyPr>
          <a:lstStyle/>
          <a:p>
            <a:pPr algn="ctr">
              <a:defRPr/>
            </a:pPr>
            <a:r>
              <a:rPr lang="es-ES_tradnl" sz="3200" b="1" dirty="0">
                <a:ln w="6600">
                  <a:solidFill>
                    <a:srgbClr val="C0504D"/>
                  </a:solidFill>
                  <a:prstDash val="solid"/>
                </a:ln>
                <a:solidFill>
                  <a:srgbClr val="FFFF6D"/>
                </a:solidFill>
                <a:effectLst>
                  <a:outerShdw blurRad="50800" dist="38100" algn="l" rotWithShape="0">
                    <a:prstClr val="black"/>
                  </a:outerShdw>
                </a:effectLst>
              </a:rPr>
              <a:t>¿Nos cuesta mucho vivir este presente de cristianos?  ¿Me despedí de mi vida pasada o sigo con las mismas actitudes que tenía antes de convertirme?</a:t>
            </a:r>
            <a:endParaRPr lang="es-PE" sz="3200" b="1" dirty="0">
              <a:ln w="6600">
                <a:solidFill>
                  <a:srgbClr val="C0504D"/>
                </a:solidFill>
                <a:prstDash val="solid"/>
              </a:ln>
              <a:solidFill>
                <a:srgbClr val="FFFF6D"/>
              </a:solidFill>
              <a:effectLst>
                <a:outerShdw blurRad="50800" dist="38100" algn="l" rotWithShape="0">
                  <a:prstClr val="black"/>
                </a:outerShdw>
              </a:effectLst>
            </a:endParaRPr>
          </a:p>
          <a:p>
            <a:pPr marL="342900" indent="-342900" algn="ctr">
              <a:spcBef>
                <a:spcPct val="20000"/>
              </a:spcBef>
              <a:defRPr/>
            </a:pPr>
            <a:r>
              <a:rPr lang="es-ES_tradnl" sz="3200" b="1" dirty="0">
                <a:ln w="6600">
                  <a:solidFill>
                    <a:srgbClr val="C0504D"/>
                  </a:solidFill>
                  <a:prstDash val="solid"/>
                </a:ln>
                <a:solidFill>
                  <a:srgbClr val="FFFF6D"/>
                </a:solidFill>
                <a:effectLst>
                  <a:outerShdw blurRad="50800" dist="38100" algn="l" rotWithShape="0">
                    <a:prstClr val="black"/>
                  </a:outerShdw>
                </a:effectLst>
              </a:rPr>
              <a:t> </a:t>
            </a:r>
            <a:endParaRPr lang="es-PE" sz="3200" b="1" dirty="0">
              <a:ln w="6600">
                <a:solidFill>
                  <a:srgbClr val="C0504D"/>
                </a:solidFill>
                <a:prstDash val="solid"/>
              </a:ln>
              <a:solidFill>
                <a:srgbClr val="FFFF6D"/>
              </a:solidFill>
              <a:effectLst>
                <a:outerShdw blurRad="50800" dist="38100" algn="l" rotWithShape="0">
                  <a:prstClr val="black"/>
                </a:outerShdw>
              </a:effectLst>
            </a:endParaRPr>
          </a:p>
          <a:p>
            <a:pPr algn="ctr">
              <a:defRPr/>
            </a:pPr>
            <a:endParaRPr lang="es-PE" sz="3200" b="1" dirty="0">
              <a:ln w="6600">
                <a:solidFill>
                  <a:srgbClr val="C0504D"/>
                </a:solidFill>
                <a:prstDash val="solid"/>
              </a:ln>
              <a:solidFill>
                <a:srgbClr val="FFFF6D"/>
              </a:solidFill>
              <a:effectLst>
                <a:outerShdw blurRad="50800" dist="38100" algn="l" rotWithShape="0">
                  <a:prstClr val="black"/>
                </a:outerShdw>
              </a:effectLst>
            </a:endParaRPr>
          </a:p>
        </p:txBody>
      </p:sp>
      <p:sp>
        <p:nvSpPr>
          <p:cNvPr id="7" name="2 Marcador de contenido"/>
          <p:cNvSpPr txBox="1">
            <a:spLocks/>
          </p:cNvSpPr>
          <p:nvPr/>
        </p:nvSpPr>
        <p:spPr>
          <a:xfrm>
            <a:off x="399244" y="4848156"/>
            <a:ext cx="8100811" cy="1165384"/>
          </a:xfrm>
          <a:prstGeom prst="rect">
            <a:avLst/>
          </a:prstGeom>
        </p:spPr>
        <p:txBody>
          <a:bodyPr vert="horz" lIns="91440" tIns="45720" rIns="91440" bIns="45720" rtlCol="0">
            <a:noAutofit/>
          </a:bodyPr>
          <a:lstStyle/>
          <a:p>
            <a:pPr marL="342900" indent="-342900" algn="ctr">
              <a:spcBef>
                <a:spcPct val="20000"/>
              </a:spcBef>
              <a:defRPr/>
            </a:pPr>
            <a:endParaRPr lang="es-PE" sz="2800" b="1" dirty="0">
              <a:ln w="6600">
                <a:solidFill>
                  <a:srgbClr val="C0504D"/>
                </a:solidFill>
                <a:prstDash val="solid"/>
              </a:ln>
              <a:solidFill>
                <a:srgbClr val="FFFFFF"/>
              </a:solidFill>
              <a:effectLst>
                <a:outerShdw dist="38100" dir="2700000" algn="tl" rotWithShape="0">
                  <a:srgbClr val="C0504D"/>
                </a:outerShdw>
              </a:effectLst>
            </a:endParaRPr>
          </a:p>
        </p:txBody>
      </p:sp>
    </p:spTree>
    <p:extLst>
      <p:ext uri="{BB962C8B-B14F-4D97-AF65-F5344CB8AC3E}">
        <p14:creationId xmlns:p14="http://schemas.microsoft.com/office/powerpoint/2010/main" val="14366189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3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3" presetClass="entr" presetSubtype="528" fill="hold" grpId="0" nodeType="after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1750" fill="hold"/>
                                        <p:tgtEl>
                                          <p:spTgt spid="3"/>
                                        </p:tgtEl>
                                        <p:attrNameLst>
                                          <p:attrName>ppt_w</p:attrName>
                                        </p:attrNameLst>
                                      </p:cBhvr>
                                      <p:tavLst>
                                        <p:tav tm="0">
                                          <p:val>
                                            <p:fltVal val="0"/>
                                          </p:val>
                                        </p:tav>
                                        <p:tav tm="100000">
                                          <p:val>
                                            <p:strVal val="#ppt_w"/>
                                          </p:val>
                                        </p:tav>
                                      </p:tavLst>
                                    </p:anim>
                                    <p:anim calcmode="lin" valueType="num">
                                      <p:cBhvr>
                                        <p:cTn id="13" dur="1750" fill="hold"/>
                                        <p:tgtEl>
                                          <p:spTgt spid="3"/>
                                        </p:tgtEl>
                                        <p:attrNameLst>
                                          <p:attrName>ppt_h</p:attrName>
                                        </p:attrNameLst>
                                      </p:cBhvr>
                                      <p:tavLst>
                                        <p:tav tm="0">
                                          <p:val>
                                            <p:fltVal val="0"/>
                                          </p:val>
                                        </p:tav>
                                        <p:tav tm="100000">
                                          <p:val>
                                            <p:strVal val="#ppt_h"/>
                                          </p:val>
                                        </p:tav>
                                      </p:tavLst>
                                    </p:anim>
                                    <p:anim calcmode="lin" valueType="num">
                                      <p:cBhvr>
                                        <p:cTn id="14" dur="1750" fill="hold"/>
                                        <p:tgtEl>
                                          <p:spTgt spid="3"/>
                                        </p:tgtEl>
                                        <p:attrNameLst>
                                          <p:attrName>ppt_x</p:attrName>
                                        </p:attrNameLst>
                                      </p:cBhvr>
                                      <p:tavLst>
                                        <p:tav tm="0">
                                          <p:val>
                                            <p:fltVal val="0.5"/>
                                          </p:val>
                                        </p:tav>
                                        <p:tav tm="100000">
                                          <p:val>
                                            <p:strVal val="#ppt_x"/>
                                          </p:val>
                                        </p:tav>
                                      </p:tavLst>
                                    </p:anim>
                                    <p:anim calcmode="lin" valueType="num">
                                      <p:cBhvr>
                                        <p:cTn id="15" dur="17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325"/>
                            </p:stCondLst>
                            <p:childTnLst>
                              <p:par>
                                <p:cTn id="17" presetID="23" presetClass="entr" presetSubtype="528" fill="hold" grpId="0" nodeType="afterEffect">
                                  <p:stCondLst>
                                    <p:cond delay="0"/>
                                  </p:stCondLst>
                                  <p:iterate type="wd">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1750" fill="hold"/>
                                        <p:tgtEl>
                                          <p:spTgt spid="5"/>
                                        </p:tgtEl>
                                        <p:attrNameLst>
                                          <p:attrName>ppt_w</p:attrName>
                                        </p:attrNameLst>
                                      </p:cBhvr>
                                      <p:tavLst>
                                        <p:tav tm="0">
                                          <p:val>
                                            <p:fltVal val="0"/>
                                          </p:val>
                                        </p:tav>
                                        <p:tav tm="100000">
                                          <p:val>
                                            <p:strVal val="#ppt_w"/>
                                          </p:val>
                                        </p:tav>
                                      </p:tavLst>
                                    </p:anim>
                                    <p:anim calcmode="lin" valueType="num">
                                      <p:cBhvr>
                                        <p:cTn id="20" dur="1750" fill="hold"/>
                                        <p:tgtEl>
                                          <p:spTgt spid="5"/>
                                        </p:tgtEl>
                                        <p:attrNameLst>
                                          <p:attrName>ppt_h</p:attrName>
                                        </p:attrNameLst>
                                      </p:cBhvr>
                                      <p:tavLst>
                                        <p:tav tm="0">
                                          <p:val>
                                            <p:fltVal val="0"/>
                                          </p:val>
                                        </p:tav>
                                        <p:tav tm="100000">
                                          <p:val>
                                            <p:strVal val="#ppt_h"/>
                                          </p:val>
                                        </p:tav>
                                      </p:tavLst>
                                    </p:anim>
                                    <p:anim calcmode="lin" valueType="num">
                                      <p:cBhvr>
                                        <p:cTn id="21" dur="1750" fill="hold"/>
                                        <p:tgtEl>
                                          <p:spTgt spid="5"/>
                                        </p:tgtEl>
                                        <p:attrNameLst>
                                          <p:attrName>ppt_x</p:attrName>
                                        </p:attrNameLst>
                                      </p:cBhvr>
                                      <p:tavLst>
                                        <p:tav tm="0">
                                          <p:val>
                                            <p:fltVal val="0.5"/>
                                          </p:val>
                                        </p:tav>
                                        <p:tav tm="100000">
                                          <p:val>
                                            <p:strVal val="#ppt_x"/>
                                          </p:val>
                                        </p:tav>
                                      </p:tavLst>
                                    </p:anim>
                                    <p:anim calcmode="lin" valueType="num">
                                      <p:cBhvr>
                                        <p:cTn id="22"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jesus_venysigueme.jpg Ven y sigueme image by kamdeline"/>
          <p:cNvPicPr>
            <a:picLocks noChangeAspect="1" noChangeArrowheads="1"/>
          </p:cNvPicPr>
          <p:nvPr/>
        </p:nvPicPr>
        <p:blipFill rotWithShape="1">
          <a:blip r:embed="rId2"/>
          <a:srcRect b="14209"/>
          <a:stretch/>
        </p:blipFill>
        <p:spPr bwMode="auto">
          <a:xfrm>
            <a:off x="523203" y="545265"/>
            <a:ext cx="8050852" cy="5752504"/>
          </a:xfrm>
          <a:prstGeom prst="rect">
            <a:avLst/>
          </a:prstGeom>
          <a:ln>
            <a:noFill/>
          </a:ln>
          <a:effectLst>
            <a:outerShdw blurRad="292100" dist="139700" dir="2700000" algn="tl" rotWithShape="0">
              <a:srgbClr val="333333">
                <a:alpha val="65000"/>
              </a:srgbClr>
            </a:outerShdw>
          </a:effectLst>
        </p:spPr>
      </p:pic>
      <p:sp>
        <p:nvSpPr>
          <p:cNvPr id="3" name="2 Marcador de contenido"/>
          <p:cNvSpPr>
            <a:spLocks noGrp="1"/>
          </p:cNvSpPr>
          <p:nvPr>
            <p:ph idx="1"/>
          </p:nvPr>
        </p:nvSpPr>
        <p:spPr>
          <a:xfrm>
            <a:off x="568279" y="4397909"/>
            <a:ext cx="7960700" cy="1440160"/>
          </a:xfrm>
        </p:spPr>
        <p:txBody>
          <a:bodyPr>
            <a:noAutofit/>
          </a:bodyPr>
          <a:lstStyle/>
          <a:p>
            <a:pPr algn="ctr">
              <a:buNone/>
            </a:pPr>
            <a:r>
              <a:rPr lang="es-PE" sz="2800" i="1" u="sng" dirty="0">
                <a:solidFill>
                  <a:srgbClr val="FFFF00"/>
                </a:solidFill>
                <a:effectLst>
                  <a:glow rad="63500">
                    <a:schemeClr val="bg2">
                      <a:lumMod val="10000"/>
                      <a:alpha val="40000"/>
                    </a:schemeClr>
                  </a:glow>
                  <a:outerShdw blurRad="50800" dist="38100" algn="l" rotWithShape="0">
                    <a:prstClr val="black"/>
                  </a:outerShdw>
                </a:effectLst>
                <a:latin typeface="Comic Sans MS" panose="030F0702030302020204" pitchFamily="66" charset="0"/>
              </a:rPr>
              <a:t>Motivación</a:t>
            </a:r>
            <a:r>
              <a:rPr lang="es-PE" sz="2800" i="1" dirty="0">
                <a:solidFill>
                  <a:srgbClr val="FFFF00"/>
                </a:solidFill>
                <a:effectLst>
                  <a:glow rad="63500">
                    <a:schemeClr val="bg2">
                      <a:lumMod val="10000"/>
                      <a:alpha val="40000"/>
                    </a:schemeClr>
                  </a:glow>
                  <a:outerShdw blurRad="50800" dist="38100" algn="l" rotWithShape="0">
                    <a:prstClr val="black"/>
                  </a:outerShdw>
                </a:effectLst>
                <a:latin typeface="Comic Sans MS" panose="030F0702030302020204" pitchFamily="66" charset="0"/>
              </a:rPr>
              <a:t>: No es poca cosa seguir a Jesús, por eso necesitamos orar al Padre para que nos ayude a mantenernos en este camino que exige fidelidad y renuncias.</a:t>
            </a:r>
          </a:p>
        </p:txBody>
      </p:sp>
      <p:sp>
        <p:nvSpPr>
          <p:cNvPr id="6" name="Rectángulo redondeado 28"/>
          <p:cNvSpPr>
            <a:spLocks noChangeArrowheads="1"/>
          </p:cNvSpPr>
          <p:nvPr/>
        </p:nvSpPr>
        <p:spPr bwMode="auto">
          <a:xfrm>
            <a:off x="568279" y="644664"/>
            <a:ext cx="2548408" cy="900801"/>
          </a:xfrm>
          <a:prstGeom prst="roundRect">
            <a:avLst>
              <a:gd name="adj" fmla="val 16667"/>
            </a:avLst>
          </a:prstGeom>
          <a:solidFill>
            <a:srgbClr val="00B050"/>
          </a:solidFill>
          <a:ln>
            <a:noFill/>
          </a:ln>
          <a:effectLst>
            <a:outerShdw blurRad="57150" dist="19050" dir="5400000" algn="ctr" rotWithShape="0">
              <a:srgbClr val="000000">
                <a:alpha val="62999"/>
              </a:srgbClr>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b="1" dirty="0">
                <a:solidFill>
                  <a:prstClr val="white"/>
                </a:solidFill>
                <a:effectLst>
                  <a:outerShdw blurRad="38100" dist="38100" dir="2700000" algn="tl">
                    <a:srgbClr val="000000">
                      <a:alpha val="43137"/>
                    </a:srgbClr>
                  </a:outerShdw>
                </a:effectLst>
              </a:rPr>
              <a:t>ORATIO</a:t>
            </a:r>
          </a:p>
          <a:p>
            <a:pPr algn="ctr" eaLnBrk="0" fontAlgn="base" hangingPunct="0">
              <a:spcBef>
                <a:spcPct val="0"/>
              </a:spcBef>
            </a:pPr>
            <a:r>
              <a:rPr lang="es-PE" sz="1600" b="1" dirty="0">
                <a:solidFill>
                  <a:prstClr val="white"/>
                </a:solidFill>
                <a:effectLst>
                  <a:outerShdw blurRad="38100" dist="38100" dir="2700000" algn="tl">
                    <a:srgbClr val="000000">
                      <a:alpha val="43137"/>
                    </a:srgbClr>
                  </a:outerShdw>
                </a:effectLst>
              </a:rPr>
              <a:t>¿Qué le digo al Señor motivado por su Palabra?</a:t>
            </a:r>
            <a:endParaRPr lang="es-PE" sz="3600" dirty="0">
              <a:solidFill>
                <a:prstClr val="white"/>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4107186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ppt_x</p:attrName>
                                        </p:attrNameLst>
                                      </p:cBhvr>
                                      <p:tavLst>
                                        <p:tav tm="0">
                                          <p:val>
                                            <p:fltVal val="0.5"/>
                                          </p:val>
                                        </p:tav>
                                        <p:tav tm="100000">
                                          <p:val>
                                            <p:strVal val="#ppt_x"/>
                                          </p:val>
                                        </p:tav>
                                      </p:tavLst>
                                    </p:anim>
                                    <p:anim calcmode="lin" valueType="num">
                                      <p:cBhvr>
                                        <p:cTn id="10" dur="2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42" y="535385"/>
            <a:ext cx="8103474" cy="5761055"/>
          </a:xfrm>
          <a:prstGeom prst="rect">
            <a:avLst/>
          </a:prstGeom>
          <a:noFill/>
          <a:extLst>
            <a:ext uri="{909E8E84-426E-40DD-AFC4-6F175D3DCCD1}">
              <a14:hiddenFill xmlns:a14="http://schemas.microsoft.com/office/drawing/2010/main">
                <a:solidFill>
                  <a:srgbClr val="FFFFFF"/>
                </a:solidFill>
              </a14:hiddenFill>
            </a:ext>
          </a:extLst>
        </p:spPr>
      </p:pic>
      <p:sp>
        <p:nvSpPr>
          <p:cNvPr id="10" name="2 Marcador de contenido"/>
          <p:cNvSpPr>
            <a:spLocks noGrp="1"/>
          </p:cNvSpPr>
          <p:nvPr>
            <p:ph idx="1"/>
          </p:nvPr>
        </p:nvSpPr>
        <p:spPr>
          <a:xfrm>
            <a:off x="542242" y="5244855"/>
            <a:ext cx="8103474" cy="549309"/>
          </a:xfrm>
        </p:spPr>
        <p:txBody>
          <a:bodyPr>
            <a:noAutofit/>
          </a:bodyPr>
          <a:lstStyle/>
          <a:p>
            <a:pPr marL="0" indent="0" algn="ctr">
              <a:buNone/>
            </a:pPr>
            <a:r>
              <a:rPr lang="es-PE" sz="2000" b="1" i="1" dirty="0" smtClean="0">
                <a:solidFill>
                  <a:schemeClr val="bg1"/>
                </a:solidFill>
                <a:effectLst>
                  <a:glow rad="101600">
                    <a:srgbClr val="422100">
                      <a:alpha val="60000"/>
                    </a:srgbClr>
                  </a:glow>
                  <a:outerShdw blurRad="38100" dist="38100" dir="2700000" algn="tl">
                    <a:srgbClr val="000000">
                      <a:alpha val="43137"/>
                    </a:srgbClr>
                  </a:outerShdw>
                </a:effectLst>
                <a:latin typeface="Arial Narrow" panose="020B0606020202030204" pitchFamily="34" charset="0"/>
              </a:rPr>
              <a:t>Luego </a:t>
            </a:r>
            <a:r>
              <a:rPr lang="es-PE" sz="2000" b="1" i="1" dirty="0">
                <a:solidFill>
                  <a:schemeClr val="bg1"/>
                </a:solidFill>
                <a:effectLst>
                  <a:glow rad="101600">
                    <a:srgbClr val="422100">
                      <a:alpha val="60000"/>
                    </a:srgbClr>
                  </a:glow>
                  <a:outerShdw blurRad="38100" dist="38100" dir="2700000" algn="tl">
                    <a:srgbClr val="000000">
                      <a:alpha val="43137"/>
                    </a:srgbClr>
                  </a:outerShdw>
                </a:effectLst>
                <a:latin typeface="Arial Narrow" panose="020B0606020202030204" pitchFamily="34" charset="0"/>
              </a:rPr>
              <a:t>de un tiempo de oración personal, podemos compartir en voz alta nuestra oración, siempre dirigiéndonos a Dios mediante la alabanza, la acción de gracias o la súplica confiada.</a:t>
            </a:r>
            <a:endParaRPr lang="es-PE" sz="2000" b="1" i="1" dirty="0" smtClean="0">
              <a:solidFill>
                <a:schemeClr val="bg1"/>
              </a:solidFill>
              <a:effectLst>
                <a:glow rad="101600">
                  <a:srgbClr val="422100">
                    <a:alpha val="60000"/>
                  </a:srgb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6295507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10">
                                            <p:txEl>
                                              <p:pRg st="0" end="0"/>
                                            </p:txEl>
                                          </p:spTgt>
                                        </p:tgtEl>
                                      </p:cBhvr>
                                    </p:animEffect>
                                    <p:set>
                                      <p:cBhvr>
                                        <p:cTn id="14"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0"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70" y="461883"/>
            <a:ext cx="8174133" cy="5887402"/>
          </a:xfrm>
          <a:prstGeom prst="rect">
            <a:avLst/>
          </a:prstGeom>
        </p:spPr>
      </p:pic>
      <p:sp>
        <p:nvSpPr>
          <p:cNvPr id="1025" name="Rectangle 1"/>
          <p:cNvSpPr>
            <a:spLocks noChangeArrowheads="1"/>
          </p:cNvSpPr>
          <p:nvPr/>
        </p:nvSpPr>
        <p:spPr bwMode="auto">
          <a:xfrm>
            <a:off x="570623" y="461883"/>
            <a:ext cx="826688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_tradnl" sz="2400" b="1" u="sng" dirty="0">
                <a:solidFill>
                  <a:srgbClr val="FFFF00"/>
                </a:solidFill>
                <a:effectLst>
                  <a:glow rad="101600">
                    <a:srgbClr val="320000">
                      <a:alpha val="40000"/>
                    </a:srgbClr>
                  </a:glow>
                  <a:outerShdw blurRad="50800" dist="38100" algn="l" rotWithShape="0">
                    <a:prstClr val="black"/>
                  </a:outerShdw>
                </a:effectLst>
                <a:latin typeface="Arial Narrow" pitchFamily="34" charset="0"/>
                <a:ea typeface="Times New Roman" pitchFamily="18" charset="0"/>
                <a:cs typeface="Tahoma" pitchFamily="34" charset="0"/>
              </a:rPr>
              <a:t>Ambientación</a:t>
            </a:r>
            <a:r>
              <a:rPr lang="es-ES_tradnl" sz="2400" b="1" dirty="0">
                <a:solidFill>
                  <a:srgbClr val="FFFF00"/>
                </a:solidFill>
                <a:effectLst>
                  <a:glow rad="101600">
                    <a:srgbClr val="320000">
                      <a:alpha val="40000"/>
                    </a:srgbClr>
                  </a:glow>
                  <a:outerShdw blurRad="50800" dist="38100" algn="l" rotWithShape="0">
                    <a:prstClr val="black"/>
                  </a:outerShdw>
                </a:effectLst>
                <a:latin typeface="Arial Narrow" pitchFamily="34" charset="0"/>
                <a:ea typeface="Times New Roman" pitchFamily="18" charset="0"/>
                <a:cs typeface="Tahoma" pitchFamily="34" charset="0"/>
              </a:rPr>
              <a:t>: </a:t>
            </a:r>
            <a:r>
              <a:rPr lang="es-ES_tradnl" sz="2400" dirty="0">
                <a:solidFill>
                  <a:srgbClr val="FFFF00"/>
                </a:solidFill>
                <a:effectLst>
                  <a:glow rad="101600">
                    <a:srgbClr val="320000">
                      <a:alpha val="40000"/>
                    </a:srgbClr>
                  </a:glow>
                  <a:outerShdw blurRad="50800" dist="38100" algn="l" rotWithShape="0">
                    <a:prstClr val="black"/>
                  </a:outerShdw>
                </a:effectLst>
                <a:latin typeface="Arial Narrow" pitchFamily="34" charset="0"/>
                <a:ea typeface="Times New Roman" pitchFamily="18" charset="0"/>
                <a:cs typeface="Tahoma" pitchFamily="34" charset="0"/>
              </a:rPr>
              <a:t>Imagen de Jesús. Camino de papel. </a:t>
            </a:r>
            <a:r>
              <a:rPr lang="es-ES_tradnl" sz="2400" i="1" u="sng" dirty="0">
                <a:solidFill>
                  <a:srgbClr val="FFFF00"/>
                </a:solidFill>
                <a:effectLst>
                  <a:glow rad="101600">
                    <a:srgbClr val="320000">
                      <a:alpha val="40000"/>
                    </a:srgbClr>
                  </a:glow>
                  <a:outerShdw blurRad="50800" dist="38100" algn="l" rotWithShape="0">
                    <a:prstClr val="black"/>
                  </a:outerShdw>
                </a:effectLst>
                <a:latin typeface="Arial Narrow" pitchFamily="34" charset="0"/>
                <a:ea typeface="Times New Roman" pitchFamily="18" charset="0"/>
                <a:cs typeface="Tahoma" pitchFamily="34" charset="0"/>
              </a:rPr>
              <a:t>Frase</a:t>
            </a:r>
            <a:r>
              <a:rPr lang="es-ES_tradnl" sz="2400" i="1" dirty="0">
                <a:solidFill>
                  <a:srgbClr val="FFFF00"/>
                </a:solidFill>
                <a:effectLst>
                  <a:glow rad="101600">
                    <a:srgbClr val="320000">
                      <a:alpha val="40000"/>
                    </a:srgbClr>
                  </a:glow>
                  <a:outerShdw blurRad="50800" dist="38100" algn="l" rotWithShape="0">
                    <a:prstClr val="black"/>
                  </a:outerShdw>
                </a:effectLst>
                <a:latin typeface="Arial Narrow" pitchFamily="34" charset="0"/>
                <a:ea typeface="Times New Roman" pitchFamily="18" charset="0"/>
                <a:cs typeface="Tahoma" pitchFamily="34" charset="0"/>
              </a:rPr>
              <a:t>: Sígueme.</a:t>
            </a:r>
          </a:p>
          <a:p>
            <a:pPr fontAlgn="base">
              <a:spcBef>
                <a:spcPct val="0"/>
              </a:spcBef>
              <a:spcAft>
                <a:spcPct val="0"/>
              </a:spcAft>
            </a:pPr>
            <a:r>
              <a:rPr lang="es-PE" sz="2000" u="sng" dirty="0">
                <a:solidFill>
                  <a:srgbClr val="FFFF00"/>
                </a:solidFill>
                <a:effectLst>
                  <a:glow rad="101600">
                    <a:srgbClr val="320000">
                      <a:alpha val="40000"/>
                    </a:srgbClr>
                  </a:glow>
                  <a:outerShdw blurRad="50800" dist="38100" algn="l" rotWithShape="0">
                    <a:prstClr val="black"/>
                  </a:outerShdw>
                </a:effectLst>
                <a:latin typeface="Arial" pitchFamily="34" charset="0"/>
                <a:cs typeface="Arial" pitchFamily="34" charset="0"/>
              </a:rPr>
              <a:t>Cantos sugeridos</a:t>
            </a:r>
            <a:r>
              <a:rPr lang="es-PE" sz="2000" dirty="0">
                <a:solidFill>
                  <a:srgbClr val="FFFF00"/>
                </a:solidFill>
                <a:effectLst>
                  <a:glow rad="101600">
                    <a:srgbClr val="320000">
                      <a:alpha val="40000"/>
                    </a:srgbClr>
                  </a:glow>
                  <a:outerShdw blurRad="50800" dist="38100" algn="l" rotWithShape="0">
                    <a:prstClr val="black"/>
                  </a:outerShdw>
                </a:effectLst>
                <a:latin typeface="Arial" pitchFamily="34" charset="0"/>
                <a:cs typeface="Arial" pitchFamily="34" charset="0"/>
              </a:rPr>
              <a:t>: Jesús te seguiré;  A quién enviaré</a:t>
            </a:r>
          </a:p>
          <a:p>
            <a:pPr fontAlgn="base">
              <a:spcBef>
                <a:spcPct val="0"/>
              </a:spcBef>
              <a:spcAft>
                <a:spcPct val="0"/>
              </a:spcAft>
            </a:pPr>
            <a:endParaRPr lang="es-PE" sz="2000" dirty="0">
              <a:solidFill>
                <a:srgbClr val="FFFF00"/>
              </a:solidFill>
              <a:effectLst>
                <a:glow rad="101600">
                  <a:srgbClr val="320000">
                    <a:alpha val="40000"/>
                  </a:srgbClr>
                </a:glow>
                <a:outerShdw blurRad="50800" dist="38100" algn="l" rotWithShape="0">
                  <a:prstClr val="black"/>
                </a:outerShdw>
              </a:effectLst>
              <a:latin typeface="Arial" pitchFamily="34" charset="0"/>
              <a:cs typeface="Arial" pitchFamily="34" charset="0"/>
            </a:endParaRPr>
          </a:p>
        </p:txBody>
      </p:sp>
      <p:sp>
        <p:nvSpPr>
          <p:cNvPr id="2" name="Rectángulo 1"/>
          <p:cNvSpPr/>
          <p:nvPr/>
        </p:nvSpPr>
        <p:spPr>
          <a:xfrm>
            <a:off x="3257340" y="5375181"/>
            <a:ext cx="3470887" cy="707886"/>
          </a:xfrm>
          <a:prstGeom prst="rect">
            <a:avLst/>
          </a:prstGeom>
        </p:spPr>
        <p:txBody>
          <a:bodyPr vert="horz" wrap="square">
            <a:spAutoFit/>
          </a:bodyPr>
          <a:lstStyle/>
          <a:p>
            <a:pPr fontAlgn="base">
              <a:spcBef>
                <a:spcPct val="0"/>
              </a:spcBef>
              <a:spcAft>
                <a:spcPct val="0"/>
              </a:spcAft>
            </a:pPr>
            <a:r>
              <a:rPr lang="es-ES_tradnl" sz="4000" b="1" i="1" dirty="0">
                <a:solidFill>
                  <a:srgbClr val="FFFF00"/>
                </a:solidFill>
                <a:effectLst>
                  <a:glow rad="114300">
                    <a:srgbClr val="320000">
                      <a:alpha val="37000"/>
                    </a:srgbClr>
                  </a:glow>
                  <a:outerShdw blurRad="50800" dist="38100" algn="l" rotWithShape="0">
                    <a:prstClr val="black"/>
                  </a:outerShdw>
                </a:effectLst>
                <a:latin typeface="Rockwell Extra Bold" panose="02060903040505020403" pitchFamily="18" charset="0"/>
                <a:ea typeface="Times New Roman" pitchFamily="18" charset="0"/>
                <a:cs typeface="Tahoma" pitchFamily="34" charset="0"/>
              </a:rPr>
              <a:t>Sígueme</a:t>
            </a:r>
            <a:endParaRPr lang="es-PE" sz="3600" b="1" dirty="0">
              <a:solidFill>
                <a:srgbClr val="FFFF00"/>
              </a:solidFill>
              <a:effectLst>
                <a:glow rad="114300">
                  <a:srgbClr val="320000">
                    <a:alpha val="37000"/>
                  </a:srgbClr>
                </a:glow>
                <a:outerShdw blurRad="50800" dist="38100" algn="l" rotWithShape="0">
                  <a:prstClr val="black"/>
                </a:outerShdw>
              </a:effectLst>
              <a:latin typeface="Rockwell Extra Bold" panose="02060903040505020403" pitchFamily="18" charset="0"/>
              <a:cs typeface="Arial" pitchFamily="34" charset="0"/>
            </a:endParaRPr>
          </a:p>
        </p:txBody>
      </p:sp>
    </p:spTree>
    <p:extLst>
      <p:ext uri="{BB962C8B-B14F-4D97-AF65-F5344CB8AC3E}">
        <p14:creationId xmlns:p14="http://schemas.microsoft.com/office/powerpoint/2010/main" val="3464641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025"/>
                                        </p:tgtEl>
                                        <p:attrNameLst>
                                          <p:attrName>style.visibility</p:attrName>
                                        </p:attrNameLst>
                                      </p:cBhvr>
                                      <p:to>
                                        <p:strVal val="visible"/>
                                      </p:to>
                                    </p:set>
                                    <p:anim calcmode="lin" valueType="num">
                                      <p:cBhvr>
                                        <p:cTn id="7" dur="1750" fill="hold"/>
                                        <p:tgtEl>
                                          <p:spTgt spid="1025"/>
                                        </p:tgtEl>
                                        <p:attrNameLst>
                                          <p:attrName>ppt_w</p:attrName>
                                        </p:attrNameLst>
                                      </p:cBhvr>
                                      <p:tavLst>
                                        <p:tav tm="0">
                                          <p:val>
                                            <p:fltVal val="0"/>
                                          </p:val>
                                        </p:tav>
                                        <p:tav tm="100000">
                                          <p:val>
                                            <p:strVal val="#ppt_w"/>
                                          </p:val>
                                        </p:tav>
                                      </p:tavLst>
                                    </p:anim>
                                    <p:anim calcmode="lin" valueType="num">
                                      <p:cBhvr>
                                        <p:cTn id="8" dur="1750" fill="hold"/>
                                        <p:tgtEl>
                                          <p:spTgt spid="1025"/>
                                        </p:tgtEl>
                                        <p:attrNameLst>
                                          <p:attrName>ppt_h</p:attrName>
                                        </p:attrNameLst>
                                      </p:cBhvr>
                                      <p:tavLst>
                                        <p:tav tm="0">
                                          <p:val>
                                            <p:fltVal val="0"/>
                                          </p:val>
                                        </p:tav>
                                        <p:tav tm="100000">
                                          <p:val>
                                            <p:strVal val="#ppt_h"/>
                                          </p:val>
                                        </p:tav>
                                      </p:tavLst>
                                    </p:anim>
                                  </p:childTnLst>
                                </p:cTn>
                              </p:par>
                            </p:childTnLst>
                          </p:cTn>
                        </p:par>
                        <p:par>
                          <p:cTn id="9" fill="hold">
                            <p:stCondLst>
                              <p:cond delay="57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1750" fill="hold"/>
                                        <p:tgtEl>
                                          <p:spTgt spid="2"/>
                                        </p:tgtEl>
                                        <p:attrNameLst>
                                          <p:attrName>ppt_w</p:attrName>
                                        </p:attrNameLst>
                                      </p:cBhvr>
                                      <p:tavLst>
                                        <p:tav tm="0">
                                          <p:val>
                                            <p:fltVal val="0"/>
                                          </p:val>
                                        </p:tav>
                                        <p:tav tm="100000">
                                          <p:val>
                                            <p:strVal val="#ppt_w"/>
                                          </p:val>
                                        </p:tav>
                                      </p:tavLst>
                                    </p:anim>
                                    <p:anim calcmode="lin" valueType="num">
                                      <p:cBhvr>
                                        <p:cTn id="13" dur="175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68" y="537225"/>
            <a:ext cx="8032661" cy="573478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171" name="Text Box 3"/>
          <p:cNvSpPr txBox="1">
            <a:spLocks noChangeArrowheads="1"/>
          </p:cNvSpPr>
          <p:nvPr/>
        </p:nvSpPr>
        <p:spPr bwMode="auto">
          <a:xfrm>
            <a:off x="605307" y="406920"/>
            <a:ext cx="2023311" cy="584775"/>
          </a:xfrm>
          <a:prstGeom prst="rect">
            <a:avLst/>
          </a:prstGeom>
          <a:noFill/>
          <a:ln w="9525">
            <a:noFill/>
            <a:miter lim="800000"/>
            <a:headEnd/>
            <a:tailEnd/>
          </a:ln>
          <a:effectLst>
            <a:outerShdw dist="35921" dir="2700000" algn="ctr" rotWithShape="0">
              <a:srgbClr val="FF072C"/>
            </a:outerShdw>
          </a:effectLst>
        </p:spPr>
        <p:txBody>
          <a:bodyPr wrap="none">
            <a:spAutoFit/>
          </a:bodyPr>
          <a:lstStyle/>
          <a:p>
            <a:pPr>
              <a:defRPr/>
            </a:pPr>
            <a:r>
              <a:rPr lang="ca-ES" sz="3200" b="1" i="1" dirty="0" err="1">
                <a:solidFill>
                  <a:srgbClr val="FFFF00"/>
                </a:solidFill>
                <a:latin typeface="Comic Sans MS" pitchFamily="66" charset="0"/>
              </a:rPr>
              <a:t>Salmo</a:t>
            </a:r>
            <a:r>
              <a:rPr lang="ca-ES" sz="3200" b="1" i="1" dirty="0">
                <a:solidFill>
                  <a:srgbClr val="FFFF00"/>
                </a:solidFill>
                <a:latin typeface="Comic Sans MS" pitchFamily="66" charset="0"/>
              </a:rPr>
              <a:t> 15</a:t>
            </a:r>
          </a:p>
        </p:txBody>
      </p:sp>
      <p:sp>
        <p:nvSpPr>
          <p:cNvPr id="7174" name="Rectangle 6"/>
          <p:cNvSpPr>
            <a:spLocks noChangeArrowheads="1"/>
          </p:cNvSpPr>
          <p:nvPr/>
        </p:nvSpPr>
        <p:spPr bwMode="auto">
          <a:xfrm>
            <a:off x="1294397" y="991695"/>
            <a:ext cx="6033681" cy="2246769"/>
          </a:xfrm>
          <a:prstGeom prst="rect">
            <a:avLst/>
          </a:prstGeom>
          <a:noFill/>
          <a:ln w="9525">
            <a:noFill/>
            <a:miter lim="800000"/>
            <a:headEnd/>
            <a:tailEnd/>
          </a:ln>
        </p:spPr>
        <p:txBody>
          <a:bodyPr wrap="square">
            <a:spAutoFit/>
          </a:bodyPr>
          <a:lstStyle/>
          <a:p>
            <a:pPr algn="ctr"/>
            <a:r>
              <a:rPr lang="ca-ES" sz="1400" i="1" dirty="0">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 </a:t>
            </a:r>
            <a:r>
              <a:rPr lang="ca-ES" sz="2800" i="1" dirty="0" err="1">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Protégeme</a:t>
            </a:r>
            <a:r>
              <a:rPr lang="ca-ES" sz="2800" i="1" dirty="0">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 </a:t>
            </a:r>
            <a:r>
              <a:rPr lang="ca-ES" sz="2800" i="1" dirty="0" err="1">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Dios</a:t>
            </a:r>
            <a:r>
              <a:rPr lang="ca-ES" sz="2800" i="1" dirty="0">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 </a:t>
            </a:r>
            <a:r>
              <a:rPr lang="ca-ES" sz="2800" i="1" dirty="0" err="1">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mío</a:t>
            </a:r>
            <a:r>
              <a:rPr lang="ca-ES" sz="2800" i="1" dirty="0">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 que me refugio en </a:t>
            </a:r>
            <a:r>
              <a:rPr lang="ca-ES" sz="2800" i="1" dirty="0" err="1">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ti</a:t>
            </a:r>
            <a:r>
              <a:rPr lang="ca-ES" sz="2800" i="1" dirty="0">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 </a:t>
            </a:r>
            <a:r>
              <a:rPr lang="ca-ES" sz="2800" i="1" dirty="0" err="1">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yo</a:t>
            </a:r>
            <a:r>
              <a:rPr lang="ca-ES" sz="2800" i="1" dirty="0">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 </a:t>
            </a:r>
            <a:r>
              <a:rPr lang="ca-ES" sz="2800" i="1" dirty="0" err="1">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digo</a:t>
            </a:r>
            <a:r>
              <a:rPr lang="ca-ES" sz="2800" i="1" dirty="0">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 al Señor:              “</a:t>
            </a:r>
            <a:r>
              <a:rPr lang="ca-ES" sz="2800" i="1" dirty="0" err="1">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Tú</a:t>
            </a:r>
            <a:r>
              <a:rPr lang="ca-ES" sz="2800" i="1" dirty="0">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 eres mi </a:t>
            </a:r>
            <a:r>
              <a:rPr lang="ca-ES" sz="2800" i="1" dirty="0" err="1">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bien</a:t>
            </a:r>
            <a:r>
              <a:rPr lang="ca-ES" sz="2800" i="1" dirty="0">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 El </a:t>
            </a:r>
            <a:r>
              <a:rPr lang="ca-ES" sz="2800" i="1" dirty="0" err="1">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Señor</a:t>
            </a:r>
            <a:r>
              <a:rPr lang="ca-ES" sz="2800" i="1" dirty="0">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 es la </a:t>
            </a:r>
            <a:r>
              <a:rPr lang="ca-ES" sz="2800" i="1" dirty="0" err="1">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parte</a:t>
            </a:r>
            <a:r>
              <a:rPr lang="ca-ES" sz="2800" i="1" dirty="0">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 de mi </a:t>
            </a:r>
            <a:r>
              <a:rPr lang="ca-ES" sz="2800" i="1" dirty="0" err="1">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herencia</a:t>
            </a:r>
            <a:r>
              <a:rPr lang="ca-ES" sz="2800" i="1" dirty="0">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 y mi copa; mi </a:t>
            </a:r>
            <a:r>
              <a:rPr lang="ca-ES" sz="2800" i="1" dirty="0" err="1">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suerte</a:t>
            </a:r>
            <a:r>
              <a:rPr lang="ca-ES" sz="2800" i="1" dirty="0">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 </a:t>
            </a:r>
            <a:r>
              <a:rPr lang="ca-ES" sz="2800" i="1" dirty="0" err="1">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está</a:t>
            </a:r>
            <a:r>
              <a:rPr lang="ca-ES" sz="2800" i="1" dirty="0">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 en tus </a:t>
            </a:r>
            <a:r>
              <a:rPr lang="ca-ES" sz="2800" i="1" dirty="0" err="1">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manos</a:t>
            </a:r>
            <a:r>
              <a:rPr lang="ca-ES" sz="2800" i="1" dirty="0">
                <a:solidFill>
                  <a:prstClr val="white"/>
                </a:solidFill>
                <a:effectLst>
                  <a:glow rad="101600">
                    <a:srgbClr val="663300">
                      <a:alpha val="60000"/>
                    </a:srgbClr>
                  </a:glow>
                  <a:outerShdw blurRad="38100" dist="38100" dir="2700000" algn="tl">
                    <a:srgbClr val="000000">
                      <a:alpha val="43137"/>
                    </a:srgbClr>
                  </a:outerShdw>
                </a:effectLst>
                <a:latin typeface="Comic Sans MS" pitchFamily="66" charset="0"/>
              </a:rPr>
              <a:t>.</a:t>
            </a:r>
          </a:p>
        </p:txBody>
      </p:sp>
      <p:sp>
        <p:nvSpPr>
          <p:cNvPr id="6" name="Rectangle 5"/>
          <p:cNvSpPr>
            <a:spLocks noChangeArrowheads="1"/>
          </p:cNvSpPr>
          <p:nvPr/>
        </p:nvSpPr>
        <p:spPr bwMode="auto">
          <a:xfrm>
            <a:off x="895922" y="5498068"/>
            <a:ext cx="7348486" cy="523220"/>
          </a:xfrm>
          <a:prstGeom prst="rect">
            <a:avLst/>
          </a:prstGeom>
          <a:noFill/>
          <a:ln w="9525">
            <a:noFill/>
            <a:miter lim="800000"/>
            <a:headEnd/>
            <a:tailEnd/>
          </a:ln>
        </p:spPr>
        <p:txBody>
          <a:bodyPr wrap="none">
            <a:spAutoFit/>
          </a:bodyPr>
          <a:lstStyle/>
          <a:p>
            <a:pPr algn="ctr"/>
            <a:r>
              <a:rPr lang="ca-ES" sz="2800" b="1" i="1" dirty="0" err="1">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Tú</a:t>
            </a:r>
            <a:r>
              <a:rPr lang="ca-ES" sz="2800" b="1" i="1" dirty="0">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 </a:t>
            </a:r>
            <a:r>
              <a:rPr lang="ca-ES" sz="2800" b="1" i="1" dirty="0" err="1">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Señor</a:t>
            </a:r>
            <a:r>
              <a:rPr lang="ca-ES" sz="2800" b="1" i="1" dirty="0">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 eres la </a:t>
            </a:r>
            <a:r>
              <a:rPr lang="ca-ES" sz="2800" b="1" i="1" dirty="0" err="1">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parte</a:t>
            </a:r>
            <a:r>
              <a:rPr lang="ca-ES" sz="2800" b="1" i="1" dirty="0">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 de mi </a:t>
            </a:r>
            <a:r>
              <a:rPr lang="ca-ES" sz="2800" b="1" i="1" dirty="0" err="1">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heredad</a:t>
            </a:r>
            <a:r>
              <a:rPr lang="ca-ES" sz="2800" b="1" i="1" dirty="0">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a:t>
            </a:r>
          </a:p>
        </p:txBody>
      </p:sp>
    </p:spTree>
    <p:extLst>
      <p:ext uri="{BB962C8B-B14F-4D97-AF65-F5344CB8AC3E}">
        <p14:creationId xmlns:p14="http://schemas.microsoft.com/office/powerpoint/2010/main" val="4891676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7174"/>
                                        </p:tgtEl>
                                        <p:attrNameLst>
                                          <p:attrName>style.visibility</p:attrName>
                                        </p:attrNameLst>
                                      </p:cBhvr>
                                      <p:to>
                                        <p:strVal val="visible"/>
                                      </p:to>
                                    </p:set>
                                    <p:anim calcmode="lin" valueType="num">
                                      <p:cBhvr>
                                        <p:cTn id="7" dur="250" fill="hold"/>
                                        <p:tgtEl>
                                          <p:spTgt spid="7174"/>
                                        </p:tgtEl>
                                        <p:attrNameLst>
                                          <p:attrName>ppt_w</p:attrName>
                                        </p:attrNameLst>
                                      </p:cBhvr>
                                      <p:tavLst>
                                        <p:tav tm="0">
                                          <p:val>
                                            <p:fltVal val="0"/>
                                          </p:val>
                                        </p:tav>
                                        <p:tav tm="100000">
                                          <p:val>
                                            <p:strVal val="#ppt_w"/>
                                          </p:val>
                                        </p:tav>
                                      </p:tavLst>
                                    </p:anim>
                                    <p:anim calcmode="lin" valueType="num">
                                      <p:cBhvr>
                                        <p:cTn id="8" dur="250" fill="hold"/>
                                        <p:tgtEl>
                                          <p:spTgt spid="7174"/>
                                        </p:tgtEl>
                                        <p:attrNameLst>
                                          <p:attrName>ppt_h</p:attrName>
                                        </p:attrNameLst>
                                      </p:cBhvr>
                                      <p:tavLst>
                                        <p:tav tm="0">
                                          <p:val>
                                            <p:fltVal val="0"/>
                                          </p:val>
                                        </p:tav>
                                        <p:tav tm="100000">
                                          <p:val>
                                            <p:strVal val="#ppt_h"/>
                                          </p:val>
                                        </p:tav>
                                      </p:tavLst>
                                    </p:anim>
                                    <p:anim calcmode="lin" valueType="num">
                                      <p:cBhvr>
                                        <p:cTn id="9" dur="250" fill="hold"/>
                                        <p:tgtEl>
                                          <p:spTgt spid="7174"/>
                                        </p:tgtEl>
                                        <p:attrNameLst>
                                          <p:attrName>ppt_x</p:attrName>
                                        </p:attrNameLst>
                                      </p:cBhvr>
                                      <p:tavLst>
                                        <p:tav tm="0">
                                          <p:val>
                                            <p:fltVal val="0.5"/>
                                          </p:val>
                                        </p:tav>
                                        <p:tav tm="100000">
                                          <p:val>
                                            <p:strVal val="#ppt_x"/>
                                          </p:val>
                                        </p:tav>
                                      </p:tavLst>
                                    </p:anim>
                                    <p:anim calcmode="lin" valueType="num">
                                      <p:cBhvr>
                                        <p:cTn id="10" dur="250" fill="hold"/>
                                        <p:tgtEl>
                                          <p:spTgt spid="7174"/>
                                        </p:tgtEl>
                                        <p:attrNameLst>
                                          <p:attrName>ppt_y</p:attrName>
                                        </p:attrNameLst>
                                      </p:cBhvr>
                                      <p:tavLst>
                                        <p:tav tm="0">
                                          <p:val>
                                            <p:fltVal val="0.5"/>
                                          </p:val>
                                        </p:tav>
                                        <p:tav tm="100000">
                                          <p:val>
                                            <p:strVal val="#ppt_y"/>
                                          </p:val>
                                        </p:tav>
                                      </p:tavLst>
                                    </p:anim>
                                  </p:childTnLst>
                                </p:cTn>
                              </p:par>
                            </p:childTnLst>
                          </p:cTn>
                        </p:par>
                        <p:par>
                          <p:cTn id="11" fill="hold">
                            <p:stCondLst>
                              <p:cond delay="1075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6"/>
                                        </p:tgtEl>
                                        <p:attrNameLst>
                                          <p:attrName>style.visibility</p:attrName>
                                        </p:attrNameLst>
                                      </p:cBhvr>
                                      <p:to>
                                        <p:strVal val="visible"/>
                                      </p:to>
                                    </p:set>
                                    <p:anim calcmode="lin" valueType="num">
                                      <p:cBhvr>
                                        <p:cTn id="14" dur="250" fill="hold"/>
                                        <p:tgtEl>
                                          <p:spTgt spid="6"/>
                                        </p:tgtEl>
                                        <p:attrNameLst>
                                          <p:attrName>ppt_w</p:attrName>
                                        </p:attrNameLst>
                                      </p:cBhvr>
                                      <p:tavLst>
                                        <p:tav tm="0">
                                          <p:val>
                                            <p:fltVal val="0"/>
                                          </p:val>
                                        </p:tav>
                                        <p:tav tm="100000">
                                          <p:val>
                                            <p:strVal val="#ppt_w"/>
                                          </p:val>
                                        </p:tav>
                                      </p:tavLst>
                                    </p:anim>
                                    <p:anim calcmode="lin" valueType="num">
                                      <p:cBhvr>
                                        <p:cTn id="15" dur="250" fill="hold"/>
                                        <p:tgtEl>
                                          <p:spTgt spid="6"/>
                                        </p:tgtEl>
                                        <p:attrNameLst>
                                          <p:attrName>ppt_h</p:attrName>
                                        </p:attrNameLst>
                                      </p:cBhvr>
                                      <p:tavLst>
                                        <p:tav tm="0">
                                          <p:val>
                                            <p:fltVal val="0"/>
                                          </p:val>
                                        </p:tav>
                                        <p:tav tm="100000">
                                          <p:val>
                                            <p:strVal val="#ppt_h"/>
                                          </p:val>
                                        </p:tav>
                                      </p:tavLst>
                                    </p:anim>
                                    <p:anim calcmode="lin" valueType="num">
                                      <p:cBhvr>
                                        <p:cTn id="16" dur="250" fill="hold"/>
                                        <p:tgtEl>
                                          <p:spTgt spid="6"/>
                                        </p:tgtEl>
                                        <p:attrNameLst>
                                          <p:attrName>ppt_x</p:attrName>
                                        </p:attrNameLst>
                                      </p:cBhvr>
                                      <p:tavLst>
                                        <p:tav tm="0">
                                          <p:val>
                                            <p:fltVal val="0.5"/>
                                          </p:val>
                                        </p:tav>
                                        <p:tav tm="100000">
                                          <p:val>
                                            <p:strVal val="#ppt_x"/>
                                          </p:val>
                                        </p:tav>
                                      </p:tavLst>
                                    </p:anim>
                                    <p:anim calcmode="lin" valueType="num">
                                      <p:cBhvr>
                                        <p:cTn id="17" dur="2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tengo siempre presente al seÃ±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19" y="539871"/>
            <a:ext cx="8048267" cy="5732140"/>
          </a:xfrm>
          <a:prstGeom prst="rect">
            <a:avLst/>
          </a:prstGeom>
          <a:noFill/>
          <a:extLst>
            <a:ext uri="{909E8E84-426E-40DD-AFC4-6F175D3DCCD1}">
              <a14:hiddenFill xmlns:a14="http://schemas.microsoft.com/office/drawing/2010/main">
                <a:solidFill>
                  <a:srgbClr val="FFFFFF"/>
                </a:solidFill>
              </a14:hiddenFill>
            </a:ext>
          </a:extLst>
        </p:spPr>
      </p:pic>
      <p:sp>
        <p:nvSpPr>
          <p:cNvPr id="9220" name="Rectangle 4"/>
          <p:cNvSpPr>
            <a:spLocks noChangeArrowheads="1"/>
          </p:cNvSpPr>
          <p:nvPr/>
        </p:nvSpPr>
        <p:spPr bwMode="auto">
          <a:xfrm>
            <a:off x="554819" y="525950"/>
            <a:ext cx="8175473" cy="2246769"/>
          </a:xfrm>
          <a:prstGeom prst="rect">
            <a:avLst/>
          </a:prstGeom>
          <a:noFill/>
          <a:ln w="9525">
            <a:noFill/>
            <a:miter lim="800000"/>
            <a:headEnd/>
            <a:tailEnd/>
          </a:ln>
        </p:spPr>
        <p:txBody>
          <a:bodyPr wrap="square">
            <a:spAutoFit/>
          </a:bodyPr>
          <a:lstStyle/>
          <a:p>
            <a:r>
              <a:rPr lang="ca-ES" sz="2800" b="1" i="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ca-ES" sz="2800" b="1" i="1" dirty="0" err="1">
                <a:solidFill>
                  <a:prstClr val="white"/>
                </a:solidFill>
                <a:effectLst>
                  <a:outerShdw blurRad="38100" dist="38100" dir="2700000" algn="tl">
                    <a:srgbClr val="000000">
                      <a:alpha val="43137"/>
                    </a:srgbClr>
                  </a:outerShdw>
                </a:effectLst>
                <a:latin typeface="Comic Sans MS" panose="030F0702030302020204" pitchFamily="66" charset="0"/>
              </a:rPr>
              <a:t>Bendeciré</a:t>
            </a:r>
            <a:r>
              <a:rPr lang="ca-ES" sz="2800" b="1" i="1" dirty="0">
                <a:solidFill>
                  <a:prstClr val="white"/>
                </a:solidFill>
                <a:effectLst>
                  <a:outerShdw blurRad="38100" dist="38100" dir="2700000" algn="tl">
                    <a:srgbClr val="000000">
                      <a:alpha val="43137"/>
                    </a:srgbClr>
                  </a:outerShdw>
                </a:effectLst>
                <a:latin typeface="Comic Sans MS" panose="030F0702030302020204" pitchFamily="66" charset="0"/>
              </a:rPr>
              <a:t> al Señor que me </a:t>
            </a:r>
            <a:r>
              <a:rPr lang="ca-ES" sz="2800" b="1" i="1" dirty="0" err="1">
                <a:solidFill>
                  <a:prstClr val="white"/>
                </a:solidFill>
                <a:effectLst>
                  <a:outerShdw blurRad="38100" dist="38100" dir="2700000" algn="tl">
                    <a:srgbClr val="000000">
                      <a:alpha val="43137"/>
                    </a:srgbClr>
                  </a:outerShdw>
                </a:effectLst>
                <a:latin typeface="Comic Sans MS" panose="030F0702030302020204" pitchFamily="66" charset="0"/>
              </a:rPr>
              <a:t>aconseja</a:t>
            </a:r>
            <a:r>
              <a:rPr lang="ca-ES" sz="2800" b="1" i="1" dirty="0">
                <a:solidFill>
                  <a:prstClr val="white"/>
                </a:solidFill>
                <a:effectLst>
                  <a:outerShdw blurRad="38100" dist="38100" dir="2700000" algn="tl">
                    <a:srgbClr val="000000">
                      <a:alpha val="43137"/>
                    </a:srgbClr>
                  </a:outerShdw>
                </a:effectLst>
                <a:latin typeface="Comic Sans MS" panose="030F0702030302020204" pitchFamily="66" charset="0"/>
              </a:rPr>
              <a:t>, hasta de </a:t>
            </a:r>
            <a:r>
              <a:rPr lang="ca-ES" sz="2800" b="1" i="1" dirty="0" err="1">
                <a:solidFill>
                  <a:prstClr val="white"/>
                </a:solidFill>
                <a:effectLst>
                  <a:outerShdw blurRad="38100" dist="38100" dir="2700000" algn="tl">
                    <a:srgbClr val="000000">
                      <a:alpha val="43137"/>
                    </a:srgbClr>
                  </a:outerShdw>
                </a:effectLst>
                <a:latin typeface="Comic Sans MS" panose="030F0702030302020204" pitchFamily="66" charset="0"/>
              </a:rPr>
              <a:t>noche</a:t>
            </a:r>
            <a:r>
              <a:rPr lang="ca-ES" sz="2800" b="1" i="1" dirty="0">
                <a:solidFill>
                  <a:prstClr val="white"/>
                </a:solidFill>
                <a:effectLst>
                  <a:outerShdw blurRad="38100" dist="38100" dir="2700000" algn="tl">
                    <a:srgbClr val="000000">
                      <a:alpha val="43137"/>
                    </a:srgbClr>
                  </a:outerShdw>
                </a:effectLst>
                <a:latin typeface="Comic Sans MS" panose="030F0702030302020204" pitchFamily="66" charset="0"/>
              </a:rPr>
              <a:t> me </a:t>
            </a:r>
            <a:r>
              <a:rPr lang="ca-ES" sz="2800" b="1" i="1" dirty="0" err="1">
                <a:solidFill>
                  <a:prstClr val="white"/>
                </a:solidFill>
                <a:effectLst>
                  <a:outerShdw blurRad="38100" dist="38100" dir="2700000" algn="tl">
                    <a:srgbClr val="000000">
                      <a:alpha val="43137"/>
                    </a:srgbClr>
                  </a:outerShdw>
                </a:effectLst>
                <a:latin typeface="Comic Sans MS" panose="030F0702030302020204" pitchFamily="66" charset="0"/>
              </a:rPr>
              <a:t>instruye</a:t>
            </a:r>
            <a:r>
              <a:rPr lang="ca-ES" sz="2800" b="1" i="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ca-ES" sz="2800" b="1" i="1" dirty="0" err="1">
                <a:solidFill>
                  <a:prstClr val="white"/>
                </a:solidFill>
                <a:effectLst>
                  <a:outerShdw blurRad="38100" dist="38100" dir="2700000" algn="tl">
                    <a:srgbClr val="000000">
                      <a:alpha val="43137"/>
                    </a:srgbClr>
                  </a:outerShdw>
                </a:effectLst>
                <a:latin typeface="Comic Sans MS" panose="030F0702030302020204" pitchFamily="66" charset="0"/>
              </a:rPr>
              <a:t>internamente</a:t>
            </a:r>
            <a:r>
              <a:rPr lang="ca-ES" sz="2800" b="1" i="1" dirty="0">
                <a:solidFill>
                  <a:prstClr val="white"/>
                </a:solidFill>
                <a:effectLst>
                  <a:outerShdw blurRad="38100" dist="38100" dir="2700000" algn="tl">
                    <a:srgbClr val="000000">
                      <a:alpha val="43137"/>
                    </a:srgbClr>
                  </a:outerShdw>
                </a:effectLst>
                <a:latin typeface="Comic Sans MS" panose="030F0702030302020204" pitchFamily="66" charset="0"/>
              </a:rPr>
              <a:t>. Tengo </a:t>
            </a:r>
            <a:r>
              <a:rPr lang="ca-ES" sz="2800" b="1" i="1" dirty="0" err="1">
                <a:solidFill>
                  <a:prstClr val="white"/>
                </a:solidFill>
                <a:effectLst>
                  <a:outerShdw blurRad="38100" dist="38100" dir="2700000" algn="tl">
                    <a:srgbClr val="000000">
                      <a:alpha val="43137"/>
                    </a:srgbClr>
                  </a:outerShdw>
                </a:effectLst>
                <a:latin typeface="Comic Sans MS" panose="030F0702030302020204" pitchFamily="66" charset="0"/>
              </a:rPr>
              <a:t>siempre</a:t>
            </a:r>
            <a:r>
              <a:rPr lang="ca-ES" sz="2800" b="1" i="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ca-ES" sz="2800" b="1" i="1" dirty="0" err="1">
                <a:solidFill>
                  <a:prstClr val="white"/>
                </a:solidFill>
                <a:effectLst>
                  <a:outerShdw blurRad="38100" dist="38100" dir="2700000" algn="tl">
                    <a:srgbClr val="000000">
                      <a:alpha val="43137"/>
                    </a:srgbClr>
                  </a:outerShdw>
                </a:effectLst>
                <a:latin typeface="Comic Sans MS" panose="030F0702030302020204" pitchFamily="66" charset="0"/>
              </a:rPr>
              <a:t>presente</a:t>
            </a:r>
            <a:r>
              <a:rPr lang="ca-ES" sz="2800" b="1" i="1" dirty="0">
                <a:solidFill>
                  <a:prstClr val="white"/>
                </a:solidFill>
                <a:effectLst>
                  <a:outerShdw blurRad="38100" dist="38100" dir="2700000" algn="tl">
                    <a:srgbClr val="000000">
                      <a:alpha val="43137"/>
                    </a:srgbClr>
                  </a:outerShdw>
                </a:effectLst>
                <a:latin typeface="Comic Sans MS" panose="030F0702030302020204" pitchFamily="66" charset="0"/>
              </a:rPr>
              <a:t> al </a:t>
            </a:r>
          </a:p>
          <a:p>
            <a:r>
              <a:rPr lang="ca-ES" sz="2800" b="1" i="1" dirty="0">
                <a:solidFill>
                  <a:prstClr val="white"/>
                </a:solidFill>
                <a:effectLst>
                  <a:outerShdw blurRad="38100" dist="38100" dir="2700000" algn="tl">
                    <a:srgbClr val="000000">
                      <a:alpha val="43137"/>
                    </a:srgbClr>
                  </a:outerShdw>
                </a:effectLst>
                <a:latin typeface="Comic Sans MS" panose="030F0702030302020204" pitchFamily="66" charset="0"/>
              </a:rPr>
              <a:t>Señor, con </a:t>
            </a:r>
            <a:r>
              <a:rPr lang="ca-ES" sz="2800" b="1" i="1" dirty="0" err="1">
                <a:solidFill>
                  <a:prstClr val="white"/>
                </a:solidFill>
                <a:effectLst>
                  <a:outerShdw blurRad="38100" dist="38100" dir="2700000" algn="tl">
                    <a:srgbClr val="000000">
                      <a:alpha val="43137"/>
                    </a:srgbClr>
                  </a:outerShdw>
                </a:effectLst>
                <a:latin typeface="Comic Sans MS" panose="030F0702030302020204" pitchFamily="66" charset="0"/>
              </a:rPr>
              <a:t>él</a:t>
            </a:r>
            <a:r>
              <a:rPr lang="ca-ES" sz="2800" b="1" i="1" dirty="0">
                <a:solidFill>
                  <a:prstClr val="white"/>
                </a:solidFill>
                <a:effectLst>
                  <a:outerShdw blurRad="38100" dist="38100" dir="2700000" algn="tl">
                    <a:srgbClr val="000000">
                      <a:alpha val="43137"/>
                    </a:srgbClr>
                  </a:outerShdw>
                </a:effectLst>
                <a:latin typeface="Comic Sans MS" panose="030F0702030302020204" pitchFamily="66" charset="0"/>
              </a:rPr>
              <a:t> a mi </a:t>
            </a:r>
          </a:p>
          <a:p>
            <a:r>
              <a:rPr lang="ca-ES" sz="2800" b="1" i="1" dirty="0" err="1">
                <a:solidFill>
                  <a:prstClr val="white"/>
                </a:solidFill>
                <a:effectLst>
                  <a:outerShdw blurRad="38100" dist="38100" dir="2700000" algn="tl">
                    <a:srgbClr val="000000">
                      <a:alpha val="43137"/>
                    </a:srgbClr>
                  </a:outerShdw>
                </a:effectLst>
                <a:latin typeface="Comic Sans MS" panose="030F0702030302020204" pitchFamily="66" charset="0"/>
              </a:rPr>
              <a:t>derecha</a:t>
            </a:r>
            <a:r>
              <a:rPr lang="ca-ES" sz="2800" b="1" i="1" dirty="0">
                <a:solidFill>
                  <a:prstClr val="white"/>
                </a:solidFill>
                <a:effectLst>
                  <a:outerShdw blurRad="38100" dist="38100" dir="2700000" algn="tl">
                    <a:srgbClr val="000000">
                      <a:alpha val="43137"/>
                    </a:srgbClr>
                  </a:outerShdw>
                </a:effectLst>
                <a:latin typeface="Comic Sans MS" panose="030F0702030302020204" pitchFamily="66" charset="0"/>
              </a:rPr>
              <a:t> no </a:t>
            </a:r>
            <a:r>
              <a:rPr lang="ca-ES" sz="2800" b="1" i="1" dirty="0" err="1">
                <a:solidFill>
                  <a:prstClr val="white"/>
                </a:solidFill>
                <a:effectLst>
                  <a:outerShdw blurRad="38100" dist="38100" dir="2700000" algn="tl">
                    <a:srgbClr val="000000">
                      <a:alpha val="43137"/>
                    </a:srgbClr>
                  </a:outerShdw>
                </a:effectLst>
                <a:latin typeface="Comic Sans MS" panose="030F0702030302020204" pitchFamily="66" charset="0"/>
              </a:rPr>
              <a:t>vacilaré</a:t>
            </a:r>
            <a:r>
              <a:rPr lang="ca-ES" sz="2800" b="1" i="1" dirty="0">
                <a:solidFill>
                  <a:prstClr val="white"/>
                </a:solidFill>
                <a:effectLst>
                  <a:outerShdw blurRad="38100" dist="38100" dir="2700000" algn="tl">
                    <a:srgbClr val="000000">
                      <a:alpha val="43137"/>
                    </a:srgbClr>
                  </a:outerShdw>
                </a:effectLst>
                <a:latin typeface="Comic Sans MS" panose="030F0702030302020204" pitchFamily="66" charset="0"/>
              </a:rPr>
              <a:t>.</a:t>
            </a:r>
          </a:p>
        </p:txBody>
      </p:sp>
      <p:sp>
        <p:nvSpPr>
          <p:cNvPr id="11" name="Rectangle 5"/>
          <p:cNvSpPr>
            <a:spLocks noChangeArrowheads="1"/>
          </p:cNvSpPr>
          <p:nvPr/>
        </p:nvSpPr>
        <p:spPr bwMode="auto">
          <a:xfrm>
            <a:off x="554819" y="5590080"/>
            <a:ext cx="7856638" cy="553998"/>
          </a:xfrm>
          <a:prstGeom prst="rect">
            <a:avLst/>
          </a:prstGeom>
          <a:noFill/>
          <a:ln w="9525">
            <a:noFill/>
            <a:miter lim="800000"/>
            <a:headEnd/>
            <a:tailEnd/>
          </a:ln>
        </p:spPr>
        <p:txBody>
          <a:bodyPr wrap="none">
            <a:spAutoFit/>
          </a:bodyPr>
          <a:lstStyle/>
          <a:p>
            <a:pPr algn="ctr"/>
            <a:r>
              <a:rPr lang="ca-ES" sz="3000" b="1" i="1" dirty="0" err="1">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Tú</a:t>
            </a:r>
            <a:r>
              <a:rPr lang="ca-ES" sz="3000" b="1" i="1" dirty="0">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 </a:t>
            </a:r>
            <a:r>
              <a:rPr lang="ca-ES" sz="3000" b="1" i="1" dirty="0" err="1">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Señor</a:t>
            </a:r>
            <a:r>
              <a:rPr lang="ca-ES" sz="3000" b="1" i="1" dirty="0">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 eres la </a:t>
            </a:r>
            <a:r>
              <a:rPr lang="ca-ES" sz="3000" b="1" i="1" dirty="0" err="1">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parte</a:t>
            </a:r>
            <a:r>
              <a:rPr lang="ca-ES" sz="3000" b="1" i="1" dirty="0">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 de mi </a:t>
            </a:r>
            <a:r>
              <a:rPr lang="ca-ES" sz="3000" b="1" i="1" dirty="0" err="1">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heredad</a:t>
            </a:r>
            <a:r>
              <a:rPr lang="ca-ES" sz="3000" b="1" i="1" dirty="0">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a:t>
            </a:r>
          </a:p>
        </p:txBody>
      </p:sp>
    </p:spTree>
    <p:extLst>
      <p:ext uri="{BB962C8B-B14F-4D97-AF65-F5344CB8AC3E}">
        <p14:creationId xmlns:p14="http://schemas.microsoft.com/office/powerpoint/2010/main" val="28403488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9220"/>
                                        </p:tgtEl>
                                        <p:attrNameLst>
                                          <p:attrName>style.visibility</p:attrName>
                                        </p:attrNameLst>
                                      </p:cBhvr>
                                      <p:to>
                                        <p:strVal val="visible"/>
                                      </p:to>
                                    </p:set>
                                    <p:anim calcmode="lin" valueType="num">
                                      <p:cBhvr>
                                        <p:cTn id="7" dur="250" fill="hold"/>
                                        <p:tgtEl>
                                          <p:spTgt spid="9220"/>
                                        </p:tgtEl>
                                        <p:attrNameLst>
                                          <p:attrName>ppt_w</p:attrName>
                                        </p:attrNameLst>
                                      </p:cBhvr>
                                      <p:tavLst>
                                        <p:tav tm="0">
                                          <p:val>
                                            <p:fltVal val="0"/>
                                          </p:val>
                                        </p:tav>
                                        <p:tav tm="100000">
                                          <p:val>
                                            <p:strVal val="#ppt_w"/>
                                          </p:val>
                                        </p:tav>
                                      </p:tavLst>
                                    </p:anim>
                                    <p:anim calcmode="lin" valueType="num">
                                      <p:cBhvr>
                                        <p:cTn id="8" dur="250" fill="hold"/>
                                        <p:tgtEl>
                                          <p:spTgt spid="9220"/>
                                        </p:tgtEl>
                                        <p:attrNameLst>
                                          <p:attrName>ppt_h</p:attrName>
                                        </p:attrNameLst>
                                      </p:cBhvr>
                                      <p:tavLst>
                                        <p:tav tm="0">
                                          <p:val>
                                            <p:fltVal val="0"/>
                                          </p:val>
                                        </p:tav>
                                        <p:tav tm="100000">
                                          <p:val>
                                            <p:strVal val="#ppt_h"/>
                                          </p:val>
                                        </p:tav>
                                      </p:tavLst>
                                    </p:anim>
                                    <p:anim calcmode="lin" valueType="num">
                                      <p:cBhvr>
                                        <p:cTn id="9" dur="250" fill="hold"/>
                                        <p:tgtEl>
                                          <p:spTgt spid="9220"/>
                                        </p:tgtEl>
                                        <p:attrNameLst>
                                          <p:attrName>ppt_x</p:attrName>
                                        </p:attrNameLst>
                                      </p:cBhvr>
                                      <p:tavLst>
                                        <p:tav tm="0">
                                          <p:val>
                                            <p:fltVal val="0.5"/>
                                          </p:val>
                                        </p:tav>
                                        <p:tav tm="100000">
                                          <p:val>
                                            <p:strVal val="#ppt_x"/>
                                          </p:val>
                                        </p:tav>
                                      </p:tavLst>
                                    </p:anim>
                                    <p:anim calcmode="lin" valueType="num">
                                      <p:cBhvr>
                                        <p:cTn id="10" dur="250" fill="hold"/>
                                        <p:tgtEl>
                                          <p:spTgt spid="9220"/>
                                        </p:tgtEl>
                                        <p:attrNameLst>
                                          <p:attrName>ppt_y</p:attrName>
                                        </p:attrNameLst>
                                      </p:cBhvr>
                                      <p:tavLst>
                                        <p:tav tm="0">
                                          <p:val>
                                            <p:fltVal val="0.5"/>
                                          </p:val>
                                        </p:tav>
                                        <p:tav tm="100000">
                                          <p:val>
                                            <p:strVal val="#ppt_y"/>
                                          </p:val>
                                        </p:tav>
                                      </p:tavLst>
                                    </p:anim>
                                  </p:childTnLst>
                                </p:cTn>
                              </p:par>
                            </p:childTnLst>
                          </p:cTn>
                        </p:par>
                        <p:par>
                          <p:cTn id="11" fill="hold">
                            <p:stCondLst>
                              <p:cond delay="725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250" fill="hold"/>
                                        <p:tgtEl>
                                          <p:spTgt spid="11"/>
                                        </p:tgtEl>
                                        <p:attrNameLst>
                                          <p:attrName>ppt_w</p:attrName>
                                        </p:attrNameLst>
                                      </p:cBhvr>
                                      <p:tavLst>
                                        <p:tav tm="0">
                                          <p:val>
                                            <p:fltVal val="0"/>
                                          </p:val>
                                        </p:tav>
                                        <p:tav tm="100000">
                                          <p:val>
                                            <p:strVal val="#ppt_w"/>
                                          </p:val>
                                        </p:tav>
                                      </p:tavLst>
                                    </p:anim>
                                    <p:anim calcmode="lin" valueType="num">
                                      <p:cBhvr>
                                        <p:cTn id="15" dur="250" fill="hold"/>
                                        <p:tgtEl>
                                          <p:spTgt spid="11"/>
                                        </p:tgtEl>
                                        <p:attrNameLst>
                                          <p:attrName>ppt_h</p:attrName>
                                        </p:attrNameLst>
                                      </p:cBhvr>
                                      <p:tavLst>
                                        <p:tav tm="0">
                                          <p:val>
                                            <p:fltVal val="0"/>
                                          </p:val>
                                        </p:tav>
                                        <p:tav tm="100000">
                                          <p:val>
                                            <p:strVal val="#ppt_h"/>
                                          </p:val>
                                        </p:tav>
                                      </p:tavLst>
                                    </p:anim>
                                    <p:anim calcmode="lin" valueType="num">
                                      <p:cBhvr>
                                        <p:cTn id="16" dur="250" fill="hold"/>
                                        <p:tgtEl>
                                          <p:spTgt spid="11"/>
                                        </p:tgtEl>
                                        <p:attrNameLst>
                                          <p:attrName>ppt_x</p:attrName>
                                        </p:attrNameLst>
                                      </p:cBhvr>
                                      <p:tavLst>
                                        <p:tav tm="0">
                                          <p:val>
                                            <p:fltVal val="0.5"/>
                                          </p:val>
                                        </p:tav>
                                        <p:tav tm="100000">
                                          <p:val>
                                            <p:strVal val="#ppt_x"/>
                                          </p:val>
                                        </p:tav>
                                      </p:tavLst>
                                    </p:anim>
                                    <p:anim calcmode="lin" valueType="num">
                                      <p:cBhvr>
                                        <p:cTn id="17" dur="25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12" y="397884"/>
            <a:ext cx="8240029" cy="5977157"/>
          </a:xfrm>
          <a:prstGeom prst="rect">
            <a:avLst/>
          </a:prstGeom>
        </p:spPr>
      </p:pic>
      <p:sp>
        <p:nvSpPr>
          <p:cNvPr id="5" name="Rectangle 3"/>
          <p:cNvSpPr>
            <a:spLocks noChangeArrowheads="1"/>
          </p:cNvSpPr>
          <p:nvPr/>
        </p:nvSpPr>
        <p:spPr bwMode="auto">
          <a:xfrm>
            <a:off x="1633268" y="5181913"/>
            <a:ext cx="5237331" cy="1077218"/>
          </a:xfrm>
          <a:prstGeom prst="rect">
            <a:avLst/>
          </a:prstGeom>
          <a:noFill/>
          <a:ln w="9525">
            <a:noFill/>
            <a:miter lim="800000"/>
            <a:headEnd/>
            <a:tailEnd/>
          </a:ln>
          <a:effectLst/>
        </p:spPr>
        <p:txBody>
          <a:bodyPr wrap="none">
            <a:spAutoFit/>
          </a:bodyPr>
          <a:lstStyle/>
          <a:p>
            <a:pPr>
              <a:defRPr/>
            </a:pPr>
            <a:r>
              <a:rPr lang="ca-ES" sz="3200" b="1" i="1" dirty="0" err="1">
                <a:ln w="6600">
                  <a:solidFill>
                    <a:srgbClr val="C0504D"/>
                  </a:solidFill>
                  <a:prstDash val="solid"/>
                </a:ln>
                <a:solidFill>
                  <a:srgbClr val="FFFF00"/>
                </a:solidFill>
                <a:effectLst>
                  <a:outerShdw blurRad="50800" dist="63500" algn="l" rotWithShape="0">
                    <a:prstClr val="black"/>
                  </a:outerShdw>
                </a:effectLst>
                <a:latin typeface="Comic Sans MS" pitchFamily="66" charset="0"/>
              </a:rPr>
              <a:t>Tú</a:t>
            </a:r>
            <a:r>
              <a:rPr lang="ca-ES" sz="3200" b="1" i="1" dirty="0">
                <a:ln w="6600">
                  <a:solidFill>
                    <a:srgbClr val="C0504D"/>
                  </a:solidFill>
                  <a:prstDash val="solid"/>
                </a:ln>
                <a:solidFill>
                  <a:srgbClr val="FFFF00"/>
                </a:solidFill>
                <a:effectLst>
                  <a:outerShdw blurRad="50800" dist="63500" algn="l" rotWithShape="0">
                    <a:prstClr val="black"/>
                  </a:outerShdw>
                </a:effectLst>
                <a:latin typeface="Comic Sans MS" pitchFamily="66" charset="0"/>
              </a:rPr>
              <a:t>, </a:t>
            </a:r>
            <a:r>
              <a:rPr lang="ca-ES" sz="3200" b="1" i="1" dirty="0" err="1">
                <a:ln w="6600">
                  <a:solidFill>
                    <a:srgbClr val="C0504D"/>
                  </a:solidFill>
                  <a:prstDash val="solid"/>
                </a:ln>
                <a:solidFill>
                  <a:srgbClr val="FFFF00"/>
                </a:solidFill>
                <a:effectLst>
                  <a:outerShdw blurRad="50800" dist="63500" algn="l" rotWithShape="0">
                    <a:prstClr val="black"/>
                  </a:outerShdw>
                </a:effectLst>
                <a:latin typeface="Comic Sans MS" pitchFamily="66" charset="0"/>
              </a:rPr>
              <a:t>Señor</a:t>
            </a:r>
            <a:r>
              <a:rPr lang="ca-ES" sz="3200" b="1" i="1" dirty="0">
                <a:ln w="6600">
                  <a:solidFill>
                    <a:srgbClr val="C0504D"/>
                  </a:solidFill>
                  <a:prstDash val="solid"/>
                </a:ln>
                <a:solidFill>
                  <a:srgbClr val="FFFF00"/>
                </a:solidFill>
                <a:effectLst>
                  <a:outerShdw blurRad="50800" dist="63500" algn="l" rotWithShape="0">
                    <a:prstClr val="black"/>
                  </a:outerShdw>
                </a:effectLst>
                <a:latin typeface="Comic Sans MS" pitchFamily="66" charset="0"/>
              </a:rPr>
              <a:t>, eres mi copa </a:t>
            </a:r>
            <a:br>
              <a:rPr lang="ca-ES" sz="3200" b="1" i="1" dirty="0">
                <a:ln w="6600">
                  <a:solidFill>
                    <a:srgbClr val="C0504D"/>
                  </a:solidFill>
                  <a:prstDash val="solid"/>
                </a:ln>
                <a:solidFill>
                  <a:srgbClr val="FFFF00"/>
                </a:solidFill>
                <a:effectLst>
                  <a:outerShdw blurRad="50800" dist="63500" algn="l" rotWithShape="0">
                    <a:prstClr val="black"/>
                  </a:outerShdw>
                </a:effectLst>
                <a:latin typeface="Comic Sans MS" pitchFamily="66" charset="0"/>
              </a:rPr>
            </a:br>
            <a:r>
              <a:rPr lang="ca-ES" sz="3200" b="1" i="1" dirty="0">
                <a:ln w="6600">
                  <a:solidFill>
                    <a:srgbClr val="C0504D"/>
                  </a:solidFill>
                  <a:prstDash val="solid"/>
                </a:ln>
                <a:solidFill>
                  <a:srgbClr val="FFFF00"/>
                </a:solidFill>
                <a:effectLst>
                  <a:outerShdw blurRad="50800" dist="63500" algn="l" rotWithShape="0">
                    <a:prstClr val="black"/>
                  </a:outerShdw>
                </a:effectLst>
                <a:latin typeface="Comic Sans MS" pitchFamily="66" charset="0"/>
              </a:rPr>
              <a:t>y el </a:t>
            </a:r>
            <a:r>
              <a:rPr lang="ca-ES" sz="3200" b="1" i="1" dirty="0" err="1">
                <a:ln w="6600">
                  <a:solidFill>
                    <a:srgbClr val="C0504D"/>
                  </a:solidFill>
                  <a:prstDash val="solid"/>
                </a:ln>
                <a:solidFill>
                  <a:srgbClr val="FFFF00"/>
                </a:solidFill>
                <a:effectLst>
                  <a:outerShdw blurRad="50800" dist="63500" algn="l" rotWithShape="0">
                    <a:prstClr val="black"/>
                  </a:outerShdw>
                </a:effectLst>
                <a:latin typeface="Comic Sans MS" pitchFamily="66" charset="0"/>
              </a:rPr>
              <a:t>lote</a:t>
            </a:r>
            <a:r>
              <a:rPr lang="ca-ES" sz="3200" b="1" i="1" dirty="0">
                <a:ln w="6600">
                  <a:solidFill>
                    <a:srgbClr val="C0504D"/>
                  </a:solidFill>
                  <a:prstDash val="solid"/>
                </a:ln>
                <a:solidFill>
                  <a:srgbClr val="FFFF00"/>
                </a:solidFill>
                <a:effectLst>
                  <a:outerShdw blurRad="50800" dist="63500" algn="l" rotWithShape="0">
                    <a:prstClr val="black"/>
                  </a:outerShdw>
                </a:effectLst>
                <a:latin typeface="Comic Sans MS" pitchFamily="66" charset="0"/>
              </a:rPr>
              <a:t> de mi </a:t>
            </a:r>
            <a:r>
              <a:rPr lang="ca-ES" sz="3200" b="1" i="1" dirty="0" err="1">
                <a:ln w="6600">
                  <a:solidFill>
                    <a:srgbClr val="C0504D"/>
                  </a:solidFill>
                  <a:prstDash val="solid"/>
                </a:ln>
                <a:solidFill>
                  <a:srgbClr val="FFFF00"/>
                </a:solidFill>
                <a:effectLst>
                  <a:outerShdw blurRad="50800" dist="63500" algn="l" rotWithShape="0">
                    <a:prstClr val="black"/>
                  </a:outerShdw>
                </a:effectLst>
                <a:latin typeface="Comic Sans MS" pitchFamily="66" charset="0"/>
              </a:rPr>
              <a:t>heredad</a:t>
            </a:r>
            <a:r>
              <a:rPr lang="ca-ES" sz="3200" b="1" i="1" dirty="0">
                <a:ln w="6600">
                  <a:solidFill>
                    <a:srgbClr val="C0504D"/>
                  </a:solidFill>
                  <a:prstDash val="solid"/>
                </a:ln>
                <a:solidFill>
                  <a:srgbClr val="FFFF00"/>
                </a:solidFill>
                <a:effectLst>
                  <a:outerShdw blurRad="50800" dist="63500" algn="l" rotWithShape="0">
                    <a:prstClr val="black"/>
                  </a:outerShdw>
                </a:effectLst>
                <a:latin typeface="Comic Sans MS" pitchFamily="66" charset="0"/>
              </a:rPr>
              <a:t>.</a:t>
            </a:r>
          </a:p>
        </p:txBody>
      </p:sp>
      <p:sp>
        <p:nvSpPr>
          <p:cNvPr id="4100" name="Rectangle 4"/>
          <p:cNvSpPr>
            <a:spLocks noChangeArrowheads="1"/>
          </p:cNvSpPr>
          <p:nvPr/>
        </p:nvSpPr>
        <p:spPr bwMode="auto">
          <a:xfrm>
            <a:off x="437883" y="397884"/>
            <a:ext cx="8255358" cy="1569660"/>
          </a:xfrm>
          <a:prstGeom prst="rect">
            <a:avLst/>
          </a:prstGeom>
          <a:noFill/>
          <a:ln w="9525">
            <a:noFill/>
            <a:miter lim="800000"/>
            <a:headEnd/>
            <a:tailEnd/>
          </a:ln>
          <a:effectLst/>
        </p:spPr>
        <p:txBody>
          <a:bodyPr wrap="square">
            <a:spAutoFit/>
          </a:bodyPr>
          <a:lstStyle/>
          <a:p>
            <a:pPr algn="ctr">
              <a:defRPr/>
            </a:pPr>
            <a:r>
              <a:rPr lang="ca-ES" sz="2400" b="1" i="1" dirty="0">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Por </a:t>
            </a:r>
            <a:r>
              <a:rPr lang="ca-ES" sz="2400" b="1" i="1" dirty="0" err="1">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eso</a:t>
            </a:r>
            <a:r>
              <a:rPr lang="ca-ES" sz="2400" b="1" i="1" dirty="0">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 se me alegra el </a:t>
            </a:r>
            <a:r>
              <a:rPr lang="ca-ES" sz="2400" b="1" i="1" dirty="0" err="1">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corazón</a:t>
            </a:r>
            <a:r>
              <a:rPr lang="ca-ES" sz="2400" b="1" i="1" dirty="0">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 se </a:t>
            </a:r>
            <a:r>
              <a:rPr lang="ca-ES" sz="2400" b="1" i="1" dirty="0" err="1">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gozan</a:t>
            </a:r>
            <a:r>
              <a:rPr lang="ca-ES" sz="2400" b="1" i="1" dirty="0">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 mis </a:t>
            </a:r>
            <a:r>
              <a:rPr lang="ca-ES" sz="2400" b="1" i="1" dirty="0" err="1">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entrañas</a:t>
            </a:r>
            <a:r>
              <a:rPr lang="ca-ES" sz="2400" b="1" i="1" dirty="0">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 y mi </a:t>
            </a:r>
            <a:r>
              <a:rPr lang="ca-ES" sz="2400" b="1" i="1" dirty="0" err="1">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carne</a:t>
            </a:r>
            <a:r>
              <a:rPr lang="ca-ES" sz="2400" b="1" i="1" dirty="0">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 descansa serena. </a:t>
            </a:r>
            <a:r>
              <a:rPr lang="ca-ES" sz="2400" b="1" i="1" dirty="0" err="1">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Porque</a:t>
            </a:r>
            <a:r>
              <a:rPr lang="ca-ES" sz="2400" b="1" i="1" dirty="0">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 no me </a:t>
            </a:r>
            <a:r>
              <a:rPr lang="ca-ES" sz="2400" b="1" i="1" dirty="0" err="1">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entregarás</a:t>
            </a:r>
            <a:r>
              <a:rPr lang="ca-ES" sz="2400" b="1" i="1" dirty="0">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 a la </a:t>
            </a:r>
            <a:r>
              <a:rPr lang="ca-ES" sz="2400" b="1" i="1" dirty="0" err="1">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muerte</a:t>
            </a:r>
            <a:r>
              <a:rPr lang="ca-ES" sz="2400" b="1" i="1" dirty="0">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 ni </a:t>
            </a:r>
            <a:r>
              <a:rPr lang="ca-ES" sz="2400" b="1" i="1" dirty="0" err="1">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dejarás</a:t>
            </a:r>
            <a:r>
              <a:rPr lang="ca-ES" sz="2400" b="1" i="1" dirty="0">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 a tu </a:t>
            </a:r>
            <a:r>
              <a:rPr lang="ca-ES" sz="2400" b="1" i="1" dirty="0" err="1">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fiel</a:t>
            </a:r>
            <a:r>
              <a:rPr lang="ca-ES" sz="2400" b="1" i="1" dirty="0">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 </a:t>
            </a:r>
            <a:r>
              <a:rPr lang="ca-ES" sz="2400" b="1" i="1" dirty="0" err="1">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conocer</a:t>
            </a:r>
            <a:r>
              <a:rPr lang="ca-ES" sz="2400" b="1" i="1" dirty="0">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 la </a:t>
            </a:r>
            <a:r>
              <a:rPr lang="ca-ES" sz="2400" b="1" i="1" dirty="0" err="1">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corrupción</a:t>
            </a:r>
            <a:r>
              <a:rPr lang="ca-ES" sz="2400" b="1" i="1" dirty="0">
                <a:solidFill>
                  <a:prstClr val="white"/>
                </a:solidFill>
                <a:effectLst>
                  <a:glow rad="63500">
                    <a:prstClr val="black">
                      <a:lumMod val="95000"/>
                      <a:lumOff val="5000"/>
                      <a:alpha val="40000"/>
                    </a:prstClr>
                  </a:glow>
                  <a:outerShdw blurRad="50800" dist="63500" algn="l" rotWithShape="0">
                    <a:prstClr val="black"/>
                  </a:outerShdw>
                </a:effectLst>
                <a:latin typeface="Comic Sans MS" panose="030F0702030302020204" pitchFamily="66" charset="0"/>
                <a:cs typeface="Times New Roman" pitchFamily="18" charset="0"/>
              </a:rPr>
              <a:t>.</a:t>
            </a:r>
          </a:p>
        </p:txBody>
      </p:sp>
    </p:spTree>
    <p:extLst>
      <p:ext uri="{BB962C8B-B14F-4D97-AF65-F5344CB8AC3E}">
        <p14:creationId xmlns:p14="http://schemas.microsoft.com/office/powerpoint/2010/main" val="303175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4100"/>
                                        </p:tgtEl>
                                        <p:attrNameLst>
                                          <p:attrName>style.visibility</p:attrName>
                                        </p:attrNameLst>
                                      </p:cBhvr>
                                      <p:to>
                                        <p:strVal val="visible"/>
                                      </p:to>
                                    </p:set>
                                    <p:anim calcmode="lin" valueType="num">
                                      <p:cBhvr>
                                        <p:cTn id="7" dur="250" fill="hold"/>
                                        <p:tgtEl>
                                          <p:spTgt spid="4100"/>
                                        </p:tgtEl>
                                        <p:attrNameLst>
                                          <p:attrName>ppt_w</p:attrName>
                                        </p:attrNameLst>
                                      </p:cBhvr>
                                      <p:tavLst>
                                        <p:tav tm="0">
                                          <p:val>
                                            <p:fltVal val="0"/>
                                          </p:val>
                                        </p:tav>
                                        <p:tav tm="100000">
                                          <p:val>
                                            <p:strVal val="#ppt_w"/>
                                          </p:val>
                                        </p:tav>
                                      </p:tavLst>
                                    </p:anim>
                                    <p:anim calcmode="lin" valueType="num">
                                      <p:cBhvr>
                                        <p:cTn id="8" dur="250" fill="hold"/>
                                        <p:tgtEl>
                                          <p:spTgt spid="4100"/>
                                        </p:tgtEl>
                                        <p:attrNameLst>
                                          <p:attrName>ppt_h</p:attrName>
                                        </p:attrNameLst>
                                      </p:cBhvr>
                                      <p:tavLst>
                                        <p:tav tm="0">
                                          <p:val>
                                            <p:fltVal val="0"/>
                                          </p:val>
                                        </p:tav>
                                        <p:tav tm="100000">
                                          <p:val>
                                            <p:strVal val="#ppt_h"/>
                                          </p:val>
                                        </p:tav>
                                      </p:tavLst>
                                    </p:anim>
                                    <p:anim calcmode="lin" valueType="num">
                                      <p:cBhvr>
                                        <p:cTn id="9" dur="250" fill="hold"/>
                                        <p:tgtEl>
                                          <p:spTgt spid="4100"/>
                                        </p:tgtEl>
                                        <p:attrNameLst>
                                          <p:attrName>ppt_x</p:attrName>
                                        </p:attrNameLst>
                                      </p:cBhvr>
                                      <p:tavLst>
                                        <p:tav tm="0">
                                          <p:val>
                                            <p:fltVal val="0.5"/>
                                          </p:val>
                                        </p:tav>
                                        <p:tav tm="100000">
                                          <p:val>
                                            <p:strVal val="#ppt_x"/>
                                          </p:val>
                                        </p:tav>
                                      </p:tavLst>
                                    </p:anim>
                                    <p:anim calcmode="lin" valueType="num">
                                      <p:cBhvr>
                                        <p:cTn id="10" dur="250" fill="hold"/>
                                        <p:tgtEl>
                                          <p:spTgt spid="4100"/>
                                        </p:tgtEl>
                                        <p:attrNameLst>
                                          <p:attrName>ppt_y</p:attrName>
                                        </p:attrNameLst>
                                      </p:cBhvr>
                                      <p:tavLst>
                                        <p:tav tm="0">
                                          <p:val>
                                            <p:fltVal val="0.5"/>
                                          </p:val>
                                        </p:tav>
                                        <p:tav tm="100000">
                                          <p:val>
                                            <p:strVal val="#ppt_y"/>
                                          </p:val>
                                        </p:tav>
                                      </p:tavLst>
                                    </p:anim>
                                  </p:childTnLst>
                                </p:cTn>
                              </p:par>
                            </p:childTnLst>
                          </p:cTn>
                        </p:par>
                        <p:par>
                          <p:cTn id="11" fill="hold">
                            <p:stCondLst>
                              <p:cond delay="90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fltVal val="0"/>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anim calcmode="lin" valueType="num">
                                      <p:cBhvr>
                                        <p:cTn id="16" dur="250" fill="hold"/>
                                        <p:tgtEl>
                                          <p:spTgt spid="5"/>
                                        </p:tgtEl>
                                        <p:attrNameLst>
                                          <p:attrName>ppt_x</p:attrName>
                                        </p:attrNameLst>
                                      </p:cBhvr>
                                      <p:tavLst>
                                        <p:tav tm="0">
                                          <p:val>
                                            <p:fltVal val="0.5"/>
                                          </p:val>
                                        </p:tav>
                                        <p:tav tm="100000">
                                          <p:val>
                                            <p:strVal val="#ppt_x"/>
                                          </p:val>
                                        </p:tav>
                                      </p:tavLst>
                                    </p:anim>
                                    <p:anim calcmode="lin" valueType="num">
                                      <p:cBhvr>
                                        <p:cTn id="17" dur="2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1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572" y="515155"/>
            <a:ext cx="7993758" cy="5769735"/>
          </a:xfrm>
          <a:prstGeom prst="rect">
            <a:avLst/>
          </a:prstGeom>
          <a:scene3d>
            <a:camera prst="orthographicFront"/>
            <a:lightRig rig="threePt" dir="t"/>
          </a:scene3d>
          <a:sp3d>
            <a:bevelT prst="slope"/>
          </a:sp3d>
        </p:spPr>
      </p:pic>
      <p:sp>
        <p:nvSpPr>
          <p:cNvPr id="5124" name="Rectangle 4"/>
          <p:cNvSpPr>
            <a:spLocks noChangeArrowheads="1"/>
          </p:cNvSpPr>
          <p:nvPr/>
        </p:nvSpPr>
        <p:spPr bwMode="auto">
          <a:xfrm>
            <a:off x="596451" y="515155"/>
            <a:ext cx="8071029" cy="1384995"/>
          </a:xfrm>
          <a:prstGeom prst="rect">
            <a:avLst/>
          </a:prstGeom>
          <a:noFill/>
          <a:ln w="9525">
            <a:noFill/>
            <a:miter lim="800000"/>
            <a:headEnd/>
            <a:tailEnd/>
          </a:ln>
        </p:spPr>
        <p:txBody>
          <a:bodyPr wrap="square">
            <a:spAutoFit/>
          </a:bodyPr>
          <a:lstStyle/>
          <a:p>
            <a:pPr algn="ctr"/>
            <a:r>
              <a:rPr lang="ca-ES" sz="1200" b="1" i="1" dirty="0">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 </a:t>
            </a:r>
            <a:r>
              <a:rPr lang="ca-ES" sz="2800" b="1" i="1" dirty="0">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Me </a:t>
            </a:r>
            <a:r>
              <a:rPr lang="ca-ES" sz="2800" b="1" i="1" dirty="0" err="1">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enseñarás</a:t>
            </a:r>
            <a:r>
              <a:rPr lang="ca-ES" sz="2800" b="1" i="1" dirty="0">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 el </a:t>
            </a:r>
            <a:r>
              <a:rPr lang="ca-ES" sz="2800" b="1" i="1" dirty="0" err="1">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sendero</a:t>
            </a:r>
            <a:r>
              <a:rPr lang="ca-ES" sz="2800" b="1" i="1" dirty="0">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 de la vida, me </a:t>
            </a:r>
            <a:r>
              <a:rPr lang="ca-ES" sz="2800" b="1" i="1" dirty="0" err="1">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saciarás</a:t>
            </a:r>
            <a:r>
              <a:rPr lang="ca-ES" sz="2800" b="1" i="1" dirty="0">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 de </a:t>
            </a:r>
            <a:r>
              <a:rPr lang="ca-ES" sz="2800" b="1" i="1" dirty="0" err="1">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gozo</a:t>
            </a:r>
            <a:r>
              <a:rPr lang="ca-ES" sz="2800" b="1" i="1" dirty="0">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 en tu presencia, de </a:t>
            </a:r>
            <a:r>
              <a:rPr lang="ca-ES" sz="2800" b="1" i="1" dirty="0" err="1">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alegría</a:t>
            </a:r>
            <a:r>
              <a:rPr lang="ca-ES" sz="2800" b="1" i="1" dirty="0">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 perpetua a tu </a:t>
            </a:r>
            <a:r>
              <a:rPr lang="ca-ES" sz="2800" b="1" i="1" dirty="0" err="1">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derecha</a:t>
            </a:r>
            <a:r>
              <a:rPr lang="ca-ES" sz="2800" b="1" i="1" dirty="0">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 </a:t>
            </a:r>
          </a:p>
        </p:txBody>
      </p:sp>
      <p:sp>
        <p:nvSpPr>
          <p:cNvPr id="9" name="Rectangle 3"/>
          <p:cNvSpPr>
            <a:spLocks noChangeArrowheads="1"/>
          </p:cNvSpPr>
          <p:nvPr/>
        </p:nvSpPr>
        <p:spPr bwMode="auto">
          <a:xfrm>
            <a:off x="5782614" y="2826127"/>
            <a:ext cx="2562896" cy="2554545"/>
          </a:xfrm>
          <a:prstGeom prst="rect">
            <a:avLst/>
          </a:prstGeom>
          <a:noFill/>
          <a:ln w="9525">
            <a:noFill/>
            <a:miter lim="800000"/>
            <a:headEnd/>
            <a:tailEnd/>
          </a:ln>
          <a:effectLst/>
        </p:spPr>
        <p:txBody>
          <a:bodyPr wrap="square">
            <a:spAutoFit/>
          </a:bodyPr>
          <a:lstStyle/>
          <a:p>
            <a:pPr algn="ctr">
              <a:defRPr/>
            </a:pPr>
            <a:r>
              <a:rPr lang="ca-ES" sz="3200" b="1" i="1" dirty="0" err="1">
                <a:ln w="6600">
                  <a:solidFill>
                    <a:srgbClr val="C0504D"/>
                  </a:solidFill>
                  <a:prstDash val="solid"/>
                </a:ln>
                <a:solidFill>
                  <a:srgbClr val="FFFF00"/>
                </a:solidFill>
                <a:effectLst>
                  <a:outerShdw blurRad="50800" dist="63500" algn="l" rotWithShape="0">
                    <a:prstClr val="black"/>
                  </a:outerShdw>
                </a:effectLst>
                <a:latin typeface="Comic Sans MS" pitchFamily="66" charset="0"/>
              </a:rPr>
              <a:t>Tú</a:t>
            </a:r>
            <a:r>
              <a:rPr lang="ca-ES" sz="3200" b="1" i="1" dirty="0">
                <a:ln w="6600">
                  <a:solidFill>
                    <a:srgbClr val="C0504D"/>
                  </a:solidFill>
                  <a:prstDash val="solid"/>
                </a:ln>
                <a:solidFill>
                  <a:srgbClr val="FFFF00"/>
                </a:solidFill>
                <a:effectLst>
                  <a:outerShdw blurRad="50800" dist="63500" algn="l" rotWithShape="0">
                    <a:prstClr val="black"/>
                  </a:outerShdw>
                </a:effectLst>
                <a:latin typeface="Comic Sans MS" pitchFamily="66" charset="0"/>
              </a:rPr>
              <a:t>, Señor, eres mi copa y el </a:t>
            </a:r>
            <a:r>
              <a:rPr lang="ca-ES" sz="3200" b="1" i="1" dirty="0" err="1">
                <a:ln w="6600">
                  <a:solidFill>
                    <a:srgbClr val="C0504D"/>
                  </a:solidFill>
                  <a:prstDash val="solid"/>
                </a:ln>
                <a:solidFill>
                  <a:srgbClr val="FFFF00"/>
                </a:solidFill>
                <a:effectLst>
                  <a:outerShdw blurRad="50800" dist="63500" algn="l" rotWithShape="0">
                    <a:prstClr val="black"/>
                  </a:outerShdw>
                </a:effectLst>
                <a:latin typeface="Comic Sans MS" pitchFamily="66" charset="0"/>
              </a:rPr>
              <a:t>lote</a:t>
            </a:r>
            <a:r>
              <a:rPr lang="ca-ES" sz="3200" b="1" i="1" dirty="0">
                <a:ln w="6600">
                  <a:solidFill>
                    <a:srgbClr val="C0504D"/>
                  </a:solidFill>
                  <a:prstDash val="solid"/>
                </a:ln>
                <a:solidFill>
                  <a:srgbClr val="FFFF00"/>
                </a:solidFill>
                <a:effectLst>
                  <a:outerShdw blurRad="50800" dist="63500" algn="l" rotWithShape="0">
                    <a:prstClr val="black"/>
                  </a:outerShdw>
                </a:effectLst>
                <a:latin typeface="Comic Sans MS" pitchFamily="66" charset="0"/>
              </a:rPr>
              <a:t> de mi </a:t>
            </a:r>
            <a:r>
              <a:rPr lang="ca-ES" sz="3200" b="1" i="1" dirty="0" err="1">
                <a:ln w="6600">
                  <a:solidFill>
                    <a:srgbClr val="C0504D"/>
                  </a:solidFill>
                  <a:prstDash val="solid"/>
                </a:ln>
                <a:solidFill>
                  <a:srgbClr val="FFFF00"/>
                </a:solidFill>
                <a:effectLst>
                  <a:outerShdw blurRad="50800" dist="63500" algn="l" rotWithShape="0">
                    <a:prstClr val="black"/>
                  </a:outerShdw>
                </a:effectLst>
                <a:latin typeface="Comic Sans MS" pitchFamily="66" charset="0"/>
              </a:rPr>
              <a:t>heredad</a:t>
            </a:r>
            <a:r>
              <a:rPr lang="ca-ES" sz="3200" b="1" i="1" dirty="0">
                <a:ln w="6600">
                  <a:solidFill>
                    <a:srgbClr val="C0504D"/>
                  </a:solidFill>
                  <a:prstDash val="solid"/>
                </a:ln>
                <a:solidFill>
                  <a:srgbClr val="FFFF00"/>
                </a:solidFill>
                <a:effectLst>
                  <a:outerShdw blurRad="50800" dist="63500" algn="l" rotWithShape="0">
                    <a:prstClr val="black"/>
                  </a:outerShdw>
                </a:effectLst>
                <a:latin typeface="Comic Sans MS" pitchFamily="66" charset="0"/>
              </a:rPr>
              <a:t>.</a:t>
            </a:r>
          </a:p>
        </p:txBody>
      </p:sp>
    </p:spTree>
    <p:extLst>
      <p:ext uri="{BB962C8B-B14F-4D97-AF65-F5344CB8AC3E}">
        <p14:creationId xmlns:p14="http://schemas.microsoft.com/office/powerpoint/2010/main" val="3174101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124"/>
                                        </p:tgtEl>
                                        <p:attrNameLst>
                                          <p:attrName>style.visibility</p:attrName>
                                        </p:attrNameLst>
                                      </p:cBhvr>
                                      <p:to>
                                        <p:strVal val="visible"/>
                                      </p:to>
                                    </p:set>
                                    <p:anim calcmode="lin" valueType="num">
                                      <p:cBhvr>
                                        <p:cTn id="7" dur="250" fill="hold"/>
                                        <p:tgtEl>
                                          <p:spTgt spid="5124"/>
                                        </p:tgtEl>
                                        <p:attrNameLst>
                                          <p:attrName>ppt_w</p:attrName>
                                        </p:attrNameLst>
                                      </p:cBhvr>
                                      <p:tavLst>
                                        <p:tav tm="0">
                                          <p:val>
                                            <p:fltVal val="0"/>
                                          </p:val>
                                        </p:tav>
                                        <p:tav tm="100000">
                                          <p:val>
                                            <p:strVal val="#ppt_w"/>
                                          </p:val>
                                        </p:tav>
                                      </p:tavLst>
                                    </p:anim>
                                    <p:anim calcmode="lin" valueType="num">
                                      <p:cBhvr>
                                        <p:cTn id="8" dur="250" fill="hold"/>
                                        <p:tgtEl>
                                          <p:spTgt spid="5124"/>
                                        </p:tgtEl>
                                        <p:attrNameLst>
                                          <p:attrName>ppt_h</p:attrName>
                                        </p:attrNameLst>
                                      </p:cBhvr>
                                      <p:tavLst>
                                        <p:tav tm="0">
                                          <p:val>
                                            <p:fltVal val="0"/>
                                          </p:val>
                                        </p:tav>
                                        <p:tav tm="100000">
                                          <p:val>
                                            <p:strVal val="#ppt_h"/>
                                          </p:val>
                                        </p:tav>
                                      </p:tavLst>
                                    </p:anim>
                                    <p:anim calcmode="lin" valueType="num">
                                      <p:cBhvr>
                                        <p:cTn id="9" dur="250" fill="hold"/>
                                        <p:tgtEl>
                                          <p:spTgt spid="5124"/>
                                        </p:tgtEl>
                                        <p:attrNameLst>
                                          <p:attrName>ppt_x</p:attrName>
                                        </p:attrNameLst>
                                      </p:cBhvr>
                                      <p:tavLst>
                                        <p:tav tm="0">
                                          <p:val>
                                            <p:fltVal val="0.5"/>
                                          </p:val>
                                        </p:tav>
                                        <p:tav tm="100000">
                                          <p:val>
                                            <p:strVal val="#ppt_x"/>
                                          </p:val>
                                        </p:tav>
                                      </p:tavLst>
                                    </p:anim>
                                    <p:anim calcmode="lin" valueType="num">
                                      <p:cBhvr>
                                        <p:cTn id="10" dur="250" fill="hold"/>
                                        <p:tgtEl>
                                          <p:spTgt spid="5124"/>
                                        </p:tgtEl>
                                        <p:attrNameLst>
                                          <p:attrName>ppt_y</p:attrName>
                                        </p:attrNameLst>
                                      </p:cBhvr>
                                      <p:tavLst>
                                        <p:tav tm="0">
                                          <p:val>
                                            <p:fltVal val="0.5"/>
                                          </p:val>
                                        </p:tav>
                                        <p:tav tm="100000">
                                          <p:val>
                                            <p:strVal val="#ppt_y"/>
                                          </p:val>
                                        </p:tav>
                                      </p:tavLst>
                                    </p:anim>
                                  </p:childTnLst>
                                </p:cTn>
                              </p:par>
                            </p:childTnLst>
                          </p:cTn>
                        </p:par>
                        <p:par>
                          <p:cTn id="11" fill="hold">
                            <p:stCondLst>
                              <p:cond delay="60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9"/>
                                        </p:tgtEl>
                                        <p:attrNameLst>
                                          <p:attrName>style.visibility</p:attrName>
                                        </p:attrNameLst>
                                      </p:cBhvr>
                                      <p:to>
                                        <p:strVal val="visible"/>
                                      </p:to>
                                    </p:set>
                                    <p:anim calcmode="lin" valueType="num">
                                      <p:cBhvr>
                                        <p:cTn id="14" dur="250" fill="hold"/>
                                        <p:tgtEl>
                                          <p:spTgt spid="9"/>
                                        </p:tgtEl>
                                        <p:attrNameLst>
                                          <p:attrName>ppt_w</p:attrName>
                                        </p:attrNameLst>
                                      </p:cBhvr>
                                      <p:tavLst>
                                        <p:tav tm="0">
                                          <p:val>
                                            <p:fltVal val="0"/>
                                          </p:val>
                                        </p:tav>
                                        <p:tav tm="100000">
                                          <p:val>
                                            <p:strVal val="#ppt_w"/>
                                          </p:val>
                                        </p:tav>
                                      </p:tavLst>
                                    </p:anim>
                                    <p:anim calcmode="lin" valueType="num">
                                      <p:cBhvr>
                                        <p:cTn id="15" dur="250" fill="hold"/>
                                        <p:tgtEl>
                                          <p:spTgt spid="9"/>
                                        </p:tgtEl>
                                        <p:attrNameLst>
                                          <p:attrName>ppt_h</p:attrName>
                                        </p:attrNameLst>
                                      </p:cBhvr>
                                      <p:tavLst>
                                        <p:tav tm="0">
                                          <p:val>
                                            <p:fltVal val="0"/>
                                          </p:val>
                                        </p:tav>
                                        <p:tav tm="100000">
                                          <p:val>
                                            <p:strVal val="#ppt_h"/>
                                          </p:val>
                                        </p:tav>
                                      </p:tavLst>
                                    </p:anim>
                                    <p:anim calcmode="lin" valueType="num">
                                      <p:cBhvr>
                                        <p:cTn id="16" dur="250" fill="hold"/>
                                        <p:tgtEl>
                                          <p:spTgt spid="9"/>
                                        </p:tgtEl>
                                        <p:attrNameLst>
                                          <p:attrName>ppt_x</p:attrName>
                                        </p:attrNameLst>
                                      </p:cBhvr>
                                      <p:tavLst>
                                        <p:tav tm="0">
                                          <p:val>
                                            <p:fltVal val="0.5"/>
                                          </p:val>
                                        </p:tav>
                                        <p:tav tm="100000">
                                          <p:val>
                                            <p:strVal val="#ppt_x"/>
                                          </p:val>
                                        </p:tav>
                                      </p:tavLst>
                                    </p:anim>
                                    <p:anim calcmode="lin" valueType="num">
                                      <p:cBhvr>
                                        <p:cTn id="17" dur="2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88" y="528714"/>
            <a:ext cx="8075056" cy="5756176"/>
          </a:xfrm>
          <a:prstGeom prst="rect">
            <a:avLst/>
          </a:prstGeom>
        </p:spPr>
      </p:pic>
      <p:sp>
        <p:nvSpPr>
          <p:cNvPr id="7" name="Rectángulo 6"/>
          <p:cNvSpPr/>
          <p:nvPr/>
        </p:nvSpPr>
        <p:spPr>
          <a:xfrm>
            <a:off x="2511380" y="652079"/>
            <a:ext cx="5988675" cy="1061829"/>
          </a:xfrm>
          <a:prstGeom prst="rect">
            <a:avLst/>
          </a:prstGeom>
          <a:ln>
            <a:noFill/>
          </a:ln>
        </p:spPr>
        <p:txBody>
          <a:bodyPr wrap="square">
            <a:spAutoFit/>
          </a:bodyPr>
          <a:lstStyle/>
          <a:p>
            <a:pPr marL="342900" indent="-342900" algn="ctr" fontAlgn="base">
              <a:spcBef>
                <a:spcPct val="20000"/>
              </a:spcBef>
              <a:spcAft>
                <a:spcPct val="0"/>
              </a:spcAft>
              <a:defRPr/>
            </a:pPr>
            <a:r>
              <a:rPr lang="es-ES_tradnl" sz="2100" u="sng" kern="0" dirty="0">
                <a:solidFill>
                  <a:srgbClr val="F2FC6A"/>
                </a:solidFill>
                <a:effectLst>
                  <a:glow rad="127000">
                    <a:srgbClr val="000000">
                      <a:satMod val="175000"/>
                      <a:alpha val="39000"/>
                    </a:srgbClr>
                  </a:glow>
                  <a:outerShdw blurRad="50800" dist="38100" algn="l" rotWithShape="0">
                    <a:prstClr val="black"/>
                  </a:outerShdw>
                </a:effectLst>
                <a:latin typeface="Comic Sans MS" panose="030F0702030302020204" pitchFamily="66" charset="0"/>
              </a:rPr>
              <a:t>Motivación</a:t>
            </a:r>
            <a:r>
              <a:rPr lang="es-ES_tradnl" sz="2100" kern="0" dirty="0">
                <a:solidFill>
                  <a:srgbClr val="F2FC6A"/>
                </a:solidFill>
                <a:effectLst>
                  <a:glow rad="127000">
                    <a:srgbClr val="000000">
                      <a:satMod val="175000"/>
                      <a:alpha val="39000"/>
                    </a:srgbClr>
                  </a:glow>
                  <a:outerShdw blurRad="50800" dist="38100" algn="l" rotWithShape="0">
                    <a:prstClr val="black"/>
                  </a:outerShdw>
                </a:effectLst>
                <a:latin typeface="Comic Sans MS" panose="030F0702030302020204" pitchFamily="66" charset="0"/>
              </a:rPr>
              <a:t>: San Vicente, en una conferencia habla sobre la vocación del misionero y de las exigencias del seguimiento: </a:t>
            </a:r>
          </a:p>
        </p:txBody>
      </p:sp>
      <p:sp>
        <p:nvSpPr>
          <p:cNvPr id="8" name="Rectángulo 7"/>
          <p:cNvSpPr/>
          <p:nvPr/>
        </p:nvSpPr>
        <p:spPr>
          <a:xfrm>
            <a:off x="689015" y="2041303"/>
            <a:ext cx="6645499" cy="4093428"/>
          </a:xfrm>
          <a:prstGeom prst="rect">
            <a:avLst/>
          </a:prstGeom>
          <a:ln>
            <a:noFill/>
          </a:ln>
        </p:spPr>
        <p:txBody>
          <a:bodyPr wrap="square">
            <a:spAutoFit/>
          </a:bodyPr>
          <a:lstStyle/>
          <a:p>
            <a:pPr marL="342900" indent="-342900" algn="just" fontAlgn="base">
              <a:spcBef>
                <a:spcPct val="20000"/>
              </a:spcBef>
              <a:spcAft>
                <a:spcPct val="0"/>
              </a:spcAft>
              <a:defRPr/>
            </a:pPr>
            <a:r>
              <a:rPr lang="es-ES_tradnl" sz="2000" i="1" kern="0" dirty="0">
                <a:solidFill>
                  <a:srgbClr val="FFFFFF"/>
                </a:solidFill>
                <a:effectLst>
                  <a:glow rad="127000">
                    <a:srgbClr val="000000">
                      <a:satMod val="175000"/>
                      <a:alpha val="39000"/>
                    </a:srgbClr>
                  </a:glow>
                  <a:outerShdw blurRad="50800" dist="38100" algn="l" rotWithShape="0">
                    <a:prstClr val="black"/>
                  </a:outerShdw>
                </a:effectLst>
                <a:latin typeface="Comic Sans MS" panose="030F0702030302020204" pitchFamily="66" charset="0"/>
              </a:rPr>
              <a:t>El estado de los misioneros es un estado conforme </a:t>
            </a:r>
            <a:r>
              <a:rPr lang="es-ES_tradnl" sz="2000" i="1" kern="0" dirty="0" smtClean="0">
                <a:solidFill>
                  <a:srgbClr val="FFFFFF"/>
                </a:solidFill>
                <a:effectLst>
                  <a:glow rad="127000">
                    <a:srgbClr val="000000">
                      <a:satMod val="175000"/>
                      <a:alpha val="39000"/>
                    </a:srgbClr>
                  </a:glow>
                  <a:outerShdw blurRad="50800" dist="38100" algn="l" rotWithShape="0">
                    <a:prstClr val="black"/>
                  </a:outerShdw>
                </a:effectLst>
                <a:latin typeface="Comic Sans MS" panose="030F0702030302020204" pitchFamily="66" charset="0"/>
              </a:rPr>
              <a:t>con </a:t>
            </a:r>
            <a:r>
              <a:rPr lang="es-ES_tradnl" sz="2000" i="1" kern="0" dirty="0">
                <a:solidFill>
                  <a:srgbClr val="FFFFFF"/>
                </a:solidFill>
                <a:effectLst>
                  <a:glow rad="127000">
                    <a:srgbClr val="000000">
                      <a:satMod val="175000"/>
                      <a:alpha val="39000"/>
                    </a:srgbClr>
                  </a:glow>
                  <a:outerShdw blurRad="50800" dist="38100" algn="l" rotWithShape="0">
                    <a:prstClr val="black"/>
                  </a:outerShdw>
                </a:effectLst>
                <a:latin typeface="Comic Sans MS" panose="030F0702030302020204" pitchFamily="66" charset="0"/>
              </a:rPr>
              <a:t>las máximas evangélicas, que consiste en dejarlo y abandonarlo todo, como los apóstoles, para seguir a Jesucristo y para hacer lo que conviene, a imitación suya. </a:t>
            </a:r>
            <a:r>
              <a:rPr lang="es-PE" sz="2000" i="1" kern="0" dirty="0">
                <a:solidFill>
                  <a:srgbClr val="FFFFFF"/>
                </a:solidFill>
                <a:effectLst>
                  <a:glow rad="127000">
                    <a:srgbClr val="000000">
                      <a:satMod val="175000"/>
                      <a:alpha val="39000"/>
                    </a:srgbClr>
                  </a:glow>
                  <a:outerShdw blurRad="50800" dist="38100" algn="l" rotWithShape="0">
                    <a:prstClr val="black"/>
                  </a:outerShdw>
                </a:effectLst>
                <a:latin typeface="Comic Sans MS" panose="030F0702030302020204" pitchFamily="66" charset="0"/>
              </a:rPr>
              <a:t>Así pues, como me decía una persona en cierta ocasión, solamente el diablo tiene que decir algo en contra de este estado; porque ¿acaso hay algo más propio de un cristiano que ir de aldea en aldea ayudando al pobre pueblo a salvarse, como ven que se hace, con tantas fatigas e incomodidades? Fíjense en esos hermanos nuestros que están trabajando ahora en un pueblo de la diócesis de </a:t>
            </a:r>
            <a:r>
              <a:rPr lang="es-PE" sz="2000" i="1" kern="0" dirty="0" err="1">
                <a:solidFill>
                  <a:srgbClr val="FFFFFF"/>
                </a:solidFill>
                <a:effectLst>
                  <a:glow rad="127000">
                    <a:srgbClr val="000000">
                      <a:satMod val="175000"/>
                      <a:alpha val="39000"/>
                    </a:srgbClr>
                  </a:glow>
                  <a:outerShdw blurRad="50800" dist="38100" algn="l" rotWithShape="0">
                    <a:prstClr val="black"/>
                  </a:outerShdw>
                </a:effectLst>
                <a:latin typeface="Comic Sans MS" panose="030F0702030302020204" pitchFamily="66" charset="0"/>
              </a:rPr>
              <a:t>Evreux</a:t>
            </a:r>
            <a:r>
              <a:rPr lang="es-PE" sz="2000" i="1" kern="0" dirty="0">
                <a:solidFill>
                  <a:srgbClr val="FFFFFF"/>
                </a:solidFill>
                <a:effectLst>
                  <a:glow rad="127000">
                    <a:srgbClr val="000000">
                      <a:satMod val="175000"/>
                      <a:alpha val="39000"/>
                    </a:srgbClr>
                  </a:glow>
                  <a:outerShdw blurRad="50800" dist="38100" algn="l" rotWithShape="0">
                    <a:prstClr val="black"/>
                  </a:outerShdw>
                </a:effectLst>
                <a:latin typeface="Comic Sans MS" panose="030F0702030302020204" pitchFamily="66" charset="0"/>
              </a:rPr>
              <a:t>, donde tienen que dormir sobre paja. </a:t>
            </a:r>
            <a:endParaRPr lang="es-PE" sz="2000" kern="0" dirty="0">
              <a:solidFill>
                <a:srgbClr val="FFFFFF"/>
              </a:solidFill>
              <a:effectLst>
                <a:glow rad="127000">
                  <a:srgbClr val="000000">
                    <a:satMod val="175000"/>
                    <a:alpha val="39000"/>
                  </a:srgbClr>
                </a:glow>
                <a:outerShdw blurRad="50800" dist="38100" algn="l" rotWithShape="0">
                  <a:prstClr val="black"/>
                </a:outerShdw>
              </a:effectLst>
              <a:latin typeface="Comic Sans MS" panose="030F0702030302020204" pitchFamily="66" charset="0"/>
            </a:endParaRPr>
          </a:p>
        </p:txBody>
      </p:sp>
      <p:sp>
        <p:nvSpPr>
          <p:cNvPr id="9" name="AutoShape 200"/>
          <p:cNvSpPr>
            <a:spLocks noChangeArrowheads="1"/>
          </p:cNvSpPr>
          <p:nvPr/>
        </p:nvSpPr>
        <p:spPr bwMode="auto">
          <a:xfrm>
            <a:off x="579546" y="632759"/>
            <a:ext cx="2060623" cy="932026"/>
          </a:xfrm>
          <a:prstGeom prst="roundRect">
            <a:avLst>
              <a:gd name="adj" fmla="val 16667"/>
            </a:avLst>
          </a:prstGeom>
          <a:solidFill>
            <a:srgbClr val="00B050"/>
          </a:solidFill>
          <a:ln w="12700">
            <a:solidFill>
              <a:srgbClr val="70AD47"/>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spcAft>
                <a:spcPts val="0"/>
              </a:spcAft>
            </a:pPr>
            <a:r>
              <a:rPr lang="es-ES_tradnl" sz="1400" b="1" dirty="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CONTEMPLATIO</a:t>
            </a:r>
            <a:endParaRPr lang="es-PE" sz="1400" b="1" dirty="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19050" algn="ctr">
              <a:spcAft>
                <a:spcPts val="0"/>
              </a:spcAft>
            </a:pPr>
            <a:r>
              <a:rPr lang="es-ES_tradnl" sz="1600" b="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¿Qué me lleva a hacer el texto?</a:t>
            </a:r>
            <a:endParaRPr lang="es-PE" sz="2400" dirty="0">
              <a:solidFill>
                <a:srgbClr val="88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8592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anim calcmode="lin" valueType="num">
                                      <p:cBhvr>
                                        <p:cTn id="9" dur="1750" fill="hold"/>
                                        <p:tgtEl>
                                          <p:spTgt spid="7"/>
                                        </p:tgtEl>
                                        <p:attrNameLst>
                                          <p:attrName>ppt_x</p:attrName>
                                        </p:attrNameLst>
                                      </p:cBhvr>
                                      <p:tavLst>
                                        <p:tav tm="0">
                                          <p:val>
                                            <p:fltVal val="0.5"/>
                                          </p:val>
                                        </p:tav>
                                        <p:tav tm="100000">
                                          <p:val>
                                            <p:strVal val="#ppt_x"/>
                                          </p:val>
                                        </p:tav>
                                      </p:tavLst>
                                    </p:anim>
                                    <p:anim calcmode="lin" valueType="num">
                                      <p:cBhvr>
                                        <p:cTn id="10" dur="1750" fill="hold"/>
                                        <p:tgtEl>
                                          <p:spTgt spid="7"/>
                                        </p:tgtEl>
                                        <p:attrNameLst>
                                          <p:attrName>ppt_y</p:attrName>
                                        </p:attrNameLst>
                                      </p:cBhvr>
                                      <p:tavLst>
                                        <p:tav tm="0">
                                          <p:val>
                                            <p:fltVal val="0.5"/>
                                          </p:val>
                                        </p:tav>
                                        <p:tav tm="100000">
                                          <p:val>
                                            <p:strVal val="#ppt_y"/>
                                          </p:val>
                                        </p:tav>
                                      </p:tavLst>
                                    </p:anim>
                                  </p:childTnLst>
                                </p:cTn>
                              </p:par>
                            </p:childTnLst>
                          </p:cTn>
                        </p:par>
                        <p:par>
                          <p:cTn id="11" fill="hold">
                            <p:stCondLst>
                              <p:cond delay="52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750" fill="hold"/>
                                        <p:tgtEl>
                                          <p:spTgt spid="8"/>
                                        </p:tgtEl>
                                        <p:attrNameLst>
                                          <p:attrName>ppt_w</p:attrName>
                                        </p:attrNameLst>
                                      </p:cBhvr>
                                      <p:tavLst>
                                        <p:tav tm="0">
                                          <p:val>
                                            <p:fltVal val="0"/>
                                          </p:val>
                                        </p:tav>
                                        <p:tav tm="100000">
                                          <p:val>
                                            <p:strVal val="#ppt_w"/>
                                          </p:val>
                                        </p:tav>
                                      </p:tavLst>
                                    </p:anim>
                                    <p:anim calcmode="lin" valueType="num">
                                      <p:cBhvr>
                                        <p:cTn id="15" dur="1750" fill="hold"/>
                                        <p:tgtEl>
                                          <p:spTgt spid="8"/>
                                        </p:tgtEl>
                                        <p:attrNameLst>
                                          <p:attrName>ppt_h</p:attrName>
                                        </p:attrNameLst>
                                      </p:cBhvr>
                                      <p:tavLst>
                                        <p:tav tm="0">
                                          <p:val>
                                            <p:fltVal val="0"/>
                                          </p:val>
                                        </p:tav>
                                        <p:tav tm="100000">
                                          <p:val>
                                            <p:strVal val="#ppt_h"/>
                                          </p:val>
                                        </p:tav>
                                      </p:tavLst>
                                    </p:anim>
                                    <p:anim calcmode="lin" valueType="num">
                                      <p:cBhvr>
                                        <p:cTn id="16" dur="1750" fill="hold"/>
                                        <p:tgtEl>
                                          <p:spTgt spid="8"/>
                                        </p:tgtEl>
                                        <p:attrNameLst>
                                          <p:attrName>ppt_x</p:attrName>
                                        </p:attrNameLst>
                                      </p:cBhvr>
                                      <p:tavLst>
                                        <p:tav tm="0">
                                          <p:val>
                                            <p:fltVal val="0.5"/>
                                          </p:val>
                                        </p:tav>
                                        <p:tav tm="100000">
                                          <p:val>
                                            <p:strVal val="#ppt_x"/>
                                          </p:val>
                                        </p:tav>
                                      </p:tavLst>
                                    </p:anim>
                                    <p:anim calcmode="lin" valueType="num">
                                      <p:cBhvr>
                                        <p:cTn id="17"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83" y="360745"/>
            <a:ext cx="8317348" cy="6129194"/>
          </a:xfrm>
          <a:prstGeom prst="rect">
            <a:avLst/>
          </a:prstGeom>
          <a:solidFill>
            <a:srgbClr val="FFFFFF">
              <a:shade val="85000"/>
            </a:srgbClr>
          </a:solidFill>
          <a:ln w="88900" cap="sq">
            <a:solidFill>
              <a:srgbClr val="F2DF9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2 Marcador de contenido"/>
          <p:cNvSpPr txBox="1">
            <a:spLocks/>
          </p:cNvSpPr>
          <p:nvPr/>
        </p:nvSpPr>
        <p:spPr>
          <a:xfrm>
            <a:off x="940158" y="823376"/>
            <a:ext cx="6336405" cy="5384237"/>
          </a:xfrm>
          <a:prstGeom prst="rect">
            <a:avLst/>
          </a:prstGeom>
          <a:noFill/>
          <a:effectLst>
            <a:softEdge rad="317500"/>
          </a:effectLst>
        </p:spPr>
        <p:txBody>
          <a:bodyPr/>
          <a:lstStyle/>
          <a:p>
            <a:pPr algn="ctr" fontAlgn="base">
              <a:spcAft>
                <a:spcPct val="0"/>
              </a:spcAft>
              <a:defRPr/>
            </a:pPr>
            <a:r>
              <a:rPr lang="es-PE" sz="2400" i="1" kern="0" dirty="0">
                <a:solidFill>
                  <a:srgbClr val="FFFFFF"/>
                </a:solidFill>
                <a:effectLst>
                  <a:glow rad="127000">
                    <a:srgbClr val="000000">
                      <a:satMod val="175000"/>
                      <a:alpha val="40000"/>
                    </a:srgbClr>
                  </a:glow>
                  <a:outerShdw blurRad="50800" dist="88900" algn="l" rotWithShape="0">
                    <a:prstClr val="black"/>
                  </a:outerShdw>
                </a:effectLst>
                <a:latin typeface="Arial Narrow" panose="020B0606020202030204" pitchFamily="34" charset="0"/>
                <a:cs typeface="Times New Roman" pitchFamily="18" charset="0"/>
              </a:rPr>
              <a:t>¿Y para qué? Para hacer que vayan las almas                al cielo mediante la instrucción y el sufrimiento. </a:t>
            </a:r>
          </a:p>
          <a:p>
            <a:pPr algn="ctr" fontAlgn="base">
              <a:spcAft>
                <a:spcPct val="0"/>
              </a:spcAft>
              <a:defRPr/>
            </a:pPr>
            <a:r>
              <a:rPr lang="es-PE" sz="2400" i="1" kern="0" dirty="0">
                <a:solidFill>
                  <a:srgbClr val="FFFFFF"/>
                </a:solidFill>
                <a:effectLst>
                  <a:glow rad="127000">
                    <a:srgbClr val="000000">
                      <a:satMod val="175000"/>
                      <a:alpha val="40000"/>
                    </a:srgbClr>
                  </a:glow>
                  <a:outerShdw blurRad="50800" dist="88900" algn="l" rotWithShape="0">
                    <a:prstClr val="black"/>
                  </a:outerShdw>
                </a:effectLst>
                <a:latin typeface="Arial Narrow" panose="020B0606020202030204" pitchFamily="34" charset="0"/>
                <a:cs typeface="Times New Roman" pitchFamily="18" charset="0"/>
              </a:rPr>
              <a:t>¿No está esto muy cerca de lo que vino a hacer nuestro Señor? Él ni siquiera tenía una piedra donde reposar su cabeza, e iba y venía de un sitio a otro para ganarle almas a Dios, hasta que murió por ellas. Ciertamente, no podía hacernos comprender mejor cuánto las quiere, ni convencernos con mayor eficacia para que no ahorráramos esfuerzos para instruirlas en su doctrina y lavarlas en la fuente de su preciosa sangre. Si queremos que nos conceda esta gracia, hemos de esforzarnos en la humildad, pues cuanto más humilde sea uno, más caritativo será con el prójimo.</a:t>
            </a:r>
            <a:r>
              <a:rPr lang="es-PE" sz="1600" i="1" kern="0" dirty="0">
                <a:solidFill>
                  <a:srgbClr val="FFFFFF"/>
                </a:solidFill>
                <a:effectLst>
                  <a:glow rad="127000">
                    <a:srgbClr val="000000">
                      <a:satMod val="175000"/>
                      <a:alpha val="40000"/>
                    </a:srgbClr>
                  </a:glow>
                  <a:outerShdw blurRad="50800" dist="88900" algn="l" rotWithShape="0">
                    <a:prstClr val="black"/>
                  </a:outerShdw>
                </a:effectLst>
                <a:latin typeface="Arial Narrow" panose="020B0606020202030204" pitchFamily="34" charset="0"/>
                <a:cs typeface="Times New Roman" pitchFamily="18" charset="0"/>
              </a:rPr>
              <a:t> (San Vicente de Paul XI,697)</a:t>
            </a:r>
          </a:p>
        </p:txBody>
      </p:sp>
    </p:spTree>
    <p:extLst>
      <p:ext uri="{BB962C8B-B14F-4D97-AF65-F5344CB8AC3E}">
        <p14:creationId xmlns:p14="http://schemas.microsoft.com/office/powerpoint/2010/main" val="20274372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628" y="552932"/>
            <a:ext cx="8001702" cy="5757716"/>
          </a:xfrm>
          <a:prstGeom prst="rect">
            <a:avLst/>
          </a:prstGeom>
        </p:spPr>
      </p:pic>
      <p:sp>
        <p:nvSpPr>
          <p:cNvPr id="2" name="Rectángulo 1"/>
          <p:cNvSpPr/>
          <p:nvPr/>
        </p:nvSpPr>
        <p:spPr>
          <a:xfrm>
            <a:off x="4056845" y="1427742"/>
            <a:ext cx="3747751" cy="3539430"/>
          </a:xfrm>
          <a:prstGeom prst="rect">
            <a:avLst/>
          </a:prstGeom>
        </p:spPr>
        <p:txBody>
          <a:bodyPr wrap="square">
            <a:spAutoFit/>
          </a:bodyPr>
          <a:lstStyle/>
          <a:p>
            <a:pPr algn="ctr"/>
            <a:r>
              <a:rPr lang="es-ES" sz="3200" b="1" dirty="0">
                <a:solidFill>
                  <a:srgbClr val="FFFF00"/>
                </a:solidFill>
                <a:effectLst>
                  <a:glow rad="114300">
                    <a:srgbClr val="320000">
                      <a:alpha val="38000"/>
                    </a:srgbClr>
                  </a:glow>
                  <a:outerShdw blurRad="50800" dist="76200" algn="l" rotWithShape="0">
                    <a:prstClr val="black"/>
                  </a:outerShdw>
                </a:effectLst>
                <a:latin typeface="Rockwell Extra Bold" panose="02060903040505020403" pitchFamily="18" charset="0"/>
                <a:ea typeface="Times New Roman" panose="02020603050405020304" pitchFamily="18" charset="0"/>
                <a:cs typeface="Lucida Calligraphy" panose="03010101010101010101" pitchFamily="66" charset="0"/>
              </a:rPr>
              <a:t>¿Cuáles son las cosas que debo abandonar y renunciar para seguir al Señor? </a:t>
            </a:r>
            <a:endParaRPr lang="es-PE" sz="4400" dirty="0">
              <a:solidFill>
                <a:srgbClr val="FFFF00"/>
              </a:solidFill>
              <a:effectLst>
                <a:glow rad="114300">
                  <a:srgbClr val="320000">
                    <a:alpha val="38000"/>
                  </a:srgbClr>
                </a:glow>
                <a:outerShdw blurRad="50800" dist="76200" algn="l" rotWithShape="0">
                  <a:prstClr val="black"/>
                </a:outerShdw>
              </a:effectLst>
              <a:latin typeface="Rockwell Extra Bold" panose="02060903040505020403" pitchFamily="18" charset="0"/>
              <a:ea typeface="Times New Roman" panose="02020603050405020304" pitchFamily="18" charset="0"/>
              <a:cs typeface="Lucida Calligraphy" panose="03010101010101010101" pitchFamily="66" charset="0"/>
            </a:endParaRPr>
          </a:p>
        </p:txBody>
      </p:sp>
      <p:sp>
        <p:nvSpPr>
          <p:cNvPr id="3" name="Rectángulo 2"/>
          <p:cNvSpPr/>
          <p:nvPr/>
        </p:nvSpPr>
        <p:spPr>
          <a:xfrm>
            <a:off x="2463809" y="617044"/>
            <a:ext cx="4087594" cy="584775"/>
          </a:xfrm>
          <a:prstGeom prst="rect">
            <a:avLst/>
          </a:prstGeom>
        </p:spPr>
        <p:txBody>
          <a:bodyPr wrap="none">
            <a:spAutoFit/>
          </a:bodyPr>
          <a:lstStyle/>
          <a:p>
            <a:pPr marL="457200" indent="-457200" algn="ctr">
              <a:buFont typeface="Wingdings" panose="05000000000000000000" pitchFamily="2" charset="2"/>
              <a:buChar char="Ø"/>
            </a:pPr>
            <a:r>
              <a:rPr lang="es-ES" sz="3200" b="1" dirty="0">
                <a:solidFill>
                  <a:srgbClr val="FFFF00"/>
                </a:solidFill>
                <a:effectLst>
                  <a:glow rad="114300">
                    <a:srgbClr val="320000">
                      <a:alpha val="38000"/>
                    </a:srgbClr>
                  </a:glow>
                  <a:outerShdw blurRad="50800" dist="76200" algn="l" rotWithShape="0">
                    <a:prstClr val="black"/>
                  </a:outerShdw>
                </a:effectLst>
                <a:latin typeface="Rockwell Extra Bold" panose="02060903040505020403" pitchFamily="18" charset="0"/>
                <a:ea typeface="Times New Roman" panose="02020603050405020304" pitchFamily="18" charset="0"/>
                <a:cs typeface="Lucida Calligraphy" panose="03010101010101010101" pitchFamily="66" charset="0"/>
              </a:rPr>
              <a:t>Compromiso: </a:t>
            </a:r>
          </a:p>
        </p:txBody>
      </p:sp>
    </p:spTree>
    <p:extLst>
      <p:ext uri="{BB962C8B-B14F-4D97-AF65-F5344CB8AC3E}">
        <p14:creationId xmlns:p14="http://schemas.microsoft.com/office/powerpoint/2010/main" val="124606518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strVal val="4/3*#ppt_w"/>
                                          </p:val>
                                        </p:tav>
                                        <p:tav tm="100000">
                                          <p:val>
                                            <p:strVal val="#ppt_w"/>
                                          </p:val>
                                        </p:tav>
                                      </p:tavLst>
                                    </p:anim>
                                    <p:anim calcmode="lin" valueType="num">
                                      <p:cBhvr>
                                        <p:cTn id="8" dur="1750" fill="hold"/>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r="16502"/>
          <a:stretch/>
        </p:blipFill>
        <p:spPr bwMode="auto">
          <a:xfrm>
            <a:off x="538781" y="533654"/>
            <a:ext cx="8051427" cy="572547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034634" y="636686"/>
            <a:ext cx="1410964" cy="461665"/>
          </a:xfrm>
          <a:prstGeom prst="rect">
            <a:avLst/>
          </a:prstGeom>
        </p:spPr>
        <p:txBody>
          <a:bodyPr wrap="none">
            <a:spAutoFit/>
          </a:bodyPr>
          <a:lstStyle/>
          <a:p>
            <a:r>
              <a:rPr lang="es-ES_tradnl" sz="2400" b="1" dirty="0">
                <a:solidFill>
                  <a:srgbClr val="FFFF00"/>
                </a:solidFill>
                <a:effectLst>
                  <a:glow rad="63500">
                    <a:prstClr val="black">
                      <a:lumMod val="95000"/>
                      <a:lumOff val="5000"/>
                      <a:alpha val="40000"/>
                    </a:prstClr>
                  </a:glow>
                  <a:outerShdw blurRad="50800" dist="38100" algn="l" rotWithShape="0">
                    <a:prstClr val="black"/>
                  </a:outerShdw>
                </a:effectLst>
                <a:latin typeface="Kristen ITC" panose="03050502040202030202" pitchFamily="66" charset="0"/>
                <a:ea typeface="Times New Roman" panose="02020603050405020304" pitchFamily="18" charset="0"/>
              </a:rPr>
              <a:t>Oración</a:t>
            </a:r>
            <a:endParaRPr lang="es-PE" sz="2400" dirty="0">
              <a:solidFill>
                <a:srgbClr val="FFFF00"/>
              </a:solidFill>
              <a:latin typeface="Kristen ITC" panose="03050502040202030202" pitchFamily="66" charset="0"/>
            </a:endParaRPr>
          </a:p>
        </p:txBody>
      </p:sp>
      <p:sp>
        <p:nvSpPr>
          <p:cNvPr id="13" name="Rectángulo 12"/>
          <p:cNvSpPr/>
          <p:nvPr/>
        </p:nvSpPr>
        <p:spPr>
          <a:xfrm>
            <a:off x="538781" y="1468907"/>
            <a:ext cx="5449895" cy="4401205"/>
          </a:xfrm>
          <a:prstGeom prst="rect">
            <a:avLst/>
          </a:prstGeom>
        </p:spPr>
        <p:txBody>
          <a:bodyPr wrap="square">
            <a:spAutoFit/>
          </a:bodyPr>
          <a:lstStyle/>
          <a:p>
            <a:r>
              <a:rPr lang="es-ES_tradnl" sz="2800" b="1" dirty="0">
                <a:solidFill>
                  <a:prstClr val="white"/>
                </a:solidFill>
                <a:effectLst>
                  <a:glow rad="63500">
                    <a:prstClr val="black">
                      <a:lumMod val="95000"/>
                      <a:lumOff val="5000"/>
                      <a:alpha val="40000"/>
                    </a:prstClr>
                  </a:glow>
                  <a:outerShdw blurRad="50800" dist="38100" algn="l" rotWithShape="0">
                    <a:prstClr val="black"/>
                  </a:outerShdw>
                </a:effectLst>
                <a:latin typeface="Arial Narrow" panose="020B0606020202030204" pitchFamily="34" charset="0"/>
                <a:ea typeface="Times New Roman" panose="02020603050405020304" pitchFamily="18" charset="0"/>
              </a:rPr>
              <a:t>Señor Jesús, nos pides seguirte a ti, </a:t>
            </a:r>
            <a:endParaRPr lang="es-PE" sz="2800" b="1" dirty="0">
              <a:solidFill>
                <a:prstClr val="white"/>
              </a:solidFill>
              <a:effectLst>
                <a:glow rad="63500">
                  <a:prstClr val="black">
                    <a:lumMod val="95000"/>
                    <a:lumOff val="5000"/>
                    <a:alpha val="40000"/>
                  </a:prstClr>
                </a:glow>
                <a:outerShdw blurRad="50800" dist="38100" algn="l" rotWithShape="0">
                  <a:prstClr val="black"/>
                </a:outerShdw>
              </a:effectLst>
              <a:latin typeface="Arial Narrow" panose="020B0606020202030204" pitchFamily="34" charset="0"/>
              <a:ea typeface="Times New Roman" panose="02020603050405020304" pitchFamily="18" charset="0"/>
            </a:endParaRPr>
          </a:p>
          <a:p>
            <a:r>
              <a:rPr lang="es-ES_tradnl" sz="2800" b="1" dirty="0">
                <a:solidFill>
                  <a:prstClr val="white"/>
                </a:solidFill>
                <a:effectLst>
                  <a:glow rad="63500">
                    <a:prstClr val="black">
                      <a:lumMod val="95000"/>
                      <a:lumOff val="5000"/>
                      <a:alpha val="40000"/>
                    </a:prstClr>
                  </a:glow>
                  <a:outerShdw blurRad="50800" dist="38100" algn="l" rotWithShape="0">
                    <a:prstClr val="black"/>
                  </a:outerShdw>
                </a:effectLst>
                <a:latin typeface="Arial Narrow" panose="020B0606020202030204" pitchFamily="34" charset="0"/>
                <a:ea typeface="Times New Roman" panose="02020603050405020304" pitchFamily="18" charset="0"/>
              </a:rPr>
              <a:t>seguirte incondicionalmente, </a:t>
            </a:r>
            <a:endParaRPr lang="es-PE" sz="2800" b="1" dirty="0">
              <a:solidFill>
                <a:prstClr val="white"/>
              </a:solidFill>
              <a:effectLst>
                <a:glow rad="63500">
                  <a:prstClr val="black">
                    <a:lumMod val="95000"/>
                    <a:lumOff val="5000"/>
                    <a:alpha val="40000"/>
                  </a:prstClr>
                </a:glow>
                <a:outerShdw blurRad="50800" dist="38100" algn="l" rotWithShape="0">
                  <a:prstClr val="black"/>
                </a:outerShdw>
              </a:effectLst>
              <a:latin typeface="Arial Narrow" panose="020B0606020202030204" pitchFamily="34" charset="0"/>
              <a:ea typeface="Times New Roman" panose="02020603050405020304" pitchFamily="18" charset="0"/>
            </a:endParaRPr>
          </a:p>
          <a:p>
            <a:r>
              <a:rPr lang="es-ES_tradnl" sz="2800" b="1" dirty="0">
                <a:solidFill>
                  <a:prstClr val="white"/>
                </a:solidFill>
                <a:effectLst>
                  <a:glow rad="63500">
                    <a:prstClr val="black">
                      <a:lumMod val="95000"/>
                      <a:lumOff val="5000"/>
                      <a:alpha val="40000"/>
                    </a:prstClr>
                  </a:glow>
                  <a:outerShdw blurRad="50800" dist="38100" algn="l" rotWithShape="0">
                    <a:prstClr val="black"/>
                  </a:outerShdw>
                </a:effectLst>
                <a:latin typeface="Arial Narrow" panose="020B0606020202030204" pitchFamily="34" charset="0"/>
                <a:ea typeface="Times New Roman" panose="02020603050405020304" pitchFamily="18" charset="0"/>
              </a:rPr>
              <a:t>seguirte, asumiendo tu estilo de vida, seguirte, viviendo con tus actitudes, viviendo con tus disposiciones; </a:t>
            </a:r>
          </a:p>
          <a:p>
            <a:r>
              <a:rPr lang="es-ES_tradnl" sz="2800" b="1" dirty="0">
                <a:solidFill>
                  <a:prstClr val="white"/>
                </a:solidFill>
                <a:effectLst>
                  <a:glow rad="63500">
                    <a:prstClr val="black">
                      <a:lumMod val="95000"/>
                      <a:lumOff val="5000"/>
                      <a:alpha val="40000"/>
                    </a:prstClr>
                  </a:glow>
                  <a:outerShdw blurRad="50800" dist="38100" algn="l" rotWithShape="0">
                    <a:prstClr val="black"/>
                  </a:outerShdw>
                </a:effectLst>
                <a:latin typeface="Arial Narrow" panose="020B0606020202030204" pitchFamily="34" charset="0"/>
                <a:ea typeface="Times New Roman" panose="02020603050405020304" pitchFamily="18" charset="0"/>
              </a:rPr>
              <a:t>Hoy nos invitas a seguirte </a:t>
            </a:r>
            <a:endParaRPr lang="es-PE" sz="2800" b="1" dirty="0">
              <a:solidFill>
                <a:prstClr val="white"/>
              </a:solidFill>
              <a:effectLst>
                <a:glow rad="63500">
                  <a:prstClr val="black">
                    <a:lumMod val="95000"/>
                    <a:lumOff val="5000"/>
                    <a:alpha val="40000"/>
                  </a:prstClr>
                </a:glow>
                <a:outerShdw blurRad="50800" dist="38100" algn="l" rotWithShape="0">
                  <a:prstClr val="black"/>
                </a:outerShdw>
              </a:effectLst>
              <a:latin typeface="Arial Narrow" panose="020B0606020202030204" pitchFamily="34" charset="0"/>
              <a:ea typeface="Times New Roman" panose="02020603050405020304" pitchFamily="18" charset="0"/>
            </a:endParaRPr>
          </a:p>
          <a:p>
            <a:r>
              <a:rPr lang="es-ES_tradnl" sz="2800" b="1" dirty="0" smtClean="0">
                <a:solidFill>
                  <a:prstClr val="white"/>
                </a:solidFill>
                <a:effectLst>
                  <a:glow rad="63500">
                    <a:prstClr val="black">
                      <a:lumMod val="95000"/>
                      <a:lumOff val="5000"/>
                      <a:alpha val="40000"/>
                    </a:prstClr>
                  </a:glow>
                  <a:outerShdw blurRad="50800" dist="38100" algn="l" rotWithShape="0">
                    <a:prstClr val="black"/>
                  </a:outerShdw>
                </a:effectLst>
                <a:latin typeface="Arial Narrow" panose="020B0606020202030204" pitchFamily="34" charset="0"/>
                <a:ea typeface="Times New Roman" panose="02020603050405020304" pitchFamily="18" charset="0"/>
              </a:rPr>
              <a:t>para que nuestra vida refleje lo que eres Tú, para que nosotros te hagamos conocer con nuestra            vida y nuestras actitudes. </a:t>
            </a:r>
            <a:endParaRPr lang="es-PE" sz="2800" b="1" dirty="0">
              <a:solidFill>
                <a:prstClr val="white"/>
              </a:solidFill>
              <a:effectLst>
                <a:glow rad="63500">
                  <a:prstClr val="black">
                    <a:lumMod val="95000"/>
                    <a:lumOff val="5000"/>
                    <a:alpha val="40000"/>
                  </a:prstClr>
                </a:glow>
                <a:outerShdw blurRad="50800" dist="38100" algn="l" rotWithShape="0">
                  <a:prstClr val="black"/>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8559767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 calcmode="lin" valueType="num">
                                      <p:cBhvr>
                                        <p:cTn id="9" dur="1750" fill="hold"/>
                                        <p:tgtEl>
                                          <p:spTgt spid="13"/>
                                        </p:tgtEl>
                                        <p:attrNameLst>
                                          <p:attrName>ppt_x</p:attrName>
                                        </p:attrNameLst>
                                      </p:cBhvr>
                                      <p:tavLst>
                                        <p:tav tm="0">
                                          <p:val>
                                            <p:fltVal val="0.5"/>
                                          </p:val>
                                        </p:tav>
                                        <p:tav tm="100000">
                                          <p:val>
                                            <p:strVal val="#ppt_x"/>
                                          </p:val>
                                        </p:tav>
                                      </p:tavLst>
                                    </p:anim>
                                    <p:anim calcmode="lin" valueType="num">
                                      <p:cBhvr>
                                        <p:cTn id="10" dur="175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10141" r="20135"/>
          <a:stretch/>
        </p:blipFill>
        <p:spPr bwMode="auto">
          <a:xfrm>
            <a:off x="515156" y="521259"/>
            <a:ext cx="8062174" cy="578939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515155" y="521259"/>
            <a:ext cx="5009881" cy="5693866"/>
          </a:xfrm>
          <a:prstGeom prst="rect">
            <a:avLst/>
          </a:prstGeom>
        </p:spPr>
        <p:txBody>
          <a:bodyPr wrap="square">
            <a:spAutoFit/>
          </a:bodyPr>
          <a:lstStyle/>
          <a:p>
            <a:r>
              <a:rPr lang="es-ES_tradnl"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Por eso, Señor, te pido que me llenes de tu amor, que me des la gracia de confiar plenamente en ti, y así te siga, asumiendo tu estilo de vida, </a:t>
            </a:r>
            <a:endParaRPr lang="es-PE"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endParaRPr>
          </a:p>
          <a:p>
            <a:r>
              <a:rPr lang="es-ES_tradnl"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viviendo con tus mismos sentimientos, </a:t>
            </a:r>
            <a:endParaRPr lang="es-PE"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endParaRPr>
          </a:p>
          <a:p>
            <a:r>
              <a:rPr lang="es-ES_tradnl"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mirando la vida con tus ojos, </a:t>
            </a:r>
            <a:endParaRPr lang="es-PE"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endParaRPr>
          </a:p>
          <a:p>
            <a:r>
              <a:rPr lang="es-ES_tradnl"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mostrando tu proyecto de amor </a:t>
            </a:r>
            <a:endParaRPr lang="es-PE"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endParaRPr>
          </a:p>
          <a:p>
            <a:r>
              <a:rPr lang="es-ES_tradnl"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en mis gestos, en mis obras, </a:t>
            </a:r>
            <a:endParaRPr lang="es-PE"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endParaRPr>
          </a:p>
          <a:p>
            <a:r>
              <a:rPr lang="es-ES_tradnl"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en mis actitudes, </a:t>
            </a:r>
            <a:endParaRPr lang="es-PE"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endParaRPr>
          </a:p>
          <a:p>
            <a:r>
              <a:rPr lang="es-ES_tradnl"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mostrando así mi fe en ti. </a:t>
            </a:r>
            <a:endParaRPr lang="es-PE"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endParaRPr>
          </a:p>
          <a:p>
            <a:r>
              <a:rPr lang="es-ES_tradnl"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Que así sea.</a:t>
            </a:r>
            <a:endParaRPr lang="es-PE"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163491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69" y="543109"/>
            <a:ext cx="8062176" cy="5766211"/>
          </a:xfrm>
          <a:prstGeom prst="rect">
            <a:avLst/>
          </a:prstGeom>
        </p:spPr>
      </p:pic>
      <p:sp>
        <p:nvSpPr>
          <p:cNvPr id="6" name="Text Box 7"/>
          <p:cNvSpPr txBox="1">
            <a:spLocks noChangeArrowheads="1"/>
          </p:cNvSpPr>
          <p:nvPr/>
        </p:nvSpPr>
        <p:spPr bwMode="auto">
          <a:xfrm>
            <a:off x="2138513" y="6309320"/>
            <a:ext cx="5257646" cy="415498"/>
          </a:xfrm>
          <a:prstGeom prst="rect">
            <a:avLst/>
          </a:prstGeom>
          <a:solidFill>
            <a:srgbClr val="376429"/>
          </a:solidFill>
          <a:ln w="9525">
            <a:noFill/>
            <a:miter lim="800000"/>
            <a:headEnd/>
            <a:tailEnd/>
          </a:ln>
          <a:scene3d>
            <a:camera prst="orthographicFront"/>
            <a:lightRig rig="threePt" dir="t"/>
          </a:scene3d>
          <a:sp3d>
            <a:bevelT w="152400" h="50800" prst="softRound"/>
          </a:sp3d>
        </p:spPr>
        <p:txBody>
          <a:bodyPr wrap="square">
            <a:spAutoFit/>
          </a:bodyPr>
          <a:lstStyle/>
          <a:p>
            <a:pPr algn="ctr">
              <a:defRPr/>
            </a:pPr>
            <a:r>
              <a:rPr lang="es-PE" sz="1050" dirty="0">
                <a:solidFill>
                  <a:srgbClr val="FFFF00"/>
                </a:solidFill>
                <a:latin typeface="Poor Richard" pitchFamily="18" charset="0"/>
              </a:rPr>
              <a:t>Texto de </a:t>
            </a:r>
            <a:r>
              <a:rPr lang="es-PE" sz="1050" dirty="0" err="1">
                <a:solidFill>
                  <a:srgbClr val="FFFF00"/>
                </a:solidFill>
                <a:latin typeface="Poor Richard" pitchFamily="18" charset="0"/>
              </a:rPr>
              <a:t>Lectio</a:t>
            </a:r>
            <a:r>
              <a:rPr lang="es-PE" sz="1050" dirty="0">
                <a:solidFill>
                  <a:srgbClr val="FFFF00"/>
                </a:solidFill>
                <a:latin typeface="Poor Richard" pitchFamily="18" charset="0"/>
              </a:rPr>
              <a:t> Divina:  Padre César Chávez  </a:t>
            </a:r>
            <a:r>
              <a:rPr lang="es-PE" sz="1050" dirty="0" err="1">
                <a:solidFill>
                  <a:srgbClr val="FFFF00"/>
                </a:solidFill>
                <a:latin typeface="Poor Richard" pitchFamily="18" charset="0"/>
              </a:rPr>
              <a:t>Alva</a:t>
            </a:r>
            <a:r>
              <a:rPr lang="es-PE" sz="1050" dirty="0">
                <a:solidFill>
                  <a:srgbClr val="FFFF00"/>
                </a:solidFill>
                <a:latin typeface="Poor Richard" pitchFamily="18" charset="0"/>
              </a:rPr>
              <a:t> (Chuno) </a:t>
            </a:r>
            <a:r>
              <a:rPr lang="es-PE" sz="1050" dirty="0" err="1">
                <a:solidFill>
                  <a:srgbClr val="FFFF00"/>
                </a:solidFill>
                <a:latin typeface="Poor Richard" pitchFamily="18" charset="0"/>
              </a:rPr>
              <a:t>C.ongregación</a:t>
            </a:r>
            <a:r>
              <a:rPr lang="es-PE" sz="1050" dirty="0">
                <a:solidFill>
                  <a:srgbClr val="FFFF00"/>
                </a:solidFill>
                <a:latin typeface="Poor Richard" pitchFamily="18" charset="0"/>
              </a:rPr>
              <a:t> de la Misión.</a:t>
            </a:r>
          </a:p>
          <a:p>
            <a:pPr algn="ctr">
              <a:defRPr/>
            </a:pPr>
            <a:r>
              <a:rPr lang="es-PE" sz="1050" dirty="0">
                <a:solidFill>
                  <a:srgbClr val="FFFF00"/>
                </a:solidFill>
                <a:latin typeface="Poor Richard" pitchFamily="18" charset="0"/>
              </a:rPr>
              <a:t> </a:t>
            </a:r>
            <a:r>
              <a:rPr lang="es-PE" sz="1050" dirty="0" err="1">
                <a:solidFill>
                  <a:srgbClr val="FFFF00"/>
                </a:solidFill>
                <a:latin typeface="Poor Richard" pitchFamily="18" charset="0"/>
              </a:rPr>
              <a:t>Power</a:t>
            </a:r>
            <a:r>
              <a:rPr lang="es-PE" sz="1050" dirty="0">
                <a:solidFill>
                  <a:srgbClr val="FFFF00"/>
                </a:solidFill>
                <a:latin typeface="Poor Richard" pitchFamily="18" charset="0"/>
              </a:rPr>
              <a:t> Point :  Sor Pilar Caycho Vela  - Hija de la Caridad de San Vicente de Paúl</a:t>
            </a:r>
          </a:p>
        </p:txBody>
      </p:sp>
    </p:spTree>
    <p:extLst>
      <p:ext uri="{BB962C8B-B14F-4D97-AF65-F5344CB8AC3E}">
        <p14:creationId xmlns:p14="http://schemas.microsoft.com/office/powerpoint/2010/main" val="678729860"/>
      </p:ext>
    </p:extLst>
  </p:cSld>
  <p:clrMapOvr>
    <a:masterClrMapping/>
  </p:clrMapOvr>
  <mc:AlternateContent xmlns:mc="http://schemas.openxmlformats.org/markup-compatibility/2006" xmlns:p14="http://schemas.microsoft.com/office/powerpoint/2010/main">
    <mc:Choice Requires="p14">
      <p:transition spd="slow" p14:dur="4000" advClick="0">
        <p14:vortex/>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Dios nos llama a seguirle"/>
          <p:cNvPicPr>
            <a:picLocks noChangeAspect="1" noChangeArrowheads="1"/>
          </p:cNvPicPr>
          <p:nvPr/>
        </p:nvPicPr>
        <p:blipFill rotWithShape="1">
          <a:blip r:embed="rId3">
            <a:extLst>
              <a:ext uri="{28A0092B-C50C-407E-A947-70E740481C1C}">
                <a14:useLocalDpi xmlns:a14="http://schemas.microsoft.com/office/drawing/2010/main" val="0"/>
              </a:ext>
            </a:extLst>
          </a:blip>
          <a:srcRect b="21856"/>
          <a:stretch/>
        </p:blipFill>
        <p:spPr bwMode="auto">
          <a:xfrm>
            <a:off x="547562" y="526536"/>
            <a:ext cx="8029767" cy="5726215"/>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857545" y="873012"/>
            <a:ext cx="3888432" cy="414631"/>
          </a:xfrm>
        </p:spPr>
        <p:txBody>
          <a:bodyPr>
            <a:noAutofit/>
          </a:bodyPr>
          <a:lstStyle/>
          <a:p>
            <a:pPr algn="l"/>
            <a:r>
              <a:rPr lang="es-ES_tradnl" sz="2800" b="1" dirty="0" smtClean="0">
                <a:ln w="6600">
                  <a:solidFill>
                    <a:schemeClr val="accent2"/>
                  </a:solidFill>
                  <a:prstDash val="solid"/>
                </a:ln>
                <a:solidFill>
                  <a:srgbClr val="FFFFFF"/>
                </a:solidFill>
                <a:effectLst>
                  <a:outerShdw dist="38100" dir="2700000" algn="tl" rotWithShape="0">
                    <a:schemeClr val="accent2"/>
                  </a:outerShdw>
                </a:effectLst>
              </a:rPr>
              <a:t>AMBIENTACIÓN: </a:t>
            </a:r>
            <a:r>
              <a:rPr lang="es-PE" sz="2800" b="1" dirty="0" smtClean="0">
                <a:ln w="6600">
                  <a:solidFill>
                    <a:schemeClr val="accent2"/>
                  </a:solidFill>
                  <a:prstDash val="solid"/>
                </a:ln>
                <a:solidFill>
                  <a:srgbClr val="FFFFFF"/>
                </a:solidFill>
                <a:effectLst>
                  <a:outerShdw dist="38100" dir="2700000" algn="tl" rotWithShape="0">
                    <a:schemeClr val="accent2"/>
                  </a:outerShdw>
                </a:effectLst>
              </a:rPr>
              <a:t/>
            </a:r>
            <a:br>
              <a:rPr lang="es-PE" sz="2800" b="1" dirty="0" smtClean="0">
                <a:ln w="6600">
                  <a:solidFill>
                    <a:schemeClr val="accent2"/>
                  </a:solidFill>
                  <a:prstDash val="solid"/>
                </a:ln>
                <a:solidFill>
                  <a:srgbClr val="FFFFFF"/>
                </a:solidFill>
                <a:effectLst>
                  <a:outerShdw dist="38100" dir="2700000" algn="tl" rotWithShape="0">
                    <a:schemeClr val="accent2"/>
                  </a:outerShdw>
                </a:effectLst>
              </a:rPr>
            </a:br>
            <a:r>
              <a:rPr lang="es-ES_tradnl" sz="2800" b="1" i="1" dirty="0" smtClean="0">
                <a:ln w="6600">
                  <a:solidFill>
                    <a:schemeClr val="accent2"/>
                  </a:solidFill>
                  <a:prstDash val="solid"/>
                </a:ln>
                <a:solidFill>
                  <a:srgbClr val="FFFFFF"/>
                </a:solidFill>
                <a:effectLst>
                  <a:outerShdw dist="38100" dir="2700000" algn="tl" rotWithShape="0">
                    <a:schemeClr val="accent2"/>
                  </a:outerShdw>
                </a:effectLst>
              </a:rPr>
              <a:t> </a:t>
            </a:r>
            <a:endParaRPr lang="es-PE" sz="2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2 Marcador de contenido"/>
          <p:cNvSpPr txBox="1">
            <a:spLocks/>
          </p:cNvSpPr>
          <p:nvPr/>
        </p:nvSpPr>
        <p:spPr>
          <a:xfrm>
            <a:off x="624838" y="3961009"/>
            <a:ext cx="7772185" cy="2265984"/>
          </a:xfrm>
          <a:prstGeom prst="rect">
            <a:avLst/>
          </a:prstGeom>
          <a:effectLst>
            <a:glow rad="215900">
              <a:srgbClr val="FFFFFF">
                <a:alpha val="88000"/>
              </a:srgbClr>
            </a:glow>
          </a:effectLst>
        </p:spPr>
        <p:txBody>
          <a:bodyPr vert="horz" lIns="91440" tIns="45720" rIns="91440" bIns="45720" rtlCol="0">
            <a:noAutofit/>
          </a:bodyPr>
          <a:lstStyle/>
          <a:p>
            <a:pPr algn="ctr">
              <a:defRPr/>
            </a:pPr>
            <a:r>
              <a:rPr lang="es-PE" sz="2400" i="1" dirty="0">
                <a:solidFill>
                  <a:prstClr val="white"/>
                </a:solidFill>
                <a:effectLst>
                  <a:glow rad="139700">
                    <a:srgbClr val="320000">
                      <a:alpha val="40000"/>
                    </a:srgbClr>
                  </a:glow>
                  <a:outerShdw blurRad="50800" dist="50800" algn="l" rotWithShape="0">
                    <a:prstClr val="black"/>
                  </a:outerShdw>
                </a:effectLst>
                <a:latin typeface="Arial Narrow" panose="020B0606020202030204" pitchFamily="34" charset="0"/>
              </a:rPr>
              <a:t>La fidelidad a la propia vocación lleva consigo responder a las llamadas que Dios hace a lo largo de la vida. Habitualmente se trata de una fidelidad en lo pequeño de cada jornada, de amar a Dios en el trabajo, en las alegrías y penas que conlleva toda existencia, de rechazar con firmeza aquello que de alguna manera signifique mirar donde no podemos encontrar a Cristo.</a:t>
            </a:r>
          </a:p>
        </p:txBody>
      </p:sp>
    </p:spTree>
    <p:extLst>
      <p:ext uri="{BB962C8B-B14F-4D97-AF65-F5344CB8AC3E}">
        <p14:creationId xmlns:p14="http://schemas.microsoft.com/office/powerpoint/2010/main" val="1932477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anim calcmode="lin" valueType="num">
                                      <p:cBhvr>
                                        <p:cTn id="9" dur="1750" fill="hold"/>
                                        <p:tgtEl>
                                          <p:spTgt spid="7"/>
                                        </p:tgtEl>
                                        <p:attrNameLst>
                                          <p:attrName>ppt_x</p:attrName>
                                        </p:attrNameLst>
                                      </p:cBhvr>
                                      <p:tavLst>
                                        <p:tav tm="0">
                                          <p:val>
                                            <p:fltVal val="0.5"/>
                                          </p:val>
                                        </p:tav>
                                        <p:tav tm="100000">
                                          <p:val>
                                            <p:strVal val="#ppt_x"/>
                                          </p:val>
                                        </p:tav>
                                      </p:tavLst>
                                    </p:anim>
                                    <p:anim calcmode="lin" valueType="num">
                                      <p:cBhvr>
                                        <p:cTn id="10" dur="1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4136"/>
          <a:stretch/>
        </p:blipFill>
        <p:spPr>
          <a:xfrm>
            <a:off x="579549" y="515156"/>
            <a:ext cx="8013157" cy="5756856"/>
          </a:xfrm>
          <a:prstGeom prst="rect">
            <a:avLst/>
          </a:prstGeom>
        </p:spPr>
      </p:pic>
      <p:sp>
        <p:nvSpPr>
          <p:cNvPr id="3" name="2 Marcador de contenido"/>
          <p:cNvSpPr>
            <a:spLocks noGrp="1"/>
          </p:cNvSpPr>
          <p:nvPr>
            <p:ph idx="1"/>
          </p:nvPr>
        </p:nvSpPr>
        <p:spPr>
          <a:xfrm>
            <a:off x="2385590" y="585990"/>
            <a:ext cx="6207116" cy="5589430"/>
          </a:xfrm>
          <a:noFill/>
          <a:effectLst>
            <a:softEdge rad="127000"/>
          </a:effectLst>
        </p:spPr>
        <p:txBody>
          <a:bodyPr>
            <a:noAutofit/>
          </a:bodyPr>
          <a:lstStyle/>
          <a:p>
            <a:pPr marL="0" indent="0" algn="r">
              <a:spcBef>
                <a:spcPts val="0"/>
              </a:spcBef>
              <a:buNone/>
            </a:pP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Señor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Jesús</a:t>
            </a: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 de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camino hacia Jerusalén, </a:t>
            </a:r>
          </a:p>
          <a:p>
            <a:pPr marL="0" indent="0" algn="r">
              <a:spcBef>
                <a:spcPts val="0"/>
              </a:spcBef>
              <a:buNone/>
            </a:pP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donde ibas a </a:t>
            </a: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mostrarnos el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límite de tu amor, </a:t>
            </a:r>
          </a:p>
          <a:p>
            <a:pPr marL="0" indent="0" algn="r">
              <a:spcBef>
                <a:spcPts val="0"/>
              </a:spcBef>
              <a:buNone/>
            </a:pP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nos has </a:t>
            </a: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iluminado para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que </a:t>
            </a: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tus discípulos </a:t>
            </a:r>
          </a:p>
          <a:p>
            <a:pPr marL="0" indent="0" algn="r">
              <a:spcBef>
                <a:spcPts val="0"/>
              </a:spcBef>
              <a:buNone/>
            </a:pP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y nosotros aprendiéramos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de </a:t>
            </a: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ti tu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manera </a:t>
            </a:r>
            <a:endPar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endParaRPr>
          </a:p>
          <a:p>
            <a:pPr marL="0" indent="0" algn="r">
              <a:spcBef>
                <a:spcPts val="0"/>
              </a:spcBef>
              <a:buNone/>
            </a:pP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de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ser y de actuar</a:t>
            </a: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 tu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disponibilidad </a:t>
            </a:r>
            <a:endPar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endParaRPr>
          </a:p>
          <a:p>
            <a:pPr marL="0" indent="0" algn="r">
              <a:spcBef>
                <a:spcPts val="0"/>
              </a:spcBef>
              <a:buNone/>
            </a:pP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y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tu entrega total. </a:t>
            </a:r>
          </a:p>
          <a:p>
            <a:pPr marL="0" indent="0" algn="r">
              <a:spcBef>
                <a:spcPts val="0"/>
              </a:spcBef>
              <a:buNone/>
            </a:pP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Te pedimos, </a:t>
            </a: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que</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 al </a:t>
            </a: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reflexionar estos </a:t>
            </a:r>
          </a:p>
          <a:p>
            <a:pPr marL="0" indent="0" algn="r">
              <a:spcBef>
                <a:spcPts val="0"/>
              </a:spcBef>
              <a:buNone/>
            </a:pP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llamados, tengamos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de ti, </a:t>
            </a:r>
          </a:p>
          <a:p>
            <a:pPr marL="0" indent="0" algn="r">
              <a:spcBef>
                <a:spcPts val="0"/>
              </a:spcBef>
              <a:buNone/>
            </a:pP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la gracia de seguirte incondicionalmente, </a:t>
            </a:r>
          </a:p>
          <a:p>
            <a:pPr marL="0" indent="0" algn="r">
              <a:spcBef>
                <a:spcPts val="0"/>
              </a:spcBef>
              <a:buNone/>
            </a:pP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viviendo con alegría nuestra entrega, </a:t>
            </a:r>
          </a:p>
          <a:p>
            <a:pPr marL="0" indent="0" algn="r">
              <a:spcBef>
                <a:spcPts val="0"/>
              </a:spcBef>
              <a:buNone/>
            </a:pP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asumiendo tu estilo de vida, </a:t>
            </a:r>
          </a:p>
          <a:p>
            <a:pPr marL="0" indent="0" algn="r">
              <a:spcBef>
                <a:spcPts val="0"/>
              </a:spcBef>
              <a:buNone/>
            </a:pP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aun sabiendo que no tenías </a:t>
            </a:r>
          </a:p>
          <a:p>
            <a:pPr marL="0" indent="0" algn="r">
              <a:spcBef>
                <a:spcPts val="0"/>
              </a:spcBef>
              <a:buNone/>
            </a:pP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ni un lugar donde reclinar tu cabeza. </a:t>
            </a:r>
          </a:p>
          <a:p>
            <a:pPr marL="0" indent="0" algn="r">
              <a:spcBef>
                <a:spcPts val="0"/>
              </a:spcBef>
              <a:buNone/>
            </a:pP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Ayúdanos a vivir lo que nos pides, </a:t>
            </a:r>
          </a:p>
          <a:p>
            <a:pPr marL="0" indent="0" algn="r">
              <a:spcBef>
                <a:spcPts val="0"/>
              </a:spcBef>
              <a:buNone/>
            </a:pP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y a imitar tu entrega y tu disponibilidad</a:t>
            </a: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 Que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así sea.</a:t>
            </a:r>
          </a:p>
          <a:p>
            <a:pPr marL="0" indent="0" algn="r">
              <a:spcBef>
                <a:spcPts val="0"/>
              </a:spcBef>
              <a:buNone/>
            </a:pPr>
            <a:endPar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endParaRPr>
          </a:p>
          <a:p>
            <a:pPr marL="0" indent="0" algn="r">
              <a:spcBef>
                <a:spcPts val="0"/>
              </a:spcBef>
              <a:buNone/>
            </a:pPr>
            <a:endPar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endParaRPr>
          </a:p>
        </p:txBody>
      </p:sp>
      <p:sp>
        <p:nvSpPr>
          <p:cNvPr id="5" name="4 Rectángulo"/>
          <p:cNvSpPr/>
          <p:nvPr/>
        </p:nvSpPr>
        <p:spPr>
          <a:xfrm>
            <a:off x="579549" y="515156"/>
            <a:ext cx="2601033" cy="523220"/>
          </a:xfrm>
          <a:prstGeom prst="rect">
            <a:avLst/>
          </a:prstGeom>
        </p:spPr>
        <p:txBody>
          <a:bodyPr wrap="none">
            <a:spAutoFit/>
          </a:bodyPr>
          <a:lstStyle/>
          <a:p>
            <a:pPr marL="342900" indent="-342900">
              <a:spcBef>
                <a:spcPct val="20000"/>
              </a:spcBef>
            </a:pPr>
            <a:r>
              <a:rPr lang="es-PE" sz="2800" dirty="0">
                <a:solidFill>
                  <a:prstClr val="white"/>
                </a:solidFill>
                <a:effectLst>
                  <a:outerShdw blurRad="38100" dist="38100" dir="2700000" algn="tl">
                    <a:srgbClr val="000000">
                      <a:alpha val="43137"/>
                    </a:srgbClr>
                  </a:outerShdw>
                </a:effectLst>
              </a:rPr>
              <a:t>1. Oración inicial</a:t>
            </a:r>
          </a:p>
        </p:txBody>
      </p:sp>
    </p:spTree>
    <p:extLst>
      <p:ext uri="{BB962C8B-B14F-4D97-AF65-F5344CB8AC3E}">
        <p14:creationId xmlns:p14="http://schemas.microsoft.com/office/powerpoint/2010/main" val="2933324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Jesus en camino hacia Jerusa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844" y="540694"/>
            <a:ext cx="8051471" cy="575574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2 Marcador de contenido"/>
          <p:cNvSpPr txBox="1">
            <a:spLocks/>
          </p:cNvSpPr>
          <p:nvPr/>
        </p:nvSpPr>
        <p:spPr>
          <a:xfrm>
            <a:off x="498051" y="3797182"/>
            <a:ext cx="8221056" cy="2242681"/>
          </a:xfrm>
          <a:prstGeom prst="rect">
            <a:avLst/>
          </a:prstGeom>
        </p:spPr>
        <p:txBody>
          <a:bodyPr vert="horz" lIns="91440" tIns="45720" rIns="91440" bIns="45720" rtlCol="0">
            <a:noAutofit/>
          </a:bodyPr>
          <a:lstStyle/>
          <a:p>
            <a:pPr algn="ctr">
              <a:defRPr/>
            </a:pPr>
            <a:r>
              <a:rPr lang="es-PE" sz="3000" b="1" u="sng" dirty="0">
                <a:ln w="6600">
                  <a:solidFill>
                    <a:srgbClr val="C0504D"/>
                  </a:solidFill>
                  <a:prstDash val="solid"/>
                </a:ln>
                <a:solidFill>
                  <a:srgbClr val="FFFF00"/>
                </a:solidFill>
                <a:effectLst>
                  <a:glow rad="63500">
                    <a:srgbClr val="C0504D">
                      <a:lumMod val="50000"/>
                      <a:alpha val="40000"/>
                    </a:srgbClr>
                  </a:glow>
                  <a:outerShdw blurRad="50800" dist="38100" algn="l" rotWithShape="0">
                    <a:srgbClr val="C0504D">
                      <a:lumMod val="50000"/>
                    </a:srgbClr>
                  </a:outerShdw>
                </a:effectLst>
              </a:rPr>
              <a:t>Motivación</a:t>
            </a:r>
            <a:r>
              <a:rPr lang="es-PE" sz="3000" b="1" dirty="0">
                <a:ln w="6600">
                  <a:solidFill>
                    <a:srgbClr val="C0504D"/>
                  </a:solidFill>
                  <a:prstDash val="solid"/>
                </a:ln>
                <a:solidFill>
                  <a:srgbClr val="FFFFFF"/>
                </a:solidFill>
                <a:effectLst>
                  <a:glow rad="63500">
                    <a:srgbClr val="C0504D">
                      <a:lumMod val="50000"/>
                      <a:alpha val="40000"/>
                    </a:srgbClr>
                  </a:glow>
                  <a:outerShdw blurRad="50800" dist="38100" algn="l" rotWithShape="0">
                    <a:srgbClr val="C0504D">
                      <a:lumMod val="50000"/>
                    </a:srgbClr>
                  </a:outerShdw>
                </a:effectLst>
              </a:rPr>
              <a:t>: Jesús decide firmemente encaminarse hacia Jerusalén para consumar allí su misterio pascual. Este viaje será, además, la ocasión para instruir a sus pobres seguidores sobre las exigencias del discipulado. Escuchemos. </a:t>
            </a:r>
          </a:p>
        </p:txBody>
      </p:sp>
      <p:sp>
        <p:nvSpPr>
          <p:cNvPr id="8" name="2 Marcador de contenido"/>
          <p:cNvSpPr txBox="1">
            <a:spLocks/>
          </p:cNvSpPr>
          <p:nvPr/>
        </p:nvSpPr>
        <p:spPr>
          <a:xfrm>
            <a:off x="539552" y="4694834"/>
            <a:ext cx="8018115" cy="1614486"/>
          </a:xfrm>
          <a:prstGeom prst="rect">
            <a:avLst/>
          </a:prstGeom>
        </p:spPr>
        <p:txBody>
          <a:bodyPr vert="horz" lIns="91440" tIns="45720" rIns="91440" bIns="45720" rtlCol="0">
            <a:normAutofit/>
          </a:bodyPr>
          <a:lstStyle/>
          <a:p>
            <a:pPr marL="342900" indent="-342900">
              <a:spcBef>
                <a:spcPct val="20000"/>
              </a:spcBef>
              <a:defRPr/>
            </a:pPr>
            <a:r>
              <a:rPr lang="es-ES_tradnl" sz="3200" b="1" i="1" dirty="0">
                <a:ln w="12700">
                  <a:solidFill>
                    <a:srgbClr val="1F497D">
                      <a:satMod val="155000"/>
                    </a:srgbClr>
                  </a:solidFill>
                  <a:prstDash val="solid"/>
                </a:ln>
                <a:solidFill>
                  <a:prstClr val="white"/>
                </a:solidFill>
                <a:effectLst>
                  <a:outerShdw blurRad="50800" dist="38100" algn="l" rotWithShape="0">
                    <a:srgbClr val="002A00"/>
                  </a:outerShdw>
                </a:effectLst>
              </a:rPr>
              <a:t>    </a:t>
            </a:r>
            <a:endParaRPr lang="es-PE" sz="3200" b="1" dirty="0">
              <a:ln w="12700">
                <a:solidFill>
                  <a:srgbClr val="1F497D">
                    <a:satMod val="155000"/>
                  </a:srgbClr>
                </a:solidFill>
                <a:prstDash val="solid"/>
              </a:ln>
              <a:solidFill>
                <a:prstClr val="white"/>
              </a:solidFill>
              <a:effectLst>
                <a:outerShdw blurRad="50800" dist="38100" algn="l" rotWithShape="0">
                  <a:srgbClr val="002A00"/>
                </a:outerShdw>
              </a:effectLst>
            </a:endParaRPr>
          </a:p>
        </p:txBody>
      </p:sp>
      <p:sp>
        <p:nvSpPr>
          <p:cNvPr id="9" name="2 Marcador de contenido"/>
          <p:cNvSpPr txBox="1">
            <a:spLocks/>
          </p:cNvSpPr>
          <p:nvPr/>
        </p:nvSpPr>
        <p:spPr>
          <a:xfrm>
            <a:off x="5643444" y="5661248"/>
            <a:ext cx="2990872" cy="757230"/>
          </a:xfrm>
          <a:prstGeom prst="rect">
            <a:avLst/>
          </a:prstGeom>
        </p:spPr>
        <p:txBody>
          <a:bodyPr vert="horz" lIns="91440" tIns="45720" rIns="91440" bIns="45720" rtlCol="0">
            <a:normAutofit/>
          </a:bodyPr>
          <a:lstStyle/>
          <a:p>
            <a:pPr marL="342900" indent="-342900">
              <a:spcBef>
                <a:spcPct val="20000"/>
              </a:spcBef>
              <a:defRPr/>
            </a:pPr>
            <a:endParaRPr lang="es-PE" sz="32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endParaRPr>
          </a:p>
        </p:txBody>
      </p:sp>
      <p:sp>
        <p:nvSpPr>
          <p:cNvPr id="10" name="Rectángulo redondeado 26"/>
          <p:cNvSpPr>
            <a:spLocks noChangeArrowheads="1"/>
          </p:cNvSpPr>
          <p:nvPr/>
        </p:nvSpPr>
        <p:spPr bwMode="auto">
          <a:xfrm>
            <a:off x="634361" y="667340"/>
            <a:ext cx="2746492" cy="1094362"/>
          </a:xfrm>
          <a:prstGeom prst="roundRect">
            <a:avLst>
              <a:gd name="adj" fmla="val 16667"/>
            </a:avLst>
          </a:prstGeom>
          <a:solidFill>
            <a:srgbClr val="00B050"/>
          </a:solidFill>
          <a:ln>
            <a:noFill/>
          </a:ln>
          <a:effectLst>
            <a:outerShdw blurRad="57150" dist="19050" dir="5400000" algn="ctr" rotWithShape="0">
              <a:srgbClr val="000000">
                <a:alpha val="62999"/>
              </a:srgbClr>
            </a:outerShdw>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b="1" dirty="0">
                <a:solidFill>
                  <a:prstClr val="white"/>
                </a:solidFill>
              </a:rPr>
              <a:t>LECTIO</a:t>
            </a:r>
          </a:p>
          <a:p>
            <a:pPr algn="ctr" eaLnBrk="0" fontAlgn="base" hangingPunct="0">
              <a:spcBef>
                <a:spcPct val="0"/>
              </a:spcBef>
            </a:pPr>
            <a:r>
              <a:rPr lang="es-PE" b="1" dirty="0">
                <a:solidFill>
                  <a:prstClr val="white"/>
                </a:solidFill>
              </a:rPr>
              <a:t>¿Qué dice el texto?                 Lucas 9, 51-62</a:t>
            </a:r>
            <a:endParaRPr lang="es-PE" sz="3200" dirty="0">
              <a:solidFill>
                <a:prstClr val="white"/>
              </a:solidFill>
              <a:latin typeface="Arial" panose="020B0604020202020204" pitchFamily="34" charset="0"/>
            </a:endParaRPr>
          </a:p>
        </p:txBody>
      </p:sp>
    </p:spTree>
    <p:extLst>
      <p:ext uri="{BB962C8B-B14F-4D97-AF65-F5344CB8AC3E}">
        <p14:creationId xmlns:p14="http://schemas.microsoft.com/office/powerpoint/2010/main" val="1540633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554" y="806904"/>
            <a:ext cx="7758184" cy="5785104"/>
          </a:xfrm>
          <a:prstGeom prst="rect">
            <a:avLst/>
          </a:prstGeom>
          <a:effectLst>
            <a:softEdge rad="635000"/>
          </a:effectLst>
        </p:spPr>
      </p:pic>
      <p:sp>
        <p:nvSpPr>
          <p:cNvPr id="34819" name="Rectangle 3"/>
          <p:cNvSpPr>
            <a:spLocks noChangeArrowheads="1"/>
          </p:cNvSpPr>
          <p:nvPr/>
        </p:nvSpPr>
        <p:spPr bwMode="auto">
          <a:xfrm>
            <a:off x="3213662" y="545294"/>
            <a:ext cx="4359115" cy="523220"/>
          </a:xfrm>
          <a:prstGeom prst="rect">
            <a:avLst/>
          </a:prstGeom>
          <a:noFill/>
          <a:ln w="9525">
            <a:noFill/>
            <a:miter lim="800000"/>
            <a:headEnd/>
            <a:tailEnd/>
          </a:ln>
          <a:effectLst/>
        </p:spPr>
        <p:txBody>
          <a:bodyPr wrap="square">
            <a:spAutoFit/>
          </a:bodyPr>
          <a:lstStyle/>
          <a:p>
            <a:pPr>
              <a:spcBef>
                <a:spcPct val="50000"/>
              </a:spcBef>
              <a:defRPr/>
            </a:pPr>
            <a:r>
              <a:rPr lang="es-ES" sz="2800" b="1" dirty="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San Lucas 9, 51-62</a:t>
            </a:r>
          </a:p>
        </p:txBody>
      </p:sp>
      <p:sp>
        <p:nvSpPr>
          <p:cNvPr id="5" name="Rectangle 3"/>
          <p:cNvSpPr>
            <a:spLocks noChangeArrowheads="1"/>
          </p:cNvSpPr>
          <p:nvPr/>
        </p:nvSpPr>
        <p:spPr bwMode="auto">
          <a:xfrm>
            <a:off x="594706" y="5317396"/>
            <a:ext cx="8099284" cy="954107"/>
          </a:xfrm>
          <a:prstGeom prst="rect">
            <a:avLst/>
          </a:prstGeom>
          <a:noFill/>
          <a:ln w="9525">
            <a:noFill/>
            <a:miter lim="800000"/>
            <a:headEnd/>
            <a:tailEnd/>
          </a:ln>
          <a:effectLst/>
        </p:spPr>
        <p:txBody>
          <a:bodyPr wrap="square">
            <a:spAutoFit/>
          </a:bodyPr>
          <a:lstStyle/>
          <a:p>
            <a:pPr algn="ctr">
              <a:spcBef>
                <a:spcPct val="50000"/>
              </a:spcBef>
              <a:defRPr/>
            </a:pPr>
            <a:r>
              <a:rPr lang="es-ES" sz="2800" dirty="0">
                <a:solidFill>
                  <a:srgbClr val="FFFFFF"/>
                </a:solidFill>
                <a:effectLst>
                  <a:glow rad="88900">
                    <a:srgbClr val="000000">
                      <a:satMod val="175000"/>
                      <a:alpha val="38000"/>
                    </a:srgbClr>
                  </a:glow>
                  <a:outerShdw blurRad="50800" dist="101600" algn="l" rotWithShape="0">
                    <a:prstClr val="black"/>
                  </a:outerShdw>
                </a:effectLst>
                <a:latin typeface="Arial Unicode MS" pitchFamily="34" charset="-128"/>
                <a:ea typeface="Arial Unicode MS" pitchFamily="34" charset="-128"/>
                <a:cs typeface="Arial Unicode MS" pitchFamily="34" charset="-128"/>
              </a:rPr>
              <a:t>Cuando ya se acercaba el tiempo de ser llevado al cielo, Jesús tomó la decisión de ir a Jerusalén. </a:t>
            </a:r>
          </a:p>
        </p:txBody>
      </p:sp>
    </p:spTree>
    <p:extLst>
      <p:ext uri="{BB962C8B-B14F-4D97-AF65-F5344CB8AC3E}">
        <p14:creationId xmlns:p14="http://schemas.microsoft.com/office/powerpoint/2010/main" val="228381203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strVal val="2/3*#ppt_w"/>
                                          </p:val>
                                        </p:tav>
                                        <p:tav tm="100000">
                                          <p:val>
                                            <p:strVal val="#ppt_w"/>
                                          </p:val>
                                        </p:tav>
                                      </p:tavLst>
                                    </p:anim>
                                    <p:anim calcmode="lin" valueType="num">
                                      <p:cBhvr>
                                        <p:cTn id="8" dur="175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69" y="562212"/>
            <a:ext cx="7997782" cy="5684041"/>
          </a:xfrm>
          <a:prstGeom prst="rect">
            <a:avLst/>
          </a:prstGeom>
        </p:spPr>
      </p:pic>
      <p:sp>
        <p:nvSpPr>
          <p:cNvPr id="5" name="Rectangle 3"/>
          <p:cNvSpPr>
            <a:spLocks noChangeArrowheads="1"/>
          </p:cNvSpPr>
          <p:nvPr/>
        </p:nvSpPr>
        <p:spPr bwMode="auto">
          <a:xfrm>
            <a:off x="837125" y="4861258"/>
            <a:ext cx="7212169" cy="1384995"/>
          </a:xfrm>
          <a:prstGeom prst="rect">
            <a:avLst/>
          </a:prstGeom>
          <a:noFill/>
          <a:ln w="9525">
            <a:noFill/>
            <a:miter lim="800000"/>
            <a:headEnd/>
            <a:tailEnd/>
          </a:ln>
          <a:effectLst/>
        </p:spPr>
        <p:txBody>
          <a:bodyPr wrap="square">
            <a:spAutoFit/>
          </a:bodyPr>
          <a:lstStyle/>
          <a:p>
            <a:pPr algn="ctr">
              <a:spcBef>
                <a:spcPct val="50000"/>
              </a:spcBef>
              <a:defRPr/>
            </a:pPr>
            <a:r>
              <a:rPr lang="es-ES" sz="2800" b="1" dirty="0">
                <a:solidFill>
                  <a:srgbClr val="FF0000"/>
                </a:solidFill>
                <a:effectLst>
                  <a:glow rad="139700">
                    <a:srgbClr val="FFFFFF">
                      <a:alpha val="57000"/>
                    </a:srgbClr>
                  </a:glow>
                  <a:outerShdw blurRad="50800" dist="38100" algn="l" rotWithShape="0">
                    <a:srgbClr val="FFFFFF"/>
                  </a:outerShdw>
                </a:effectLst>
                <a:latin typeface="Arial Unicode MS" pitchFamily="34" charset="-128"/>
                <a:ea typeface="Arial Unicode MS" pitchFamily="34" charset="-128"/>
                <a:cs typeface="Arial Unicode MS" pitchFamily="34" charset="-128"/>
              </a:rPr>
              <a:t>Y envió mensajeros por delante. De camino, entraron en un pueblo de Samaria para prepararle alojamiento. </a:t>
            </a:r>
          </a:p>
        </p:txBody>
      </p:sp>
    </p:spTree>
    <p:extLst>
      <p:ext uri="{BB962C8B-B14F-4D97-AF65-F5344CB8AC3E}">
        <p14:creationId xmlns:p14="http://schemas.microsoft.com/office/powerpoint/2010/main" val="20716682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strVal val="2/3*#ppt_w"/>
                                          </p:val>
                                        </p:tav>
                                        <p:tav tm="100000">
                                          <p:val>
                                            <p:strVal val="#ppt_w"/>
                                          </p:val>
                                        </p:tav>
                                      </p:tavLst>
                                    </p:anim>
                                    <p:anim calcmode="lin" valueType="num">
                                      <p:cBhvr>
                                        <p:cTn id="8" dur="175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64" y="535196"/>
            <a:ext cx="8048923" cy="5762573"/>
          </a:xfrm>
          <a:prstGeom prst="rect">
            <a:avLst/>
          </a:prstGeom>
        </p:spPr>
      </p:pic>
      <p:sp>
        <p:nvSpPr>
          <p:cNvPr id="7" name="Rectangle 3"/>
          <p:cNvSpPr>
            <a:spLocks noChangeArrowheads="1"/>
          </p:cNvSpPr>
          <p:nvPr/>
        </p:nvSpPr>
        <p:spPr bwMode="auto">
          <a:xfrm>
            <a:off x="2627784" y="5085184"/>
            <a:ext cx="5616624" cy="1077218"/>
          </a:xfrm>
          <a:prstGeom prst="rect">
            <a:avLst/>
          </a:prstGeom>
          <a:noFill/>
          <a:ln w="9525">
            <a:noFill/>
            <a:miter lim="800000"/>
            <a:headEnd/>
            <a:tailEnd/>
          </a:ln>
          <a:effectLst/>
        </p:spPr>
        <p:txBody>
          <a:bodyPr wrap="square">
            <a:spAutoFit/>
          </a:bodyPr>
          <a:lstStyle/>
          <a:p>
            <a:pPr algn="ctr">
              <a:spcBef>
                <a:spcPct val="50000"/>
              </a:spcBef>
              <a:defRPr/>
            </a:pPr>
            <a:r>
              <a:rPr lang="es-ES" b="1"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s-ES" sz="3200" b="1"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Pero no lo recibieron, porque se dirigía a Jerusalén. </a:t>
            </a:r>
          </a:p>
        </p:txBody>
      </p:sp>
    </p:spTree>
    <p:extLst>
      <p:ext uri="{BB962C8B-B14F-4D97-AF65-F5344CB8AC3E}">
        <p14:creationId xmlns:p14="http://schemas.microsoft.com/office/powerpoint/2010/main" val="123983099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strVal val="2/3*#ppt_w"/>
                                          </p:val>
                                        </p:tav>
                                        <p:tav tm="100000">
                                          <p:val>
                                            <p:strVal val="#ppt_w"/>
                                          </p:val>
                                        </p:tav>
                                      </p:tavLst>
                                    </p:anim>
                                    <p:anim calcmode="lin" valueType="num">
                                      <p:cBhvr>
                                        <p:cTn id="8" dur="175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800" b="1" i="0" u="none" strike="noStrike" cap="none" normalizeH="0" baseline="0" smtClean="0">
            <a:ln>
              <a:noFill/>
            </a:ln>
            <a:solidFill>
              <a:schemeClr val="tx1"/>
            </a:solidFill>
            <a:effectLst/>
            <a:latin typeface="Arial" charset="0"/>
          </a:defRPr>
        </a:defPPr>
      </a:lstStyle>
    </a:ln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resentación1v">
  <a:themeElements>
    <a:clrScheme name="Presentación1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1v">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ción1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1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1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1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1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1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1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1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1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1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1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1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TotalTime>
  <Words>1724</Words>
  <Application>Microsoft Office PowerPoint</Application>
  <PresentationFormat>Presentación en pantalla (4:3)</PresentationFormat>
  <Paragraphs>112</Paragraphs>
  <Slides>39</Slides>
  <Notes>1</Notes>
  <HiddenSlides>0</HiddenSlides>
  <MMClips>0</MMClips>
  <ScaleCrop>false</ScaleCrop>
  <HeadingPairs>
    <vt:vector size="6" baseType="variant">
      <vt:variant>
        <vt:lpstr>Fuentes usadas</vt:lpstr>
      </vt:variant>
      <vt:variant>
        <vt:i4>15</vt:i4>
      </vt:variant>
      <vt:variant>
        <vt:lpstr>Tema</vt:lpstr>
      </vt:variant>
      <vt:variant>
        <vt:i4>7</vt:i4>
      </vt:variant>
      <vt:variant>
        <vt:lpstr>Títulos de diapositiva</vt:lpstr>
      </vt:variant>
      <vt:variant>
        <vt:i4>39</vt:i4>
      </vt:variant>
    </vt:vector>
  </HeadingPairs>
  <TitlesOfParts>
    <vt:vector size="61" baseType="lpstr">
      <vt:lpstr>Arial Unicode MS</vt:lpstr>
      <vt:lpstr>Arial</vt:lpstr>
      <vt:lpstr>Arial Narrow</vt:lpstr>
      <vt:lpstr>Arial Rounded MT Bold</vt:lpstr>
      <vt:lpstr>Bernard MT Condensed</vt:lpstr>
      <vt:lpstr>Calibri</vt:lpstr>
      <vt:lpstr>Comic Sans MS</vt:lpstr>
      <vt:lpstr>Kristen ITC</vt:lpstr>
      <vt:lpstr>Lucida Calligraphy</vt:lpstr>
      <vt:lpstr>Poor Richard</vt:lpstr>
      <vt:lpstr>Rockwell Extra Bold</vt:lpstr>
      <vt:lpstr>Tahoma</vt:lpstr>
      <vt:lpstr>Times</vt:lpstr>
      <vt:lpstr>Times New Roman</vt:lpstr>
      <vt:lpstr>Wingdings</vt:lpstr>
      <vt:lpstr>1_Tema de Office</vt:lpstr>
      <vt:lpstr>2_Tema de Office</vt:lpstr>
      <vt:lpstr>1_Diseño predeterminado</vt:lpstr>
      <vt:lpstr>Diseño predeterminado</vt:lpstr>
      <vt:lpstr>En blanco</vt:lpstr>
      <vt:lpstr>Design padrão</vt:lpstr>
      <vt:lpstr>Presentación1v</vt:lpstr>
      <vt:lpstr>Presentación de PowerPoint</vt:lpstr>
      <vt:lpstr>Presentación de PowerPoint</vt:lpstr>
      <vt:lpstr>Presentación de PowerPoint</vt:lpstr>
      <vt:lpstr>AMBIENTACIÓN: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PILAR</cp:lastModifiedBy>
  <cp:revision>11</cp:revision>
  <dcterms:created xsi:type="dcterms:W3CDTF">2019-06-24T16:28:43Z</dcterms:created>
  <dcterms:modified xsi:type="dcterms:W3CDTF">2019-06-24T21:31:48Z</dcterms:modified>
</cp:coreProperties>
</file>