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7" r:id="rId9"/>
    <p:sldMasterId id="2147483769" r:id="rId10"/>
    <p:sldMasterId id="2147483781" r:id="rId11"/>
  </p:sldMasterIdLst>
  <p:notesMasterIdLst>
    <p:notesMasterId r:id="rId48"/>
  </p:notesMasterIdLst>
  <p:sldIdLst>
    <p:sldId id="261" r:id="rId12"/>
    <p:sldId id="297" r:id="rId13"/>
    <p:sldId id="262" r:id="rId14"/>
    <p:sldId id="298" r:id="rId15"/>
    <p:sldId id="299" r:id="rId16"/>
    <p:sldId id="264" r:id="rId17"/>
    <p:sldId id="266" r:id="rId18"/>
    <p:sldId id="267" r:id="rId19"/>
    <p:sldId id="268" r:id="rId20"/>
    <p:sldId id="269" r:id="rId21"/>
    <p:sldId id="270" r:id="rId22"/>
    <p:sldId id="271" r:id="rId23"/>
    <p:sldId id="272" r:id="rId24"/>
    <p:sldId id="274" r:id="rId25"/>
    <p:sldId id="275" r:id="rId26"/>
    <p:sldId id="276" r:id="rId27"/>
    <p:sldId id="277" r:id="rId28"/>
    <p:sldId id="302" r:id="rId29"/>
    <p:sldId id="279" r:id="rId30"/>
    <p:sldId id="280" r:id="rId31"/>
    <p:sldId id="281" r:id="rId32"/>
    <p:sldId id="303" r:id="rId33"/>
    <p:sldId id="283" r:id="rId34"/>
    <p:sldId id="284" r:id="rId35"/>
    <p:sldId id="285" r:id="rId36"/>
    <p:sldId id="286" r:id="rId37"/>
    <p:sldId id="287" r:id="rId38"/>
    <p:sldId id="288" r:id="rId39"/>
    <p:sldId id="289" r:id="rId40"/>
    <p:sldId id="290" r:id="rId41"/>
    <p:sldId id="291" r:id="rId42"/>
    <p:sldId id="292" r:id="rId43"/>
    <p:sldId id="304" r:id="rId44"/>
    <p:sldId id="294" r:id="rId45"/>
    <p:sldId id="295" r:id="rId46"/>
    <p:sldId id="296" r:id="rId4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000"/>
    <a:srgbClr val="360606"/>
    <a:srgbClr val="360204"/>
    <a:srgbClr val="4B0704"/>
    <a:srgbClr val="60130D"/>
    <a:srgbClr val="8DE602"/>
    <a:srgbClr val="FFFFFF"/>
    <a:srgbClr val="D5A733"/>
    <a:srgbClr val="922712"/>
    <a:srgbClr val="B63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AD90A-C4BF-43E6-A59F-1FE25D699C80}" type="datetimeFigureOut">
              <a:rPr lang="es-PE" smtClean="0"/>
              <a:t>03/06/2019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ED6A6-607C-45ED-9A28-32954711197C}" type="slidenum">
              <a:rPr lang="es-PE" smtClean="0"/>
              <a:t>‹Nº›</a:t>
            </a:fld>
            <a:endParaRPr lang="es-PE"/>
          </a:p>
        </p:txBody>
      </p:sp>
    </p:spTree>
    <p:extLst>
      <p:ext uri="{BB962C8B-B14F-4D97-AF65-F5344CB8AC3E}">
        <p14:creationId xmlns:p14="http://schemas.microsoft.com/office/powerpoint/2010/main" val="349645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9ED6A6-607C-45ED-9A28-32954711197C}" type="slidenum">
              <a:rPr lang="es-PE" smtClean="0"/>
              <a:t>15</a:t>
            </a:fld>
            <a:endParaRPr lang="es-PE"/>
          </a:p>
        </p:txBody>
      </p:sp>
    </p:spTree>
    <p:extLst>
      <p:ext uri="{BB962C8B-B14F-4D97-AF65-F5344CB8AC3E}">
        <p14:creationId xmlns:p14="http://schemas.microsoft.com/office/powerpoint/2010/main" val="337687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32BDB-69B0-4FE7-A41F-BFD2FAB39656}" type="slidenum">
              <a:rPr lang="es-ES">
                <a:solidFill>
                  <a:prstClr val="black"/>
                </a:solidFill>
              </a:rPr>
              <a:pPr/>
              <a:t>20</a:t>
            </a:fld>
            <a:endParaRPr lang="es-E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s-PE" dirty="0"/>
          </a:p>
        </p:txBody>
      </p:sp>
    </p:spTree>
    <p:extLst>
      <p:ext uri="{BB962C8B-B14F-4D97-AF65-F5344CB8AC3E}">
        <p14:creationId xmlns:p14="http://schemas.microsoft.com/office/powerpoint/2010/main" val="58660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C13B0831-DA19-4EE5-A9A5-6A06221CDB71}" type="slidenum">
              <a:rPr lang="es-PE" smtClean="0">
                <a:solidFill>
                  <a:prstClr val="black"/>
                </a:solidFill>
              </a:rPr>
              <a:pPr/>
              <a:t>25</a:t>
            </a:fld>
            <a:endParaRPr lang="es-PE">
              <a:solidFill>
                <a:prstClr val="black"/>
              </a:solidFill>
            </a:endParaRPr>
          </a:p>
        </p:txBody>
      </p:sp>
    </p:spTree>
    <p:extLst>
      <p:ext uri="{BB962C8B-B14F-4D97-AF65-F5344CB8AC3E}">
        <p14:creationId xmlns:p14="http://schemas.microsoft.com/office/powerpoint/2010/main" val="192320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CCD8BD2-AC2F-49A9-8DD3-833C18C7AFB0}" type="slidenum">
              <a:rPr lang="es-PE" smtClean="0">
                <a:solidFill>
                  <a:prstClr val="black"/>
                </a:solidFill>
              </a:rPr>
              <a:pPr/>
              <a:t>30</a:t>
            </a:fld>
            <a:endParaRPr lang="es-PE">
              <a:solidFill>
                <a:prstClr val="black"/>
              </a:solidFill>
            </a:endParaRPr>
          </a:p>
        </p:txBody>
      </p:sp>
    </p:spTree>
    <p:extLst>
      <p:ext uri="{BB962C8B-B14F-4D97-AF65-F5344CB8AC3E}">
        <p14:creationId xmlns:p14="http://schemas.microsoft.com/office/powerpoint/2010/main" val="366153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CCD8BD2-AC2F-49A9-8DD3-833C18C7AFB0}" type="slidenum">
              <a:rPr lang="es-PE" smtClean="0">
                <a:solidFill>
                  <a:prstClr val="black"/>
                </a:solidFill>
              </a:rPr>
              <a:pPr/>
              <a:t>34</a:t>
            </a:fld>
            <a:endParaRPr lang="es-PE">
              <a:solidFill>
                <a:prstClr val="black"/>
              </a:solidFill>
            </a:endParaRPr>
          </a:p>
        </p:txBody>
      </p:sp>
    </p:spTree>
    <p:extLst>
      <p:ext uri="{BB962C8B-B14F-4D97-AF65-F5344CB8AC3E}">
        <p14:creationId xmlns:p14="http://schemas.microsoft.com/office/powerpoint/2010/main" val="189958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03/06/2019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11951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03/06/2019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625437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EF6E2E-D478-429B-B830-26B9CAA7B2B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55626131"/>
      </p:ext>
    </p:extLst>
  </p:cSld>
  <p:clrMapOvr>
    <a:masterClrMapping/>
  </p:clrMapOvr>
  <p:transition spd="slow">
    <p:zo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4B941-345B-4375-9774-72261755E530}"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148956628"/>
      </p:ext>
    </p:extLst>
  </p:cSld>
  <p:clrMapOvr>
    <a:masterClrMapping/>
  </p:clrMapOvr>
  <p:transition spd="med" advTm="9440">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4262EA-7D06-4444-BD38-94562752455D}"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2870541084"/>
      </p:ext>
    </p:extLst>
  </p:cSld>
  <p:clrMapOvr>
    <a:masterClrMapping/>
  </p:clrMapOvr>
  <p:transition spd="med" advTm="9440">
    <p:dissolv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91BFF-365A-48FD-B513-67DD2ABAA16C}"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1834809394"/>
      </p:ext>
    </p:extLst>
  </p:cSld>
  <p:clrMapOvr>
    <a:masterClrMapping/>
  </p:clrMapOvr>
  <p:transition spd="med" advTm="9440">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F81920-5B6B-453E-B767-19DDACF22BA4}"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211451413"/>
      </p:ext>
    </p:extLst>
  </p:cSld>
  <p:clrMapOvr>
    <a:masterClrMapping/>
  </p:clrMapOvr>
  <p:transition spd="med" advTm="9440">
    <p:dissolv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3858BF-BE0E-4552-8CD3-6771310878BD}"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3353221006"/>
      </p:ext>
    </p:extLst>
  </p:cSld>
  <p:clrMapOvr>
    <a:masterClrMapping/>
  </p:clrMapOvr>
  <p:transition spd="med" advTm="9440">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203B22-E14E-441F-B00D-FB7235686D7F}"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1020197444"/>
      </p:ext>
    </p:extLst>
  </p:cSld>
  <p:clrMapOvr>
    <a:masterClrMapping/>
  </p:clrMapOvr>
  <p:transition spd="med" advTm="9440">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18042D-D6B8-4FB1-AC09-2D2725693E89}"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85662071"/>
      </p:ext>
    </p:extLst>
  </p:cSld>
  <p:clrMapOvr>
    <a:masterClrMapping/>
  </p:clrMapOvr>
  <p:transition spd="med" advTm="9440">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493B2D-DC4B-41F2-8C6E-B26F8DE64B32}"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334313606"/>
      </p:ext>
    </p:extLst>
  </p:cSld>
  <p:clrMapOvr>
    <a:masterClrMapping/>
  </p:clrMapOvr>
  <p:transition spd="med" advTm="9440">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22CF37-FD3F-4727-8AB0-87007DF0138B}"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296458675"/>
      </p:ext>
    </p:extLst>
  </p:cSld>
  <p:clrMapOvr>
    <a:masterClrMapping/>
  </p:clrMapOvr>
  <p:transition spd="med" advTm="944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03/06/2019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34809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66EA9-0CFC-4C45-951A-DA130AE73F2A}"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1458129544"/>
      </p:ext>
    </p:extLst>
  </p:cSld>
  <p:clrMapOvr>
    <a:masterClrMapping/>
  </p:clrMapOvr>
  <p:transition spd="med" advTm="9440">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954E75-1D81-459A-AD98-0EEE9CAE4316}" type="slidenum">
              <a:rPr lang="it-IT">
                <a:solidFill>
                  <a:srgbClr val="000000"/>
                </a:solidFill>
              </a:rPr>
              <a:pPr>
                <a:defRPr/>
              </a:pPr>
              <a:t>‹Nº›</a:t>
            </a:fld>
            <a:endParaRPr lang="it-IT">
              <a:solidFill>
                <a:srgbClr val="000000"/>
              </a:solidFill>
            </a:endParaRPr>
          </a:p>
        </p:txBody>
      </p:sp>
    </p:spTree>
    <p:extLst>
      <p:ext uri="{BB962C8B-B14F-4D97-AF65-F5344CB8AC3E}">
        <p14:creationId xmlns:p14="http://schemas.microsoft.com/office/powerpoint/2010/main" val="2612830127"/>
      </p:ext>
    </p:extLst>
  </p:cSld>
  <p:clrMapOvr>
    <a:masterClrMapping/>
  </p:clrMapOvr>
  <p:transition spd="med" advTm="9440">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43665-1C5A-451F-9F17-A4882210F3D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7814158"/>
      </p:ext>
    </p:extLst>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D9E31-A04D-4718-B1FF-32AA80E7EED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23816789"/>
      </p:ext>
    </p:extLst>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20336-F15D-4D90-A841-25DA58209A6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10751683"/>
      </p:ext>
    </p:extLst>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8F7EA-E181-4135-B6E6-2B091056F71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10155228"/>
      </p:ext>
    </p:extLst>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221C9-FD33-47A6-935B-4D8B9C4CBE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484586"/>
      </p:ext>
    </p:extLst>
  </p:cSld>
  <p:clrMapOvr>
    <a:masterClrMapping/>
  </p:clrMapOvr>
  <p:transition spd="med">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EFE682-862E-4154-BC03-E0E7E1E8B0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31933050"/>
      </p:ext>
    </p:extLst>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4CD2A9-4147-4A04-B745-4374858E104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60444018"/>
      </p:ext>
    </p:extLst>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75ACEA-ADC3-4846-BEB9-9DB5506A913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346199"/>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20AC6-2803-497B-8498-31D4B060702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40013177"/>
      </p:ext>
    </p:extLst>
  </p:cSld>
  <p:clrMapOvr>
    <a:masterClrMapping/>
  </p:clrMapOvr>
  <p:transition spd="slow">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E697D2-E8FC-4AF5-A03F-30CDFC3ECA3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63552477"/>
      </p:ext>
    </p:extLst>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83FBA-0B15-45D2-9E9C-AEA61ACEDE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83268578"/>
      </p:ext>
    </p:extLst>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45FC5-9627-4C79-B51F-24F4480F500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69864390"/>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75D4D0-90B2-4191-B9CE-BE099172C58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41279923"/>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8D73D-F746-4427-9561-8D19851B8DC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5929652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9AAB75-D259-43A1-8CFE-828C860CC81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57153317"/>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4F3207-9093-47B8-B3C5-9C9A80A713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7989567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9F72D2-A932-49BF-A63B-5A591A0DAB0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56037028"/>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8C7B96-F786-4A5C-8030-A42035F5A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05614856"/>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27414B-491D-45DB-96BE-40EFBCA590C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4642378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B2D166-8F32-4EDF-AD59-1431130189EC}" type="datetimeFigureOut">
              <a:rPr lang="es-PE" smtClean="0"/>
              <a:t>03/06/2019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65551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9CC0D3-8717-4879-B8A2-F3DB60B087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8665151"/>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6C43AD-914B-4C15-BDD3-45E7006ACF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17827398"/>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16766A-CDDB-471A-A483-7FB3AD7E5D1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7821577"/>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8390C-AE4C-4A8B-890D-01BCF9B39BE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209798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819F9E-F946-4115-B815-E4805C4EFD5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752929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969BD4-E164-43D4-9869-0D691EC1BB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68438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42DD68-558C-4DC9-8397-51E3EC61411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1271374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6C451D3-D29D-43D6-B755-E941A4B844B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695461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2CC243-CB42-429F-BD0E-D6AB9F66001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167532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A75102-CE78-4A2B-BF37-A0D58D0DAFD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873550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B2D166-8F32-4EDF-AD59-1431130189EC}" type="datetimeFigureOut">
              <a:rPr lang="es-PE" smtClean="0"/>
              <a:t>03/06/2019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2695765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2C447F-10FD-4BBB-9E3F-94B30E5C317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734059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201470-34EF-40B2-A22A-877B3A22254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48518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0CD118-FE7E-4855-A526-B3A88A3EFA7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022489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CC6FED-7CC2-42D4-8DFC-535869E92C8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709517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D592680-E80F-444C-A887-B97FFCFC170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83297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3C8200B-F346-45EC-9FFE-7861898E8A6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76563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FF5DB1F-DE70-4C48-989E-1B8906C75BC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703183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BA89209-7222-47B3-B056-C61B5AAD90E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60877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F0BA8C9-254F-4AC9-9F24-99A3C0F4497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99041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DAD2F45-F9D6-4E34-87AC-D69E5B92262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998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4B2D166-8F32-4EDF-AD59-1431130189EC}" type="datetimeFigureOut">
              <a:rPr lang="es-PE" smtClean="0"/>
              <a:t>03/06/2019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3847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FAE89E6-DD0A-4860-A67C-AFAA4CEAA7E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21887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745C740-FE68-4530-802A-E758A2619DE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7623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849B5A7-3CED-4287-91F5-CE8CFB5E3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72098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893BA85-ADF7-4FE7-B95D-F8548BE88B2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57621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DEF1504-F64B-4D54-A328-382547409C6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15607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310A80-C258-4D55-8AA3-0809B1B8C090}"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461025235"/>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46279-899F-46C6-BC21-04880F3097CC}"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098373668"/>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459AB7-EF83-454C-843F-E35D89DCBE8B}"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112012676"/>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73584A-2DEA-4772-94C6-E88C20141A44}"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637379410"/>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F4F253-DC91-4CA2-ADF6-26FE8FB3F3FC}"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26654476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B2D166-8F32-4EDF-AD59-1431130189EC}" type="datetimeFigureOut">
              <a:rPr lang="es-PE" smtClean="0"/>
              <a:t>03/06/2019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226052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21265F-E90B-4F21-9B39-40035337BCBF}"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065153858"/>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7A7DE28-F432-4F06-984F-1BCC7983B0A3}"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051413201"/>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4D5E26-2F79-41BB-A0DB-4D5D408B0DED}"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192254233"/>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590C23-CD63-48B9-99E0-B07FCB0F8A80}"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513362007"/>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860C9-C013-46FF-BB15-C6F4B8E2B195}"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851496422"/>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F1EC81-7EF1-45A2-841B-B112917B32F5}"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029417359"/>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D52E5-7733-4CA6-8F7F-D1555F40F2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33709440"/>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7EEA1-6B73-4253-8CCC-03E0463950F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38462115"/>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8CF60A-B445-4231-AFB2-8AB56400CB1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33263327"/>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6C4F5C-2E75-4635-8378-4A26E87BB79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10735501"/>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4B2D166-8F32-4EDF-AD59-1431130189EC}" type="datetimeFigureOut">
              <a:rPr lang="es-PE" smtClean="0"/>
              <a:t>03/06/2019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1276521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F030EF-34D4-4103-97DC-17B1B9DCB2B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54613481"/>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3F1294-2DA5-4341-8A36-F79EC5E017C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96210552"/>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22B6A5-A0DC-4A4D-BC08-83DC2B51FA0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46436927"/>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514F93-7CED-4B2B-B384-DACC436CEFA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86714275"/>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17C6A4-051A-405B-8C7C-DFBDD25F687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38071942"/>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4188C9-DCAC-47AC-87FD-91C2F1204E8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94780500"/>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7C12DC-EDAC-45AD-8062-E59CDC2E254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76658318"/>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5B553C4-964F-4E86-B6C3-E9147A9DEA7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42981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47C6FA0-FDB0-41FE-89EF-756D92391D5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290044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7D0BDB2-51EE-44B6-85FA-E3D788D4892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3961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2D166-8F32-4EDF-AD59-1431130189EC}" type="datetimeFigureOut">
              <a:rPr lang="es-PE" smtClean="0"/>
              <a:t>03/06/2019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6214045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3FA7973-8123-445D-9AC9-8E1491AC6D9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9830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3564337C-B00B-43C6-8D7E-057C085901C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9383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2F4AD6F-18D8-425F-8BB1-3A4C0BD98C7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414228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2CB9DCE-A01F-4059-BD01-DB22E8E2BBA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16951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7382B13-7A0C-4F54-828F-9191F3CF32E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61387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E2DD3A1-52A2-47FC-9FAE-0F56CA33976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41223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1A03891-CEFF-43B4-B1EF-6680EBB1B3B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072595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0EC5B2E-DA9D-41F8-8E8F-28C3D4D6C3B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05526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CCC26E3-7F71-4EC3-8181-350A4E79464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068830455"/>
      </p:ext>
    </p:extLst>
  </p:cSld>
  <p:clrMapOvr>
    <a:masterClrMapping/>
  </p:clrMapOvr>
  <p:transition spd="med">
    <p:comb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40C6A10-0FFF-4C78-928F-22379A3D569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19030053"/>
      </p:ext>
    </p:extLst>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B2D166-8F32-4EDF-AD59-1431130189EC}" type="datetimeFigureOut">
              <a:rPr lang="es-PE" smtClean="0"/>
              <a:t>03/06/2019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3249478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164D17C-47DE-4343-81A6-FE57D54BDCB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76739682"/>
      </p:ext>
    </p:extLst>
  </p:cSld>
  <p:clrMapOvr>
    <a:masterClrMapping/>
  </p:clrMapOvr>
  <p:transition spd="med">
    <p:comb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BA45EF5-5DFA-4AFF-A77C-68BFEFAE5C6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25257908"/>
      </p:ext>
    </p:extLst>
  </p:cSld>
  <p:clrMapOvr>
    <a:masterClrMapping/>
  </p:clrMapOvr>
  <p:transition spd="med">
    <p:comb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72813D1C-F5B6-4FAB-B86F-A6A7354752B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239942493"/>
      </p:ext>
    </p:extLst>
  </p:cSld>
  <p:clrMapOvr>
    <a:masterClrMapping/>
  </p:clrMapOvr>
  <p:transition spd="med">
    <p:comb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88FAB26F-3262-42F7-A66F-A84C5B447E5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842539737"/>
      </p:ext>
    </p:extLst>
  </p:cSld>
  <p:clrMapOvr>
    <a:masterClrMapping/>
  </p:clrMapOvr>
  <p:transition spd="med">
    <p:comb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11140866-A040-4474-BF17-F7222A75845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17958898"/>
      </p:ext>
    </p:extLst>
  </p:cSld>
  <p:clrMapOvr>
    <a:masterClrMapping/>
  </p:clrMapOvr>
  <p:transition spd="med">
    <p:comb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02A00595-7946-4BE4-8E30-7DF264D327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494268500"/>
      </p:ext>
    </p:extLst>
  </p:cSld>
  <p:clrMapOvr>
    <a:masterClrMapping/>
  </p:clrMapOvr>
  <p:transition spd="med">
    <p:comb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14A93A37-1E4E-4EA2-8CEA-955CFCC0CF9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47212019"/>
      </p:ext>
    </p:extLst>
  </p:cSld>
  <p:clrMapOvr>
    <a:masterClrMapping/>
  </p:clrMapOvr>
  <p:transition spd="med">
    <p:comb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869816A-A2B4-461E-AF81-1EF719317DE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88827590"/>
      </p:ext>
    </p:extLst>
  </p:cSld>
  <p:clrMapOvr>
    <a:masterClrMapping/>
  </p:clrMapOvr>
  <p:transition spd="med">
    <p:comb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438565DC-039C-43CA-AC27-F92D8897DF4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6923401"/>
      </p:ext>
    </p:extLst>
  </p:cSld>
  <p:clrMapOvr>
    <a:masterClrMapping/>
  </p:clrMapOvr>
  <p:transition spd="med">
    <p:comb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7545DDEB-AB04-40FC-BA27-C39B5E86DBE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865651510"/>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B2D166-8F32-4EDF-AD59-1431130189EC}" type="datetimeFigureOut">
              <a:rPr lang="es-PE" smtClean="0"/>
              <a:t>03/06/2019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E30BE1-A5B5-4C2C-942E-51C7F899852A}" type="slidenum">
              <a:rPr lang="es-PE" smtClean="0"/>
              <a:t>‹Nº›</a:t>
            </a:fld>
            <a:endParaRPr lang="es-PE"/>
          </a:p>
        </p:txBody>
      </p:sp>
    </p:spTree>
    <p:extLst>
      <p:ext uri="{BB962C8B-B14F-4D97-AF65-F5344CB8AC3E}">
        <p14:creationId xmlns:p14="http://schemas.microsoft.com/office/powerpoint/2010/main" val="3799109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0D43B2-05C5-4625-90FA-76E2ED184BD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10838855"/>
      </p:ext>
    </p:extLst>
  </p:cSld>
  <p:clrMapOvr>
    <a:masterClrMapping/>
  </p:clrMapOvr>
  <p:transition spd="slow">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699DE-8CC4-4941-8931-7D0AD5C896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30201286"/>
      </p:ext>
    </p:extLst>
  </p:cSld>
  <p:clrMapOvr>
    <a:masterClrMapping/>
  </p:clrMapOvr>
  <p:transition spd="slow">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803F48-E7F9-4803-B45D-EBA7EB288FB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60135305"/>
      </p:ext>
    </p:extLst>
  </p:cSld>
  <p:clrMapOvr>
    <a:masterClrMapping/>
  </p:clrMapOvr>
  <p:transition spd="slow">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2569D0-61A8-4803-B309-9082EC35024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27999897"/>
      </p:ext>
    </p:extLst>
  </p:cSld>
  <p:clrMapOvr>
    <a:masterClrMapping/>
  </p:clrMapOvr>
  <p:transition spd="slow">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D8FE2B-DDEB-4BBA-841A-373C2CC7C02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92329344"/>
      </p:ext>
    </p:extLst>
  </p:cSld>
  <p:clrMapOvr>
    <a:masterClrMapping/>
  </p:clrMapOvr>
  <p:transition spd="slow">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E5E284-764D-46DE-BEF8-01D82AE3F84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44751047"/>
      </p:ext>
    </p:extLst>
  </p:cSld>
  <p:clrMapOvr>
    <a:masterClrMapping/>
  </p:clrMapOvr>
  <p:transition spd="slow">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DCA2F8-CAF6-4A1C-AB3D-C76BB8F3228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42487932"/>
      </p:ext>
    </p:extLst>
  </p:cSld>
  <p:clrMapOvr>
    <a:masterClrMapping/>
  </p:clrMapOvr>
  <p:transition spd="slow">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D17063-8C8D-42E5-B114-FA6F12357E5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72264767"/>
      </p:ext>
    </p:extLst>
  </p:cSld>
  <p:clrMapOvr>
    <a:masterClrMapping/>
  </p:clrMapOvr>
  <p:transition spd="slow">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ACD4B1-C4CA-4CCD-9541-F97FC3521C5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42291436"/>
      </p:ext>
    </p:extLst>
  </p:cSld>
  <p:clrMapOvr>
    <a:masterClrMapping/>
  </p:clrMapOvr>
  <p:transition spd="slow">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AD61D-5B80-42AC-ACCD-65A97C09772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47160491"/>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2D166-8F32-4EDF-AD59-1431130189EC}" type="datetimeFigureOut">
              <a:rPr lang="es-PE" smtClean="0"/>
              <a:t>03/06/2019</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30BE1-A5B5-4C2C-942E-51C7F899852A}" type="slidenum">
              <a:rPr lang="es-PE" smtClean="0"/>
              <a:t>‹Nº›</a:t>
            </a:fld>
            <a:endParaRPr lang="es-PE"/>
          </a:p>
        </p:txBody>
      </p:sp>
    </p:spTree>
    <p:extLst>
      <p:ext uri="{BB962C8B-B14F-4D97-AF65-F5344CB8AC3E}">
        <p14:creationId xmlns:p14="http://schemas.microsoft.com/office/powerpoint/2010/main" val="359114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alpha val="43137"/>
                    </a:srgbClr>
                  </a:outerShdw>
                </a:effectLst>
              </a:defRPr>
            </a:lvl1pPr>
          </a:lstStyle>
          <a:p>
            <a:pPr fontAlgn="base">
              <a:spcBef>
                <a:spcPct val="0"/>
              </a:spcBef>
              <a:spcAft>
                <a:spcPct val="0"/>
              </a:spcAft>
              <a:defRPr/>
            </a:pPr>
            <a:endParaRPr lang="it-IT">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alpha val="43137"/>
                    </a:srgbClr>
                  </a:outerShdw>
                </a:effectLst>
              </a:defRPr>
            </a:lvl1pPr>
          </a:lstStyle>
          <a:p>
            <a:pPr fontAlgn="base">
              <a:spcBef>
                <a:spcPct val="0"/>
              </a:spcBef>
              <a:spcAft>
                <a:spcPct val="0"/>
              </a:spcAft>
              <a:defRPr/>
            </a:pPr>
            <a:endParaRPr lang="it-IT">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alpha val="43137"/>
                    </a:srgbClr>
                  </a:outerShdw>
                </a:effectLst>
              </a:defRPr>
            </a:lvl1pPr>
          </a:lstStyle>
          <a:p>
            <a:pPr fontAlgn="base">
              <a:spcBef>
                <a:spcPct val="0"/>
              </a:spcBef>
              <a:spcAft>
                <a:spcPct val="0"/>
              </a:spcAft>
              <a:defRPr/>
            </a:pPr>
            <a:fld id="{06F74E37-F55E-445F-AF05-7F6657E9FEE6}" type="slidenum">
              <a:rPr lang="it-IT">
                <a:solidFill>
                  <a:srgbClr val="000000"/>
                </a:solidFill>
                <a:cs typeface="Times New Roman" pitchFamily="18" charset="0"/>
              </a:rPr>
              <a:pPr fontAlgn="base">
                <a:spcBef>
                  <a:spcPct val="0"/>
                </a:spcBef>
                <a:spcAft>
                  <a:spcPct val="0"/>
                </a:spcAft>
                <a:defRPr/>
              </a:pPr>
              <a:t>‹Nº›</a:t>
            </a:fld>
            <a:endParaRPr lang="it-IT">
              <a:solidFill>
                <a:srgbClr val="000000"/>
              </a:solidFill>
              <a:cs typeface="Times New Roman" pitchFamily="18" charset="0"/>
            </a:endParaRPr>
          </a:p>
        </p:txBody>
      </p:sp>
    </p:spTree>
    <p:extLst>
      <p:ext uri="{BB962C8B-B14F-4D97-AF65-F5344CB8AC3E}">
        <p14:creationId xmlns:p14="http://schemas.microsoft.com/office/powerpoint/2010/main" val="107698198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med" advTm="9440">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alpha val="43137"/>
                    </a:srgbClr>
                  </a:outerShdw>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alpha val="43137"/>
                    </a:srgbClr>
                  </a:outerShdw>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alpha val="43137"/>
                    </a:srgbClr>
                  </a:outerShdw>
                </a:effectLst>
              </a:defRPr>
            </a:lvl1pPr>
          </a:lstStyle>
          <a:p>
            <a:pPr fontAlgn="base">
              <a:spcBef>
                <a:spcPct val="0"/>
              </a:spcBef>
              <a:spcAft>
                <a:spcPct val="0"/>
              </a:spcAft>
              <a:defRPr/>
            </a:pPr>
            <a:fld id="{26A297DA-513C-447D-B945-2B9ADC029BFD}"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236101664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med">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477B426-05A6-4C7F-93AB-DFDA75BF93BC}"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554000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679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ffectLst/>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679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ffectLst/>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679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ffectLst/>
                <a:latin typeface="+mn-lt"/>
              </a:defRPr>
            </a:lvl1pPr>
          </a:lstStyle>
          <a:p>
            <a:pPr fontAlgn="base">
              <a:spcBef>
                <a:spcPct val="0"/>
              </a:spcBef>
              <a:spcAft>
                <a:spcPct val="0"/>
              </a:spcAft>
              <a:defRPr/>
            </a:pPr>
            <a:fld id="{D23A5F8B-8CB9-47F0-89F1-164F06827565}"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151475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1558535-99D4-4F96-A747-95185B2FC1D6}" type="slidenum">
              <a:rPr lang="en-US">
                <a:solidFill>
                  <a:srgbClr val="000000"/>
                </a:solidFill>
                <a:latin typeface="Times New Roman" pitchFamily="18" charset="0"/>
                <a:cs typeface="Times New Roman" pitchFamily="18" charset="0"/>
              </a:rPr>
              <a:pPr fontAlgn="base">
                <a:spcBef>
                  <a:spcPct val="0"/>
                </a:spcBef>
                <a:spcAft>
                  <a:spcPct val="0"/>
                </a:spcAft>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4374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36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fontAlgn="base">
              <a:spcBef>
                <a:spcPct val="0"/>
              </a:spcBef>
              <a:spcAft>
                <a:spcPct val="0"/>
              </a:spcAft>
              <a:defRPr/>
            </a:pPr>
            <a:endParaRPr lang="es-ES">
              <a:solidFill>
                <a:prstClr val="black"/>
              </a:solidFill>
            </a:endParaRPr>
          </a:p>
        </p:txBody>
      </p:sp>
      <p:sp>
        <p:nvSpPr>
          <p:cNvPr id="113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cs typeface="+mn-cs"/>
              </a:defRPr>
            </a:lvl1pPr>
          </a:lstStyle>
          <a:p>
            <a:pPr fontAlgn="base">
              <a:spcBef>
                <a:spcPct val="0"/>
              </a:spcBef>
              <a:spcAft>
                <a:spcPct val="0"/>
              </a:spcAft>
              <a:defRPr/>
            </a:pPr>
            <a:endParaRPr lang="es-ES">
              <a:solidFill>
                <a:prstClr val="black"/>
              </a:solidFill>
            </a:endParaRPr>
          </a:p>
        </p:txBody>
      </p:sp>
      <p:sp>
        <p:nvSpPr>
          <p:cNvPr id="1136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fontAlgn="base">
              <a:spcBef>
                <a:spcPct val="0"/>
              </a:spcBef>
              <a:spcAft>
                <a:spcPct val="0"/>
              </a:spcAft>
              <a:defRPr/>
            </a:pPr>
            <a:fld id="{8631136C-071B-4BE6-B741-67AAFEC8FE6F}" type="slidenum">
              <a:rPr lang="es-ES">
                <a:solidFill>
                  <a:prstClr val="black"/>
                </a:solidFill>
              </a:rPr>
              <a:pPr fontAlgn="base">
                <a:spcBef>
                  <a:spcPct val="0"/>
                </a:spcBef>
                <a:spcAft>
                  <a:spcPct val="0"/>
                </a:spcAft>
                <a:defRPr/>
              </a:pPr>
              <a:t>‹Nº›</a:t>
            </a:fld>
            <a:endParaRPr lang="es-ES">
              <a:solidFill>
                <a:prstClr val="black"/>
              </a:solidFill>
            </a:endParaRPr>
          </a:p>
        </p:txBody>
      </p:sp>
    </p:spTree>
    <p:extLst>
      <p:ext uri="{BB962C8B-B14F-4D97-AF65-F5344CB8AC3E}">
        <p14:creationId xmlns:p14="http://schemas.microsoft.com/office/powerpoint/2010/main" val="1357886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Haga clic para modificar el estilo de título del patrón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alpha val="43137"/>
                    </a:srgbClr>
                  </a:outerShdw>
                </a:effectLs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alpha val="43137"/>
                    </a:srgbClr>
                  </a:outerShdw>
                </a:effectLs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alpha val="43137"/>
                    </a:srgbClr>
                  </a:outerShdw>
                </a:effectLst>
              </a:defRPr>
            </a:lvl1pPr>
          </a:lstStyle>
          <a:p>
            <a:pPr fontAlgn="base">
              <a:spcBef>
                <a:spcPct val="0"/>
              </a:spcBef>
              <a:spcAft>
                <a:spcPct val="0"/>
              </a:spcAft>
              <a:defRPr/>
            </a:pPr>
            <a:fld id="{098035B2-A484-46A6-8BEF-049D1E8ABB66}"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25965930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2910C90-11B3-4B05-AB81-6EC42F498C99}" type="slidenum">
              <a:rPr lang="es-ES">
                <a:solidFill>
                  <a:srgbClr val="000000"/>
                </a:solidFill>
                <a:latin typeface="Times New Roman" pitchFamily="18" charset="0"/>
                <a:cs typeface="Times New Roman" pitchFamily="18" charset="0"/>
              </a:rPr>
              <a:pPr fontAlgn="base">
                <a:spcBef>
                  <a:spcPct val="0"/>
                </a:spcBef>
                <a:spcAft>
                  <a:spcPct val="0"/>
                </a:spcAft>
              </a:pPr>
              <a:t>‹Nº›</a:t>
            </a:fld>
            <a:endParaRPr lang="es-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42848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D23F81A-697F-4C9F-BAF0-24E568F077E8}"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610687154"/>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spd="med">
    <p:comb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5EA5BC00-563F-4878-ABC0-B817DEAE33DA}" type="slidenum">
              <a:rPr lang="en-US">
                <a:solidFill>
                  <a:srgbClr val="000000"/>
                </a:solidFill>
                <a:cs typeface="Times New Roman" pitchFamily="18" charset="0"/>
              </a:rPr>
              <a:pPr fontAlgn="base">
                <a:spcBef>
                  <a:spcPct val="0"/>
                </a:spcBef>
                <a:spcAft>
                  <a:spcPct val="0"/>
                </a:spcAft>
                <a:defRPr/>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13317061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pe/imgres?imgurl=http://bp1.blogger.com/_Pyy2m1GaUlI/SB297e6BxbI/AAAAAAAAAJ4/aZhHyANvOsw/s200/llama.gif&amp;imgrefurl=http://koinoniaenlinea.blogspot.com/2008/05/ven-espritu-santo-novena-de-pentecosts.html&amp;docid=Jh4DacbeGlz49M&amp;tbnid=AIUrsIxcA72l1M&amp;w=124&amp;h=136&amp;ei=xKSSUbCXCYvC4AOqnYDwDw&amp;ved=0CAcQxiAwBQ&amp;iact=rics" TargetMode="External"/><Relationship Id="rId2" Type="http://schemas.openxmlformats.org/officeDocument/2006/relationships/image" Target="../media/image18.jpg"/><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96.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25. Espiritu Santo llenanos de t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557" y="547737"/>
            <a:ext cx="8161362" cy="5894006"/>
          </a:xfrm>
          <a:prstGeom prst="rect">
            <a:avLst/>
          </a:prstGeom>
          <a:scene3d>
            <a:camera prst="orthographicFront"/>
            <a:lightRig rig="threePt" dir="t"/>
          </a:scene3d>
          <a:sp3d>
            <a:bevelT prst="convex"/>
          </a:sp3d>
        </p:spPr>
      </p:pic>
      <p:sp>
        <p:nvSpPr>
          <p:cNvPr id="3" name="Rectángulo 2"/>
          <p:cNvSpPr/>
          <p:nvPr/>
        </p:nvSpPr>
        <p:spPr>
          <a:xfrm>
            <a:off x="780904" y="6031177"/>
            <a:ext cx="747319" cy="276999"/>
          </a:xfrm>
          <a:prstGeom prst="rect">
            <a:avLst/>
          </a:prstGeom>
        </p:spPr>
        <p:txBody>
          <a:bodyPr wrap="none">
            <a:spAutoFit/>
          </a:bodyPr>
          <a:lstStyle/>
          <a:p>
            <a:pPr algn="ctr" fontAlgn="base">
              <a:spcBef>
                <a:spcPct val="0"/>
              </a:spcBef>
              <a:spcAft>
                <a:spcPct val="0"/>
              </a:spcAft>
            </a:pPr>
            <a:r>
              <a:rPr lang="es-ES" sz="600" i="1" dirty="0">
                <a:solidFill>
                  <a:srgbClr val="FFFF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FFFF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5010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186" y="522111"/>
            <a:ext cx="4155151" cy="596057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970" t="3538" r="6624" b="8025"/>
          <a:stretch/>
        </p:blipFill>
        <p:spPr>
          <a:xfrm>
            <a:off x="456153" y="522111"/>
            <a:ext cx="4067033" cy="5960576"/>
          </a:xfrm>
          <a:prstGeom prst="rect">
            <a:avLst/>
          </a:prstGeom>
        </p:spPr>
      </p:pic>
      <p:sp>
        <p:nvSpPr>
          <p:cNvPr id="116739" name="Rectangle 3"/>
          <p:cNvSpPr>
            <a:spLocks noChangeArrowheads="1"/>
          </p:cNvSpPr>
          <p:nvPr/>
        </p:nvSpPr>
        <p:spPr bwMode="auto">
          <a:xfrm>
            <a:off x="1665027" y="3643952"/>
            <a:ext cx="4523274"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chemeClr val="bg1"/>
                </a:solidFill>
                <a:effectLst>
                  <a:glow rad="101600">
                    <a:srgbClr val="D16349">
                      <a:satMod val="175000"/>
                      <a:alpha val="40000"/>
                    </a:srgbClr>
                  </a:glow>
                  <a:outerShdw blurRad="38100" dist="38100" dir="2700000" algn="tl">
                    <a:srgbClr val="000000">
                      <a:alpha val="43137"/>
                    </a:srgbClr>
                  </a:outerShdw>
                </a:effectLst>
                <a:latin typeface="Tekton Pro Ext" panose="020F0605020208020904" pitchFamily="34" charset="0"/>
              </a:rPr>
              <a:t> </a:t>
            </a:r>
            <a:r>
              <a:rPr lang="es-ES" sz="3200" b="1" dirty="0">
                <a:solidFill>
                  <a:schemeClr val="bg1"/>
                </a:solidFill>
                <a:effectLst>
                  <a:glow rad="101600">
                    <a:srgbClr val="D16349">
                      <a:satMod val="175000"/>
                      <a:alpha val="40000"/>
                    </a:srgbClr>
                  </a:glow>
                  <a:outerShdw blurRad="38100" dist="38100" dir="2700000" algn="tl">
                    <a:srgbClr val="000000">
                      <a:alpha val="43137"/>
                    </a:srgbClr>
                  </a:outerShdw>
                </a:effectLst>
                <a:latin typeface="Tekton Pro Ext" panose="020F0605020208020904" pitchFamily="34" charset="0"/>
              </a:rPr>
              <a:t>Y diciendo esto,  les mostró las manos y el costado. </a:t>
            </a:r>
          </a:p>
        </p:txBody>
      </p:sp>
    </p:spTree>
    <p:extLst>
      <p:ext uri="{BB962C8B-B14F-4D97-AF65-F5344CB8AC3E}">
        <p14:creationId xmlns:p14="http://schemas.microsoft.com/office/powerpoint/2010/main" val="122828924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16739"/>
                                        </p:tgtEl>
                                        <p:attrNameLst>
                                          <p:attrName>style.visibility</p:attrName>
                                        </p:attrNameLst>
                                      </p:cBhvr>
                                      <p:to>
                                        <p:strVal val="visible"/>
                                      </p:to>
                                    </p:set>
                                    <p:anim calcmode="lin" valueType="num">
                                      <p:cBhvr>
                                        <p:cTn id="7" dur="250" fill="hold"/>
                                        <p:tgtEl>
                                          <p:spTgt spid="116739"/>
                                        </p:tgtEl>
                                        <p:attrNameLst>
                                          <p:attrName>ppt_w</p:attrName>
                                        </p:attrNameLst>
                                      </p:cBhvr>
                                      <p:tavLst>
                                        <p:tav tm="0">
                                          <p:val>
                                            <p:fltVal val="0"/>
                                          </p:val>
                                        </p:tav>
                                        <p:tav tm="100000">
                                          <p:val>
                                            <p:strVal val="#ppt_w"/>
                                          </p:val>
                                        </p:tav>
                                      </p:tavLst>
                                    </p:anim>
                                    <p:anim calcmode="lin" valueType="num">
                                      <p:cBhvr>
                                        <p:cTn id="8" dur="250" fill="hold"/>
                                        <p:tgtEl>
                                          <p:spTgt spid="116739"/>
                                        </p:tgtEl>
                                        <p:attrNameLst>
                                          <p:attrName>ppt_h</p:attrName>
                                        </p:attrNameLst>
                                      </p:cBhvr>
                                      <p:tavLst>
                                        <p:tav tm="0">
                                          <p:val>
                                            <p:fltVal val="0"/>
                                          </p:val>
                                        </p:tav>
                                        <p:tav tm="100000">
                                          <p:val>
                                            <p:strVal val="#ppt_h"/>
                                          </p:val>
                                        </p:tav>
                                      </p:tavLst>
                                    </p:anim>
                                    <p:anim calcmode="lin" valueType="num">
                                      <p:cBhvr>
                                        <p:cTn id="9" dur="250" fill="hold"/>
                                        <p:tgtEl>
                                          <p:spTgt spid="116739"/>
                                        </p:tgtEl>
                                        <p:attrNameLst>
                                          <p:attrName>ppt_x</p:attrName>
                                        </p:attrNameLst>
                                      </p:cBhvr>
                                      <p:tavLst>
                                        <p:tav tm="0">
                                          <p:val>
                                            <p:fltVal val="0.5"/>
                                          </p:val>
                                        </p:tav>
                                        <p:tav tm="100000">
                                          <p:val>
                                            <p:strVal val="#ppt_x"/>
                                          </p:val>
                                        </p:tav>
                                      </p:tavLst>
                                    </p:anim>
                                    <p:anim calcmode="lin" valueType="num">
                                      <p:cBhvr>
                                        <p:cTn id="10" dur="250" fill="hold"/>
                                        <p:tgtEl>
                                          <p:spTgt spid="1167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7" y="517853"/>
            <a:ext cx="8202078" cy="5923890"/>
          </a:xfrm>
          <a:prstGeom prst="rect">
            <a:avLst/>
          </a:prstGeom>
          <a:effectLst>
            <a:softEdge rad="31750"/>
          </a:effectLst>
        </p:spPr>
      </p:pic>
      <p:sp>
        <p:nvSpPr>
          <p:cNvPr id="116739" name="Rectangle 3"/>
          <p:cNvSpPr>
            <a:spLocks noChangeArrowheads="1"/>
          </p:cNvSpPr>
          <p:nvPr/>
        </p:nvSpPr>
        <p:spPr bwMode="auto">
          <a:xfrm>
            <a:off x="723331" y="5075306"/>
            <a:ext cx="7391400" cy="1200329"/>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s-ES" sz="3600" b="1" dirty="0">
                <a:solidFill>
                  <a:schemeClr val="bg1"/>
                </a:solidFill>
                <a:effectLst>
                  <a:glow rad="63500">
                    <a:srgbClr val="361B00"/>
                  </a:glow>
                  <a:outerShdw blurRad="50800" dist="38100" dir="10800000" algn="r" rotWithShape="0">
                    <a:prstClr val="black"/>
                  </a:outerShdw>
                </a:effectLst>
                <a:latin typeface="Tekton Pro Ext" panose="020F0605020208020904" pitchFamily="34" charset="0"/>
              </a:rPr>
              <a:t>Los discípulos se llenaron de alegría al ver al Señor. </a:t>
            </a:r>
          </a:p>
        </p:txBody>
      </p:sp>
    </p:spTree>
    <p:extLst>
      <p:ext uri="{BB962C8B-B14F-4D97-AF65-F5344CB8AC3E}">
        <p14:creationId xmlns:p14="http://schemas.microsoft.com/office/powerpoint/2010/main" val="13486011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16739"/>
                                        </p:tgtEl>
                                        <p:attrNameLst>
                                          <p:attrName>style.visibility</p:attrName>
                                        </p:attrNameLst>
                                      </p:cBhvr>
                                      <p:to>
                                        <p:strVal val="visible"/>
                                      </p:to>
                                    </p:set>
                                    <p:anim calcmode="lin" valueType="num">
                                      <p:cBhvr>
                                        <p:cTn id="7" dur="250" fill="hold"/>
                                        <p:tgtEl>
                                          <p:spTgt spid="116739"/>
                                        </p:tgtEl>
                                        <p:attrNameLst>
                                          <p:attrName>ppt_w</p:attrName>
                                        </p:attrNameLst>
                                      </p:cBhvr>
                                      <p:tavLst>
                                        <p:tav tm="0">
                                          <p:val>
                                            <p:fltVal val="0"/>
                                          </p:val>
                                        </p:tav>
                                        <p:tav tm="100000">
                                          <p:val>
                                            <p:strVal val="#ppt_w"/>
                                          </p:val>
                                        </p:tav>
                                      </p:tavLst>
                                    </p:anim>
                                    <p:anim calcmode="lin" valueType="num">
                                      <p:cBhvr>
                                        <p:cTn id="8" dur="250" fill="hold"/>
                                        <p:tgtEl>
                                          <p:spTgt spid="116739"/>
                                        </p:tgtEl>
                                        <p:attrNameLst>
                                          <p:attrName>ppt_h</p:attrName>
                                        </p:attrNameLst>
                                      </p:cBhvr>
                                      <p:tavLst>
                                        <p:tav tm="0">
                                          <p:val>
                                            <p:fltVal val="0"/>
                                          </p:val>
                                        </p:tav>
                                        <p:tav tm="100000">
                                          <p:val>
                                            <p:strVal val="#ppt_h"/>
                                          </p:val>
                                        </p:tav>
                                      </p:tavLst>
                                    </p:anim>
                                    <p:anim calcmode="lin" valueType="num">
                                      <p:cBhvr>
                                        <p:cTn id="9" dur="250" fill="hold"/>
                                        <p:tgtEl>
                                          <p:spTgt spid="116739"/>
                                        </p:tgtEl>
                                        <p:attrNameLst>
                                          <p:attrName>ppt_x</p:attrName>
                                        </p:attrNameLst>
                                      </p:cBhvr>
                                      <p:tavLst>
                                        <p:tav tm="0">
                                          <p:val>
                                            <p:fltVal val="0.5"/>
                                          </p:val>
                                        </p:tav>
                                        <p:tav tm="100000">
                                          <p:val>
                                            <p:strVal val="#ppt_x"/>
                                          </p:val>
                                        </p:tav>
                                      </p:tavLst>
                                    </p:anim>
                                    <p:anim calcmode="lin" valueType="num">
                                      <p:cBhvr>
                                        <p:cTn id="10" dur="250" fill="hold"/>
                                        <p:tgtEl>
                                          <p:spTgt spid="1167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585"/>
          <a:stretch/>
        </p:blipFill>
        <p:spPr>
          <a:xfrm>
            <a:off x="534572" y="506437"/>
            <a:ext cx="8159261" cy="5908432"/>
          </a:xfrm>
          <a:prstGeom prst="rect">
            <a:avLst/>
          </a:prstGeom>
          <a:scene3d>
            <a:camera prst="orthographicFront"/>
            <a:lightRig rig="threePt" dir="t"/>
          </a:scene3d>
          <a:sp3d>
            <a:bevelT prst="convex"/>
          </a:sp3d>
        </p:spPr>
      </p:pic>
      <p:sp>
        <p:nvSpPr>
          <p:cNvPr id="3" name="Rectangle 3"/>
          <p:cNvSpPr>
            <a:spLocks noChangeArrowheads="1"/>
          </p:cNvSpPr>
          <p:nvPr/>
        </p:nvSpPr>
        <p:spPr bwMode="auto">
          <a:xfrm>
            <a:off x="534572" y="4654614"/>
            <a:ext cx="8159261"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Jesús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repitió:</a:t>
            </a:r>
            <a:b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b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 </a:t>
            </a:r>
            <a:r>
              <a:rPr lang="es-ES" sz="3200" b="1" i="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«Paz a </a:t>
            </a:r>
            <a:r>
              <a:rPr lang="es-ES" sz="32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ustedes, </a:t>
            </a:r>
            <a:r>
              <a:rPr lang="es-PE" sz="3200" b="1" i="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Como el Padre me ha enviado, así también los envío yo”.</a:t>
            </a:r>
            <a:r>
              <a:rPr lang="es-ES" sz="3200" b="1" i="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 </a:t>
            </a:r>
            <a:r>
              <a:rPr lang="es-PE" sz="32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rPr>
              <a:t> </a:t>
            </a:r>
            <a:endParaRPr lang="es-ES" sz="3200" b="1" i="1" dirty="0">
              <a:solidFill>
                <a:schemeClr val="bg1"/>
              </a:solidFill>
              <a:effectLst>
                <a:glow rad="63500">
                  <a:schemeClr val="tx1">
                    <a:lumMod val="95000"/>
                    <a:lumOff val="5000"/>
                    <a:alpha val="40000"/>
                  </a:schemeClr>
                </a:glow>
                <a:outerShdw blurRad="50800" dist="38100" algn="l" rotWithShape="0">
                  <a:prstClr val="black"/>
                </a:outerShdw>
              </a:effectLst>
              <a:latin typeface="Tekton Pro Ext" panose="020F0605020208020904" pitchFamily="34" charset="0"/>
            </a:endParaRPr>
          </a:p>
        </p:txBody>
      </p:sp>
    </p:spTree>
    <p:extLst>
      <p:ext uri="{BB962C8B-B14F-4D97-AF65-F5344CB8AC3E}">
        <p14:creationId xmlns:p14="http://schemas.microsoft.com/office/powerpoint/2010/main" val="29823411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72" y="523588"/>
            <a:ext cx="8129661" cy="5919415"/>
          </a:xfrm>
          <a:prstGeom prst="rect">
            <a:avLst/>
          </a:prstGeom>
        </p:spPr>
      </p:pic>
      <p:sp>
        <p:nvSpPr>
          <p:cNvPr id="3" name="Rectangle 2"/>
          <p:cNvSpPr>
            <a:spLocks noChangeArrowheads="1"/>
          </p:cNvSpPr>
          <p:nvPr/>
        </p:nvSpPr>
        <p:spPr bwMode="auto">
          <a:xfrm>
            <a:off x="552935" y="987620"/>
            <a:ext cx="4076067" cy="3539430"/>
          </a:xfrm>
          <a:prstGeom prst="rect">
            <a:avLst/>
          </a:prstGeom>
          <a:noFill/>
          <a:ln w="9525">
            <a:noFill/>
            <a:miter lim="800000"/>
            <a:headEnd/>
            <a:tailEnd/>
          </a:ln>
        </p:spPr>
        <p:txBody>
          <a:bodyPr wrap="square">
            <a:spAutoFit/>
          </a:bodyPr>
          <a:lstStyle/>
          <a:p>
            <a:pPr fontAlgn="base">
              <a:spcBef>
                <a:spcPct val="0"/>
              </a:spcBef>
              <a:spcAft>
                <a:spcPct val="0"/>
              </a:spcAft>
            </a:pPr>
            <a:r>
              <a:rPr lang="es-ES" sz="2800" dirty="0" smtClean="0">
                <a:solidFill>
                  <a:schemeClr val="bg1"/>
                </a:solidFill>
                <a:effectLst>
                  <a:glow rad="101600">
                    <a:srgbClr val="D16349">
                      <a:lumMod val="50000"/>
                      <a:alpha val="60000"/>
                    </a:srgbClr>
                  </a:glow>
                  <a:outerShdw blurRad="50800" dist="50800" algn="l" rotWithShape="0">
                    <a:prstClr val="black"/>
                  </a:outerShdw>
                </a:effectLst>
                <a:latin typeface="Tekton Pro Ext" panose="020F0605020208020904" pitchFamily="34" charset="0"/>
              </a:rPr>
              <a:t> Y</a:t>
            </a:r>
            <a:r>
              <a:rPr lang="es-PE" sz="2800" dirty="0" smtClean="0">
                <a:solidFill>
                  <a:schemeClr val="bg1"/>
                </a:solidFill>
                <a:effectLst>
                  <a:glow rad="101600">
                    <a:srgbClr val="D16349">
                      <a:lumMod val="50000"/>
                      <a:alpha val="60000"/>
                    </a:srgbClr>
                  </a:glow>
                  <a:outerShdw blurRad="50800" dist="50800" algn="l" rotWithShape="0">
                    <a:prstClr val="black"/>
                  </a:outerShdw>
                </a:effectLst>
                <a:latin typeface="Tekton Pro Ext" panose="020F0605020208020904" pitchFamily="34" charset="0"/>
              </a:rPr>
              <a:t>, dicho esto, sopló sobre ellos y les dijo: - “Reciban el Espíritu Santo; a quienes les perdonen los pecados,  les  quedan                     perdonados; </a:t>
            </a:r>
            <a:endParaRPr lang="es-PE" sz="2800" dirty="0">
              <a:solidFill>
                <a:schemeClr val="bg1"/>
              </a:solidFill>
              <a:effectLst>
                <a:glow rad="101600">
                  <a:srgbClr val="D16349">
                    <a:lumMod val="50000"/>
                    <a:alpha val="60000"/>
                  </a:srgbClr>
                </a:glow>
                <a:outerShdw blurRad="50800" dist="50800" algn="l" rotWithShape="0">
                  <a:prstClr val="black"/>
                </a:outerShdw>
              </a:effectLst>
              <a:latin typeface="Tekton Pro Ext" panose="020F0605020208020904" pitchFamily="34" charset="0"/>
            </a:endParaRPr>
          </a:p>
        </p:txBody>
      </p:sp>
      <p:pic>
        <p:nvPicPr>
          <p:cNvPr id="10" name="Picture 2" descr="http://t0.gstatic.com/images?q=tbn:ANd9GcRz17JQ9UtnGDUotcb21dr4wYUFedKJBi3XlBt5vcH_uoQY4I1MwVY_3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077616"/>
            <a:ext cx="762000" cy="10081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2" descr="http://t0.gstatic.com/images?q=tbn:ANd9GcRz17JQ9UtnGDUotcb21dr4wYUFedKJBi3XlBt5vcH_uoQY4I1MwVY_3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933056"/>
            <a:ext cx="762000" cy="10081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8" name="Rectangle 2"/>
          <p:cNvSpPr>
            <a:spLocks noChangeArrowheads="1"/>
          </p:cNvSpPr>
          <p:nvPr/>
        </p:nvSpPr>
        <p:spPr bwMode="auto">
          <a:xfrm>
            <a:off x="4478182" y="3731815"/>
            <a:ext cx="4076067" cy="1815882"/>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800" dirty="0" smtClean="0">
                <a:solidFill>
                  <a:schemeClr val="bg1"/>
                </a:solidFill>
                <a:effectLst>
                  <a:glow rad="101600">
                    <a:srgbClr val="D16349">
                      <a:lumMod val="50000"/>
                      <a:alpha val="60000"/>
                    </a:srgbClr>
                  </a:glow>
                  <a:outerShdw blurRad="50800" dist="50800" algn="l" rotWithShape="0">
                    <a:prstClr val="black"/>
                  </a:outerShdw>
                </a:effectLst>
                <a:latin typeface="Tekton Pro Ext" panose="020F0605020208020904" pitchFamily="34" charset="0"/>
              </a:rPr>
              <a:t>a quienes se los retengan,                            les quedan retenidos”.</a:t>
            </a:r>
            <a:endParaRPr lang="es-PE" sz="2800" dirty="0">
              <a:solidFill>
                <a:schemeClr val="bg1"/>
              </a:solidFill>
              <a:effectLst>
                <a:glow rad="101600">
                  <a:srgbClr val="D16349">
                    <a:lumMod val="50000"/>
                    <a:alpha val="60000"/>
                  </a:srgbClr>
                </a:glow>
                <a:outerShdw blurRad="50800" dist="50800" algn="l" rotWithShape="0">
                  <a:prstClr val="black"/>
                </a:outerShdw>
              </a:effectLst>
              <a:latin typeface="Tekton Pro Ext" panose="020F0605020208020904" pitchFamily="34" charset="0"/>
            </a:endParaRPr>
          </a:p>
        </p:txBody>
      </p:sp>
      <p:sp>
        <p:nvSpPr>
          <p:cNvPr id="19" name="3 CuadroTexto"/>
          <p:cNvSpPr txBox="1"/>
          <p:nvPr/>
        </p:nvSpPr>
        <p:spPr>
          <a:xfrm>
            <a:off x="2568769" y="5733740"/>
            <a:ext cx="3599267" cy="523220"/>
          </a:xfrm>
          <a:prstGeom prst="rect">
            <a:avLst/>
          </a:prstGeom>
          <a:noFill/>
        </p:spPr>
        <p:txBody>
          <a:bodyPr>
            <a:spAutoFit/>
          </a:bodyPr>
          <a:lstStyle/>
          <a:p>
            <a:pPr algn="ctr" fontAlgn="base">
              <a:spcBef>
                <a:spcPct val="0"/>
              </a:spcBef>
              <a:spcAft>
                <a:spcPct val="0"/>
              </a:spcAft>
              <a:defRPr/>
            </a:pPr>
            <a:r>
              <a:rPr lang="en-US" sz="2800" dirty="0" err="1">
                <a:solidFill>
                  <a:schemeClr val="bg1"/>
                </a:solidFill>
                <a:effectLst>
                  <a:glow rad="101600">
                    <a:srgbClr val="6C0000">
                      <a:alpha val="60000"/>
                    </a:srgbClr>
                  </a:glow>
                  <a:outerShdw blurRad="38100" dist="38100" dir="2700000" algn="tl">
                    <a:srgbClr val="000000">
                      <a:alpha val="43137"/>
                    </a:srgbClr>
                  </a:outerShdw>
                </a:effectLst>
              </a:rPr>
              <a:t>Palabra</a:t>
            </a:r>
            <a:r>
              <a:rPr lang="en-US" sz="2800" dirty="0">
                <a:solidFill>
                  <a:schemeClr val="bg1"/>
                </a:solidFill>
                <a:effectLst>
                  <a:glow rad="101600">
                    <a:srgbClr val="6C0000">
                      <a:alpha val="60000"/>
                    </a:srgbClr>
                  </a:glow>
                  <a:outerShdw blurRad="38100" dist="38100" dir="2700000" algn="tl">
                    <a:srgbClr val="000000">
                      <a:alpha val="43137"/>
                    </a:srgbClr>
                  </a:outerShdw>
                </a:effectLst>
              </a:rPr>
              <a:t> del Señor</a:t>
            </a:r>
            <a:endParaRPr lang="es-ES" sz="2800" dirty="0">
              <a:solidFill>
                <a:schemeClr val="bg1"/>
              </a:solidFill>
              <a:effectLst>
                <a:glow rad="101600">
                  <a:srgbClr val="6C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4480211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00"/>
                                        <p:tgtEl>
                                          <p:spTgt spid="11"/>
                                        </p:tgtEl>
                                      </p:cBhvr>
                                    </p:animEffect>
                                  </p:childTnLst>
                                </p:cTn>
                              </p:par>
                            </p:childTnLst>
                          </p:cTn>
                        </p:par>
                        <p:par>
                          <p:cTn id="17" fill="hold">
                            <p:stCondLst>
                              <p:cond delay="7750"/>
                            </p:stCondLst>
                            <p:childTnLst>
                              <p:par>
                                <p:cTn id="18" presetID="23" presetClass="entr" presetSubtype="528" fill="hold" grpId="0" nodeType="afterEffect">
                                  <p:stCondLst>
                                    <p:cond delay="0"/>
                                  </p:stCondLst>
                                  <p:iterate type="wd">
                                    <p:tmPct val="100000"/>
                                  </p:iterate>
                                  <p:childTnLst>
                                    <p:set>
                                      <p:cBhvr>
                                        <p:cTn id="19" dur="1" fill="hold">
                                          <p:stCondLst>
                                            <p:cond delay="0"/>
                                          </p:stCondLst>
                                        </p:cTn>
                                        <p:tgtEl>
                                          <p:spTgt spid="18"/>
                                        </p:tgtEl>
                                        <p:attrNameLst>
                                          <p:attrName>style.visibility</p:attrName>
                                        </p:attrNameLst>
                                      </p:cBhvr>
                                      <p:to>
                                        <p:strVal val="visible"/>
                                      </p:to>
                                    </p:set>
                                    <p:anim calcmode="lin" valueType="num">
                                      <p:cBhvr>
                                        <p:cTn id="20" dur="250" fill="hold"/>
                                        <p:tgtEl>
                                          <p:spTgt spid="18"/>
                                        </p:tgtEl>
                                        <p:attrNameLst>
                                          <p:attrName>ppt_w</p:attrName>
                                        </p:attrNameLst>
                                      </p:cBhvr>
                                      <p:tavLst>
                                        <p:tav tm="0">
                                          <p:val>
                                            <p:fltVal val="0"/>
                                          </p:val>
                                        </p:tav>
                                        <p:tav tm="100000">
                                          <p:val>
                                            <p:strVal val="#ppt_w"/>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0250"/>
                            </p:stCondLst>
                            <p:childTnLst>
                              <p:par>
                                <p:cTn id="25" presetID="23" presetClass="entr" presetSubtype="528" fill="hold" grpId="0" nodeType="afterEffect">
                                  <p:stCondLst>
                                    <p:cond delay="0"/>
                                  </p:stCondLst>
                                  <p:iterate type="wd">
                                    <p:tmPct val="100000"/>
                                  </p:iterate>
                                  <p:childTnLst>
                                    <p:set>
                                      <p:cBhvr>
                                        <p:cTn id="26" dur="1" fill="hold">
                                          <p:stCondLst>
                                            <p:cond delay="0"/>
                                          </p:stCondLst>
                                        </p:cTn>
                                        <p:tgtEl>
                                          <p:spTgt spid="19"/>
                                        </p:tgtEl>
                                        <p:attrNameLst>
                                          <p:attrName>style.visibility</p:attrName>
                                        </p:attrNameLst>
                                      </p:cBhvr>
                                      <p:to>
                                        <p:strVal val="visible"/>
                                      </p:to>
                                    </p:set>
                                    <p:anim calcmode="lin" valueType="num">
                                      <p:cBhvr>
                                        <p:cTn id="27" dur="250" fill="hold"/>
                                        <p:tgtEl>
                                          <p:spTgt spid="19"/>
                                        </p:tgtEl>
                                        <p:attrNameLst>
                                          <p:attrName>ppt_w</p:attrName>
                                        </p:attrNameLst>
                                      </p:cBhvr>
                                      <p:tavLst>
                                        <p:tav tm="0">
                                          <p:val>
                                            <p:fltVal val="0"/>
                                          </p:val>
                                        </p:tav>
                                        <p:tav tm="100000">
                                          <p:val>
                                            <p:strVal val="#ppt_w"/>
                                          </p:val>
                                        </p:tav>
                                      </p:tavLst>
                                    </p:anim>
                                    <p:anim calcmode="lin" valueType="num">
                                      <p:cBhvr>
                                        <p:cTn id="28" dur="250" fill="hold"/>
                                        <p:tgtEl>
                                          <p:spTgt spid="19"/>
                                        </p:tgtEl>
                                        <p:attrNameLst>
                                          <p:attrName>ppt_h</p:attrName>
                                        </p:attrNameLst>
                                      </p:cBhvr>
                                      <p:tavLst>
                                        <p:tav tm="0">
                                          <p:val>
                                            <p:fltVal val="0"/>
                                          </p:val>
                                        </p:tav>
                                        <p:tav tm="100000">
                                          <p:val>
                                            <p:strVal val="#ppt_h"/>
                                          </p:val>
                                        </p:tav>
                                      </p:tavLst>
                                    </p:anim>
                                    <p:anim calcmode="lin" valueType="num">
                                      <p:cBhvr>
                                        <p:cTn id="29" dur="250" fill="hold"/>
                                        <p:tgtEl>
                                          <p:spTgt spid="19"/>
                                        </p:tgtEl>
                                        <p:attrNameLst>
                                          <p:attrName>ppt_x</p:attrName>
                                        </p:attrNameLst>
                                      </p:cBhvr>
                                      <p:tavLst>
                                        <p:tav tm="0">
                                          <p:val>
                                            <p:fltVal val="0.5"/>
                                          </p:val>
                                        </p:tav>
                                        <p:tav tm="100000">
                                          <p:val>
                                            <p:strVal val="#ppt_x"/>
                                          </p:val>
                                        </p:tav>
                                      </p:tavLst>
                                    </p:anim>
                                    <p:anim calcmode="lin" valueType="num">
                                      <p:cBhvr>
                                        <p:cTn id="30" dur="25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b="1134"/>
          <a:stretch/>
        </p:blipFill>
        <p:spPr>
          <a:xfrm>
            <a:off x="453476" y="535605"/>
            <a:ext cx="8256367" cy="5886158"/>
          </a:xfrm>
          <a:prstGeom prst="rect">
            <a:avLst/>
          </a:prstGeom>
        </p:spPr>
      </p:pic>
      <p:sp>
        <p:nvSpPr>
          <p:cNvPr id="16388" name="Rectangle 4"/>
          <p:cNvSpPr>
            <a:spLocks noChangeArrowheads="1"/>
          </p:cNvSpPr>
          <p:nvPr/>
        </p:nvSpPr>
        <p:spPr bwMode="auto">
          <a:xfrm>
            <a:off x="509748" y="1671837"/>
            <a:ext cx="7396295" cy="4708981"/>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Al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atardecer de aquel día, el primero de la semana, estaban los discípulos en una casa, con las puertas cerradas por miedo a los judíos. Y en eso entró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Jesús</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se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puso en medio y les dijo</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Paz a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ustedes</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Y</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diciendo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esto, les mostró las manos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y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el costado.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Los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discípulos se llenaron de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alegría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al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ver al Señor.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Jesús repitió: - Paz a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ustedes</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Como el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Padre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me ha enviado, así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también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los envío yo.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Y</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dicho esto, sopló sobre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               ellos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y les dijo:- Reciban el Espíritu Santo; a quienes les </a:t>
            </a:r>
            <a:r>
              <a:rPr lang="es-PE" sz="2500" b="1" dirty="0" smtClean="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perdonen </a:t>
            </a:r>
            <a:r>
              <a:rPr lang="es-PE"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rPr>
              <a:t>los pecados, les queden perdonados; a quienes se los retengan, les quedan retenidos.</a:t>
            </a:r>
            <a:endParaRPr lang="ca-ES" sz="2500" b="1" dirty="0">
              <a:solidFill>
                <a:prstClr val="white"/>
              </a:solidFill>
              <a:effectLst>
                <a:glow rad="101600">
                  <a:srgbClr val="000000">
                    <a:alpha val="60000"/>
                  </a:srgbClr>
                </a:glow>
                <a:outerShdw blurRad="50800" dist="38100" algn="l" rotWithShape="0">
                  <a:prstClr val="black">
                    <a:alpha val="95000"/>
                  </a:prstClr>
                </a:outerShdw>
              </a:effectLst>
              <a:latin typeface="Arial Narrow" panose="020B0606020202030204" pitchFamily="34" charset="0"/>
            </a:endParaRPr>
          </a:p>
        </p:txBody>
      </p:sp>
      <p:sp>
        <p:nvSpPr>
          <p:cNvPr id="2" name="1 Rectángulo"/>
          <p:cNvSpPr/>
          <p:nvPr/>
        </p:nvSpPr>
        <p:spPr>
          <a:xfrm>
            <a:off x="2771335" y="494661"/>
            <a:ext cx="5882236" cy="646331"/>
          </a:xfrm>
          <a:prstGeom prst="rect">
            <a:avLst/>
          </a:prstGeom>
          <a:noFill/>
          <a:scene3d>
            <a:camera prst="orthographicFront"/>
            <a:lightRig rig="threePt" dir="t"/>
          </a:scene3d>
          <a:sp3d>
            <a:bevelT prst="relaxedInset"/>
          </a:sp3d>
        </p:spPr>
        <p:txBody>
          <a:bodyPr wrap="square">
            <a:spAutoFit/>
          </a:bodyPr>
          <a:lstStyle/>
          <a:p>
            <a:pPr algn="ctr" fontAlgn="base">
              <a:spcBef>
                <a:spcPct val="0"/>
              </a:spcBef>
              <a:spcAft>
                <a:spcPct val="0"/>
              </a:spcAft>
            </a:pPr>
            <a:r>
              <a:rPr lang="es-ES_tradnl" b="1" dirty="0">
                <a:solidFill>
                  <a:srgbClr val="FFF8C1"/>
                </a:solidFill>
                <a:effectLst>
                  <a:outerShdw blurRad="38100" dist="38100" dir="2700000" algn="tl">
                    <a:srgbClr val="000000">
                      <a:alpha val="43137"/>
                    </a:srgbClr>
                  </a:outerShdw>
                </a:effectLst>
                <a:latin typeface="Arial Narrow" panose="020B0606020202030204" pitchFamily="34" charset="0"/>
              </a:rPr>
              <a:t>Cada uno puede leer en voz alta el versículo que más le llamó la atención</a:t>
            </a:r>
            <a:endParaRPr lang="es-PE" b="1" dirty="0">
              <a:solidFill>
                <a:srgbClr val="FFF8C1"/>
              </a:solidFill>
              <a:effectLst>
                <a:outerShdw blurRad="38100" dist="38100" dir="2700000" algn="tl">
                  <a:srgbClr val="000000">
                    <a:alpha val="43137"/>
                  </a:srgbClr>
                </a:outerShdw>
              </a:effectLst>
              <a:latin typeface="Arial Narrow" panose="020B0606020202030204" pitchFamily="34" charset="0"/>
            </a:endParaRPr>
          </a:p>
        </p:txBody>
      </p:sp>
      <p:pic>
        <p:nvPicPr>
          <p:cNvPr id="10" name="Imagen 9"/>
          <p:cNvPicPr>
            <a:picLocks noChangeAspect="1"/>
          </p:cNvPicPr>
          <p:nvPr/>
        </p:nvPicPr>
        <p:blipFill>
          <a:blip r:embed="rId3"/>
          <a:stretch>
            <a:fillRect/>
          </a:stretch>
        </p:blipFill>
        <p:spPr>
          <a:xfrm>
            <a:off x="6365964" y="689360"/>
            <a:ext cx="2322777" cy="816935"/>
          </a:xfrm>
          <a:prstGeom prst="rect">
            <a:avLst/>
          </a:prstGeom>
        </p:spPr>
      </p:pic>
    </p:spTree>
    <p:extLst>
      <p:ext uri="{BB962C8B-B14F-4D97-AF65-F5344CB8AC3E}">
        <p14:creationId xmlns:p14="http://schemas.microsoft.com/office/powerpoint/2010/main" val="61727212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750" fill="hold"/>
                                        <p:tgtEl>
                                          <p:spTgt spid="16388"/>
                                        </p:tgtEl>
                                        <p:attrNameLst>
                                          <p:attrName>ppt_w</p:attrName>
                                        </p:attrNameLst>
                                      </p:cBhvr>
                                      <p:tavLst>
                                        <p:tav tm="0">
                                          <p:val>
                                            <p:fltVal val="0"/>
                                          </p:val>
                                        </p:tav>
                                        <p:tav tm="100000">
                                          <p:val>
                                            <p:strVal val="#ppt_w"/>
                                          </p:val>
                                        </p:tav>
                                      </p:tavLst>
                                    </p:anim>
                                    <p:anim calcmode="lin" valueType="num">
                                      <p:cBhvr>
                                        <p:cTn id="8" dur="75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2777"/>
          <a:stretch/>
        </p:blipFill>
        <p:spPr>
          <a:xfrm>
            <a:off x="481871" y="496248"/>
            <a:ext cx="8268234" cy="5945495"/>
          </a:xfrm>
          <a:prstGeom prst="rect">
            <a:avLst/>
          </a:prstGeom>
          <a:scene3d>
            <a:camera prst="orthographicFront"/>
            <a:lightRig rig="threePt" dir="t"/>
          </a:scene3d>
          <a:sp3d>
            <a:bevelT w="152400" h="50800" prst="softRound"/>
          </a:sp3d>
        </p:spPr>
      </p:pic>
      <p:sp>
        <p:nvSpPr>
          <p:cNvPr id="6" name="5 Rectángulo"/>
          <p:cNvSpPr/>
          <p:nvPr/>
        </p:nvSpPr>
        <p:spPr>
          <a:xfrm>
            <a:off x="581617" y="566589"/>
            <a:ext cx="7282764" cy="830997"/>
          </a:xfrm>
          <a:prstGeom prst="rect">
            <a:avLst/>
          </a:prstGeom>
          <a:noFill/>
        </p:spPr>
        <p:txBody>
          <a:bodyPr wrap="none">
            <a:spAutoFit/>
          </a:bodyPr>
          <a:lstStyle/>
          <a:p>
            <a:pPr algn="ctr" fontAlgn="base">
              <a:spcBef>
                <a:spcPct val="0"/>
              </a:spcBef>
              <a:spcAft>
                <a:spcPct val="0"/>
              </a:spcAft>
              <a:defRPr/>
            </a:pPr>
            <a:r>
              <a:rPr lang="es-ES_tradnl" sz="48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dobe Heiti Std R" panose="020B0400000000000000" pitchFamily="34" charset="-128"/>
                <a:ea typeface="Adobe Heiti Std R" panose="020B0400000000000000" pitchFamily="34" charset="-128"/>
                <a:cs typeface="Times New Roman" pitchFamily="18" charset="0"/>
              </a:rPr>
              <a:t>Preguntas para la lectura:</a:t>
            </a:r>
            <a:endParaRPr lang="es-ES" sz="4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dobe Heiti Std R" panose="020B0400000000000000" pitchFamily="34" charset="-128"/>
              <a:ea typeface="Adobe Heiti Std R" panose="020B0400000000000000" pitchFamily="34" charset="-128"/>
              <a:cs typeface="Times New Roman" pitchFamily="18" charset="0"/>
            </a:endParaRPr>
          </a:p>
        </p:txBody>
      </p:sp>
      <p:sp>
        <p:nvSpPr>
          <p:cNvPr id="7" name="Rectangle 2"/>
          <p:cNvSpPr txBox="1">
            <a:spLocks noChangeArrowheads="1"/>
          </p:cNvSpPr>
          <p:nvPr/>
        </p:nvSpPr>
        <p:spPr>
          <a:xfrm rot="21236304">
            <a:off x="824560" y="3930541"/>
            <a:ext cx="5632512" cy="2034161"/>
          </a:xfrm>
          <a:prstGeom prst="rect">
            <a:avLst/>
          </a:prstGeom>
        </p:spPr>
        <p:txBody>
          <a:bodyPr/>
          <a:lstStyle/>
          <a:p>
            <a:pPr marL="571500" indent="-571500" algn="ctr" fontAlgn="base">
              <a:lnSpc>
                <a:spcPct val="80000"/>
              </a:lnSpc>
              <a:spcBef>
                <a:spcPct val="20000"/>
              </a:spcBef>
              <a:spcAft>
                <a:spcPct val="0"/>
              </a:spcAft>
              <a:buFont typeface="Wingdings" panose="05000000000000000000" pitchFamily="2" charset="2"/>
              <a:buChar char="Ø"/>
              <a:defRPr/>
            </a:pPr>
            <a:r>
              <a:rPr lang="es-ES" sz="3600" b="1" kern="0" dirty="0">
                <a:solidFill>
                  <a:srgbClr val="FFFFFF"/>
                </a:solidFill>
                <a:effectLst>
                  <a:glow rad="101600">
                    <a:srgbClr val="C00000">
                      <a:alpha val="60000"/>
                    </a:srgbClr>
                  </a:glow>
                  <a:outerShdw blurRad="38100" dist="38100" dir="2700000" algn="tl">
                    <a:srgbClr val="000000">
                      <a:alpha val="43137"/>
                    </a:srgbClr>
                  </a:outerShdw>
                </a:effectLst>
                <a:latin typeface="Berlin Sans FB Demi" panose="020E0802020502020306" pitchFamily="34" charset="0"/>
                <a:cs typeface="Times New Roman" pitchFamily="18" charset="0"/>
              </a:rPr>
              <a:t>¿</a:t>
            </a:r>
            <a:r>
              <a:rPr lang="es-ES_tradnl" sz="3600" b="1" kern="0" dirty="0">
                <a:solidFill>
                  <a:srgbClr val="FFFFFF"/>
                </a:solidFill>
                <a:effectLst>
                  <a:glow rad="101600">
                    <a:srgbClr val="C00000">
                      <a:alpha val="60000"/>
                    </a:srgbClr>
                  </a:glow>
                  <a:outerShdw blurRad="38100" dist="38100" dir="2700000" algn="tl">
                    <a:srgbClr val="000000">
                      <a:alpha val="43137"/>
                    </a:srgbClr>
                  </a:outerShdw>
                </a:effectLst>
                <a:latin typeface="Berlin Sans FB Demi" panose="020E0802020502020306" pitchFamily="34" charset="0"/>
                <a:cs typeface="Times New Roman" pitchFamily="18" charset="0"/>
              </a:rPr>
              <a:t>Qué día y en qué tiempo se presentó Jesús a sus discípulos?</a:t>
            </a:r>
          </a:p>
          <a:p>
            <a:pPr marL="571500" indent="-571500" algn="ctr" fontAlgn="base">
              <a:lnSpc>
                <a:spcPct val="80000"/>
              </a:lnSpc>
              <a:spcBef>
                <a:spcPct val="20000"/>
              </a:spcBef>
              <a:spcAft>
                <a:spcPct val="0"/>
              </a:spcAft>
              <a:buFont typeface="Wingdings" panose="05000000000000000000" pitchFamily="2" charset="2"/>
              <a:buChar char="Ø"/>
              <a:defRPr/>
            </a:pPr>
            <a:endParaRPr lang="es-ES_tradnl" sz="3600" b="1" kern="0" dirty="0">
              <a:solidFill>
                <a:srgbClr val="FFFFFF"/>
              </a:solidFill>
              <a:effectLst>
                <a:glow rad="101600">
                  <a:srgbClr val="C00000">
                    <a:alpha val="60000"/>
                  </a:srgbClr>
                </a:glow>
                <a:outerShdw blurRad="38100" dist="38100" dir="2700000" algn="tl">
                  <a:srgbClr val="000000">
                    <a:alpha val="43137"/>
                  </a:srgbClr>
                </a:outerShdw>
              </a:effectLst>
              <a:latin typeface="Berlin Sans FB Demi" panose="020E0802020502020306" pitchFamily="34" charset="0"/>
              <a:cs typeface="Times New Roman" pitchFamily="18" charset="0"/>
            </a:endParaRPr>
          </a:p>
        </p:txBody>
      </p:sp>
      <p:sp>
        <p:nvSpPr>
          <p:cNvPr id="5122" name="Text Box 2"/>
          <p:cNvSpPr txBox="1">
            <a:spLocks noChangeArrowheads="1"/>
          </p:cNvSpPr>
          <p:nvPr/>
        </p:nvSpPr>
        <p:spPr bwMode="auto">
          <a:xfrm>
            <a:off x="1012825" y="1447800"/>
            <a:ext cx="184150" cy="457200"/>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s-ES" sz="2400">
              <a:solidFill>
                <a:srgbClr val="00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28089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p:val>
                                            <p:fltVal val="0.5"/>
                                          </p:val>
                                        </p:tav>
                                        <p:tav tm="100000">
                                          <p:val>
                                            <p:strVal val="#ppt_x"/>
                                          </p:val>
                                        </p:tav>
                                      </p:tavLst>
                                    </p:anim>
                                    <p:anim calcmode="lin" valueType="num">
                                      <p:cBhvr>
                                        <p:cTn id="10"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21456" t="32356" r="27403" b="1490"/>
          <a:stretch/>
        </p:blipFill>
        <p:spPr>
          <a:xfrm>
            <a:off x="535412" y="546541"/>
            <a:ext cx="8173330" cy="5867907"/>
          </a:xfrm>
          <a:prstGeom prst="rect">
            <a:avLst/>
          </a:prstGeom>
        </p:spPr>
      </p:pic>
      <p:sp>
        <p:nvSpPr>
          <p:cNvPr id="5122" name="Text Box 2"/>
          <p:cNvSpPr txBox="1">
            <a:spLocks noChangeArrowheads="1"/>
          </p:cNvSpPr>
          <p:nvPr/>
        </p:nvSpPr>
        <p:spPr bwMode="auto">
          <a:xfrm>
            <a:off x="1012825" y="1447800"/>
            <a:ext cx="184150" cy="457200"/>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s-ES" sz="2400">
              <a:solidFill>
                <a:srgbClr val="000000"/>
              </a:solidFill>
              <a:effectLst>
                <a:outerShdw blurRad="38100" dist="38100" dir="2700000" algn="tl">
                  <a:srgbClr val="000000">
                    <a:alpha val="43137"/>
                  </a:srgbClr>
                </a:outerShdw>
              </a:effectLst>
              <a:cs typeface="Times New Roman" pitchFamily="18" charset="0"/>
            </a:endParaRPr>
          </a:p>
        </p:txBody>
      </p:sp>
      <p:sp>
        <p:nvSpPr>
          <p:cNvPr id="5" name="Rectangle 2"/>
          <p:cNvSpPr txBox="1">
            <a:spLocks noChangeArrowheads="1"/>
          </p:cNvSpPr>
          <p:nvPr/>
        </p:nvSpPr>
        <p:spPr>
          <a:xfrm>
            <a:off x="780808" y="4660155"/>
            <a:ext cx="7443143" cy="1604164"/>
          </a:xfrm>
          <a:prstGeom prst="rect">
            <a:avLst/>
          </a:prstGeom>
        </p:spPr>
        <p:txBody>
          <a:bodyPr>
            <a:prstTxWarp prst="textDeflateBottom">
              <a:avLst/>
            </a:prstTxWarp>
          </a:bodyPr>
          <a:lstStyle/>
          <a:p>
            <a:pPr marL="571500" indent="-571500" algn="ctr" fontAlgn="base">
              <a:lnSpc>
                <a:spcPct val="80000"/>
              </a:lnSpc>
              <a:spcBef>
                <a:spcPct val="20000"/>
              </a:spcBef>
              <a:spcAft>
                <a:spcPct val="0"/>
              </a:spcAft>
              <a:buFont typeface="Wingdings" panose="05000000000000000000" pitchFamily="2" charset="2"/>
              <a:buChar char="Ø"/>
              <a:defRPr/>
            </a:pPr>
            <a:r>
              <a:rPr lang="es-ES_tradnl" sz="4000" kern="0" dirty="0">
                <a:solidFill>
                  <a:srgbClr val="FFFF00"/>
                </a:solidFill>
                <a:effectLst>
                  <a:glow rad="101600">
                    <a:srgbClr val="6C0000">
                      <a:alpha val="40000"/>
                    </a:srgbClr>
                  </a:glow>
                  <a:outerShdw blurRad="38100" dist="38100" dir="2700000" algn="tl">
                    <a:srgbClr val="000000">
                      <a:alpha val="43137"/>
                    </a:srgbClr>
                  </a:outerShdw>
                </a:effectLst>
                <a:latin typeface="Berlin Sans FB" pitchFamily="34" charset="0"/>
                <a:cs typeface="Times New Roman" pitchFamily="18" charset="0"/>
              </a:rPr>
              <a:t>¿Por qué los discípulos estaban reunidos a puerta cerrada?</a:t>
            </a:r>
          </a:p>
        </p:txBody>
      </p:sp>
    </p:spTree>
    <p:extLst>
      <p:ext uri="{BB962C8B-B14F-4D97-AF65-F5344CB8AC3E}">
        <p14:creationId xmlns:p14="http://schemas.microsoft.com/office/powerpoint/2010/main" val="814111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2/3*#ppt_w"/>
                                          </p:val>
                                        </p:tav>
                                        <p:tav tm="100000">
                                          <p:val>
                                            <p:strVal val="#ppt_w"/>
                                          </p:val>
                                        </p:tav>
                                      </p:tavLst>
                                    </p:anim>
                                    <p:anim calcmode="lin" valueType="num">
                                      <p:cBhvr>
                                        <p:cTn id="8" dur="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57" y="549322"/>
            <a:ext cx="8106771" cy="5892422"/>
          </a:xfrm>
          <a:prstGeom prst="rect">
            <a:avLst/>
          </a:prstGeom>
          <a:scene3d>
            <a:camera prst="orthographicFront"/>
            <a:lightRig rig="threePt" dir="t"/>
          </a:scene3d>
          <a:sp3d>
            <a:bevelT prst="convex"/>
          </a:sp3d>
        </p:spPr>
      </p:pic>
      <p:sp>
        <p:nvSpPr>
          <p:cNvPr id="3" name="Rectangle 2"/>
          <p:cNvSpPr txBox="1">
            <a:spLocks noChangeArrowheads="1"/>
          </p:cNvSpPr>
          <p:nvPr/>
        </p:nvSpPr>
        <p:spPr>
          <a:xfrm>
            <a:off x="559556" y="167186"/>
            <a:ext cx="8270543" cy="1388660"/>
          </a:xfrm>
          <a:prstGeom prst="rect">
            <a:avLst/>
          </a:prstGeom>
        </p:spPr>
        <p:txBody>
          <a:bodyPr/>
          <a:lstStyle/>
          <a:p>
            <a:pPr marL="457200" indent="-457200" algn="ctr" fontAlgn="base">
              <a:lnSpc>
                <a:spcPct val="80000"/>
              </a:lnSpc>
              <a:spcBef>
                <a:spcPct val="20000"/>
              </a:spcBef>
              <a:spcAft>
                <a:spcPct val="0"/>
              </a:spcAft>
              <a:buFont typeface="Arial" panose="020B0604020202020204" pitchFamily="34" charset="0"/>
              <a:buChar char="•"/>
              <a:defRPr/>
            </a:pPr>
            <a:endParaRPr lang="es-ES_tradnl" sz="3200" kern="0" dirty="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endParaRPr>
          </a:p>
          <a:p>
            <a:pPr marL="457200" indent="-457200" algn="ctr" fontAlgn="base">
              <a:lnSpc>
                <a:spcPct val="80000"/>
              </a:lnSpc>
              <a:spcBef>
                <a:spcPct val="20000"/>
              </a:spcBef>
              <a:spcAft>
                <a:spcPct val="0"/>
              </a:spcAft>
              <a:buFont typeface="Wingdings" panose="05000000000000000000" pitchFamily="2" charset="2"/>
              <a:buChar char="Ø"/>
              <a:defRPr/>
            </a:pPr>
            <a:r>
              <a:rPr lang="es-ES_tradnl" sz="3200" kern="0" dirty="0" smtClean="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rPr>
              <a:t>¿Cómo les saluda Jesús</a:t>
            </a:r>
            <a:r>
              <a:rPr lang="es-ES_tradnl" sz="3200" kern="0" dirty="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rPr>
              <a:t>?, ¿Cómo </a:t>
            </a:r>
            <a:r>
              <a:rPr lang="es-ES_tradnl" sz="3200" kern="0" dirty="0" smtClean="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rPr>
              <a:t>reaccionan los </a:t>
            </a:r>
            <a:r>
              <a:rPr lang="es-ES_tradnl" sz="3200" kern="0" dirty="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rPr>
              <a:t>discípulos?</a:t>
            </a:r>
          </a:p>
          <a:p>
            <a:pPr marL="457200" indent="-457200" algn="ctr" fontAlgn="base">
              <a:lnSpc>
                <a:spcPct val="80000"/>
              </a:lnSpc>
              <a:spcBef>
                <a:spcPct val="20000"/>
              </a:spcBef>
              <a:spcAft>
                <a:spcPct val="0"/>
              </a:spcAft>
              <a:buFont typeface="Arial" panose="020B0604020202020204" pitchFamily="34" charset="0"/>
              <a:buChar char="•"/>
              <a:defRPr/>
            </a:pPr>
            <a:endParaRPr lang="es-ES_tradnl" sz="3200" kern="0" dirty="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endParaRPr>
          </a:p>
          <a:p>
            <a:pPr marL="457200" indent="-457200" algn="ctr" fontAlgn="base">
              <a:lnSpc>
                <a:spcPct val="80000"/>
              </a:lnSpc>
              <a:spcBef>
                <a:spcPct val="20000"/>
              </a:spcBef>
              <a:spcAft>
                <a:spcPct val="0"/>
              </a:spcAft>
              <a:buFont typeface="Arial" panose="020B0604020202020204" pitchFamily="34" charset="0"/>
              <a:buChar char="•"/>
              <a:defRPr/>
            </a:pPr>
            <a:endParaRPr lang="es-ES" sz="3200" b="1" kern="0" dirty="0">
              <a:solidFill>
                <a:schemeClr val="bg1"/>
              </a:solidFill>
              <a:effectLst>
                <a:glow rad="101600">
                  <a:srgbClr val="C00000">
                    <a:alpha val="60000"/>
                  </a:srgbClr>
                </a:glow>
                <a:outerShdw blurRad="38100" dist="38100" dir="2700000" algn="tl">
                  <a:srgbClr val="000000">
                    <a:alpha val="43137"/>
                  </a:srgbClr>
                </a:outerShdw>
              </a:effectLst>
              <a:latin typeface="Snap ITC" panose="04040A07060A02020202" pitchFamily="82" charset="0"/>
            </a:endParaRPr>
          </a:p>
        </p:txBody>
      </p:sp>
      <p:sp>
        <p:nvSpPr>
          <p:cNvPr id="6" name="Rectangle 2"/>
          <p:cNvSpPr txBox="1">
            <a:spLocks noChangeArrowheads="1"/>
          </p:cNvSpPr>
          <p:nvPr/>
        </p:nvSpPr>
        <p:spPr>
          <a:xfrm>
            <a:off x="4596480" y="4691979"/>
            <a:ext cx="3962914" cy="857250"/>
          </a:xfrm>
          <a:prstGeom prst="rect">
            <a:avLst/>
          </a:prstGeom>
        </p:spPr>
        <p:txBody>
          <a:bodyPr/>
          <a:lstStyle/>
          <a:p>
            <a:pPr marL="342900" indent="-342900" algn="ctr" fontAlgn="base">
              <a:lnSpc>
                <a:spcPct val="80000"/>
              </a:lnSpc>
              <a:spcBef>
                <a:spcPct val="20000"/>
              </a:spcBef>
              <a:spcAft>
                <a:spcPct val="0"/>
              </a:spcAft>
              <a:defRPr/>
            </a:pPr>
            <a:r>
              <a:rPr lang="es-ES_tradnl" sz="3200" kern="0" dirty="0">
                <a:solidFill>
                  <a:srgbClr val="FFFF00"/>
                </a:solidFill>
                <a:effectLst>
                  <a:outerShdw blurRad="50800" dist="38100" dir="18900000" algn="bl" rotWithShape="0">
                    <a:srgbClr val="FF0000"/>
                  </a:outerShdw>
                </a:effectLst>
                <a:latin typeface="Snap ITC" panose="04040A07060A02020202" pitchFamily="82" charset="0"/>
              </a:rPr>
              <a:t> </a:t>
            </a:r>
            <a:endParaRPr lang="es-ES" sz="3200" b="1" kern="0" dirty="0">
              <a:solidFill>
                <a:srgbClr val="FFFF00"/>
              </a:solidFill>
              <a:effectLst>
                <a:outerShdw blurRad="50800" dist="38100" dir="18900000" algn="bl" rotWithShape="0">
                  <a:srgbClr val="FF0000"/>
                </a:outerShdw>
              </a:effectLst>
              <a:latin typeface="Snap ITC" panose="04040A07060A02020202" pitchFamily="82" charset="0"/>
            </a:endParaRPr>
          </a:p>
        </p:txBody>
      </p:sp>
    </p:spTree>
    <p:extLst>
      <p:ext uri="{BB962C8B-B14F-4D97-AF65-F5344CB8AC3E}">
        <p14:creationId xmlns:p14="http://schemas.microsoft.com/office/powerpoint/2010/main" val="1027255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4*#ppt_w"/>
                                          </p:val>
                                        </p:tav>
                                        <p:tav tm="100000">
                                          <p:val>
                                            <p:strVal val="#ppt_w"/>
                                          </p:val>
                                        </p:tav>
                                      </p:tavLst>
                                    </p:anim>
                                    <p:anim calcmode="lin" valueType="num">
                                      <p:cBhvr>
                                        <p:cTn id="8" dur="75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4425"/>
                            </p:stCondLst>
                            <p:childTnLst>
                              <p:par>
                                <p:cTn id="10" presetID="23" presetClass="entr" presetSubtype="3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strVal val="(6*min(max(#ppt_w*#ppt_h,.3),1)-7.4)/-.7*#ppt_w"/>
                                          </p:val>
                                        </p:tav>
                                        <p:tav tm="100000">
                                          <p:val>
                                            <p:strVal val="#ppt_w"/>
                                          </p:val>
                                        </p:tav>
                                      </p:tavLst>
                                    </p:anim>
                                    <p:anim calcmode="lin" valueType="num">
                                      <p:cBhvr>
                                        <p:cTn id="13" dur="750" fill="hold"/>
                                        <p:tgtEl>
                                          <p:spTgt spid="6"/>
                                        </p:tgtEl>
                                        <p:attrNameLst>
                                          <p:attrName>ppt_h</p:attrName>
                                        </p:attrNameLst>
                                      </p:cBhvr>
                                      <p:tavLst>
                                        <p:tav tm="0">
                                          <p:val>
                                            <p:strVal val="(6*min(max(#ppt_w*#ppt_h,.3),1)-7.4)/-.7*#ppt_h"/>
                                          </p:val>
                                        </p:tav>
                                        <p:tav tm="100000">
                                          <p:val>
                                            <p:strVal val="#ppt_h"/>
                                          </p:val>
                                        </p:tav>
                                      </p:tavLst>
                                    </p:anim>
                                    <p:anim calcmode="lin" valueType="num">
                                      <p:cBhvr>
                                        <p:cTn id="14" dur="750" fill="hold"/>
                                        <p:tgtEl>
                                          <p:spTgt spid="6"/>
                                        </p:tgtEl>
                                        <p:attrNameLst>
                                          <p:attrName>ppt_x</p:attrName>
                                        </p:attrNameLst>
                                      </p:cBhvr>
                                      <p:tavLst>
                                        <p:tav tm="0">
                                          <p:val>
                                            <p:fltVal val="0.5"/>
                                          </p:val>
                                        </p:tav>
                                        <p:tav tm="100000">
                                          <p:val>
                                            <p:strVal val="#ppt_x"/>
                                          </p:val>
                                        </p:tav>
                                      </p:tavLst>
                                    </p:anim>
                                    <p:anim calcmode="lin" valueType="num">
                                      <p:cBhvr>
                                        <p:cTn id="15" dur="75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45" y="492368"/>
            <a:ext cx="8094017" cy="5936567"/>
          </a:xfrm>
          <a:prstGeom prst="rect">
            <a:avLst/>
          </a:prstGeom>
        </p:spPr>
      </p:pic>
      <p:sp>
        <p:nvSpPr>
          <p:cNvPr id="2" name="1 Rectángulo"/>
          <p:cNvSpPr/>
          <p:nvPr/>
        </p:nvSpPr>
        <p:spPr>
          <a:xfrm>
            <a:off x="543546" y="620688"/>
            <a:ext cx="3395408" cy="3970318"/>
          </a:xfrm>
          <a:prstGeom prst="rect">
            <a:avLst/>
          </a:prstGeom>
        </p:spPr>
        <p:txBody>
          <a:bodyPr wrap="square">
            <a:spAutoFit/>
          </a:bodyPr>
          <a:lstStyle/>
          <a:p>
            <a:pPr marL="571500" indent="-571500">
              <a:buFont typeface="Wingdings" panose="05000000000000000000" pitchFamily="2" charset="2"/>
              <a:buChar char="Ø"/>
            </a:pPr>
            <a:r>
              <a:rPr lang="es-PE" sz="3600" dirty="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Berlin Sans FB" panose="020E0602020502020306" pitchFamily="34" charset="0"/>
              </a:rPr>
              <a:t>¿</a:t>
            </a:r>
            <a:r>
              <a:rPr lang="es-PE" sz="3600"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Berlin Sans FB" panose="020E0602020502020306" pitchFamily="34" charset="0"/>
              </a:rPr>
              <a:t>De qué manera y para qué Jesús les comunica </a:t>
            </a:r>
            <a:r>
              <a:rPr lang="es-PE" sz="3600" dirty="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Berlin Sans FB" panose="020E0602020502020306" pitchFamily="34" charset="0"/>
              </a:rPr>
              <a:t> el </a:t>
            </a:r>
            <a:r>
              <a:rPr lang="es-PE" sz="3600"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Berlin Sans FB" panose="020E0602020502020306" pitchFamily="34" charset="0"/>
              </a:rPr>
              <a:t>don del Espíritu?</a:t>
            </a:r>
          </a:p>
        </p:txBody>
      </p:sp>
    </p:spTree>
    <p:extLst>
      <p:ext uri="{BB962C8B-B14F-4D97-AF65-F5344CB8AC3E}">
        <p14:creationId xmlns:p14="http://schemas.microsoft.com/office/powerpoint/2010/main" val="275642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2/3*#ppt_w"/>
                                          </p:val>
                                        </p:tav>
                                        <p:tav tm="100000">
                                          <p:val>
                                            <p:strVal val="#ppt_w"/>
                                          </p:val>
                                        </p:tav>
                                      </p:tavLst>
                                    </p:anim>
                                    <p:anim calcmode="lin" valueType="num">
                                      <p:cBhvr>
                                        <p:cTn id="8" dur="7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Jesus da  el poder de perdonar los pec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61" y="552663"/>
            <a:ext cx="8157757" cy="587543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723331" y="5132632"/>
            <a:ext cx="6182435" cy="1145340"/>
          </a:xfrm>
          <a:prstGeom prst="rect">
            <a:avLst/>
          </a:prstGeom>
        </p:spPr>
        <p:txBody>
          <a:bodyPr/>
          <a:lstStyle/>
          <a:p>
            <a:pPr marL="571500" indent="-571500" algn="ctr" fontAlgn="base">
              <a:lnSpc>
                <a:spcPct val="80000"/>
              </a:lnSpc>
              <a:spcBef>
                <a:spcPct val="20000"/>
              </a:spcBef>
              <a:spcAft>
                <a:spcPct val="0"/>
              </a:spcAft>
              <a:buFont typeface="Wingdings" panose="05000000000000000000" pitchFamily="2" charset="2"/>
              <a:buChar char="Ø"/>
              <a:defRPr/>
            </a:pPr>
            <a:r>
              <a:rPr lang="es-ES" sz="4000" b="1" kern="0" dirty="0">
                <a:solidFill>
                  <a:srgbClr val="FFFF00"/>
                </a:solidFill>
                <a:effectLst>
                  <a:glow rad="63500">
                    <a:srgbClr val="8C7B70">
                      <a:satMod val="175000"/>
                      <a:alpha val="40000"/>
                    </a:srgbClr>
                  </a:glow>
                  <a:outerShdw blurRad="50800" dist="38100" algn="l" rotWithShape="0">
                    <a:prstClr val="black"/>
                  </a:outerShdw>
                </a:effectLst>
                <a:latin typeface="Berlin Sans FB Demi" panose="020E0802020502020306" pitchFamily="34" charset="0"/>
              </a:rPr>
              <a:t>¿Qué poder les otorga                  Jesús a sus discípulos?</a:t>
            </a:r>
          </a:p>
        </p:txBody>
      </p:sp>
    </p:spTree>
    <p:extLst>
      <p:ext uri="{BB962C8B-B14F-4D97-AF65-F5344CB8AC3E}">
        <p14:creationId xmlns:p14="http://schemas.microsoft.com/office/powerpoint/2010/main" val="72886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 b="7123"/>
          <a:stretch/>
        </p:blipFill>
        <p:spPr bwMode="auto">
          <a:xfrm>
            <a:off x="518615" y="515131"/>
            <a:ext cx="8107386" cy="59402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grpSp>
        <p:nvGrpSpPr>
          <p:cNvPr id="5" name="Group 146"/>
          <p:cNvGrpSpPr>
            <a:grpSpLocks/>
          </p:cNvGrpSpPr>
          <p:nvPr/>
        </p:nvGrpSpPr>
        <p:grpSpPr bwMode="auto">
          <a:xfrm>
            <a:off x="518615" y="515131"/>
            <a:ext cx="3370997" cy="551815"/>
            <a:chOff x="696" y="721"/>
            <a:chExt cx="5969" cy="869"/>
          </a:xfrm>
        </p:grpSpPr>
        <p:sp>
          <p:nvSpPr>
            <p:cNvPr id="6" name="Rectangle 32"/>
            <p:cNvSpPr>
              <a:spLocks noChangeArrowheads="1"/>
            </p:cNvSpPr>
            <p:nvPr/>
          </p:nvSpPr>
          <p:spPr bwMode="auto">
            <a:xfrm>
              <a:off x="696" y="1004"/>
              <a:ext cx="5969" cy="586"/>
            </a:xfrm>
            <a:prstGeom prst="rect">
              <a:avLst/>
            </a:prstGeom>
            <a:solidFill>
              <a:srgbClr val="D5A733"/>
            </a:solidFill>
            <a:ln w="38100">
              <a:solidFill>
                <a:srgbClr val="F2F2F2"/>
              </a:solidFill>
              <a:miter lim="800000"/>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p>
          </p:txBody>
        </p:sp>
        <p:sp>
          <p:nvSpPr>
            <p:cNvPr id="7" name="Text Box 29"/>
            <p:cNvSpPr txBox="1">
              <a:spLocks noChangeArrowheads="1"/>
            </p:cNvSpPr>
            <p:nvPr/>
          </p:nvSpPr>
          <p:spPr bwMode="auto">
            <a:xfrm>
              <a:off x="1672" y="777"/>
              <a:ext cx="4675" cy="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spcAft>
                  <a:spcPts val="0"/>
                </a:spcAft>
              </a:pPr>
              <a:r>
                <a:rPr lang="es-ES_tradnl" sz="1100" b="1" dirty="0">
                  <a:solidFill>
                    <a:srgbClr val="833C0B"/>
                  </a:solidFill>
                  <a:effectLst/>
                  <a:latin typeface="Arial Rounded MT Bold" panose="020F0704030504030204" pitchFamily="34" charset="0"/>
                  <a:ea typeface="Times New Roman" panose="02020603050405020304" pitchFamily="18" charset="0"/>
                </a:rPr>
                <a:t>LECTIO DIVINA </a:t>
              </a:r>
              <a:r>
                <a:rPr lang="es-ES_tradnl" sz="1100" b="1" dirty="0" smtClean="0">
                  <a:solidFill>
                    <a:srgbClr val="833C0B"/>
                  </a:solidFill>
                  <a:effectLst/>
                  <a:latin typeface="Arial Rounded MT Bold" panose="020F0704030504030204" pitchFamily="34" charset="0"/>
                  <a:ea typeface="Times New Roman" panose="02020603050405020304" pitchFamily="18" charset="0"/>
                </a:rPr>
                <a:t>– PENTECOSTES </a:t>
              </a:r>
              <a:endParaRPr lang="es-PE" sz="1200" dirty="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PE" sz="1200" b="1" dirty="0" smtClean="0">
                  <a:solidFill>
                    <a:srgbClr val="880000"/>
                  </a:solidFill>
                  <a:effectLst/>
                  <a:latin typeface="Times New Roman" panose="02020603050405020304" pitchFamily="18" charset="0"/>
                  <a:ea typeface="Times New Roman" panose="02020603050405020304" pitchFamily="18" charset="0"/>
                </a:rPr>
                <a:t>RECIBAN EL ESPIRITU SANTO</a:t>
              </a:r>
              <a:endParaRPr lang="es-PE" sz="1200" b="1" dirty="0">
                <a:solidFill>
                  <a:srgbClr val="880000"/>
                </a:solidFill>
                <a:effectLst/>
                <a:latin typeface="Times New Roman" panose="02020603050405020304" pitchFamily="18" charset="0"/>
                <a:ea typeface="Times New Roman" panose="02020603050405020304" pitchFamily="18" charset="0"/>
              </a:endParaRPr>
            </a:p>
          </p:txBody>
        </p:sp>
        <p:pic>
          <p:nvPicPr>
            <p:cNvPr id="8" name="Picture 145" descr="pascua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05" y="721"/>
              <a:ext cx="723"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
          <p:cNvSpPr>
            <a:spLocks noChangeArrowheads="1"/>
          </p:cNvSpPr>
          <p:nvPr/>
        </p:nvSpPr>
        <p:spPr bwMode="auto">
          <a:xfrm>
            <a:off x="771689" y="3161872"/>
            <a:ext cx="3669148" cy="1446550"/>
          </a:xfrm>
          <a:prstGeom prst="rect">
            <a:avLst/>
          </a:prstGeom>
          <a:noFill/>
          <a:ln w="9525">
            <a:noFill/>
            <a:miter lim="800000"/>
            <a:headEnd/>
            <a:tailEnd/>
          </a:ln>
          <a:effectLst/>
        </p:spPr>
        <p:txBody>
          <a:bodyPr wrap="square">
            <a:prstTxWarp prst="textCurveDown">
              <a:avLst/>
            </a:prstTxWarp>
            <a:spAutoFit/>
          </a:bodyPr>
          <a:lstStyle/>
          <a:p>
            <a:pPr fontAlgn="base">
              <a:spcBef>
                <a:spcPct val="0"/>
              </a:spcBef>
              <a:spcAft>
                <a:spcPct val="0"/>
              </a:spcAft>
              <a:defRPr/>
            </a:pPr>
            <a:r>
              <a:rPr lang="es-ES" sz="4400" b="1" dirty="0">
                <a:solidFill>
                  <a:prstClr val="white"/>
                </a:solidFill>
                <a:effectLst>
                  <a:glow rad="63500">
                    <a:srgbClr val="C00000">
                      <a:alpha val="40000"/>
                    </a:srgbClr>
                  </a:glow>
                  <a:outerShdw blurRad="50800" dist="76200" algn="l" rotWithShape="0">
                    <a:srgbClr val="C00000"/>
                  </a:outerShdw>
                </a:effectLst>
                <a:latin typeface="Algerian" pitchFamily="82" charset="0"/>
              </a:rPr>
              <a:t>Reciban el</a:t>
            </a:r>
          </a:p>
          <a:p>
            <a:pPr fontAlgn="base">
              <a:spcBef>
                <a:spcPct val="0"/>
              </a:spcBef>
              <a:spcAft>
                <a:spcPct val="0"/>
              </a:spcAft>
              <a:defRPr/>
            </a:pPr>
            <a:endParaRPr lang="es-ES" sz="4400" b="1" dirty="0">
              <a:solidFill>
                <a:prstClr val="white"/>
              </a:solidFill>
              <a:effectLst>
                <a:glow rad="63500">
                  <a:srgbClr val="C00000">
                    <a:alpha val="40000"/>
                  </a:srgbClr>
                </a:glow>
                <a:outerShdw blurRad="50800" dist="76200" algn="l" rotWithShape="0">
                  <a:srgbClr val="C00000"/>
                </a:outerShdw>
              </a:effectLst>
              <a:latin typeface="Algerian" pitchFamily="82" charset="0"/>
            </a:endParaRPr>
          </a:p>
        </p:txBody>
      </p:sp>
      <p:sp>
        <p:nvSpPr>
          <p:cNvPr id="10" name="Rectangle 6"/>
          <p:cNvSpPr>
            <a:spLocks noChangeArrowheads="1"/>
          </p:cNvSpPr>
          <p:nvPr/>
        </p:nvSpPr>
        <p:spPr bwMode="auto">
          <a:xfrm>
            <a:off x="3420792" y="4080209"/>
            <a:ext cx="4865194" cy="2087469"/>
          </a:xfrm>
          <a:prstGeom prst="rect">
            <a:avLst/>
          </a:prstGeom>
          <a:noFill/>
          <a:ln w="9525">
            <a:noFill/>
            <a:miter lim="800000"/>
            <a:headEnd/>
            <a:tailEnd/>
          </a:ln>
          <a:effectLst/>
        </p:spPr>
        <p:txBody>
          <a:bodyPr wrap="square">
            <a:prstTxWarp prst="textWave2">
              <a:avLst/>
            </a:prstTxWarp>
            <a:spAutoFit/>
          </a:bodyPr>
          <a:lstStyle/>
          <a:p>
            <a:pPr fontAlgn="base">
              <a:spcBef>
                <a:spcPct val="0"/>
              </a:spcBef>
              <a:spcAft>
                <a:spcPct val="0"/>
              </a:spcAft>
              <a:defRPr/>
            </a:pPr>
            <a:r>
              <a:rPr lang="es-ES" sz="4400" b="1" dirty="0">
                <a:solidFill>
                  <a:prstClr val="white"/>
                </a:solidFill>
                <a:effectLst>
                  <a:glow rad="63500">
                    <a:srgbClr val="C00000">
                      <a:alpha val="40000"/>
                    </a:srgbClr>
                  </a:glow>
                  <a:outerShdw blurRad="50800" dist="76200" algn="l" rotWithShape="0">
                    <a:srgbClr val="C00000"/>
                  </a:outerShdw>
                </a:effectLst>
                <a:latin typeface="Algerian" pitchFamily="82" charset="0"/>
              </a:rPr>
              <a:t>Espíritu Santo</a:t>
            </a:r>
          </a:p>
          <a:p>
            <a:pPr fontAlgn="base">
              <a:spcBef>
                <a:spcPct val="0"/>
              </a:spcBef>
              <a:spcAft>
                <a:spcPct val="0"/>
              </a:spcAft>
              <a:defRPr/>
            </a:pPr>
            <a:endParaRPr lang="es-ES" sz="4400" b="1" dirty="0">
              <a:solidFill>
                <a:prstClr val="white"/>
              </a:solidFill>
              <a:effectLst>
                <a:glow rad="63500">
                  <a:srgbClr val="C00000">
                    <a:alpha val="40000"/>
                  </a:srgbClr>
                </a:glow>
                <a:outerShdw blurRad="50800" dist="76200" algn="l" rotWithShape="0">
                  <a:srgbClr val="C00000"/>
                </a:outerShdw>
              </a:effectLst>
              <a:latin typeface="Algerian" pitchFamily="82" charset="0"/>
            </a:endParaRPr>
          </a:p>
          <a:p>
            <a:pPr fontAlgn="base">
              <a:spcBef>
                <a:spcPct val="0"/>
              </a:spcBef>
              <a:spcAft>
                <a:spcPct val="0"/>
              </a:spcAft>
              <a:defRPr/>
            </a:pPr>
            <a:endParaRPr lang="es-ES" sz="4400" b="1" dirty="0">
              <a:solidFill>
                <a:prstClr val="white"/>
              </a:solidFill>
              <a:effectLst>
                <a:glow rad="63500">
                  <a:srgbClr val="C00000">
                    <a:alpha val="40000"/>
                  </a:srgbClr>
                </a:glow>
                <a:outerShdw blurRad="50800" dist="76200" algn="l" rotWithShape="0">
                  <a:srgbClr val="C00000"/>
                </a:outerShdw>
              </a:effectLst>
              <a:latin typeface="Algerian" pitchFamily="82" charset="0"/>
            </a:endParaRPr>
          </a:p>
        </p:txBody>
      </p:sp>
      <p:sp>
        <p:nvSpPr>
          <p:cNvPr id="11" name="9 Rectángulo"/>
          <p:cNvSpPr/>
          <p:nvPr/>
        </p:nvSpPr>
        <p:spPr>
          <a:xfrm>
            <a:off x="6376667" y="605281"/>
            <a:ext cx="2249334" cy="461665"/>
          </a:xfrm>
          <a:prstGeom prst="rect">
            <a:avLst/>
          </a:prstGeom>
        </p:spPr>
        <p:txBody>
          <a:bodyPr wrap="none">
            <a:spAutoFit/>
          </a:bodyPr>
          <a:lstStyle/>
          <a:p>
            <a:pPr fontAlgn="base">
              <a:spcBef>
                <a:spcPct val="0"/>
              </a:spcBef>
              <a:spcAft>
                <a:spcPct val="0"/>
              </a:spcAft>
            </a:pPr>
            <a:r>
              <a:rPr lang="es-ES" sz="2400" dirty="0">
                <a:solidFill>
                  <a:srgbClr val="FFFFFF"/>
                </a:solidFill>
                <a:effectLst>
                  <a:outerShdw blurRad="38100" dist="38100" dir="2700000" algn="tl">
                    <a:srgbClr val="FFFFFF"/>
                  </a:outerShdw>
                </a:effectLst>
                <a:latin typeface="Comic Sans MS" pitchFamily="66" charset="0"/>
                <a:cs typeface="Times New Roman" pitchFamily="18" charset="0"/>
              </a:rPr>
              <a:t>Juan 20,19-23</a:t>
            </a:r>
            <a:endParaRPr lang="es-PE" sz="2400" dirty="0">
              <a:solidFill>
                <a:srgbClr val="FFFFFF"/>
              </a:solidFill>
              <a:latin typeface="Times New Roman" pitchFamily="18" charset="0"/>
              <a:cs typeface="Times New Roman" pitchFamily="18" charset="0"/>
            </a:endParaRPr>
          </a:p>
        </p:txBody>
      </p:sp>
      <p:sp>
        <p:nvSpPr>
          <p:cNvPr id="12" name="9 Rectángulo"/>
          <p:cNvSpPr/>
          <p:nvPr/>
        </p:nvSpPr>
        <p:spPr>
          <a:xfrm>
            <a:off x="6235603" y="5906750"/>
            <a:ext cx="2390398" cy="461665"/>
          </a:xfrm>
          <a:prstGeom prst="rect">
            <a:avLst/>
          </a:prstGeom>
        </p:spPr>
        <p:txBody>
          <a:bodyPr wrap="none">
            <a:spAutoFit/>
          </a:bodyPr>
          <a:lstStyle/>
          <a:p>
            <a:pPr fontAlgn="base">
              <a:spcBef>
                <a:spcPct val="0"/>
              </a:spcBef>
              <a:spcAft>
                <a:spcPct val="0"/>
              </a:spcAft>
            </a:pPr>
            <a:r>
              <a:rPr lang="es-ES" sz="2400" dirty="0" smtClean="0">
                <a:solidFill>
                  <a:srgbClr val="FFFFFF"/>
                </a:solidFill>
                <a:effectLst>
                  <a:outerShdw blurRad="38100" dist="38100" dir="2700000" algn="tl">
                    <a:srgbClr val="FFFFFF"/>
                  </a:outerShdw>
                </a:effectLst>
                <a:latin typeface="Comic Sans MS" pitchFamily="66" charset="0"/>
                <a:cs typeface="Times New Roman" pitchFamily="18" charset="0"/>
              </a:rPr>
              <a:t>9 de junio 2019</a:t>
            </a:r>
            <a:endParaRPr lang="es-PE" sz="24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16361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2500" autoRev="1" fill="hold">
                                          <p:stCondLst>
                                            <p:cond delay="0"/>
                                          </p:stCondLst>
                                        </p:cTn>
                                        <p:tgtEl>
                                          <p:spTgt spid="9"/>
                                        </p:tgtEl>
                                        <p:attrNameLst>
                                          <p:attrName>ppt_w</p:attrName>
                                        </p:attrNameLst>
                                      </p:cBhvr>
                                    </p:anim>
                                    <p:anim by="(#ppt_w*0.50)" calcmode="lin" valueType="num">
                                      <p:cBhvr>
                                        <p:cTn id="8" dur="2500" decel="50000" autoRev="1" fill="hold">
                                          <p:stCondLst>
                                            <p:cond delay="0"/>
                                          </p:stCondLst>
                                        </p:cTn>
                                        <p:tgtEl>
                                          <p:spTgt spid="9"/>
                                        </p:tgtEl>
                                        <p:attrNameLst>
                                          <p:attrName>ppt_x</p:attrName>
                                        </p:attrNameLst>
                                      </p:cBhvr>
                                    </p:anim>
                                    <p:anim from="(-#ppt_h/2)" to="(#ppt_y)" calcmode="lin" valueType="num">
                                      <p:cBhvr>
                                        <p:cTn id="9" dur="5000" fill="hold">
                                          <p:stCondLst>
                                            <p:cond delay="0"/>
                                          </p:stCondLst>
                                        </p:cTn>
                                        <p:tgtEl>
                                          <p:spTgt spid="9"/>
                                        </p:tgtEl>
                                        <p:attrNameLst>
                                          <p:attrName>ppt_y</p:attrName>
                                        </p:attrNameLst>
                                      </p:cBhvr>
                                    </p:anim>
                                    <p:animRot by="21600000">
                                      <p:cBhvr>
                                        <p:cTn id="10" dur="5000" fill="hold">
                                          <p:stCondLst>
                                            <p:cond delay="0"/>
                                          </p:stCondLst>
                                        </p:cTn>
                                        <p:tgtEl>
                                          <p:spTgt spid="9"/>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2500" autoRev="1" fill="hold">
                                          <p:stCondLst>
                                            <p:cond delay="0"/>
                                          </p:stCondLst>
                                        </p:cTn>
                                        <p:tgtEl>
                                          <p:spTgt spid="10"/>
                                        </p:tgtEl>
                                        <p:attrNameLst>
                                          <p:attrName>ppt_w</p:attrName>
                                        </p:attrNameLst>
                                      </p:cBhvr>
                                    </p:anim>
                                    <p:anim by="(#ppt_w*0.50)" calcmode="lin" valueType="num">
                                      <p:cBhvr>
                                        <p:cTn id="14" dur="2500" decel="50000" autoRev="1" fill="hold">
                                          <p:stCondLst>
                                            <p:cond delay="0"/>
                                          </p:stCondLst>
                                        </p:cTn>
                                        <p:tgtEl>
                                          <p:spTgt spid="10"/>
                                        </p:tgtEl>
                                        <p:attrNameLst>
                                          <p:attrName>ppt_x</p:attrName>
                                        </p:attrNameLst>
                                      </p:cBhvr>
                                    </p:anim>
                                    <p:anim from="(-#ppt_h/2)" to="(#ppt_y)" calcmode="lin" valueType="num">
                                      <p:cBhvr>
                                        <p:cTn id="15" dur="5000" fill="hold">
                                          <p:stCondLst>
                                            <p:cond delay="0"/>
                                          </p:stCondLst>
                                        </p:cTn>
                                        <p:tgtEl>
                                          <p:spTgt spid="10"/>
                                        </p:tgtEl>
                                        <p:attrNameLst>
                                          <p:attrName>ppt_y</p:attrName>
                                        </p:attrNameLst>
                                      </p:cBhvr>
                                    </p:anim>
                                    <p:animRot by="21600000">
                                      <p:cBhvr>
                                        <p:cTn id="16" dur="5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52" y="559407"/>
            <a:ext cx="8088000" cy="58524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580400" y="4165072"/>
            <a:ext cx="8088000" cy="2246769"/>
          </a:xfrm>
          <a:prstGeom prst="rect">
            <a:avLst/>
          </a:prstGeom>
          <a:noFill/>
        </p:spPr>
        <p:txBody>
          <a:bodyPr wrap="square">
            <a:spAutoFit/>
          </a:bodyPr>
          <a:lstStyle/>
          <a:p>
            <a:pPr algn="ctr" fontAlgn="base">
              <a:spcBef>
                <a:spcPct val="0"/>
              </a:spcBef>
              <a:spcAft>
                <a:spcPct val="0"/>
              </a:spcAft>
            </a:pPr>
            <a:r>
              <a:rPr lang="es-PE" sz="28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Tekton Pro" panose="020F0603020208020904" pitchFamily="34" charset="0"/>
                <a:cs typeface="Times New Roman" pitchFamily="18" charset="0"/>
              </a:rPr>
              <a:t>Motivación: También hoy puede ser Pentecostés. </a:t>
            </a:r>
            <a:r>
              <a:rPr lang="es-PE" sz="28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Tekton Pro" panose="020F0603020208020904" pitchFamily="34" charset="0"/>
                <a:cs typeface="Times New Roman" pitchFamily="18" charset="0"/>
              </a:rPr>
              <a:t>El </a:t>
            </a:r>
            <a:r>
              <a:rPr lang="es-PE" sz="28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Tekton Pro" panose="020F0603020208020904" pitchFamily="34" charset="0"/>
                <a:cs typeface="Times New Roman" pitchFamily="18" charset="0"/>
              </a:rPr>
              <a:t>Señor Jesús, que derramó sus Espíritu sobre nosotros el día de nuestro bautismo, no deja de renovar ese don para que podamos continuar la misión que él mismo recibió del Padre.</a:t>
            </a:r>
            <a:endParaRPr lang="es-ES_tradnl" sz="28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Tekton Pro" panose="020F0603020208020904" pitchFamily="34" charset="0"/>
              <a:cs typeface="Times New Roman" pitchFamily="18" charset="0"/>
            </a:endParaRPr>
          </a:p>
        </p:txBody>
      </p:sp>
      <p:sp>
        <p:nvSpPr>
          <p:cNvPr id="7" name="AutoShape 2"/>
          <p:cNvSpPr>
            <a:spLocks noChangeArrowheads="1"/>
          </p:cNvSpPr>
          <p:nvPr/>
        </p:nvSpPr>
        <p:spPr bwMode="auto">
          <a:xfrm>
            <a:off x="580400" y="559407"/>
            <a:ext cx="2911985" cy="658491"/>
          </a:xfrm>
          <a:prstGeom prst="roundRect">
            <a:avLst>
              <a:gd name="adj" fmla="val 16667"/>
            </a:avLst>
          </a:prstGeom>
          <a:solidFill>
            <a:srgbClr val="FFDA65"/>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prstClr val="black">
                    <a:lumMod val="95000"/>
                    <a:lumOff val="5000"/>
                  </a:prstClr>
                </a:solidFill>
                <a:effectLst>
                  <a:outerShdw blurRad="38100" dist="38100" dir="2700000" algn="tl">
                    <a:srgbClr val="000000">
                      <a:alpha val="43137"/>
                    </a:srgbClr>
                  </a:outerShdw>
                </a:effectLst>
              </a:rPr>
              <a:t>MEDITATIO</a:t>
            </a:r>
          </a:p>
          <a:p>
            <a:pPr algn="ctr" eaLnBrk="0" fontAlgn="base" hangingPunct="0">
              <a:spcBef>
                <a:spcPct val="0"/>
              </a:spcBef>
              <a:spcAft>
                <a:spcPct val="0"/>
              </a:spcAft>
            </a:pPr>
            <a:r>
              <a:rPr lang="es-PE" b="1" dirty="0">
                <a:solidFill>
                  <a:srgbClr val="C00000"/>
                </a:solidFill>
                <a:effectLst>
                  <a:outerShdw blurRad="38100" dist="38100" dir="2700000" algn="tl">
                    <a:srgbClr val="000000">
                      <a:alpha val="43137"/>
                    </a:srgbClr>
                  </a:outerShdw>
                </a:effectLst>
              </a:rPr>
              <a:t>¿Qué ME dice el texto?</a:t>
            </a:r>
            <a:endParaRPr lang="es-PE"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4721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esultado de imagen para accion del espiritu santo en tu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66" y="529345"/>
            <a:ext cx="8147505" cy="5926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655307" y="3792214"/>
            <a:ext cx="6755431" cy="1754326"/>
          </a:xfrm>
          <a:prstGeom prst="rect">
            <a:avLst/>
          </a:prstGeom>
          <a:noFill/>
          <a:ln w="9525">
            <a:noFill/>
            <a:miter lim="800000"/>
            <a:headEnd/>
            <a:tailEnd/>
          </a:ln>
          <a:effectLst/>
        </p:spPr>
        <p:txBody>
          <a:bodyPr wrap="square">
            <a:prstTxWarp prst="textChevron">
              <a:avLst/>
            </a:prstTxWarp>
            <a:spAutoFit/>
          </a:bodyPr>
          <a:lstStyle/>
          <a:p>
            <a:pPr marL="457200" indent="-457200" algn="ctr" fontAlgn="base">
              <a:spcBef>
                <a:spcPct val="0"/>
              </a:spcBef>
              <a:spcAft>
                <a:spcPct val="0"/>
              </a:spcAft>
              <a:buFont typeface="Arial" panose="020B0604020202020204" pitchFamily="34" charset="0"/>
              <a:buChar char="•"/>
              <a:defRPr/>
            </a:pPr>
            <a:r>
              <a:rPr lang="es-PE" sz="3600" b="1" dirty="0">
                <a:solidFill>
                  <a:srgbClr val="FFFF00"/>
                </a:solidFill>
                <a:effectLst>
                  <a:glow rad="63500">
                    <a:schemeClr val="accent4">
                      <a:satMod val="175000"/>
                      <a:alpha val="40000"/>
                    </a:schemeClr>
                  </a:glow>
                  <a:outerShdw blurRad="50800" dist="38100" algn="l" rotWithShape="0">
                    <a:prstClr val="black"/>
                  </a:outerShdw>
                </a:effectLst>
                <a:latin typeface="Britannic Bold" panose="020B0903060703020204" pitchFamily="34" charset="0"/>
                <a:cs typeface="Arial" pitchFamily="34" charset="0"/>
              </a:rPr>
              <a:t>¿Qué experiencias tienes de la acción del Espíritu Santo en tu vida?</a:t>
            </a:r>
            <a:endParaRPr lang="es-ES" sz="3600" b="1" dirty="0">
              <a:solidFill>
                <a:srgbClr val="FFFF00"/>
              </a:solidFill>
              <a:effectLst>
                <a:glow rad="63500">
                  <a:schemeClr val="accent4">
                    <a:satMod val="175000"/>
                    <a:alpha val="40000"/>
                  </a:schemeClr>
                </a:glow>
                <a:outerShdw blurRad="50800" dist="38100" algn="l" rotWithShape="0">
                  <a:prstClr val="black"/>
                </a:outerShdw>
              </a:effectLst>
              <a:latin typeface="Britannic Bold" panose="020B0903060703020204" pitchFamily="34" charset="0"/>
              <a:cs typeface="Arial" pitchFamily="34" charset="0"/>
            </a:endParaRPr>
          </a:p>
        </p:txBody>
      </p:sp>
    </p:spTree>
    <p:extLst>
      <p:ext uri="{BB962C8B-B14F-4D97-AF65-F5344CB8AC3E}">
        <p14:creationId xmlns:p14="http://schemas.microsoft.com/office/powerpoint/2010/main" val="14411155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6" y="530802"/>
            <a:ext cx="8159263" cy="5876225"/>
          </a:xfrm>
          <a:prstGeom prst="rect">
            <a:avLst/>
          </a:prstGeom>
        </p:spPr>
      </p:pic>
      <p:sp>
        <p:nvSpPr>
          <p:cNvPr id="2" name="1 Rectángulo"/>
          <p:cNvSpPr/>
          <p:nvPr/>
        </p:nvSpPr>
        <p:spPr>
          <a:xfrm>
            <a:off x="132709" y="431092"/>
            <a:ext cx="8490786" cy="6001643"/>
          </a:xfrm>
          <a:prstGeom prst="rect">
            <a:avLst/>
          </a:prstGeom>
        </p:spPr>
        <p:txBody>
          <a:bodyPr wrap="square">
            <a:spAutoFit/>
          </a:bodyPr>
          <a:lstStyle/>
          <a:p>
            <a:pPr marL="457200" indent="-457200" algn="ctr" eaLnBrk="0" hangingPunct="0">
              <a:buFont typeface="Arial" panose="020B0604020202020204" pitchFamily="34" charset="0"/>
              <a:buChar char="•"/>
              <a:tabLst>
                <a:tab pos="228600" algn="l"/>
              </a:tabLst>
              <a:defRPr/>
            </a:pPr>
            <a:r>
              <a:rPr lang="es-ES_tradnl"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rPr>
              <a:t>También hoy vivimos encerrados y atemorizados. </a:t>
            </a:r>
          </a:p>
          <a:p>
            <a:pPr marL="457200" indent="-457200" algn="ctr" eaLnBrk="0" hangingPunct="0">
              <a:buFont typeface="Arial" panose="020B0604020202020204" pitchFamily="34" charset="0"/>
              <a:buChar char="•"/>
              <a:tabLst>
                <a:tab pos="228600" algn="l"/>
              </a:tabLst>
              <a:defRPr/>
            </a:pPr>
            <a:endParaRPr lang="es-ES_tradnl" sz="32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marL="457200" indent="-457200" algn="ctr" eaLnBrk="0" hangingPunct="0">
              <a:buFont typeface="Arial" panose="020B0604020202020204" pitchFamily="34" charset="0"/>
              <a:buChar char="•"/>
              <a:tabLst>
                <a:tab pos="228600" algn="l"/>
              </a:tabLst>
              <a:defRPr/>
            </a:pPr>
            <a:endParaRPr lang="es-ES_tradnl"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a:p>
            <a:pPr algn="ctr" eaLnBrk="0" hangingPunct="0">
              <a:tabLst>
                <a:tab pos="228600" algn="l"/>
              </a:tabLst>
              <a:defRPr/>
            </a:pPr>
            <a:r>
              <a:rPr lang="es-PE"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rPr>
              <a:t>¿</a:t>
            </a:r>
            <a:r>
              <a:rPr lang="es-PE" sz="32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rPr>
              <a:t>Cuáles son las cosas que me llenan de temor y me encierran en mí mismo</a:t>
            </a:r>
            <a:r>
              <a:rPr lang="es-PE" sz="3200" dirty="0" smtClean="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rPr>
              <a:t>? </a:t>
            </a:r>
            <a:endParaRPr lang="es-ES_tradnl" sz="3200" dirty="0">
              <a:ln w="18415" cmpd="sng">
                <a:solidFill>
                  <a:srgbClr val="FFFFFF"/>
                </a:solidFill>
                <a:prstDash val="solid"/>
              </a:ln>
              <a:solidFill>
                <a:srgbClr val="FFFFFF"/>
              </a:solidFill>
              <a:effectLst>
                <a:glow rad="101600">
                  <a:srgbClr val="C00000">
                    <a:alpha val="60000"/>
                  </a:srgbClr>
                </a:glow>
                <a:outerShdw blurRad="50800" dist="38100" algn="l" rotWithShape="0">
                  <a:srgbClr val="4C0000"/>
                </a:outerShdw>
              </a:effectLst>
              <a:latin typeface="Britannic Bold" pitchFamily="34" charset="0"/>
              <a:ea typeface="Times New Roman" pitchFamily="18" charset="0"/>
              <a:cs typeface="Arial" pitchFamily="34" charset="0"/>
            </a:endParaRPr>
          </a:p>
        </p:txBody>
      </p:sp>
    </p:spTree>
    <p:extLst>
      <p:ext uri="{BB962C8B-B14F-4D97-AF65-F5344CB8AC3E}">
        <p14:creationId xmlns:p14="http://schemas.microsoft.com/office/powerpoint/2010/main" val="5060812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labores pastorales de la familia vicentina en el mundo"/>
          <p:cNvPicPr>
            <a:picLocks noChangeAspect="1" noChangeArrowheads="1"/>
          </p:cNvPicPr>
          <p:nvPr/>
        </p:nvPicPr>
        <p:blipFill rotWithShape="1">
          <a:blip r:embed="rId2">
            <a:extLst>
              <a:ext uri="{28A0092B-C50C-407E-A947-70E740481C1C}">
                <a14:useLocalDpi xmlns:a14="http://schemas.microsoft.com/office/drawing/2010/main" val="0"/>
              </a:ext>
            </a:extLst>
          </a:blip>
          <a:srcRect b="28674"/>
          <a:stretch/>
        </p:blipFill>
        <p:spPr bwMode="auto">
          <a:xfrm>
            <a:off x="524064" y="533994"/>
            <a:ext cx="8183208" cy="5894102"/>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24064" y="3225314"/>
            <a:ext cx="8074026" cy="224676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base">
              <a:spcBef>
                <a:spcPct val="0"/>
              </a:spcBef>
              <a:spcAft>
                <a:spcPct val="0"/>
              </a:spcAft>
              <a:buFont typeface="Arial" panose="020B0604020202020204" pitchFamily="34" charset="0"/>
              <a:buChar char="•"/>
              <a:defRPr/>
            </a:pPr>
            <a:r>
              <a:rPr lang="es-PE" sz="2800" b="1" i="1" spc="50" dirty="0" smtClean="0">
                <a:ln w="11430"/>
                <a:solidFill>
                  <a:srgbClr val="C00000"/>
                </a:solidFill>
                <a:effectLst>
                  <a:glow rad="63500">
                    <a:srgbClr val="FFFFFF"/>
                  </a:glow>
                  <a:outerShdw blurRad="50800" dist="63500" algn="l" rotWithShape="0">
                    <a:srgbClr val="FFFFFF"/>
                  </a:outerShdw>
                </a:effectLst>
                <a:latin typeface="Arial" charset="0"/>
                <a:cs typeface="Times New Roman" pitchFamily="18" charset="0"/>
              </a:rPr>
              <a:t>En </a:t>
            </a:r>
            <a:r>
              <a:rPr lang="es-PE" sz="2800" b="1" i="1" spc="50" dirty="0">
                <a:ln w="11430"/>
                <a:solidFill>
                  <a:srgbClr val="C00000"/>
                </a:solidFill>
                <a:effectLst>
                  <a:glow rad="63500">
                    <a:srgbClr val="FFFFFF"/>
                  </a:glow>
                  <a:outerShdw blurRad="50800" dist="63500" algn="l" rotWithShape="0">
                    <a:srgbClr val="FFFFFF"/>
                  </a:outerShdw>
                </a:effectLst>
                <a:latin typeface="Arial" charset="0"/>
                <a:cs typeface="Times New Roman" pitchFamily="18" charset="0"/>
              </a:rPr>
              <a:t>mis labores pastorales </a:t>
            </a:r>
            <a:r>
              <a:rPr lang="es-PE" sz="2800" b="1" i="1" spc="50" dirty="0" smtClean="0">
                <a:ln w="11430"/>
                <a:solidFill>
                  <a:srgbClr val="C00000"/>
                </a:solidFill>
                <a:effectLst>
                  <a:glow rad="63500">
                    <a:srgbClr val="FFFFFF"/>
                  </a:glow>
                  <a:outerShdw blurRad="50800" dist="63500" algn="l" rotWithShape="0">
                    <a:srgbClr val="FFFFFF"/>
                  </a:outerShdw>
                </a:effectLst>
                <a:latin typeface="Arial" charset="0"/>
                <a:cs typeface="Times New Roman" pitchFamily="18" charset="0"/>
              </a:rPr>
              <a:t>¿me </a:t>
            </a:r>
            <a:r>
              <a:rPr lang="es-PE" sz="2800" b="1" i="1" spc="50" dirty="0">
                <a:ln w="11430"/>
                <a:solidFill>
                  <a:srgbClr val="C00000"/>
                </a:solidFill>
                <a:effectLst>
                  <a:glow rad="63500">
                    <a:srgbClr val="FFFFFF"/>
                  </a:glow>
                  <a:outerShdw blurRad="50800" dist="63500" algn="l" rotWithShape="0">
                    <a:srgbClr val="FFFFFF"/>
                  </a:outerShdw>
                </a:effectLst>
                <a:latin typeface="Arial" charset="0"/>
                <a:cs typeface="Times New Roman" pitchFamily="18" charset="0"/>
              </a:rPr>
              <a:t>dejo guiar por las motivaciones del Espíritu Santo?, ¿Hasta dónde dejo que actúe en mí y en mis planes el Espíritu Santo?</a:t>
            </a:r>
          </a:p>
          <a:p>
            <a:pPr algn="ctr" fontAlgn="base">
              <a:spcBef>
                <a:spcPct val="0"/>
              </a:spcBef>
              <a:spcAft>
                <a:spcPct val="0"/>
              </a:spcAft>
              <a:defRPr/>
            </a:pPr>
            <a:r>
              <a:rPr lang="es-PE" sz="2800" b="1" i="1" spc="50" dirty="0" smtClean="0">
                <a:ln w="11430"/>
                <a:solidFill>
                  <a:srgbClr val="C00000"/>
                </a:solidFill>
                <a:effectLst>
                  <a:glow rad="63500">
                    <a:srgbClr val="FFFFFF"/>
                  </a:glow>
                  <a:outerShdw blurRad="50800" dist="63500" algn="l" rotWithShape="0">
                    <a:srgbClr val="FFFFFF"/>
                  </a:outerShdw>
                </a:effectLst>
                <a:latin typeface="Arial" charset="0"/>
                <a:cs typeface="Times New Roman" pitchFamily="18" charset="0"/>
              </a:rPr>
              <a:t> </a:t>
            </a:r>
            <a:endParaRPr lang="es-ES" sz="2800" b="1" i="1" spc="50" dirty="0">
              <a:ln w="11430"/>
              <a:solidFill>
                <a:srgbClr val="C00000"/>
              </a:solidFill>
              <a:effectLst>
                <a:glow rad="63500">
                  <a:srgbClr val="FFFFFF"/>
                </a:glow>
                <a:outerShdw blurRad="50800" dist="63500" algn="l" rotWithShape="0">
                  <a:srgbClr val="FFFFFF"/>
                </a:outerShdw>
              </a:effectLst>
              <a:latin typeface="Arial" charset="0"/>
              <a:cs typeface="Times New Roman" pitchFamily="18" charset="0"/>
            </a:endParaRPr>
          </a:p>
        </p:txBody>
      </p:sp>
    </p:spTree>
    <p:extLst>
      <p:ext uri="{BB962C8B-B14F-4D97-AF65-F5344CB8AC3E}">
        <p14:creationId xmlns:p14="http://schemas.microsoft.com/office/powerpoint/2010/main" val="334635084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6*min(max(#ppt_w*#ppt_h,.3),1)-7.4)/-.7*#ppt_w"/>
                                          </p:val>
                                        </p:tav>
                                        <p:tav tm="100000">
                                          <p:val>
                                            <p:strVal val="#ppt_w"/>
                                          </p:val>
                                        </p:tav>
                                      </p:tavLst>
                                    </p:anim>
                                    <p:anim calcmode="lin" valueType="num">
                                      <p:cBhvr>
                                        <p:cTn id="8" dur="750" fill="hold"/>
                                        <p:tgtEl>
                                          <p:spTgt spid="8"/>
                                        </p:tgtEl>
                                        <p:attrNameLst>
                                          <p:attrName>ppt_h</p:attrName>
                                        </p:attrNameLst>
                                      </p:cBhvr>
                                      <p:tavLst>
                                        <p:tav tm="0">
                                          <p:val>
                                            <p:strVal val="(6*min(max(#ppt_w*#ppt_h,.3),1)-7.4)/-.7*#ppt_h"/>
                                          </p:val>
                                        </p:tav>
                                        <p:tav tm="100000">
                                          <p:val>
                                            <p:strVal val="#ppt_h"/>
                                          </p:val>
                                        </p:tav>
                                      </p:tavLst>
                                    </p:anim>
                                    <p:anim calcmode="lin" valueType="num">
                                      <p:cBhvr>
                                        <p:cTn id="9" dur="750" fill="hold"/>
                                        <p:tgtEl>
                                          <p:spTgt spid="8"/>
                                        </p:tgtEl>
                                        <p:attrNameLst>
                                          <p:attrName>ppt_x</p:attrName>
                                        </p:attrNameLst>
                                      </p:cBhvr>
                                      <p:tavLst>
                                        <p:tav tm="0">
                                          <p:val>
                                            <p:fltVal val="0.5"/>
                                          </p:val>
                                        </p:tav>
                                        <p:tav tm="100000">
                                          <p:val>
                                            <p:strVal val="#ppt_x"/>
                                          </p:val>
                                        </p:tav>
                                      </p:tavLst>
                                    </p:anim>
                                    <p:anim calcmode="lin" valueType="num">
                                      <p:cBhvr>
                                        <p:cTn id="10" dur="75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filles-de-la-charite.org/wp-content/gallery/africa/afric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58" y="565219"/>
            <a:ext cx="8136104" cy="587652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929656" y="2696408"/>
            <a:ext cx="7614271" cy="3539430"/>
          </a:xfrm>
          <a:prstGeom prst="rect">
            <a:avLst/>
          </a:prstGeom>
          <a:noFill/>
          <a:ln w="9525">
            <a:noFill/>
            <a:miter lim="800000"/>
            <a:headEnd/>
            <a:tailEnd/>
          </a:ln>
        </p:spPr>
        <p:txBody>
          <a:bodyPr wrap="square" anchor="ctr">
            <a:spAutoFit/>
          </a:bodyPr>
          <a:lstStyle/>
          <a:p>
            <a:pPr marL="457200" indent="-457200" algn="ctr" eaLnBrk="0" fontAlgn="base" hangingPunct="0">
              <a:spcBef>
                <a:spcPct val="0"/>
              </a:spcBef>
              <a:spcAft>
                <a:spcPct val="0"/>
              </a:spcAft>
              <a:buFont typeface="Arial" panose="020B0604020202020204" pitchFamily="34" charset="0"/>
              <a:buChar char="•"/>
              <a:tabLst>
                <a:tab pos="228600" algn="l"/>
              </a:tabLst>
              <a:defRPr/>
            </a:pPr>
            <a:r>
              <a:rPr lang="es-ES_tradnl" sz="3200" b="1" dirty="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rPr>
              <a:t>El Espíritu Santo es el aliento de vida del Resucitado, no se ve… </a:t>
            </a:r>
            <a:endParaRPr lang="es-ES_tradnl" sz="3200" b="1" dirty="0" smtClean="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endParaRPr>
          </a:p>
          <a:p>
            <a:pPr algn="ctr" eaLnBrk="0" fontAlgn="base" hangingPunct="0">
              <a:spcBef>
                <a:spcPct val="0"/>
              </a:spcBef>
              <a:spcAft>
                <a:spcPct val="0"/>
              </a:spcAft>
              <a:tabLst>
                <a:tab pos="228600" algn="l"/>
              </a:tabLst>
              <a:defRPr/>
            </a:pPr>
            <a:endPar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endParaRPr>
          </a:p>
          <a:p>
            <a:pPr algn="ctr" eaLnBrk="0" fontAlgn="base" hangingPunct="0">
              <a:spcBef>
                <a:spcPct val="0"/>
              </a:spcBef>
              <a:spcAft>
                <a:spcPct val="0"/>
              </a:spcAft>
              <a:tabLst>
                <a:tab pos="228600" algn="l"/>
              </a:tabLst>
              <a:defRPr/>
            </a:pPr>
            <a:endPar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endParaRPr>
          </a:p>
          <a:p>
            <a:pPr algn="ctr" eaLnBrk="0" fontAlgn="base" hangingPunct="0">
              <a:spcBef>
                <a:spcPct val="0"/>
              </a:spcBef>
              <a:spcAft>
                <a:spcPct val="0"/>
              </a:spcAft>
              <a:tabLst>
                <a:tab pos="228600" algn="l"/>
              </a:tabLst>
              <a:defRPr/>
            </a:pPr>
            <a:endPar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endParaRPr>
          </a:p>
          <a:p>
            <a:pPr algn="ctr" eaLnBrk="0" fontAlgn="base" hangingPunct="0">
              <a:spcBef>
                <a:spcPct val="0"/>
              </a:spcBef>
              <a:spcAft>
                <a:spcPct val="0"/>
              </a:spcAft>
              <a:tabLst>
                <a:tab pos="228600" algn="l"/>
              </a:tabLst>
              <a:defRPr/>
            </a:pP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rPr>
              <a:t>¿</a:t>
            </a: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rPr>
              <a:t>de qué manera debería notarse su presencia en nuestras vidas</a:t>
            </a: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rPr>
              <a:t>?</a:t>
            </a:r>
            <a:endParaRPr lang="es-ES_tradnl" sz="3200" b="1" dirty="0">
              <a:solidFill>
                <a:srgbClr val="FFFF00"/>
              </a:solidFill>
              <a:effectLst>
                <a:glow rad="101600">
                  <a:schemeClr val="accent4">
                    <a:satMod val="175000"/>
                    <a:alpha val="40000"/>
                  </a:schemeClr>
                </a:glow>
                <a:outerShdw blurRad="50800" dist="38100" algn="l" rotWithShape="0">
                  <a:prstClr val="black"/>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23218989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8)">
                                      <p:cBhvr>
                                        <p:cTn id="7" dur="2000"/>
                                        <p:tgtEl>
                                          <p:spTgt spid="6">
                                            <p:txEl>
                                              <p:pRg st="0" end="0"/>
                                            </p:txEl>
                                          </p:spTgt>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wheel(8)">
                                      <p:cBhvr>
                                        <p:cTn id="1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58" y="551070"/>
            <a:ext cx="8124508" cy="5877865"/>
          </a:xfrm>
          <a:prstGeom prst="rect">
            <a:avLst/>
          </a:prstGeom>
        </p:spPr>
      </p:pic>
      <p:sp>
        <p:nvSpPr>
          <p:cNvPr id="8197" name="Rectangle 5"/>
          <p:cNvSpPr>
            <a:spLocks noGrp="1" noChangeArrowheads="1"/>
          </p:cNvSpPr>
          <p:nvPr>
            <p:ph type="ctrTitle"/>
          </p:nvPr>
        </p:nvSpPr>
        <p:spPr>
          <a:xfrm>
            <a:off x="639666" y="3894578"/>
            <a:ext cx="8040100" cy="2534357"/>
          </a:xfrm>
        </p:spPr>
        <p:txBody>
          <a:bodyPr/>
          <a:lstStyle/>
          <a:p>
            <a:r>
              <a:rPr lang="es-PE" sz="2800" dirty="0">
                <a:ln w="18415" cmpd="sng">
                  <a:solidFill>
                    <a:srgbClr val="FFFFFF"/>
                  </a:solidFill>
                  <a:prstDash val="solid"/>
                </a:ln>
                <a:solidFill>
                  <a:srgbClr val="FFFF00"/>
                </a:solidFill>
                <a:effectLst>
                  <a:glow rad="101600">
                    <a:schemeClr val="accent1">
                      <a:lumMod val="50000"/>
                      <a:alpha val="60000"/>
                    </a:schemeClr>
                  </a:glow>
                  <a:outerShdw blurRad="63500" dir="3600000" algn="tl" rotWithShape="0">
                    <a:srgbClr val="000000">
                      <a:alpha val="70000"/>
                    </a:srgbClr>
                  </a:outerShdw>
                </a:effectLst>
                <a:latin typeface="Tekton Pro" pitchFamily="34" charset="0"/>
              </a:rPr>
              <a:t>Motivación: Sin el Espíritu Santo, la oración sería un diálogo imposible. Él es quien gime en nosotros para que podamos rezar como nos conviene, Movidos por él nos ponemos una vez más ante el Padre para que nunca nos falte su ayuda y fortaleza.</a:t>
            </a:r>
            <a:endParaRPr lang="es-ES_tradnl" sz="2800" dirty="0" smtClean="0">
              <a:ln w="18415" cmpd="sng">
                <a:solidFill>
                  <a:srgbClr val="FFFFFF"/>
                </a:solidFill>
                <a:prstDash val="solid"/>
              </a:ln>
              <a:solidFill>
                <a:srgbClr val="FFFF00"/>
              </a:solidFill>
              <a:effectLst>
                <a:glow rad="101600">
                  <a:schemeClr val="accent1">
                    <a:lumMod val="50000"/>
                    <a:alpha val="60000"/>
                  </a:schemeClr>
                </a:glow>
                <a:outerShdw blurRad="63500" dir="3600000" algn="tl" rotWithShape="0">
                  <a:srgbClr val="000000">
                    <a:alpha val="70000"/>
                  </a:srgbClr>
                </a:outerShdw>
              </a:effectLst>
              <a:latin typeface="Tekton Pro" pitchFamily="34" charset="0"/>
            </a:endParaRPr>
          </a:p>
        </p:txBody>
      </p:sp>
      <p:sp>
        <p:nvSpPr>
          <p:cNvPr id="7" name="Rectángulo redondeado 6"/>
          <p:cNvSpPr>
            <a:spLocks noChangeArrowheads="1"/>
          </p:cNvSpPr>
          <p:nvPr/>
        </p:nvSpPr>
        <p:spPr bwMode="auto">
          <a:xfrm>
            <a:off x="639666" y="551070"/>
            <a:ext cx="3241264" cy="877899"/>
          </a:xfrm>
          <a:prstGeom prst="roundRect">
            <a:avLst>
              <a:gd name="adj" fmla="val 16667"/>
            </a:avLst>
          </a:prstGeom>
          <a:solidFill>
            <a:srgbClr val="FFDA65"/>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000000">
                    <a:lumMod val="95000"/>
                    <a:lumOff val="5000"/>
                  </a:srgbClr>
                </a:solidFill>
                <a:ea typeface="Times New Roman" panose="02020603050405020304" pitchFamily="18" charset="0"/>
              </a:rPr>
              <a:t>ORATIO</a:t>
            </a:r>
            <a:endParaRPr lang="es-PE" sz="1600" kern="0" dirty="0">
              <a:solidFill>
                <a:srgbClr val="000000">
                  <a:lumMod val="95000"/>
                  <a:lumOff val="5000"/>
                </a:srgbClr>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C00000"/>
                </a:solidFill>
                <a:effectLst>
                  <a:outerShdw blurRad="38100" dist="38100" dir="2700000" algn="tl">
                    <a:srgbClr val="000000">
                      <a:alpha val="43137"/>
                    </a:srgbClr>
                  </a:outerShdw>
                </a:effectLst>
                <a:ea typeface="Times New Roman" panose="02020603050405020304" pitchFamily="18" charset="0"/>
              </a:rPr>
              <a:t>¿Qué le digo al Señor motivado por su Palabra?</a:t>
            </a:r>
            <a:endParaRPr lang="es-PE" sz="2400" kern="0" dirty="0">
              <a:solidFill>
                <a:srgbClr val="C00000"/>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974377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06" y="552448"/>
            <a:ext cx="8065826" cy="5875648"/>
          </a:xfrm>
          <a:prstGeom prst="rect">
            <a:avLst/>
          </a:prstGeom>
        </p:spPr>
      </p:pic>
      <p:sp>
        <p:nvSpPr>
          <p:cNvPr id="3" name="2 Marcador de contenido"/>
          <p:cNvSpPr>
            <a:spLocks noGrp="1"/>
          </p:cNvSpPr>
          <p:nvPr>
            <p:ph idx="1"/>
          </p:nvPr>
        </p:nvSpPr>
        <p:spPr>
          <a:xfrm>
            <a:off x="1151572" y="1608618"/>
            <a:ext cx="6912864" cy="1143008"/>
          </a:xfrm>
        </p:spPr>
        <p:txBody>
          <a:bodyPr/>
          <a:lstStyle/>
          <a:p>
            <a:pPr algn="ctr">
              <a:buNone/>
            </a:pPr>
            <a:r>
              <a:rPr lang="es-PE" sz="2000" dirty="0">
                <a:solidFill>
                  <a:schemeClr val="bg1"/>
                </a:solidFill>
                <a:effectLst>
                  <a:glow rad="101600">
                    <a:schemeClr val="accent4">
                      <a:satMod val="175000"/>
                      <a:alpha val="40000"/>
                    </a:schemeClr>
                  </a:glow>
                  <a:outerShdw blurRad="50800" dist="38100" algn="l" rotWithShape="0">
                    <a:prstClr val="black"/>
                  </a:outerShdw>
                </a:effectLst>
              </a:rPr>
              <a:t>Luego de un tiempo de oración personal, podemos compartir en voz alta nuestra oración, siempre dirigiéndonos a Dios mediante la alabanza, la acción de gracias o la súplica confiada. </a:t>
            </a:r>
          </a:p>
          <a:p>
            <a:pPr algn="ctr">
              <a:buNone/>
            </a:pPr>
            <a:endParaRPr lang="es-PE" sz="2000" dirty="0">
              <a:solidFill>
                <a:schemeClr val="bg1"/>
              </a:solidFill>
              <a:effectLst>
                <a:glow rad="101600">
                  <a:schemeClr val="accent4">
                    <a:satMod val="175000"/>
                    <a:alpha val="40000"/>
                  </a:schemeClr>
                </a:glow>
                <a:outerShdw blurRad="50800" dist="38100" algn="l" rotWithShape="0">
                  <a:prstClr val="black"/>
                </a:outerShdw>
              </a:effectLst>
            </a:endParaRPr>
          </a:p>
        </p:txBody>
      </p:sp>
      <p:sp>
        <p:nvSpPr>
          <p:cNvPr id="6" name="4 Rectángulo"/>
          <p:cNvSpPr/>
          <p:nvPr/>
        </p:nvSpPr>
        <p:spPr>
          <a:xfrm>
            <a:off x="1475656" y="908720"/>
            <a:ext cx="5688632" cy="400110"/>
          </a:xfrm>
          <a:prstGeom prst="rect">
            <a:avLst/>
          </a:prstGeom>
          <a:noFill/>
        </p:spPr>
        <p:txBody>
          <a:bodyPr wrap="square" lIns="91440" tIns="45720" rIns="91440" bIns="45720">
            <a:spAutoFit/>
          </a:bodyPr>
          <a:lstStyle/>
          <a:p>
            <a:pPr algn="ctr" fontAlgn="base">
              <a:spcBef>
                <a:spcPct val="0"/>
              </a:spcBef>
              <a:spcAft>
                <a:spcPct val="0"/>
              </a:spcAft>
            </a:pPr>
            <a:endParaRPr lang="es-PE" sz="2000" b="1" dirty="0">
              <a:solidFill>
                <a:srgbClr val="FFFFF7"/>
              </a:solidFill>
              <a:effectLst>
                <a:glow rad="63500">
                  <a:srgbClr val="C00000">
                    <a:alpha val="40000"/>
                  </a:srgb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57038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obras SeÃ±or en la tier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87" y="550348"/>
            <a:ext cx="8152615" cy="5864520"/>
          </a:xfrm>
          <a:prstGeom prst="rect">
            <a:avLst/>
          </a:prstGeom>
          <a:noFill/>
          <a:extLst>
            <a:ext uri="{909E8E84-426E-40DD-AFC4-6F175D3DCCD1}">
              <a14:hiddenFill xmlns:a14="http://schemas.microsoft.com/office/drawing/2010/main">
                <a:solidFill>
                  <a:srgbClr val="FFFFFF"/>
                </a:solidFill>
              </a14:hiddenFill>
            </a:ext>
          </a:extLst>
        </p:spPr>
      </p:pic>
      <p:sp>
        <p:nvSpPr>
          <p:cNvPr id="21509" name="Text Box 5"/>
          <p:cNvSpPr txBox="1">
            <a:spLocks noChangeArrowheads="1"/>
          </p:cNvSpPr>
          <p:nvPr/>
        </p:nvSpPr>
        <p:spPr bwMode="auto">
          <a:xfrm>
            <a:off x="921009" y="613738"/>
            <a:ext cx="2050561" cy="523220"/>
          </a:xfrm>
          <a:prstGeom prst="rect">
            <a:avLst/>
          </a:prstGeom>
          <a:noFill/>
          <a:ln w="9525">
            <a:noFill/>
            <a:miter lim="800000"/>
            <a:headEnd/>
            <a:tailEnd/>
          </a:ln>
          <a:effectLst>
            <a:outerShdw dist="53882" dir="2700000" algn="ctr" rotWithShape="0">
              <a:schemeClr val="tx1"/>
            </a:outerShdw>
          </a:effectLst>
          <a:scene3d>
            <a:camera prst="orthographicFront"/>
            <a:lightRig rig="threePt" dir="t"/>
          </a:scene3d>
          <a:sp3d>
            <a:bevelT prst="relaxedInset"/>
          </a:sp3d>
        </p:spPr>
        <p:txBody>
          <a:bodyPr wrap="none">
            <a:spAutoFit/>
          </a:bodyPr>
          <a:lstStyle/>
          <a:p>
            <a:pPr fontAlgn="base">
              <a:spcBef>
                <a:spcPct val="0"/>
              </a:spcBef>
              <a:spcAft>
                <a:spcPct val="0"/>
              </a:spcAft>
              <a:defRPr/>
            </a:pPr>
            <a:r>
              <a:rPr lang="ca-ES" sz="2800" b="1" i="1" dirty="0">
                <a:solidFill>
                  <a:srgbClr val="FFFFFF"/>
                </a:solidFill>
                <a:effectLst>
                  <a:glow rad="101600">
                    <a:srgbClr val="BBE0E3">
                      <a:lumMod val="10000"/>
                      <a:alpha val="60000"/>
                    </a:srgbClr>
                  </a:glow>
                  <a:outerShdw blurRad="38100" dist="38100" dir="2700000" algn="tl">
                    <a:srgbClr val="000000">
                      <a:alpha val="43137"/>
                    </a:srgbClr>
                  </a:outerShdw>
                </a:effectLst>
                <a:latin typeface="Times New Roman" pitchFamily="18" charset="0"/>
                <a:cs typeface="Times New Roman" pitchFamily="18" charset="0"/>
              </a:rPr>
              <a:t>SALMO 103</a:t>
            </a:r>
          </a:p>
        </p:txBody>
      </p:sp>
      <p:sp>
        <p:nvSpPr>
          <p:cNvPr id="21511" name="Rectangle 7"/>
          <p:cNvSpPr>
            <a:spLocks noChangeArrowheads="1"/>
          </p:cNvSpPr>
          <p:nvPr/>
        </p:nvSpPr>
        <p:spPr bwMode="auto">
          <a:xfrm>
            <a:off x="787792" y="1267802"/>
            <a:ext cx="7179250" cy="1569660"/>
          </a:xfrm>
          <a:prstGeom prst="rect">
            <a:avLst/>
          </a:prstGeom>
          <a:noFill/>
          <a:ln w="9525">
            <a:noFill/>
            <a:miter lim="800000"/>
            <a:headEnd/>
            <a:tailEnd/>
          </a:ln>
          <a:effectLst>
            <a:softEdge rad="317500"/>
          </a:effectLst>
        </p:spPr>
        <p:txBody>
          <a:bodyPr wrap="square">
            <a:spAutoFit/>
          </a:bodyPr>
          <a:lstStyle/>
          <a:p>
            <a:pPr algn="ctr" fontAlgn="base">
              <a:spcBef>
                <a:spcPct val="0"/>
              </a:spcBef>
              <a:spcAft>
                <a:spcPct val="0"/>
              </a:spcAft>
              <a:defRPr/>
            </a:pPr>
            <a:r>
              <a:rPr lang="ca-ES"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Bendice</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alma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mía</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al Señor: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Dios</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mío</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qué</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grande</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eres!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Cuántas</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son tus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obras</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Señor, la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tierra</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está</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llena</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 de tus </a:t>
            </a:r>
            <a:r>
              <a:rPr lang="ca-ES" sz="3200" b="1" i="1" dirty="0" err="1">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criaturas</a:t>
            </a:r>
            <a:r>
              <a:rPr lang="ca-ES" sz="3200" b="1" i="1" dirty="0">
                <a:solidFill>
                  <a:srgbClr val="FFFFFF"/>
                </a:solidFill>
                <a:effectLst>
                  <a:outerShdw blurRad="50800" dist="63500" algn="l" rotWithShape="0">
                    <a:prstClr val="black"/>
                  </a:outerShdw>
                </a:effectLst>
                <a:latin typeface="Tekton Pro" panose="020F0603020208020904" pitchFamily="34" charset="0"/>
                <a:cs typeface="Times New Roman" pitchFamily="18" charset="0"/>
              </a:rPr>
              <a:t>.</a:t>
            </a:r>
          </a:p>
        </p:txBody>
      </p:sp>
      <p:sp>
        <p:nvSpPr>
          <p:cNvPr id="6" name="Rectangle 6"/>
          <p:cNvSpPr>
            <a:spLocks noChangeArrowheads="1"/>
          </p:cNvSpPr>
          <p:nvPr/>
        </p:nvSpPr>
        <p:spPr bwMode="auto">
          <a:xfrm>
            <a:off x="611560" y="5517232"/>
            <a:ext cx="7997552" cy="523220"/>
          </a:xfrm>
          <a:prstGeom prst="rect">
            <a:avLst/>
          </a:prstGeom>
          <a:noFill/>
          <a:ln w="9525">
            <a:noFill/>
            <a:miter lim="800000"/>
            <a:headEnd/>
            <a:tailEnd/>
          </a:ln>
          <a:effectLst>
            <a:outerShdw dist="25400" algn="ctr" rotWithShape="0">
              <a:schemeClr val="tx1"/>
            </a:outerShdw>
          </a:effectLst>
        </p:spPr>
        <p:txBody>
          <a:bodyPr wrap="square">
            <a:spAutoFit/>
          </a:bodyPr>
          <a:lstStyle/>
          <a:p>
            <a:pPr fontAlgn="base">
              <a:spcBef>
                <a:spcPct val="0"/>
              </a:spcBef>
              <a:spcAft>
                <a:spcPct val="0"/>
              </a:spcAft>
              <a:defRPr/>
            </a:pPr>
            <a:r>
              <a:rPr lang="ca-ES" sz="2800" b="1" i="1" dirty="0" err="1">
                <a:solidFill>
                  <a:srgbClr val="FFFF00"/>
                </a:solidFill>
                <a:latin typeface="Times New Roman" pitchFamily="18" charset="0"/>
                <a:cs typeface="Times New Roman" pitchFamily="18" charset="0"/>
              </a:rPr>
              <a:t>Envía</a:t>
            </a:r>
            <a:r>
              <a:rPr lang="ca-ES" sz="2800" b="1" i="1" dirty="0">
                <a:solidFill>
                  <a:srgbClr val="FFFF00"/>
                </a:solidFill>
                <a:latin typeface="Times New Roman" pitchFamily="18" charset="0"/>
                <a:cs typeface="Times New Roman" pitchFamily="18" charset="0"/>
              </a:rPr>
              <a:t> tu </a:t>
            </a:r>
            <a:r>
              <a:rPr lang="ca-ES" sz="2800" b="1" i="1" dirty="0" err="1">
                <a:solidFill>
                  <a:srgbClr val="FFFF00"/>
                </a:solidFill>
                <a:latin typeface="Times New Roman" pitchFamily="18" charset="0"/>
                <a:cs typeface="Times New Roman" pitchFamily="18" charset="0"/>
              </a:rPr>
              <a:t>Espíritu</a:t>
            </a:r>
            <a:r>
              <a:rPr lang="ca-ES" sz="2800" b="1" i="1" dirty="0">
                <a:solidFill>
                  <a:srgbClr val="FFFF00"/>
                </a:solidFill>
                <a:latin typeface="Times New Roman" pitchFamily="18" charset="0"/>
                <a:cs typeface="Times New Roman" pitchFamily="18" charset="0"/>
              </a:rPr>
              <a:t>, </a:t>
            </a:r>
            <a:r>
              <a:rPr lang="ca-ES" sz="2800" b="1" i="1" dirty="0" err="1">
                <a:solidFill>
                  <a:srgbClr val="FFFF00"/>
                </a:solidFill>
                <a:latin typeface="Times New Roman" pitchFamily="18" charset="0"/>
                <a:cs typeface="Times New Roman" pitchFamily="18" charset="0"/>
              </a:rPr>
              <a:t>Señor</a:t>
            </a:r>
            <a:r>
              <a:rPr lang="ca-ES" sz="2800" b="1" i="1" dirty="0">
                <a:solidFill>
                  <a:srgbClr val="FFFF00"/>
                </a:solidFill>
                <a:latin typeface="Times New Roman" pitchFamily="18" charset="0"/>
                <a:cs typeface="Times New Roman" pitchFamily="18" charset="0"/>
              </a:rPr>
              <a:t>, y </a:t>
            </a:r>
            <a:r>
              <a:rPr lang="ca-ES" sz="2800" b="1" i="1" dirty="0" err="1">
                <a:solidFill>
                  <a:srgbClr val="FFFF00"/>
                </a:solidFill>
                <a:latin typeface="Times New Roman" pitchFamily="18" charset="0"/>
                <a:cs typeface="Times New Roman" pitchFamily="18" charset="0"/>
              </a:rPr>
              <a:t>renueva</a:t>
            </a:r>
            <a:r>
              <a:rPr lang="ca-ES" sz="2800" b="1" i="1" dirty="0">
                <a:solidFill>
                  <a:srgbClr val="FFFF00"/>
                </a:solidFill>
                <a:latin typeface="Times New Roman" pitchFamily="18" charset="0"/>
                <a:cs typeface="Times New Roman" pitchFamily="18" charset="0"/>
              </a:rPr>
              <a:t> la </a:t>
            </a:r>
            <a:r>
              <a:rPr lang="ca-ES" sz="2800" b="1" i="1" dirty="0" err="1">
                <a:solidFill>
                  <a:srgbClr val="FFFF00"/>
                </a:solidFill>
                <a:latin typeface="Times New Roman" pitchFamily="18" charset="0"/>
                <a:cs typeface="Times New Roman" pitchFamily="18" charset="0"/>
              </a:rPr>
              <a:t>faz</a:t>
            </a:r>
            <a:r>
              <a:rPr lang="ca-ES" sz="2800" b="1" i="1" dirty="0">
                <a:solidFill>
                  <a:srgbClr val="FFFF00"/>
                </a:solidFill>
                <a:latin typeface="Times New Roman" pitchFamily="18" charset="0"/>
                <a:cs typeface="Times New Roman" pitchFamily="18" charset="0"/>
              </a:rPr>
              <a:t> de la </a:t>
            </a:r>
            <a:r>
              <a:rPr lang="ca-ES" sz="2800" b="1" i="1" dirty="0" err="1">
                <a:solidFill>
                  <a:srgbClr val="FFFF00"/>
                </a:solidFill>
                <a:latin typeface="Times New Roman" pitchFamily="18" charset="0"/>
                <a:cs typeface="Times New Roman" pitchFamily="18" charset="0"/>
              </a:rPr>
              <a:t>tierra</a:t>
            </a:r>
            <a:endParaRPr lang="ca-ES" sz="2800" b="1"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6276508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0-#ppt_w/2"/>
                                          </p:val>
                                        </p:tav>
                                        <p:tav tm="100000">
                                          <p:val>
                                            <p:strVal val="#ppt_x"/>
                                          </p:val>
                                        </p:tav>
                                      </p:tavLst>
                                    </p:anim>
                                    <p:anim calcmode="lin" valueType="num">
                                      <p:cBhvr additive="base">
                                        <p:cTn id="8" dur="500" fill="hold"/>
                                        <p:tgtEl>
                                          <p:spTgt spid="21511"/>
                                        </p:tgtEl>
                                        <p:attrNameLst>
                                          <p:attrName>ppt_y</p:attrName>
                                        </p:attrNameLst>
                                      </p:cBhvr>
                                      <p:tavLst>
                                        <p:tav tm="0">
                                          <p:val>
                                            <p:strVal val="#ppt_y"/>
                                          </p:val>
                                        </p:tav>
                                        <p:tav tm="100000">
                                          <p:val>
                                            <p:strVal val="#ppt_y"/>
                                          </p:val>
                                        </p:tav>
                                      </p:tavLst>
                                    </p:anim>
                                  </p:childTnLst>
                                </p:cTn>
                              </p:par>
                            </p:childTnLst>
                          </p:cTn>
                        </p:par>
                        <p:par>
                          <p:cTn id="9" fill="hold">
                            <p:stCondLst>
                              <p:cond delay="5700"/>
                            </p:stCondLst>
                            <p:childTnLst>
                              <p:par>
                                <p:cTn id="10" presetID="23" presetClass="entr" presetSubtype="52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Resultado de imagen para bellas imagenes con el espiritu sa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5" y="493322"/>
            <a:ext cx="8102991" cy="5963749"/>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ChangeArrowheads="1"/>
          </p:cNvSpPr>
          <p:nvPr/>
        </p:nvSpPr>
        <p:spPr bwMode="auto">
          <a:xfrm>
            <a:off x="3557431" y="4094198"/>
            <a:ext cx="6143636" cy="954107"/>
          </a:xfrm>
          <a:prstGeom prst="rect">
            <a:avLst/>
          </a:prstGeom>
          <a:noFill/>
          <a:ln w="9525">
            <a:noFill/>
            <a:miter lim="800000"/>
            <a:headEnd/>
            <a:tailEnd/>
          </a:ln>
          <a:effectLst>
            <a:glow rad="215900">
              <a:srgbClr val="002060">
                <a:alpha val="40000"/>
              </a:srgbClr>
            </a:glow>
            <a:outerShdw dist="25400" algn="ctr" rotWithShape="0">
              <a:schemeClr val="tx1"/>
            </a:outerShdw>
          </a:effectLst>
        </p:spPr>
        <p:txBody>
          <a:bodyPr wrap="square">
            <a:spAutoFit/>
          </a:bodyPr>
          <a:lstStyle/>
          <a:p>
            <a:pPr algn="ctr" fontAlgn="base">
              <a:spcBef>
                <a:spcPct val="0"/>
              </a:spcBef>
              <a:spcAft>
                <a:spcPct val="0"/>
              </a:spcAft>
              <a:defRPr/>
            </a:pPr>
            <a:r>
              <a:rPr lang="ca-ES" sz="2800" b="1" i="1" dirty="0" err="1">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Envía</a:t>
            </a:r>
            <a: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 tu </a:t>
            </a:r>
            <a:r>
              <a:rPr lang="ca-ES" sz="2800" b="1" i="1" dirty="0" err="1">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Espíritu</a:t>
            </a:r>
            <a: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 </a:t>
            </a:r>
            <a:r>
              <a:rPr lang="ca-ES" sz="2800" b="1" i="1" dirty="0" err="1">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Señor</a:t>
            </a:r>
            <a: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a:t>
            </a:r>
            <a:b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br>
            <a: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y </a:t>
            </a:r>
            <a:r>
              <a:rPr lang="ca-ES" sz="2800" b="1" i="1" dirty="0" err="1">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renueva</a:t>
            </a:r>
            <a: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 la </a:t>
            </a:r>
            <a:r>
              <a:rPr lang="ca-ES" sz="2800" b="1" i="1" dirty="0" err="1">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faz</a:t>
            </a:r>
            <a:r>
              <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 de la </a:t>
            </a:r>
            <a:r>
              <a:rPr lang="ca-ES" sz="2800" b="1" i="1" dirty="0" err="1">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rPr>
              <a:t>tierra</a:t>
            </a:r>
            <a:endParaRPr lang="ca-ES" sz="2800" b="1" i="1" dirty="0">
              <a:solidFill>
                <a:srgbClr val="FFFFFF"/>
              </a:solidFill>
              <a:effectLst>
                <a:glow rad="139700">
                  <a:srgbClr val="333399">
                    <a:satMod val="175000"/>
                    <a:alpha val="40000"/>
                  </a:srgbClr>
                </a:glow>
                <a:outerShdw blurRad="50800" dist="38100" algn="l" rotWithShape="0">
                  <a:prstClr val="black">
                    <a:alpha val="40000"/>
                  </a:prstClr>
                </a:outerShdw>
              </a:effectLst>
              <a:latin typeface="Times New Roman" pitchFamily="18" charset="0"/>
              <a:cs typeface="Times New Roman" pitchFamily="18" charset="0"/>
            </a:endParaRPr>
          </a:p>
        </p:txBody>
      </p:sp>
      <p:sp>
        <p:nvSpPr>
          <p:cNvPr id="2056" name="Rectangle 8"/>
          <p:cNvSpPr>
            <a:spLocks noChangeArrowheads="1"/>
          </p:cNvSpPr>
          <p:nvPr/>
        </p:nvSpPr>
        <p:spPr bwMode="auto">
          <a:xfrm>
            <a:off x="678035" y="592552"/>
            <a:ext cx="3556340"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4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Les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retiras</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el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aliento</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expiran</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y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vuelven</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a ser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polvo</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envías</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tu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aliento</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y lo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creas</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y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renuevas</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la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faz</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 de la </a:t>
            </a:r>
            <a:r>
              <a:rPr lang="ca-ES" sz="3200" b="1" i="1" dirty="0" err="1">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tierra</a:t>
            </a:r>
            <a:r>
              <a:rPr lang="ca-ES" sz="3200" b="1" i="1" dirty="0">
                <a:solidFill>
                  <a:srgbClr val="FFFFFF"/>
                </a:solidFill>
                <a:effectLst>
                  <a:glow rad="101600">
                    <a:srgbClr val="C00000">
                      <a:alpha val="60000"/>
                    </a:srgbClr>
                  </a:glow>
                  <a:outerShdw blurRad="50800" dist="38100" algn="l" rotWithShape="0">
                    <a:prstClr val="black"/>
                  </a:outerShdw>
                </a:effectLst>
                <a:latin typeface="Tekton Pro" panose="020F0603020208020904" pitchFamily="34" charset="0"/>
                <a:cs typeface="Times New Roman" pitchFamily="18" charset="0"/>
              </a:rPr>
              <a:t>.</a:t>
            </a:r>
          </a:p>
        </p:txBody>
      </p:sp>
    </p:spTree>
    <p:extLst>
      <p:ext uri="{BB962C8B-B14F-4D97-AF65-F5344CB8AC3E}">
        <p14:creationId xmlns:p14="http://schemas.microsoft.com/office/powerpoint/2010/main" val="5159637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0-#ppt_w/2"/>
                                          </p:val>
                                        </p:tav>
                                        <p:tav tm="100000">
                                          <p:val>
                                            <p:strVal val="#ppt_x"/>
                                          </p:val>
                                        </p:tav>
                                      </p:tavLst>
                                    </p:anim>
                                    <p:anim calcmode="lin" valueType="num">
                                      <p:cBhvr additive="base">
                                        <p:cTn id="8" dur="500" fill="hold"/>
                                        <p:tgtEl>
                                          <p:spTgt spid="2056"/>
                                        </p:tgtEl>
                                        <p:attrNameLst>
                                          <p:attrName>ppt_y</p:attrName>
                                        </p:attrNameLst>
                                      </p:cBhvr>
                                      <p:tavLst>
                                        <p:tav tm="0">
                                          <p:val>
                                            <p:strVal val="#ppt_y"/>
                                          </p:val>
                                        </p:tav>
                                        <p:tav tm="100000">
                                          <p:val>
                                            <p:strVal val="#ppt_y"/>
                                          </p:val>
                                        </p:tav>
                                      </p:tavLst>
                                    </p:anim>
                                  </p:childTnLst>
                                </p:cTn>
                              </p:par>
                            </p:childTnLst>
                          </p:cTn>
                        </p:par>
                        <p:par>
                          <p:cTn id="9" fill="hold">
                            <p:stCondLst>
                              <p:cond delay="5200"/>
                            </p:stCondLst>
                            <p:childTnLst>
                              <p:par>
                                <p:cTn id="10" presetID="23" presetClass="entr" presetSubtype="528" fill="hold" grpId="0" nodeType="after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p:cTn id="12" dur="500" fill="hold"/>
                                        <p:tgtEl>
                                          <p:spTgt spid="2055"/>
                                        </p:tgtEl>
                                        <p:attrNameLst>
                                          <p:attrName>ppt_w</p:attrName>
                                        </p:attrNameLst>
                                      </p:cBhvr>
                                      <p:tavLst>
                                        <p:tav tm="0">
                                          <p:val>
                                            <p:fltVal val="0"/>
                                          </p:val>
                                        </p:tav>
                                        <p:tav tm="100000">
                                          <p:val>
                                            <p:strVal val="#ppt_w"/>
                                          </p:val>
                                        </p:tav>
                                      </p:tavLst>
                                    </p:anim>
                                    <p:anim calcmode="lin" valueType="num">
                                      <p:cBhvr>
                                        <p:cTn id="13" dur="500" fill="hold"/>
                                        <p:tgtEl>
                                          <p:spTgt spid="2055"/>
                                        </p:tgtEl>
                                        <p:attrNameLst>
                                          <p:attrName>ppt_h</p:attrName>
                                        </p:attrNameLst>
                                      </p:cBhvr>
                                      <p:tavLst>
                                        <p:tav tm="0">
                                          <p:val>
                                            <p:fltVal val="0"/>
                                          </p:val>
                                        </p:tav>
                                        <p:tav tm="100000">
                                          <p:val>
                                            <p:strVal val="#ppt_h"/>
                                          </p:val>
                                        </p:tav>
                                      </p:tavLst>
                                    </p:anim>
                                    <p:anim calcmode="lin" valueType="num">
                                      <p:cBhvr>
                                        <p:cTn id="14" dur="500" fill="hold"/>
                                        <p:tgtEl>
                                          <p:spTgt spid="2055"/>
                                        </p:tgtEl>
                                        <p:attrNameLst>
                                          <p:attrName>ppt_x</p:attrName>
                                        </p:attrNameLst>
                                      </p:cBhvr>
                                      <p:tavLst>
                                        <p:tav tm="0">
                                          <p:val>
                                            <p:fltVal val="0.5"/>
                                          </p:val>
                                        </p:tav>
                                        <p:tav tm="100000">
                                          <p:val>
                                            <p:strVal val="#ppt_x"/>
                                          </p:val>
                                        </p:tav>
                                      </p:tavLst>
                                    </p:anim>
                                    <p:anim calcmode="lin" valueType="num">
                                      <p:cBhvr>
                                        <p:cTn id="15" dur="500" fill="hold"/>
                                        <p:tgtEl>
                                          <p:spTgt spid="20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87" y="550667"/>
            <a:ext cx="7976047" cy="5850133"/>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618187" y="5502578"/>
            <a:ext cx="8076414" cy="461665"/>
          </a:xfrm>
          <a:prstGeom prst="rect">
            <a:avLst/>
          </a:prstGeom>
          <a:noFill/>
          <a:ln w="9525">
            <a:noFill/>
            <a:miter lim="800000"/>
            <a:headEnd/>
            <a:tailEnd/>
          </a:ln>
          <a:effectLst>
            <a:outerShdw dist="25400" algn="ctr" rotWithShape="0">
              <a:schemeClr val="tx1"/>
            </a:outerShdw>
          </a:effectLst>
        </p:spPr>
        <p:txBody>
          <a:bodyPr wrap="square">
            <a:spAutoFit/>
          </a:bodyPr>
          <a:lstStyle/>
          <a:p>
            <a:pPr algn="ctr" fontAlgn="base">
              <a:spcBef>
                <a:spcPct val="0"/>
              </a:spcBef>
              <a:spcAft>
                <a:spcPct val="0"/>
              </a:spcAft>
              <a:defRPr/>
            </a:pPr>
            <a:r>
              <a:rPr lang="ca-ES" sz="2400" b="1" i="1" dirty="0" err="1">
                <a:solidFill>
                  <a:srgbClr val="FFFFFF"/>
                </a:solidFill>
                <a:latin typeface="Times New Roman" pitchFamily="18" charset="0"/>
                <a:cs typeface="Times New Roman" pitchFamily="18" charset="0"/>
              </a:rPr>
              <a:t>Envía</a:t>
            </a:r>
            <a:r>
              <a:rPr lang="ca-ES" sz="2400" b="1" i="1" dirty="0">
                <a:solidFill>
                  <a:srgbClr val="FFFFFF"/>
                </a:solidFill>
                <a:latin typeface="Times New Roman" pitchFamily="18" charset="0"/>
                <a:cs typeface="Times New Roman" pitchFamily="18" charset="0"/>
              </a:rPr>
              <a:t> tu </a:t>
            </a:r>
            <a:r>
              <a:rPr lang="ca-ES" sz="2400" b="1" i="1" dirty="0" err="1">
                <a:solidFill>
                  <a:srgbClr val="FFFFFF"/>
                </a:solidFill>
                <a:latin typeface="Times New Roman" pitchFamily="18" charset="0"/>
                <a:cs typeface="Times New Roman" pitchFamily="18" charset="0"/>
              </a:rPr>
              <a:t>Espíritu</a:t>
            </a:r>
            <a:r>
              <a:rPr lang="ca-ES" sz="2400" b="1" i="1" dirty="0">
                <a:solidFill>
                  <a:srgbClr val="FFFFFF"/>
                </a:solidFill>
                <a:latin typeface="Times New Roman" pitchFamily="18" charset="0"/>
                <a:cs typeface="Times New Roman" pitchFamily="18" charset="0"/>
              </a:rPr>
              <a:t>, Señor, y </a:t>
            </a:r>
            <a:r>
              <a:rPr lang="ca-ES" sz="2400" b="1" i="1" dirty="0" err="1">
                <a:solidFill>
                  <a:srgbClr val="FFFFFF"/>
                </a:solidFill>
                <a:latin typeface="Times New Roman" pitchFamily="18" charset="0"/>
                <a:cs typeface="Times New Roman" pitchFamily="18" charset="0"/>
              </a:rPr>
              <a:t>renueva</a:t>
            </a:r>
            <a:r>
              <a:rPr lang="ca-ES" sz="2400" b="1" i="1" dirty="0">
                <a:solidFill>
                  <a:srgbClr val="FFFFFF"/>
                </a:solidFill>
                <a:latin typeface="Times New Roman" pitchFamily="18" charset="0"/>
                <a:cs typeface="Times New Roman" pitchFamily="18" charset="0"/>
              </a:rPr>
              <a:t> la </a:t>
            </a:r>
            <a:r>
              <a:rPr lang="ca-ES" sz="2400" b="1" i="1" dirty="0" err="1">
                <a:solidFill>
                  <a:srgbClr val="FFFFFF"/>
                </a:solidFill>
                <a:latin typeface="Times New Roman" pitchFamily="18" charset="0"/>
                <a:cs typeface="Times New Roman" pitchFamily="18" charset="0"/>
              </a:rPr>
              <a:t>faz</a:t>
            </a:r>
            <a:r>
              <a:rPr lang="ca-ES" sz="2400" b="1" i="1" dirty="0">
                <a:solidFill>
                  <a:srgbClr val="FFFFFF"/>
                </a:solidFill>
                <a:latin typeface="Times New Roman" pitchFamily="18" charset="0"/>
                <a:cs typeface="Times New Roman" pitchFamily="18" charset="0"/>
              </a:rPr>
              <a:t> de la </a:t>
            </a:r>
            <a:r>
              <a:rPr lang="ca-ES" sz="2400" b="1" i="1" dirty="0" err="1">
                <a:solidFill>
                  <a:srgbClr val="FFFFFF"/>
                </a:solidFill>
                <a:latin typeface="Times New Roman" pitchFamily="18" charset="0"/>
                <a:cs typeface="Times New Roman" pitchFamily="18" charset="0"/>
              </a:rPr>
              <a:t>tierra</a:t>
            </a:r>
            <a:endParaRPr lang="ca-ES" sz="2400" b="1" i="1" dirty="0">
              <a:solidFill>
                <a:srgbClr val="FFFFFF"/>
              </a:solidFill>
              <a:latin typeface="Times New Roman" pitchFamily="18" charset="0"/>
              <a:cs typeface="Times New Roman" pitchFamily="18" charset="0"/>
            </a:endParaRPr>
          </a:p>
        </p:txBody>
      </p:sp>
      <p:sp>
        <p:nvSpPr>
          <p:cNvPr id="6150" name="Rectangle 6"/>
          <p:cNvSpPr>
            <a:spLocks noChangeArrowheads="1"/>
          </p:cNvSpPr>
          <p:nvPr/>
        </p:nvSpPr>
        <p:spPr bwMode="auto">
          <a:xfrm>
            <a:off x="718554" y="430422"/>
            <a:ext cx="8136904" cy="1815882"/>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Gloria a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Dios</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para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siempre</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goce</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el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Señor</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con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sus</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obras</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Que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le</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sea</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agradable mi poema, y </a:t>
            </a:r>
            <a:r>
              <a:rPr lang="ca-ES" sz="2800" b="1" i="1" dirty="0" err="1">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yo</a:t>
            </a: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 me alegraré con el </a:t>
            </a:r>
          </a:p>
          <a:p>
            <a:pPr fontAlgn="base">
              <a:spcBef>
                <a:spcPct val="0"/>
              </a:spcBef>
              <a:spcAft>
                <a:spcPct val="0"/>
              </a:spcAft>
              <a:defRPr/>
            </a:pPr>
            <a:r>
              <a:rPr lang="ca-ES" sz="2800" b="1"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rPr>
              <a:t>Señor</a:t>
            </a:r>
            <a:endParaRPr lang="ca-ES" sz="2800" i="1" dirty="0">
              <a:solidFill>
                <a:srgbClr val="FFFFF7"/>
              </a:solidFill>
              <a:effectLst>
                <a:glow rad="101600">
                  <a:srgbClr val="500000">
                    <a:alpha val="60000"/>
                  </a:srgbClr>
                </a:glow>
                <a:outerShdw blurRad="50800" dist="38100" algn="l" rotWithShape="0">
                  <a:srgbClr val="C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564364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par>
                          <p:cTn id="9" fill="hold">
                            <p:stCondLst>
                              <p:cond delay="5150"/>
                            </p:stCondLst>
                            <p:childTnLst>
                              <p:par>
                                <p:cTn id="10" presetID="23" presetClass="entr" presetSubtype="528" fill="hold" grpId="0" nodeType="after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ppt_w</p:attrName>
                                        </p:attrNameLst>
                                      </p:cBhvr>
                                      <p:tavLst>
                                        <p:tav tm="0">
                                          <p:val>
                                            <p:fltVal val="0"/>
                                          </p:val>
                                        </p:tav>
                                        <p:tav tm="100000">
                                          <p:val>
                                            <p:strVal val="#ppt_w"/>
                                          </p:val>
                                        </p:tav>
                                      </p:tavLst>
                                    </p:anim>
                                    <p:anim calcmode="lin" valueType="num">
                                      <p:cBhvr>
                                        <p:cTn id="13" dur="500" fill="hold"/>
                                        <p:tgtEl>
                                          <p:spTgt spid="6149"/>
                                        </p:tgtEl>
                                        <p:attrNameLst>
                                          <p:attrName>ppt_h</p:attrName>
                                        </p:attrNameLst>
                                      </p:cBhvr>
                                      <p:tavLst>
                                        <p:tav tm="0">
                                          <p:val>
                                            <p:fltVal val="0"/>
                                          </p:val>
                                        </p:tav>
                                        <p:tav tm="100000">
                                          <p:val>
                                            <p:strVal val="#ppt_h"/>
                                          </p:val>
                                        </p:tav>
                                      </p:tavLst>
                                    </p:anim>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dones del espiritu sa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62" y="535609"/>
            <a:ext cx="8147713" cy="5906133"/>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532261" y="535609"/>
            <a:ext cx="3739488" cy="1391665"/>
          </a:xfrm>
          <a:prstGeom prst="rect">
            <a:avLst/>
          </a:prstGeom>
          <a:noFill/>
        </p:spPr>
        <p:txBody>
          <a:bodyPr/>
          <a:lstStyle/>
          <a:p>
            <a:pPr marL="342900" indent="-342900" eaLnBrk="0" fontAlgn="base" hangingPunct="0">
              <a:spcBef>
                <a:spcPct val="20000"/>
              </a:spcBef>
              <a:spcAft>
                <a:spcPct val="0"/>
              </a:spcAft>
              <a:defRPr/>
            </a:pPr>
            <a:r>
              <a:rPr lang="es-ES_tradnl" sz="2000" b="1" u="sng" kern="0" dirty="0">
                <a:solidFill>
                  <a:srgbClr val="FFFF00"/>
                </a:solidFill>
                <a:effectLst>
                  <a:outerShdw blurRad="38100" dist="38100" dir="2700000" algn="tl">
                    <a:srgbClr val="000000">
                      <a:alpha val="43137"/>
                    </a:srgbClr>
                  </a:outerShdw>
                </a:effectLst>
                <a:latin typeface="Arial Narrow" panose="020B0606020202030204" pitchFamily="34" charset="0"/>
              </a:rPr>
              <a:t>Ambientación</a:t>
            </a:r>
            <a:r>
              <a:rPr lang="es-ES_tradnl" sz="2000" b="1" kern="0" dirty="0" smtClean="0">
                <a:solidFill>
                  <a:srgbClr val="FFFF00"/>
                </a:solidFill>
                <a:effectLst>
                  <a:outerShdw blurRad="38100" dist="38100" dir="2700000" algn="tl">
                    <a:srgbClr val="000000">
                      <a:alpha val="43137"/>
                    </a:srgbClr>
                  </a:outerShdw>
                </a:effectLst>
                <a:latin typeface="Arial Narrow" panose="020B0606020202030204" pitchFamily="34" charset="0"/>
              </a:rPr>
              <a:t>: </a:t>
            </a:r>
            <a:r>
              <a:rPr lang="es-ES_tradnl"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7 </a:t>
            </a:r>
            <a:r>
              <a:rPr lang="es-ES_tradnl" sz="2000" b="1" dirty="0">
                <a:solidFill>
                  <a:schemeClr val="bg1"/>
                </a:solidFill>
                <a:effectLst>
                  <a:outerShdw blurRad="38100" dist="38100" dir="2700000" algn="tl">
                    <a:srgbClr val="000000">
                      <a:alpha val="43137"/>
                    </a:srgbClr>
                  </a:outerShdw>
                </a:effectLst>
                <a:latin typeface="Arial Narrow" panose="020B0606020202030204" pitchFamily="34" charset="0"/>
              </a:rPr>
              <a:t>velas con los</a:t>
            </a:r>
          </a:p>
          <a:p>
            <a:pPr marL="342900" indent="-342900" eaLnBrk="0" fontAlgn="base" hangingPunct="0">
              <a:spcBef>
                <a:spcPct val="20000"/>
              </a:spcBef>
              <a:spcAft>
                <a:spcPct val="0"/>
              </a:spcAft>
              <a:defRPr/>
            </a:pPr>
            <a:r>
              <a:rPr lang="es-ES_tradnl" sz="2000" b="1" dirty="0">
                <a:solidFill>
                  <a:schemeClr val="bg1"/>
                </a:solidFill>
                <a:effectLst>
                  <a:outerShdw blurRad="38100" dist="38100" dir="2700000" algn="tl">
                    <a:srgbClr val="000000">
                      <a:alpha val="43137"/>
                    </a:srgbClr>
                  </a:outerShdw>
                </a:effectLst>
                <a:latin typeface="Arial Narrow" panose="020B0606020202030204" pitchFamily="34" charset="0"/>
              </a:rPr>
              <a:t>nombres de </a:t>
            </a:r>
            <a:r>
              <a:rPr lang="es-ES_tradnl"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los dones del Espíritu</a:t>
            </a:r>
          </a:p>
          <a:p>
            <a:pPr marL="342900" indent="-342900" eaLnBrk="0" fontAlgn="base" hangingPunct="0">
              <a:spcBef>
                <a:spcPct val="20000"/>
              </a:spcBef>
              <a:spcAft>
                <a:spcPct val="0"/>
              </a:spcAft>
              <a:defRPr/>
            </a:pPr>
            <a:r>
              <a:rPr lang="es-ES_tradnl"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Santo alrededor del Cirio </a:t>
            </a:r>
            <a:r>
              <a:rPr lang="es-ES_tradnl" sz="2000" b="1" dirty="0">
                <a:solidFill>
                  <a:schemeClr val="bg1"/>
                </a:solidFill>
                <a:effectLst>
                  <a:outerShdw blurRad="38100" dist="38100" dir="2700000" algn="tl">
                    <a:srgbClr val="000000">
                      <a:alpha val="43137"/>
                    </a:srgbClr>
                  </a:outerShdw>
                </a:effectLst>
                <a:latin typeface="Arial Narrow" panose="020B0606020202030204" pitchFamily="34" charset="0"/>
              </a:rPr>
              <a:t>Pascua</a:t>
            </a:r>
            <a:r>
              <a:rPr lang="es-ES_tradnl" sz="2000" dirty="0">
                <a:solidFill>
                  <a:srgbClr val="FFFF00"/>
                </a:solidFill>
                <a:effectLst>
                  <a:outerShdw blurRad="38100" dist="38100" dir="2700000" algn="tl">
                    <a:srgbClr val="000000">
                      <a:alpha val="43137"/>
                    </a:srgbClr>
                  </a:outerShdw>
                </a:effectLst>
                <a:latin typeface="Arial Narrow" panose="020B0606020202030204" pitchFamily="34" charset="0"/>
              </a:rPr>
              <a:t>l.</a:t>
            </a:r>
            <a:endParaRPr lang="es-PE" sz="2000" dirty="0">
              <a:solidFill>
                <a:srgbClr val="FFFF00"/>
              </a:solidFill>
              <a:effectLst>
                <a:outerShdw blurRad="38100" dist="38100" dir="2700000" algn="tl">
                  <a:srgbClr val="000000">
                    <a:alpha val="43137"/>
                  </a:srgbClr>
                </a:outerShdw>
              </a:effectLst>
              <a:latin typeface="Arial Narrow" panose="020B0606020202030204" pitchFamily="34" charset="0"/>
            </a:endParaRPr>
          </a:p>
          <a:p>
            <a:pPr marL="342900" indent="-342900" eaLnBrk="0" fontAlgn="base" hangingPunct="0">
              <a:spcBef>
                <a:spcPct val="20000"/>
              </a:spcBef>
              <a:spcAft>
                <a:spcPct val="0"/>
              </a:spcAft>
              <a:defRPr/>
            </a:pPr>
            <a:endParaRPr lang="es-PE" sz="2000" kern="0"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6" name="6 CuadroTexto"/>
          <p:cNvSpPr txBox="1"/>
          <p:nvPr/>
        </p:nvSpPr>
        <p:spPr>
          <a:xfrm>
            <a:off x="716352" y="5101054"/>
            <a:ext cx="2163569" cy="1077218"/>
          </a:xfrm>
          <a:prstGeom prst="rect">
            <a:avLst/>
          </a:prstGeom>
          <a:noFill/>
        </p:spPr>
        <p:txBody>
          <a:bodyPr wrap="square" rtlCol="0">
            <a:spAutoFit/>
          </a:bodyPr>
          <a:lstStyle/>
          <a:p>
            <a:pPr fontAlgn="base">
              <a:spcBef>
                <a:spcPct val="0"/>
              </a:spcBef>
              <a:spcAft>
                <a:spcPct val="0"/>
              </a:spcAft>
            </a:pPr>
            <a:r>
              <a:rPr lang="es-ES_tradnl" sz="1600" b="1" u="sng" dirty="0">
                <a:solidFill>
                  <a:srgbClr val="FFFFFF"/>
                </a:solidFill>
                <a:effectLst>
                  <a:outerShdw blurRad="50800" dist="38100" dir="13500000" algn="br" rotWithShape="0">
                    <a:prstClr val="black">
                      <a:alpha val="40000"/>
                    </a:prstClr>
                  </a:outerShdw>
                </a:effectLst>
                <a:latin typeface="Arial Narrow" panose="020B0606020202030204" pitchFamily="34" charset="0"/>
              </a:rPr>
              <a:t>Cantos sugeridos</a:t>
            </a:r>
            <a:r>
              <a:rPr lang="es-ES_tradnl" sz="1600" b="1" dirty="0">
                <a:solidFill>
                  <a:srgbClr val="FFFFFF"/>
                </a:solidFill>
                <a:effectLst>
                  <a:outerShdw blurRad="50800" dist="38100" dir="13500000" algn="br" rotWithShape="0">
                    <a:prstClr val="black">
                      <a:alpha val="40000"/>
                    </a:prstClr>
                  </a:outerShdw>
                </a:effectLst>
                <a:latin typeface="Arial Narrow" panose="020B0606020202030204" pitchFamily="34" charset="0"/>
              </a:rPr>
              <a:t>: </a:t>
            </a:r>
            <a:r>
              <a:rPr lang="es-PE" sz="1600" b="1" dirty="0">
                <a:solidFill>
                  <a:srgbClr val="FFFF00"/>
                </a:solidFill>
                <a:effectLst>
                  <a:outerShdw blurRad="50800" dist="38100" dir="13500000" algn="br" rotWithShape="0">
                    <a:prstClr val="black">
                      <a:alpha val="40000"/>
                    </a:prstClr>
                  </a:outerShdw>
                </a:effectLst>
                <a:latin typeface="Arial Narrow" panose="020B0606020202030204" pitchFamily="34" charset="0"/>
              </a:rPr>
              <a:t>Siempre es Pentecostés; El Espíritu de Dios está sobre mí.</a:t>
            </a:r>
            <a:endParaRPr lang="es-PE" sz="1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pic>
        <p:nvPicPr>
          <p:cNvPr id="7" name="3 Imagen" descr="0019.gif"/>
          <p:cNvPicPr>
            <a:picLocks noChangeAspect="1"/>
          </p:cNvPicPr>
          <p:nvPr/>
        </p:nvPicPr>
        <p:blipFill>
          <a:blip r:embed="rId3" cstate="print"/>
          <a:stretch>
            <a:fillRect/>
          </a:stretch>
        </p:blipFill>
        <p:spPr>
          <a:xfrm>
            <a:off x="4037251" y="2141276"/>
            <a:ext cx="428629" cy="1047750"/>
          </a:xfrm>
          <a:prstGeom prst="rect">
            <a:avLst/>
          </a:prstGeom>
        </p:spPr>
      </p:pic>
      <p:pic>
        <p:nvPicPr>
          <p:cNvPr id="8" name="Picture 3" descr="http://www.freewebs.com/sanbenito/photos/La-Parroquia/image_021.jpg"/>
          <p:cNvPicPr>
            <a:picLocks noChangeAspect="1" noChangeArrowheads="1"/>
          </p:cNvPicPr>
          <p:nvPr/>
        </p:nvPicPr>
        <p:blipFill>
          <a:blip r:embed="rId4" cstate="print"/>
          <a:srcRect l="40424" t="11698" r="40925"/>
          <a:stretch>
            <a:fillRect/>
          </a:stretch>
        </p:blipFill>
        <p:spPr bwMode="auto">
          <a:xfrm>
            <a:off x="4037251" y="2618368"/>
            <a:ext cx="415417" cy="2691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12 Imagen" descr="0019.gif"/>
          <p:cNvPicPr>
            <a:picLocks noChangeAspect="1"/>
          </p:cNvPicPr>
          <p:nvPr/>
        </p:nvPicPr>
        <p:blipFill>
          <a:blip r:embed="rId3" cstate="print"/>
          <a:stretch>
            <a:fillRect/>
          </a:stretch>
        </p:blipFill>
        <p:spPr>
          <a:xfrm>
            <a:off x="7464075" y="3726709"/>
            <a:ext cx="317326" cy="775678"/>
          </a:xfrm>
          <a:prstGeom prst="rect">
            <a:avLst/>
          </a:prstGeom>
        </p:spPr>
      </p:pic>
      <p:pic>
        <p:nvPicPr>
          <p:cNvPr id="10" name="12 Imagen" descr="0019.gif"/>
          <p:cNvPicPr>
            <a:picLocks noChangeAspect="1"/>
          </p:cNvPicPr>
          <p:nvPr/>
        </p:nvPicPr>
        <p:blipFill>
          <a:blip r:embed="rId3" cstate="print"/>
          <a:stretch>
            <a:fillRect/>
          </a:stretch>
        </p:blipFill>
        <p:spPr>
          <a:xfrm>
            <a:off x="5786458" y="5323352"/>
            <a:ext cx="317326" cy="775678"/>
          </a:xfrm>
          <a:prstGeom prst="rect">
            <a:avLst/>
          </a:prstGeom>
        </p:spPr>
      </p:pic>
      <p:pic>
        <p:nvPicPr>
          <p:cNvPr id="11" name="12 Imagen" descr="0019.gif"/>
          <p:cNvPicPr>
            <a:picLocks noChangeAspect="1"/>
          </p:cNvPicPr>
          <p:nvPr/>
        </p:nvPicPr>
        <p:blipFill>
          <a:blip r:embed="rId3" cstate="print"/>
          <a:stretch>
            <a:fillRect/>
          </a:stretch>
        </p:blipFill>
        <p:spPr>
          <a:xfrm>
            <a:off x="3231358" y="5309704"/>
            <a:ext cx="317326" cy="775678"/>
          </a:xfrm>
          <a:prstGeom prst="rect">
            <a:avLst/>
          </a:prstGeom>
        </p:spPr>
      </p:pic>
      <p:pic>
        <p:nvPicPr>
          <p:cNvPr id="12" name="12 Imagen" descr="0019.gif"/>
          <p:cNvPicPr>
            <a:picLocks noChangeAspect="1"/>
          </p:cNvPicPr>
          <p:nvPr/>
        </p:nvPicPr>
        <p:blipFill>
          <a:blip r:embed="rId3" cstate="print"/>
          <a:stretch>
            <a:fillRect/>
          </a:stretch>
        </p:blipFill>
        <p:spPr>
          <a:xfrm>
            <a:off x="1412571" y="3691133"/>
            <a:ext cx="317326" cy="775678"/>
          </a:xfrm>
          <a:prstGeom prst="rect">
            <a:avLst/>
          </a:prstGeom>
        </p:spPr>
      </p:pic>
      <p:pic>
        <p:nvPicPr>
          <p:cNvPr id="13" name="12 Imagen" descr="0019.gif"/>
          <p:cNvPicPr>
            <a:picLocks noChangeAspect="1"/>
          </p:cNvPicPr>
          <p:nvPr/>
        </p:nvPicPr>
        <p:blipFill>
          <a:blip r:embed="rId3" cstate="print"/>
          <a:stretch>
            <a:fillRect/>
          </a:stretch>
        </p:blipFill>
        <p:spPr>
          <a:xfrm>
            <a:off x="2166628" y="1673880"/>
            <a:ext cx="317326" cy="775678"/>
          </a:xfrm>
          <a:prstGeom prst="rect">
            <a:avLst/>
          </a:prstGeom>
        </p:spPr>
      </p:pic>
      <p:pic>
        <p:nvPicPr>
          <p:cNvPr id="14" name="12 Imagen" descr="0019.gif"/>
          <p:cNvPicPr>
            <a:picLocks noChangeAspect="1"/>
          </p:cNvPicPr>
          <p:nvPr/>
        </p:nvPicPr>
        <p:blipFill>
          <a:blip r:embed="rId3" cstate="print"/>
          <a:stretch>
            <a:fillRect/>
          </a:stretch>
        </p:blipFill>
        <p:spPr>
          <a:xfrm>
            <a:off x="4465880" y="1045555"/>
            <a:ext cx="317326" cy="775678"/>
          </a:xfrm>
          <a:prstGeom prst="rect">
            <a:avLst/>
          </a:prstGeom>
        </p:spPr>
      </p:pic>
      <p:pic>
        <p:nvPicPr>
          <p:cNvPr id="15" name="12 Imagen" descr="0019.gif"/>
          <p:cNvPicPr>
            <a:picLocks noChangeAspect="1"/>
          </p:cNvPicPr>
          <p:nvPr/>
        </p:nvPicPr>
        <p:blipFill>
          <a:blip r:embed="rId3" cstate="print"/>
          <a:stretch>
            <a:fillRect/>
          </a:stretch>
        </p:blipFill>
        <p:spPr>
          <a:xfrm>
            <a:off x="6788587" y="1660232"/>
            <a:ext cx="317326" cy="775678"/>
          </a:xfrm>
          <a:prstGeom prst="rect">
            <a:avLst/>
          </a:prstGeom>
        </p:spPr>
      </p:pic>
    </p:spTree>
    <p:extLst>
      <p:ext uri="{BB962C8B-B14F-4D97-AF65-F5344CB8AC3E}">
        <p14:creationId xmlns:p14="http://schemas.microsoft.com/office/powerpoint/2010/main" val="38930462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25" y="164221"/>
            <a:ext cx="8725211" cy="6693779"/>
          </a:xfrm>
          <a:prstGeom prst="rect">
            <a:avLst/>
          </a:prstGeom>
        </p:spPr>
      </p:pic>
      <p:sp>
        <p:nvSpPr>
          <p:cNvPr id="6" name="5 Rectángulo"/>
          <p:cNvSpPr/>
          <p:nvPr/>
        </p:nvSpPr>
        <p:spPr>
          <a:xfrm>
            <a:off x="2625754" y="669868"/>
            <a:ext cx="5967697" cy="5632311"/>
          </a:xfrm>
          <a:prstGeom prst="rect">
            <a:avLst/>
          </a:prstGeom>
        </p:spPr>
        <p:txBody>
          <a:bodyPr wrap="square">
            <a:spAutoFit/>
          </a:bodyPr>
          <a:lstStyle/>
          <a:p>
            <a:pPr algn="r" fontAlgn="base">
              <a:spcBef>
                <a:spcPct val="0"/>
              </a:spcBef>
              <a:spcAft>
                <a:spcPct val="0"/>
              </a:spcAft>
              <a:defRPr/>
            </a:pPr>
            <a:r>
              <a:rPr lang="es-PE" sz="24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Motivación: San Vicente exhortaba con frecuencia a revestirse del </a:t>
            </a:r>
            <a:r>
              <a:rPr lang="es-PE" sz="24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Espíritu                         de </a:t>
            </a:r>
            <a:r>
              <a:rPr lang="es-PE" sz="24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Cristo: hay que revestirse del </a:t>
            </a:r>
            <a:r>
              <a:rPr lang="es-PE" sz="24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                          espíritu de </a:t>
            </a:r>
            <a:r>
              <a:rPr lang="es-PE" sz="24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Jesucristo</a:t>
            </a:r>
            <a:r>
              <a:rPr lang="es-PE" sz="2400" b="1" i="1" dirty="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 </a:t>
            </a:r>
          </a:p>
          <a:p>
            <a:pPr algn="r" fontAlgn="base">
              <a:spcBef>
                <a:spcPct val="0"/>
              </a:spcBef>
              <a:spcAft>
                <a:spcPct val="0"/>
              </a:spcAft>
              <a:defRPr/>
            </a:pPr>
            <a:r>
              <a:rPr lang="es-PE" sz="2400" b="1" i="1" dirty="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“¡Oh Salvador! ¡Oh padre! ¡Qué negocio tan importante éste de revestirse del espíritu de Jesucristo! Quiere esto decir que, para perfeccionarnos y atender útilmente a los pueblos, y para servir bien a los eclesiásticos, hemos de esforzarnos en imitar la perfección </a:t>
            </a:r>
            <a:r>
              <a:rPr lang="es-PE" sz="2400" b="1" i="1" dirty="0" smtClean="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 de </a:t>
            </a:r>
            <a:r>
              <a:rPr lang="es-PE" sz="2400" b="1" i="1" dirty="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Jesucristo y procurar llegar a ella</a:t>
            </a:r>
            <a:r>
              <a:rPr lang="es-PE" sz="2400" b="1" i="1" dirty="0" smtClean="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                            </a:t>
            </a:r>
            <a:r>
              <a:rPr lang="es-PE" sz="2400" b="1" i="1" dirty="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Esto significa también que nosotros no podemos nada por nosotros mismos. Hemos de llenarnos y dejarnos animar de este </a:t>
            </a:r>
            <a:r>
              <a:rPr lang="es-PE" sz="2400" b="1" i="1" dirty="0" smtClean="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                        espíritu </a:t>
            </a:r>
            <a:r>
              <a:rPr lang="es-PE" sz="2400" b="1" i="1" dirty="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rPr>
              <a:t>de Jesucristo. </a:t>
            </a:r>
            <a:endParaRPr lang="es-ES" sz="2400" b="1" i="1" dirty="0">
              <a:solidFill>
                <a:schemeClr val="bg1"/>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cs typeface="Segoe UI" pitchFamily="34"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4656" y="386681"/>
            <a:ext cx="1215994" cy="954088"/>
          </a:xfrm>
          <a:prstGeom prst="rect">
            <a:avLst/>
          </a:prstGeom>
        </p:spPr>
      </p:pic>
      <p:sp>
        <p:nvSpPr>
          <p:cNvPr id="10" name="Rectángulo redondeado 9"/>
          <p:cNvSpPr>
            <a:spLocks noChangeArrowheads="1"/>
          </p:cNvSpPr>
          <p:nvPr/>
        </p:nvSpPr>
        <p:spPr bwMode="auto">
          <a:xfrm>
            <a:off x="539552" y="596140"/>
            <a:ext cx="3024336" cy="656668"/>
          </a:xfrm>
          <a:prstGeom prst="roundRect">
            <a:avLst>
              <a:gd name="adj" fmla="val 16667"/>
            </a:avLst>
          </a:prstGeom>
          <a:solidFill>
            <a:srgbClr val="FFDA65"/>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srgbClr val="C00000"/>
                </a:solidFill>
                <a:ea typeface="Times New Roman" panose="02020603050405020304" pitchFamily="18" charset="0"/>
              </a:rPr>
              <a:t>CONTEMPLATIO</a:t>
            </a:r>
            <a:endParaRPr lang="es-PE" sz="1400" kern="0" dirty="0">
              <a:solidFill>
                <a:srgbClr val="C00000"/>
              </a:solidFill>
              <a:ea typeface="Times New Roman" panose="02020603050405020304" pitchFamily="18" charset="0"/>
            </a:endParaRPr>
          </a:p>
          <a:p>
            <a:pPr indent="19050" algn="ctr" fontAlgn="base">
              <a:spcBef>
                <a:spcPct val="0"/>
              </a:spcBef>
              <a:spcAft>
                <a:spcPct val="0"/>
              </a:spcAft>
              <a:defRPr/>
            </a:pPr>
            <a:r>
              <a:rPr lang="es-ES_tradnl" sz="1600" b="1" kern="0" dirty="0">
                <a:solidFill>
                  <a:prstClr val="black"/>
                </a:solidFill>
                <a:ea typeface="Times New Roman" panose="02020603050405020304" pitchFamily="18" charset="0"/>
              </a:rPr>
              <a:t>¿Qué me lleva a hacer el texto?.</a:t>
            </a:r>
            <a:endParaRPr lang="es-PE" sz="2400" kern="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3892505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9" y="0"/>
            <a:ext cx="9117302" cy="6858000"/>
          </a:xfrm>
          <a:prstGeom prst="rect">
            <a:avLst/>
          </a:prstGeom>
        </p:spPr>
      </p:pic>
      <p:sp>
        <p:nvSpPr>
          <p:cNvPr id="2" name="Rectángulo 1"/>
          <p:cNvSpPr/>
          <p:nvPr/>
        </p:nvSpPr>
        <p:spPr>
          <a:xfrm>
            <a:off x="2770496" y="579358"/>
            <a:ext cx="5745707" cy="5570756"/>
          </a:xfrm>
          <a:prstGeom prst="rect">
            <a:avLst/>
          </a:prstGeom>
        </p:spPr>
        <p:txBody>
          <a:bodyPr wrap="square">
            <a:spAutoFit/>
          </a:bodyPr>
          <a:lstStyle/>
          <a:p>
            <a:pPr algn="ctr" fontAlgn="base">
              <a:spcBef>
                <a:spcPct val="0"/>
              </a:spcBef>
            </a:pPr>
            <a:r>
              <a:rPr lang="es-ES_tradnl" sz="2400" b="1" i="1" dirty="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Para entenderlo bien, hemos de saber que su espíritu está extendido por todos los cristianos que viven según las reglas del cristianismo; sus acciones y sus obras están penetradas del </a:t>
            </a:r>
            <a:r>
              <a:rPr lang="es-ES_tradnl" sz="2400" b="1" i="1" dirty="0" smtClean="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espíritu </a:t>
            </a:r>
            <a:r>
              <a:rPr lang="es-ES_tradnl" sz="2400" b="1" i="1" dirty="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de Dios, de forma que Dios ha </a:t>
            </a:r>
            <a:r>
              <a:rPr lang="es-ES_tradnl" sz="2400" b="1" i="1" dirty="0" smtClean="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suscitado </a:t>
            </a:r>
            <a:r>
              <a:rPr lang="es-ES_tradnl" sz="2400" b="1" i="1" dirty="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a la compañía, y lo veis muy </a:t>
            </a:r>
            <a:r>
              <a:rPr lang="es-ES_tradnl" sz="2400" b="1" i="1" dirty="0" smtClean="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bien</a:t>
            </a:r>
            <a:r>
              <a:rPr lang="es-ES_tradnl" sz="2400" b="1" i="1" dirty="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 para hacer lo mismo. </a:t>
            </a:r>
            <a:endParaRPr lang="es-ES_tradnl" sz="2400" b="1" i="1" dirty="0" smtClean="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endParaRPr>
          </a:p>
          <a:p>
            <a:pPr algn="ctr" fontAlgn="base">
              <a:spcBef>
                <a:spcPct val="0"/>
              </a:spcBef>
            </a:pPr>
            <a:r>
              <a:rPr lang="es-ES_tradnl" sz="2400" b="1" i="1" dirty="0" smtClean="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Ella </a:t>
            </a:r>
            <a:r>
              <a:rPr lang="es-ES_tradnl" sz="2400"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siempre ha apreciado las máximas </a:t>
            </a:r>
            <a:r>
              <a:rPr lang="es-ES_tradnl" sz="2400" b="1" i="1" dirty="0" smtClean="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cristianas </a:t>
            </a:r>
            <a:r>
              <a:rPr lang="es-ES_tradnl" sz="2400"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y ha deseado revestirse del </a:t>
            </a:r>
            <a:r>
              <a:rPr lang="es-ES_tradnl" sz="2400" b="1" i="1" dirty="0" smtClean="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espíritu </a:t>
            </a:r>
            <a:r>
              <a:rPr lang="es-ES_tradnl" sz="2400"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del evangelio, para vivir y para obrar </a:t>
            </a:r>
            <a:r>
              <a:rPr lang="es-ES_tradnl" sz="2400" b="1" i="1" dirty="0" smtClean="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como </a:t>
            </a:r>
            <a:r>
              <a:rPr lang="es-ES_tradnl" sz="2400"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vivió nuestro Señor y para hacer que su </a:t>
            </a:r>
            <a:r>
              <a:rPr lang="es-ES_tradnl" sz="2400" b="1" i="1" dirty="0" smtClean="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espíritu </a:t>
            </a:r>
            <a:r>
              <a:rPr lang="es-ES_tradnl" sz="2400"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se muestre en toda la compañía y en cada uno de los misioneros, en todas sus obras en general y en cada una en particular.” </a:t>
            </a:r>
            <a:r>
              <a:rPr lang="es-ES_tradnl" sz="2000"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a:t>
            </a:r>
            <a:r>
              <a:rPr lang="es-ES_tradnl" b="1" i="1" dirty="0">
                <a:solidFill>
                  <a:srgbClr val="FFFFFF"/>
                </a:solidFill>
                <a:effectLst>
                  <a:glow rad="101600">
                    <a:srgbClr val="500000">
                      <a:alpha val="40000"/>
                    </a:srgbClr>
                  </a:glow>
                  <a:outerShdw blurRad="50800" dist="50800" algn="l" rotWithShape="0">
                    <a:srgbClr val="500000"/>
                  </a:outerShdw>
                </a:effectLst>
                <a:latin typeface="Arial Narrow" panose="020B0606020202030204" pitchFamily="34" charset="0"/>
                <a:ea typeface="Times New Roman" panose="02020603050405020304" pitchFamily="18" charset="0"/>
                <a:cs typeface="Times New Roman" pitchFamily="18" charset="0"/>
              </a:rPr>
              <a:t>XI, 410-411</a:t>
            </a:r>
            <a:r>
              <a:rPr lang="es-ES_tradnl" b="1" i="1" dirty="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rPr>
              <a:t>)</a:t>
            </a:r>
            <a:endParaRPr lang="es-PE" sz="2800" b="1" i="1" dirty="0">
              <a:solidFill>
                <a:srgbClr val="FFFFFF"/>
              </a:solidFill>
              <a:effectLst>
                <a:glow rad="101600">
                  <a:srgbClr val="500000">
                    <a:alpha val="40000"/>
                  </a:srgbClr>
                </a:glow>
                <a:outerShdw blurRad="50800" dist="63500" algn="l" rotWithShape="0">
                  <a:srgbClr val="1E0F00"/>
                </a:outerShdw>
              </a:effectLst>
              <a:latin typeface="Arial Narrow" panose="020B060602020203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30517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83" y="513501"/>
            <a:ext cx="8125097" cy="5913120"/>
          </a:xfrm>
          <a:prstGeom prst="rect">
            <a:avLst/>
          </a:prstGeom>
          <a:scene3d>
            <a:camera prst="orthographicFront"/>
            <a:lightRig rig="threePt" dir="t"/>
          </a:scene3d>
          <a:sp3d>
            <a:bevelT prst="convex"/>
          </a:sp3d>
        </p:spPr>
      </p:pic>
      <p:sp>
        <p:nvSpPr>
          <p:cNvPr id="16" name="2 Marcador de contenido"/>
          <p:cNvSpPr txBox="1">
            <a:spLocks/>
          </p:cNvSpPr>
          <p:nvPr/>
        </p:nvSpPr>
        <p:spPr>
          <a:xfrm>
            <a:off x="4620627" y="527149"/>
            <a:ext cx="2812966" cy="1080120"/>
          </a:xfrm>
          <a:prstGeom prst="rect">
            <a:avLst/>
          </a:prstGeom>
        </p:spPr>
        <p:txBody>
          <a:bodyPr/>
          <a:lstStyle/>
          <a:p>
            <a:pPr marL="342900" indent="-342900" fontAlgn="base">
              <a:spcBef>
                <a:spcPct val="20000"/>
              </a:spcBef>
              <a:spcAft>
                <a:spcPct val="0"/>
              </a:spcAft>
              <a:defRPr/>
            </a:pPr>
            <a:r>
              <a:rPr lang="es-ES_tradnl" sz="4400" b="1" kern="0" dirty="0">
                <a:solidFill>
                  <a:srgbClr val="C00000"/>
                </a:solidFill>
                <a:effectLst>
                  <a:glow rad="139700">
                    <a:srgbClr val="FFFFFF">
                      <a:alpha val="40000"/>
                    </a:srgbClr>
                  </a:glow>
                  <a:outerShdw blurRad="50800" dist="38100" algn="l" rotWithShape="0">
                    <a:srgbClr val="FFFFFF"/>
                  </a:outerShdw>
                </a:effectLst>
                <a:latin typeface="AR CENA" panose="02000000000000000000" pitchFamily="2" charset="0"/>
              </a:rPr>
              <a:t>Compromiso </a:t>
            </a:r>
            <a:r>
              <a:rPr lang="es-ES_tradnl" sz="4400" b="1" kern="0" dirty="0" smtClean="0">
                <a:solidFill>
                  <a:srgbClr val="C00000"/>
                </a:solidFill>
                <a:effectLst>
                  <a:glow rad="139700">
                    <a:srgbClr val="FFFFFF">
                      <a:alpha val="40000"/>
                    </a:srgbClr>
                  </a:glow>
                  <a:outerShdw blurRad="50800" dist="38100" algn="l" rotWithShape="0">
                    <a:srgbClr val="FFFFFF"/>
                  </a:outerShdw>
                </a:effectLst>
                <a:latin typeface="AR CENA" panose="02000000000000000000" pitchFamily="2" charset="0"/>
              </a:rPr>
              <a:t>:</a:t>
            </a:r>
            <a:endParaRPr lang="es-ES_tradnl" sz="4400" b="1" kern="0" dirty="0">
              <a:solidFill>
                <a:srgbClr val="C00000"/>
              </a:solidFill>
              <a:effectLst>
                <a:glow rad="139700">
                  <a:srgbClr val="FFFFFF">
                    <a:alpha val="40000"/>
                  </a:srgbClr>
                </a:glow>
                <a:outerShdw blurRad="50800" dist="38100" algn="l" rotWithShape="0">
                  <a:srgbClr val="FFFFFF"/>
                </a:outerShdw>
              </a:effectLst>
              <a:latin typeface="AR CENA" panose="02000000000000000000" pitchFamily="2" charset="0"/>
            </a:endParaRPr>
          </a:p>
          <a:p>
            <a:pPr marL="342900" indent="-342900" fontAlgn="base">
              <a:spcBef>
                <a:spcPct val="20000"/>
              </a:spcBef>
              <a:spcAft>
                <a:spcPct val="0"/>
              </a:spcAft>
              <a:defRPr/>
            </a:pPr>
            <a:r>
              <a:rPr lang="es-ES_tradnl" sz="4400" b="1" kern="0" dirty="0">
                <a:solidFill>
                  <a:srgbClr val="C00000"/>
                </a:solidFill>
                <a:effectLst>
                  <a:glow rad="139700">
                    <a:srgbClr val="FFFFFF">
                      <a:alpha val="40000"/>
                    </a:srgbClr>
                  </a:glow>
                  <a:outerShdw blurRad="50800" dist="38100" algn="l" rotWithShape="0">
                    <a:srgbClr val="FFFFFF"/>
                  </a:outerShdw>
                </a:effectLst>
                <a:latin typeface="AR CENA" panose="02000000000000000000" pitchFamily="2" charset="0"/>
              </a:rPr>
              <a:t> </a:t>
            </a:r>
            <a:endParaRPr lang="es-PE" sz="4400" b="1" kern="0" dirty="0">
              <a:solidFill>
                <a:srgbClr val="C00000"/>
              </a:solidFill>
              <a:effectLst>
                <a:glow rad="139700">
                  <a:srgbClr val="FFFFFF">
                    <a:alpha val="40000"/>
                  </a:srgbClr>
                </a:glow>
                <a:outerShdw blurRad="50800" dist="38100" algn="l" rotWithShape="0">
                  <a:srgbClr val="FFFFFF"/>
                </a:outerShdw>
              </a:effectLst>
              <a:latin typeface="AR CENA" panose="02000000000000000000" pitchFamily="2" charset="0"/>
            </a:endParaRPr>
          </a:p>
        </p:txBody>
      </p:sp>
      <p:sp>
        <p:nvSpPr>
          <p:cNvPr id="18" name="Rectangle 1"/>
          <p:cNvSpPr>
            <a:spLocks noChangeArrowheads="1"/>
          </p:cNvSpPr>
          <p:nvPr/>
        </p:nvSpPr>
        <p:spPr bwMode="auto">
          <a:xfrm>
            <a:off x="3655011" y="3150391"/>
            <a:ext cx="502496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28600" algn="l"/>
              </a:tabLst>
              <a:defRPr/>
            </a:pPr>
            <a:r>
              <a:rPr lang="es-ES_tradnl" sz="3200" kern="0" spc="300" dirty="0">
                <a:ln w="18415" cmpd="sng">
                  <a:solidFill>
                    <a:srgbClr val="FFFFFF"/>
                  </a:solidFill>
                  <a:prstDash val="solid"/>
                </a:ln>
                <a:solidFill>
                  <a:srgbClr val="FFFF00"/>
                </a:solidFill>
                <a:effectLst>
                  <a:glow rad="139700">
                    <a:srgbClr val="500000">
                      <a:alpha val="60000"/>
                    </a:srgbClr>
                  </a:glow>
                  <a:outerShdw blurRad="50800" dist="38100" algn="l" rotWithShape="0">
                    <a:prstClr val="black"/>
                  </a:outerShdw>
                </a:effectLst>
                <a:latin typeface="Clarendon BT" panose="02040704040505020204" pitchFamily="18" charset="0"/>
                <a:ea typeface="Times New Roman" pitchFamily="18" charset="0"/>
                <a:cs typeface="Arial" pitchFamily="34" charset="0"/>
              </a:rPr>
              <a:t>Piensa en algunas acciones concretas que te pueden ayudar a revestirte del Espíritu Jesucristo.</a:t>
            </a:r>
            <a:endParaRPr lang="es-PE" sz="3200" kern="0" spc="300" dirty="0">
              <a:ln w="18415" cmpd="sng">
                <a:solidFill>
                  <a:srgbClr val="FFFFFF"/>
                </a:solidFill>
                <a:prstDash val="solid"/>
              </a:ln>
              <a:solidFill>
                <a:srgbClr val="FFFF00"/>
              </a:solidFill>
              <a:effectLst>
                <a:glow rad="139700">
                  <a:srgbClr val="500000">
                    <a:alpha val="60000"/>
                  </a:srgbClr>
                </a:glow>
                <a:outerShdw blurRad="50800" dist="38100" algn="l" rotWithShape="0">
                  <a:prstClr val="black"/>
                </a:outerShdw>
              </a:effectLst>
              <a:latin typeface="Clarendon BT" panose="02040704040505020204" pitchFamily="18" charset="0"/>
              <a:cs typeface="Arial" pitchFamily="34" charset="0"/>
            </a:endParaRPr>
          </a:p>
        </p:txBody>
      </p:sp>
    </p:spTree>
    <p:extLst>
      <p:ext uri="{BB962C8B-B14F-4D97-AF65-F5344CB8AC3E}">
        <p14:creationId xmlns:p14="http://schemas.microsoft.com/office/powerpoint/2010/main" val="7324079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5" y="439658"/>
            <a:ext cx="8311488" cy="5988438"/>
          </a:xfrm>
          <a:prstGeom prst="rect">
            <a:avLst/>
          </a:prstGeom>
        </p:spPr>
      </p:pic>
      <p:sp>
        <p:nvSpPr>
          <p:cNvPr id="12" name="Text Box 5"/>
          <p:cNvSpPr txBox="1">
            <a:spLocks noChangeArrowheads="1"/>
          </p:cNvSpPr>
          <p:nvPr/>
        </p:nvSpPr>
        <p:spPr bwMode="auto">
          <a:xfrm>
            <a:off x="1539074" y="4599451"/>
            <a:ext cx="5621515"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dirty="0">
                <a:ln w="18415" cmpd="sng">
                  <a:solidFill>
                    <a:srgbClr val="FFFFFF"/>
                  </a:solidFill>
                  <a:prstDash val="solid"/>
                </a:ln>
                <a:solidFill>
                  <a:srgbClr val="FFFF00"/>
                </a:solidFill>
                <a:effectLst>
                  <a:glow rad="101600">
                    <a:srgbClr val="C00000">
                      <a:alpha val="60000"/>
                    </a:srgbClr>
                  </a:glow>
                  <a:outerShdw blurRad="63500" dir="3600000" algn="tl" rotWithShape="0">
                    <a:srgbClr val="000000">
                      <a:alpha val="70000"/>
                    </a:srgbClr>
                  </a:outerShdw>
                </a:effectLst>
                <a:latin typeface="Arial Unicode MS" pitchFamily="34" charset="-128"/>
                <a:cs typeface="Times New Roman" pitchFamily="18" charset="0"/>
              </a:rPr>
              <a:t>¿Qué pueden hacer para realizar la misión de reconciliación a la que nos envía Jesús?</a:t>
            </a:r>
          </a:p>
          <a:p>
            <a:pPr algn="ctr" fontAlgn="base">
              <a:spcBef>
                <a:spcPct val="0"/>
              </a:spcBef>
              <a:spcAft>
                <a:spcPct val="0"/>
              </a:spcAft>
              <a:defRPr/>
            </a:pPr>
            <a:endParaRPr lang="es-ES" sz="2800" dirty="0">
              <a:ln w="18415" cmpd="sng">
                <a:solidFill>
                  <a:srgbClr val="FFFFFF"/>
                </a:solidFill>
                <a:prstDash val="solid"/>
              </a:ln>
              <a:solidFill>
                <a:srgbClr val="FFFF00"/>
              </a:solidFill>
              <a:effectLst>
                <a:glow rad="101600">
                  <a:srgbClr val="C00000">
                    <a:alpha val="60000"/>
                  </a:srgbClr>
                </a:glow>
                <a:outerShdw blurRad="63500" dir="3600000" algn="tl" rotWithShape="0">
                  <a:srgbClr val="000000">
                    <a:alpha val="70000"/>
                  </a:srgbClr>
                </a:outerShdw>
              </a:effectLst>
              <a:latin typeface="Arial Unicode MS" pitchFamily="34" charset="-128"/>
              <a:cs typeface="Times New Roman" pitchFamily="18" charset="0"/>
            </a:endParaRPr>
          </a:p>
        </p:txBody>
      </p:sp>
      <p:sp>
        <p:nvSpPr>
          <p:cNvPr id="8" name="2 Marcador de contenido"/>
          <p:cNvSpPr txBox="1">
            <a:spLocks/>
          </p:cNvSpPr>
          <p:nvPr/>
        </p:nvSpPr>
        <p:spPr>
          <a:xfrm>
            <a:off x="611559" y="466138"/>
            <a:ext cx="3114279" cy="1717504"/>
          </a:xfrm>
          <a:prstGeom prst="rect">
            <a:avLst/>
          </a:prstGeom>
        </p:spPr>
        <p:txBody>
          <a:bodyPr/>
          <a:lstStyle/>
          <a:p>
            <a:pPr marL="457200" indent="-457200" fontAlgn="base">
              <a:spcAft>
                <a:spcPct val="0"/>
              </a:spcAft>
              <a:buFont typeface="Arial" panose="020B0604020202020204" pitchFamily="34" charset="0"/>
              <a:buChar char="•"/>
              <a:defRPr/>
            </a:pPr>
            <a:r>
              <a:rPr lang="es-ES_tradnl" sz="3200" b="1" kern="0" dirty="0" smtClean="0">
                <a:ln w="6600">
                  <a:solidFill>
                    <a:schemeClr val="tx1">
                      <a:lumMod val="95000"/>
                      <a:lumOff val="5000"/>
                    </a:schemeClr>
                  </a:solidFill>
                  <a:prstDash val="solid"/>
                </a:ln>
                <a:solidFill>
                  <a:srgbClr val="FFFFFF"/>
                </a:solidFill>
                <a:effectLst>
                  <a:outerShdw dist="38100" dir="2700000" algn="tl" rotWithShape="0">
                    <a:schemeClr val="accent2"/>
                  </a:outerShdw>
                </a:effectLst>
                <a:latin typeface="Clarendon BT" panose="02040704040505020204" pitchFamily="18" charset="0"/>
              </a:rPr>
              <a:t>Como</a:t>
            </a:r>
          </a:p>
          <a:p>
            <a:pPr fontAlgn="base">
              <a:spcAft>
                <a:spcPct val="0"/>
              </a:spcAft>
              <a:defRPr/>
            </a:pPr>
            <a:r>
              <a:rPr lang="es-ES_tradnl" sz="3200" b="1" kern="0" dirty="0" smtClean="0">
                <a:ln w="6600">
                  <a:solidFill>
                    <a:schemeClr val="tx1">
                      <a:lumMod val="95000"/>
                      <a:lumOff val="5000"/>
                    </a:schemeClr>
                  </a:solidFill>
                  <a:prstDash val="solid"/>
                </a:ln>
                <a:solidFill>
                  <a:srgbClr val="FFFFFF"/>
                </a:solidFill>
                <a:effectLst>
                  <a:outerShdw dist="38100" dir="2700000" algn="tl" rotWithShape="0">
                    <a:schemeClr val="accent2"/>
                  </a:outerShdw>
                </a:effectLst>
                <a:latin typeface="Clarendon BT" panose="02040704040505020204" pitchFamily="18" charset="0"/>
              </a:rPr>
              <a:t>Comunidad</a:t>
            </a:r>
            <a:r>
              <a:rPr lang="es-ES_tradnl" sz="3200" b="1" kern="0" dirty="0">
                <a:ln w="6600">
                  <a:solidFill>
                    <a:schemeClr val="tx1">
                      <a:lumMod val="95000"/>
                      <a:lumOff val="5000"/>
                    </a:schemeClr>
                  </a:solidFill>
                  <a:prstDash val="solid"/>
                </a:ln>
                <a:solidFill>
                  <a:srgbClr val="FFFFFF"/>
                </a:solidFill>
                <a:effectLst>
                  <a:outerShdw dist="38100" dir="2700000" algn="tl" rotWithShape="0">
                    <a:schemeClr val="accent2"/>
                  </a:outerShdw>
                </a:effectLst>
                <a:latin typeface="Clarendon BT" panose="02040704040505020204" pitchFamily="18" charset="0"/>
              </a:rPr>
              <a:t>:</a:t>
            </a:r>
          </a:p>
          <a:p>
            <a:pPr fontAlgn="base">
              <a:spcAft>
                <a:spcPct val="0"/>
              </a:spcAft>
              <a:defRPr/>
            </a:pPr>
            <a:r>
              <a:rPr lang="es-ES_tradnl" sz="3200" b="1" kern="0" dirty="0">
                <a:ln w="6600">
                  <a:solidFill>
                    <a:schemeClr val="tx1">
                      <a:lumMod val="95000"/>
                      <a:lumOff val="5000"/>
                    </a:schemeClr>
                  </a:solidFill>
                  <a:prstDash val="solid"/>
                </a:ln>
                <a:solidFill>
                  <a:srgbClr val="FFFFFF"/>
                </a:solidFill>
                <a:effectLst>
                  <a:outerShdw dist="38100" dir="2700000" algn="tl" rotWithShape="0">
                    <a:schemeClr val="accent2"/>
                  </a:outerShdw>
                </a:effectLst>
                <a:latin typeface="Clarendon BT" panose="02040704040505020204" pitchFamily="18" charset="0"/>
              </a:rPr>
              <a:t> </a:t>
            </a:r>
            <a:endParaRPr lang="es-PE" sz="3200" b="1" kern="0" dirty="0">
              <a:ln w="6600">
                <a:solidFill>
                  <a:schemeClr val="tx1">
                    <a:lumMod val="95000"/>
                    <a:lumOff val="5000"/>
                  </a:schemeClr>
                </a:solidFill>
                <a:prstDash val="solid"/>
              </a:ln>
              <a:solidFill>
                <a:srgbClr val="FFFFFF"/>
              </a:solidFill>
              <a:effectLst>
                <a:outerShdw dist="38100" dir="2700000" algn="tl" rotWithShape="0">
                  <a:schemeClr val="accent2"/>
                </a:outerShdw>
              </a:effectLst>
              <a:latin typeface="Clarendon BT" panose="02040704040505020204" pitchFamily="18" charset="0"/>
            </a:endParaRPr>
          </a:p>
        </p:txBody>
      </p:sp>
    </p:spTree>
    <p:extLst>
      <p:ext uri="{BB962C8B-B14F-4D97-AF65-F5344CB8AC3E}">
        <p14:creationId xmlns:p14="http://schemas.microsoft.com/office/powerpoint/2010/main" val="27883003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08" y="558315"/>
            <a:ext cx="8100868" cy="5869780"/>
          </a:xfrm>
          <a:prstGeom prst="rect">
            <a:avLst/>
          </a:prstGeom>
          <a:scene3d>
            <a:camera prst="orthographicFront"/>
            <a:lightRig rig="threePt" dir="t"/>
          </a:scene3d>
          <a:sp3d>
            <a:bevelT prst="convex"/>
          </a:sp3d>
        </p:spPr>
      </p:pic>
      <p:sp>
        <p:nvSpPr>
          <p:cNvPr id="6" name="Rectangle 3"/>
          <p:cNvSpPr txBox="1">
            <a:spLocks noChangeArrowheads="1"/>
          </p:cNvSpPr>
          <p:nvPr/>
        </p:nvSpPr>
        <p:spPr>
          <a:xfrm>
            <a:off x="2852380" y="1162315"/>
            <a:ext cx="5827596" cy="5265780"/>
          </a:xfrm>
          <a:prstGeom prst="rect">
            <a:avLst/>
          </a:prstGeom>
        </p:spPr>
        <p:txBody>
          <a:bodyPr/>
          <a:lstStyle/>
          <a:p>
            <a:pPr algn="ctr" fontAlgn="base">
              <a:spcAft>
                <a:spcPct val="0"/>
              </a:spcAft>
              <a:defRPr/>
            </a:pP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Ven, Espíritu divino, </a:t>
            </a:r>
            <a:r>
              <a:rPr lang="es-PE" sz="2800" kern="0" dirty="0" smtClean="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                                                               manda </a:t>
            </a: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tu luz desde el cielo.</a:t>
            </a:r>
          </a:p>
          <a:p>
            <a:pPr algn="ctr" fontAlgn="base">
              <a:spcAft>
                <a:spcPct val="0"/>
              </a:spcAft>
              <a:defRPr/>
            </a:pP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Padre amoroso del pobre; don en tus dones espléndido; luz que penetra las almas; </a:t>
            </a:r>
            <a:r>
              <a:rPr lang="es-PE" sz="2800" kern="0" dirty="0" smtClean="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fuente  del </a:t>
            </a: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mayor consuelo.</a:t>
            </a:r>
          </a:p>
          <a:p>
            <a:pPr algn="ctr" fontAlgn="base">
              <a:spcAft>
                <a:spcPct val="0"/>
              </a:spcAft>
              <a:defRPr/>
            </a:pP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Ven, dulce huésped del alma, descanso de nuestro esfuerzo, tregua en el duro trabajo, brisa en las horas de fuego, gozo que enjuga las lágrimas y reconforta en los duelos. </a:t>
            </a:r>
          </a:p>
          <a:p>
            <a:pPr algn="ctr" fontAlgn="base">
              <a:spcAft>
                <a:spcPct val="0"/>
              </a:spcAft>
              <a:defRPr/>
            </a:pP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Entra hasta el fondo del alma, </a:t>
            </a:r>
            <a:r>
              <a:rPr lang="es-PE" sz="2800" kern="0" dirty="0" smtClean="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                            divina </a:t>
            </a: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luz, </a:t>
            </a:r>
            <a:r>
              <a:rPr lang="es-PE" sz="2800" kern="0" dirty="0" smtClean="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 y </a:t>
            </a:r>
            <a:r>
              <a:rPr lang="es-PE"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rPr>
              <a:t>enriquécenos.</a:t>
            </a:r>
          </a:p>
          <a:p>
            <a:pPr algn="ctr" fontAlgn="base">
              <a:spcAft>
                <a:spcPct val="0"/>
              </a:spcAft>
              <a:defRPr/>
            </a:pPr>
            <a:endParaRPr lang="es-ES" sz="2800" kern="0" dirty="0">
              <a:solidFill>
                <a:schemeClr val="bg1"/>
              </a:solidFill>
              <a:effectLst>
                <a:outerShdw blurRad="50800" dist="38100" algn="l" rotWithShape="0">
                  <a:prstClr val="black"/>
                </a:outerShdw>
              </a:effectLst>
              <a:latin typeface="Tekton Pro" panose="020F0603020208020904" pitchFamily="34" charset="0"/>
              <a:cs typeface="Times New Roman" pitchFamily="18" charset="0"/>
            </a:endParaRPr>
          </a:p>
        </p:txBody>
      </p:sp>
      <p:sp>
        <p:nvSpPr>
          <p:cNvPr id="2" name="1 CuadroTexto"/>
          <p:cNvSpPr txBox="1"/>
          <p:nvPr/>
        </p:nvSpPr>
        <p:spPr>
          <a:xfrm>
            <a:off x="4833866" y="706951"/>
            <a:ext cx="2901219" cy="523220"/>
          </a:xfrm>
          <a:prstGeom prst="rect">
            <a:avLst/>
          </a:prstGeom>
          <a:noFill/>
        </p:spPr>
        <p:txBody>
          <a:bodyPr wrap="square" rtlCol="0">
            <a:spAutoFit/>
          </a:bodyPr>
          <a:lstStyle/>
          <a:p>
            <a:pPr fontAlgn="base">
              <a:spcBef>
                <a:spcPct val="0"/>
              </a:spcBef>
              <a:spcAft>
                <a:spcPct val="0"/>
              </a:spcAft>
            </a:pPr>
            <a:r>
              <a:rPr lang="es-PE" sz="2800" b="1" dirty="0">
                <a:solidFill>
                  <a:srgbClr val="C00000"/>
                </a:solidFill>
                <a:effectLst>
                  <a:glow rad="101600">
                    <a:srgbClr val="FFFFFF">
                      <a:alpha val="60000"/>
                    </a:srgbClr>
                  </a:glow>
                  <a:outerShdw blurRad="50800" dist="38100" algn="l" rotWithShape="0">
                    <a:srgbClr val="FFFFFF"/>
                  </a:outerShdw>
                </a:effectLst>
                <a:cs typeface="Times New Roman" pitchFamily="18" charset="0"/>
              </a:rPr>
              <a:t>Oración final</a:t>
            </a:r>
          </a:p>
        </p:txBody>
      </p:sp>
    </p:spTree>
    <p:extLst>
      <p:ext uri="{BB962C8B-B14F-4D97-AF65-F5344CB8AC3E}">
        <p14:creationId xmlns:p14="http://schemas.microsoft.com/office/powerpoint/2010/main" val="85148255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06" y="539086"/>
            <a:ext cx="8102221" cy="5889010"/>
          </a:xfrm>
          <a:prstGeom prst="rect">
            <a:avLst/>
          </a:prstGeom>
        </p:spPr>
      </p:pic>
      <p:sp>
        <p:nvSpPr>
          <p:cNvPr id="3" name="2 CuadroTexto"/>
          <p:cNvSpPr txBox="1"/>
          <p:nvPr/>
        </p:nvSpPr>
        <p:spPr>
          <a:xfrm>
            <a:off x="564105" y="539086"/>
            <a:ext cx="8102221" cy="4832092"/>
          </a:xfrm>
          <a:prstGeom prst="rect">
            <a:avLst/>
          </a:prstGeom>
          <a:noFill/>
        </p:spPr>
        <p:txBody>
          <a:bodyPr wrap="square" rtlCol="0">
            <a:spAutoFit/>
          </a:bodyPr>
          <a:lstStyle/>
          <a:p>
            <a:pPr algn="just" fontAlgn="base">
              <a:spcBef>
                <a:spcPct val="0"/>
              </a:spcBef>
              <a:spcAft>
                <a:spcPct val="0"/>
              </a:spcAft>
            </a:pP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Mira el vacío del hombre, si tú le faltas por dentro;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mira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el poder del pecado, cuando no envías tu aliento.</a:t>
            </a:r>
          </a:p>
          <a:p>
            <a:pPr fontAlgn="base">
              <a:spcBef>
                <a:spcPct val="0"/>
              </a:spcBef>
              <a:spcAft>
                <a:spcPct val="0"/>
              </a:spcAft>
            </a:pP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Riega la tierra en sequía,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sana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el corazón enfermo,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lava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las manchas,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infunde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calor de vida </a:t>
            </a:r>
            <a:endPar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endParaRPr>
          </a:p>
          <a:p>
            <a:pPr fontAlgn="base">
              <a:spcBef>
                <a:spcPct val="0"/>
              </a:spcBef>
              <a:spcAft>
                <a:spcPct val="0"/>
              </a:spcAft>
            </a:pP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en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el hielo,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a:t>
            </a:r>
          </a:p>
          <a:p>
            <a:pPr fontAlgn="base">
              <a:spcBef>
                <a:spcPct val="0"/>
              </a:spcBef>
              <a:spcAft>
                <a:spcPct val="0"/>
              </a:spcAft>
            </a:pP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doma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el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espíritu</a:t>
            </a:r>
          </a:p>
          <a:p>
            <a:pPr fontAlgn="base">
              <a:spcBef>
                <a:spcPct val="0"/>
              </a:spcBef>
              <a:spcAft>
                <a:spcPct val="0"/>
              </a:spcAft>
            </a:pP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indómito</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                                                                 guía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al que </a:t>
            </a:r>
            <a:endPar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endParaRPr>
          </a:p>
          <a:p>
            <a:pPr fontAlgn="base">
              <a:spcBef>
                <a:spcPct val="0"/>
              </a:spcBef>
              <a:spcAft>
                <a:spcPct val="0"/>
              </a:spcAft>
            </a:pP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tuerce </a:t>
            </a: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el sendero</a:t>
            </a: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a:t>
            </a:r>
            <a:endPar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endParaRPr>
          </a:p>
        </p:txBody>
      </p:sp>
      <p:sp>
        <p:nvSpPr>
          <p:cNvPr id="5" name="2 CuadroTexto"/>
          <p:cNvSpPr txBox="1"/>
          <p:nvPr/>
        </p:nvSpPr>
        <p:spPr>
          <a:xfrm>
            <a:off x="5199800" y="2854548"/>
            <a:ext cx="3466529" cy="3539430"/>
          </a:xfrm>
          <a:prstGeom prst="rect">
            <a:avLst/>
          </a:prstGeom>
          <a:noFill/>
        </p:spPr>
        <p:txBody>
          <a:bodyPr wrap="square" rtlCol="0">
            <a:spAutoFit/>
          </a:bodyPr>
          <a:lstStyle/>
          <a:p>
            <a:pPr algn="r" fontAlgn="base">
              <a:spcBef>
                <a:spcPct val="0"/>
              </a:spcBef>
              <a:spcAft>
                <a:spcPct val="0"/>
              </a:spcAft>
            </a:pP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Reparte tus siete dones,  según la fe de tus siervos; por tu bondad y tu gracia, dale al esfuerzo su mérito; salva al que busca salvarse y </a:t>
            </a:r>
          </a:p>
          <a:p>
            <a:pPr algn="r" fontAlgn="base">
              <a:spcBef>
                <a:spcPct val="0"/>
              </a:spcBef>
              <a:spcAft>
                <a:spcPct val="0"/>
              </a:spcAft>
            </a:pPr>
            <a:r>
              <a:rPr lang="es-PE" sz="2800" dirty="0" smtClean="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rPr>
              <a:t>danos tu gozo eterno.</a:t>
            </a:r>
            <a:endParaRPr lang="es-PE" sz="2800" dirty="0">
              <a:solidFill>
                <a:schemeClr val="bg1"/>
              </a:solidFill>
              <a:effectLst>
                <a:glow rad="63500">
                  <a:schemeClr val="accent4">
                    <a:satMod val="175000"/>
                    <a:alpha val="40000"/>
                  </a:schemeClr>
                </a:glow>
                <a:outerShdw blurRad="50800" dist="38100" algn="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179990190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8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duotone>
              <a:schemeClr val="accent6">
                <a:shade val="45000"/>
                <a:satMod val="135000"/>
              </a:schemeClr>
              <a:prstClr val="white"/>
            </a:duotone>
          </a:blip>
          <a:stretch>
            <a:fillRect/>
          </a:stretch>
        </p:blipFill>
        <p:spPr>
          <a:xfrm>
            <a:off x="573702" y="543877"/>
            <a:ext cx="8133569" cy="5883236"/>
          </a:xfrm>
          <a:prstGeom prst="rect">
            <a:avLst/>
          </a:prstGeom>
        </p:spPr>
      </p:pic>
      <p:sp>
        <p:nvSpPr>
          <p:cNvPr id="5" name="Text Box 7"/>
          <p:cNvSpPr txBox="1">
            <a:spLocks noChangeArrowheads="1"/>
          </p:cNvSpPr>
          <p:nvPr/>
        </p:nvSpPr>
        <p:spPr bwMode="auto">
          <a:xfrm>
            <a:off x="2253069" y="6427113"/>
            <a:ext cx="5095770" cy="430887"/>
          </a:xfrm>
          <a:prstGeom prst="rect">
            <a:avLst/>
          </a:prstGeom>
          <a:solidFill>
            <a:srgbClr val="C0000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a:t>
            </a:r>
            <a:r>
              <a:rPr lang="es-PE" sz="1100" dirty="0" smtClean="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Paúl</a:t>
            </a:r>
            <a:endPar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endParaRPr>
          </a:p>
        </p:txBody>
      </p:sp>
      <p:pic>
        <p:nvPicPr>
          <p:cNvPr id="5124" name="Picture 4" descr="Resultado de imagen para la virgen maria y el espiritu sa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083" y="543877"/>
            <a:ext cx="4817661" cy="58422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1297582" y="4939619"/>
            <a:ext cx="6494661" cy="1446550"/>
          </a:xfrm>
          <a:prstGeom prst="rect">
            <a:avLst/>
          </a:prstGeom>
          <a:noFill/>
        </p:spPr>
        <p:txBody>
          <a:bodyPr wrap="square" lIns="91440" tIns="45720" rIns="91440" bIns="45720">
            <a:spAutoFit/>
            <a:scene3d>
              <a:camera prst="perspectiveRelaxedModerately"/>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pPr>
            <a:r>
              <a:rPr lang="es-ES" sz="4400" b="1" dirty="0">
                <a:ln w="11430">
                  <a:solidFill>
                    <a:srgbClr val="FFFF00"/>
                  </a:solidFill>
                </a:ln>
                <a:blipFill>
                  <a:blip r:embed="rId4"/>
                  <a:stretch>
                    <a:fillRect/>
                  </a:stretch>
                </a:blipFill>
                <a:effectLst>
                  <a:outerShdw blurRad="80000" dist="40000" dir="5040000" algn="tl">
                    <a:srgbClr val="000000">
                      <a:alpha val="30000"/>
                    </a:srgbClr>
                  </a:outerShdw>
                </a:effectLst>
                <a:latin typeface="Cooper Black" pitchFamily="18" charset="0"/>
                <a:cs typeface="Times New Roman" pitchFamily="18" charset="0"/>
              </a:rPr>
              <a:t>FELIZ Fiesta de  PENTECOSTÉS</a:t>
            </a:r>
          </a:p>
        </p:txBody>
      </p:sp>
    </p:spTree>
    <p:extLst>
      <p:ext uri="{BB962C8B-B14F-4D97-AF65-F5344CB8AC3E}">
        <p14:creationId xmlns:p14="http://schemas.microsoft.com/office/powerpoint/2010/main" val="39617887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7" presetClass="entr" presetSubtype="10" fill="hold" grpId="1"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p:val>
                                            <p:fltVal val="0"/>
                                          </p:val>
                                        </p:tav>
                                        <p:tav tm="100000">
                                          <p:val>
                                            <p:strVal val="#ppt_w"/>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8000"/>
                            </p:stCondLst>
                            <p:childTnLst>
                              <p:par>
                                <p:cTn id="16" presetID="16" presetClass="entr" presetSubtype="2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7200" y="1646874"/>
            <a:ext cx="5111085" cy="4524315"/>
          </a:xfrm>
          <a:prstGeom prst="rect">
            <a:avLst/>
          </a:prstGeom>
        </p:spPr>
        <p:txBody>
          <a:bodyPr wrap="square">
            <a:spAutoFit/>
          </a:bodyPr>
          <a:lstStyle/>
          <a:p>
            <a:pPr marL="0" lvl="1" algn="ctr" fontAlgn="base">
              <a:spcAft>
                <a:spcPct val="0"/>
              </a:spcAft>
            </a:pPr>
            <a:r>
              <a:rPr lang="es-PE" sz="2400" b="1" dirty="0" smtClean="0">
                <a:solidFill>
                  <a:srgbClr val="FFFF00"/>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cs typeface="Times New Roman" pitchFamily="18" charset="0"/>
              </a:rPr>
              <a:t>El Espíritu es el don que el Señor hace a sus discípulos para que puedan continuar su misión.</a:t>
            </a:r>
          </a:p>
          <a:p>
            <a:pPr marL="0" lvl="1" algn="ctr" fontAlgn="base">
              <a:spcAft>
                <a:spcPct val="0"/>
              </a:spcAft>
            </a:pPr>
            <a:r>
              <a:rPr lang="es-PE" sz="2400" b="1" dirty="0" smtClean="0">
                <a:solidFill>
                  <a:srgbClr val="FFFF00"/>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cs typeface="Times New Roman" pitchFamily="18" charset="0"/>
              </a:rPr>
              <a:t>Descubramos el gran regalo que supone encontrarse con Jesús y vivir con la seguridad de que su Espíritu hará nacer en nosotros una sensibilidad especial hacia los que sufren, una búsqueda de justicia, una voluntad sincera de paz para todos, una esperanza fuerte. </a:t>
            </a:r>
            <a:endParaRPr lang="es-ES" sz="2400" b="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
        <p:nvSpPr>
          <p:cNvPr id="6" name="Rectángulo 5"/>
          <p:cNvSpPr/>
          <p:nvPr/>
        </p:nvSpPr>
        <p:spPr>
          <a:xfrm>
            <a:off x="950327" y="513041"/>
            <a:ext cx="2964273" cy="584775"/>
          </a:xfrm>
          <a:prstGeom prst="rect">
            <a:avLst/>
          </a:prstGeom>
        </p:spPr>
        <p:txBody>
          <a:bodyPr wrap="none">
            <a:spAutoFit/>
          </a:bodyPr>
          <a:lstStyle/>
          <a:p>
            <a:pPr marL="0" lvl="1" fontAlgn="base">
              <a:spcAft>
                <a:spcPct val="0"/>
              </a:spcAft>
            </a:pPr>
            <a:r>
              <a:rPr lang="es-ES_tradnl" sz="3200" b="1" dirty="0" smtClean="0">
                <a:solidFill>
                  <a:srgbClr val="FFFFFF"/>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cs typeface="Times New Roman" pitchFamily="18" charset="0"/>
              </a:rPr>
              <a:t>Ambientación:</a:t>
            </a:r>
          </a:p>
        </p:txBody>
      </p:sp>
    </p:spTree>
    <p:extLst>
      <p:ext uri="{BB962C8B-B14F-4D97-AF65-F5344CB8AC3E}">
        <p14:creationId xmlns:p14="http://schemas.microsoft.com/office/powerpoint/2010/main" val="31512491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87" y="548680"/>
            <a:ext cx="8132889" cy="5889959"/>
          </a:xfrm>
          <a:prstGeom prst="rect">
            <a:avLst/>
          </a:prstGeom>
          <a:scene3d>
            <a:camera prst="orthographicFront"/>
            <a:lightRig rig="threePt" dir="t"/>
          </a:scene3d>
          <a:sp3d>
            <a:bevelT w="152400" h="50800" prst="softRound"/>
          </a:sp3d>
        </p:spPr>
      </p:pic>
      <p:sp>
        <p:nvSpPr>
          <p:cNvPr id="5" name="4 CuadroTexto"/>
          <p:cNvSpPr txBox="1"/>
          <p:nvPr/>
        </p:nvSpPr>
        <p:spPr>
          <a:xfrm>
            <a:off x="560735" y="3455818"/>
            <a:ext cx="8037355" cy="27853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fontAlgn="base">
              <a:spcBef>
                <a:spcPct val="0"/>
              </a:spcBef>
              <a:spcAft>
                <a:spcPct val="0"/>
              </a:spcAft>
            </a:pPr>
            <a:r>
              <a:rPr lang="es-PE" sz="2500" dirty="0">
                <a:solidFill>
                  <a:srgbClr val="FFFFFF"/>
                </a:solidFill>
                <a:effectLst>
                  <a:outerShdw blurRad="50800" dist="76200" algn="l" rotWithShape="0">
                    <a:prstClr val="black"/>
                  </a:outerShdw>
                </a:effectLst>
                <a:latin typeface="Comic Sans MS" panose="030F0702030302020204" pitchFamily="66" charset="0"/>
              </a:rPr>
              <a:t>Señor Jesús, así como con tus discípulos, </a:t>
            </a:r>
          </a:p>
          <a:p>
            <a:pPr algn="ctr" fontAlgn="base">
              <a:spcBef>
                <a:spcPct val="0"/>
              </a:spcBef>
              <a:spcAft>
                <a:spcPct val="0"/>
              </a:spcAft>
            </a:pPr>
            <a:r>
              <a:rPr lang="es-PE" sz="2500" dirty="0">
                <a:solidFill>
                  <a:srgbClr val="FFFFFF"/>
                </a:solidFill>
                <a:effectLst>
                  <a:outerShdw blurRad="50800" dist="76200" algn="l" rotWithShape="0">
                    <a:prstClr val="black"/>
                  </a:outerShdw>
                </a:effectLst>
                <a:latin typeface="Comic Sans MS" panose="030F0702030302020204" pitchFamily="66" charset="0"/>
              </a:rPr>
              <a:t>hoy nuevamente sopla sobre cada uno de nosotros </a:t>
            </a:r>
          </a:p>
          <a:p>
            <a:pPr algn="ctr" fontAlgn="base">
              <a:spcBef>
                <a:spcPct val="0"/>
              </a:spcBef>
              <a:spcAft>
                <a:spcPct val="0"/>
              </a:spcAft>
            </a:pPr>
            <a:r>
              <a:rPr lang="es-PE" sz="2500" dirty="0">
                <a:solidFill>
                  <a:srgbClr val="FFFFFF"/>
                </a:solidFill>
                <a:effectLst>
                  <a:outerShdw blurRad="50800" dist="76200" algn="l" rotWithShape="0">
                    <a:prstClr val="black"/>
                  </a:outerShdw>
                </a:effectLst>
                <a:latin typeface="Comic Sans MS" panose="030F0702030302020204" pitchFamily="66" charset="0"/>
              </a:rPr>
              <a:t>para que vivamos un nuevo Pentecostés </a:t>
            </a:r>
          </a:p>
          <a:p>
            <a:pPr algn="ctr" fontAlgn="base">
              <a:spcBef>
                <a:spcPct val="0"/>
              </a:spcBef>
              <a:spcAft>
                <a:spcPct val="0"/>
              </a:spcAft>
            </a:pPr>
            <a:r>
              <a:rPr lang="es-PE" sz="2500" dirty="0">
                <a:solidFill>
                  <a:srgbClr val="FFFFFF"/>
                </a:solidFill>
                <a:effectLst>
                  <a:outerShdw blurRad="50800" dist="76200" algn="l" rotWithShape="0">
                    <a:prstClr val="black"/>
                  </a:outerShdw>
                </a:effectLst>
                <a:latin typeface="Comic Sans MS" panose="030F0702030302020204" pitchFamily="66" charset="0"/>
              </a:rPr>
              <a:t>en nuestra vida y en nuestras comunidades. </a:t>
            </a:r>
          </a:p>
          <a:p>
            <a:pPr algn="ctr" fontAlgn="base">
              <a:spcBef>
                <a:spcPct val="0"/>
              </a:spcBef>
              <a:spcAft>
                <a:spcPct val="0"/>
              </a:spcAft>
            </a:pPr>
            <a:r>
              <a:rPr lang="es-PE" sz="2500" dirty="0">
                <a:solidFill>
                  <a:srgbClr val="FFFFFF"/>
                </a:solidFill>
                <a:effectLst>
                  <a:outerShdw blurRad="50800" dist="76200" algn="l" rotWithShape="0">
                    <a:prstClr val="black"/>
                  </a:outerShdw>
                </a:effectLst>
                <a:latin typeface="Comic Sans MS" panose="030F0702030302020204" pitchFamily="66" charset="0"/>
              </a:rPr>
              <a:t>Así como con tus discípulos,</a:t>
            </a:r>
          </a:p>
          <a:p>
            <a:pPr algn="ctr" fontAlgn="base">
              <a:spcBef>
                <a:spcPct val="0"/>
              </a:spcBef>
              <a:spcAft>
                <a:spcPct val="0"/>
              </a:spcAft>
            </a:pPr>
            <a:r>
              <a:rPr lang="es-PE" sz="2500" dirty="0">
                <a:solidFill>
                  <a:srgbClr val="FFFFFF"/>
                </a:solidFill>
                <a:effectLst>
                  <a:outerShdw blurRad="50800" dist="76200" algn="l" rotWithShape="0">
                    <a:prstClr val="black"/>
                  </a:outerShdw>
                </a:effectLst>
                <a:latin typeface="Comic Sans MS" panose="030F0702030302020204" pitchFamily="66" charset="0"/>
              </a:rPr>
              <a:t>que experimentemos tu presencia viva junto a nosotros </a:t>
            </a:r>
            <a:r>
              <a:rPr lang="es-PE" sz="2500" dirty="0" smtClean="0">
                <a:solidFill>
                  <a:srgbClr val="FFFFFF"/>
                </a:solidFill>
                <a:effectLst>
                  <a:outerShdw blurRad="50800" dist="76200" algn="l" rotWithShape="0">
                    <a:prstClr val="black"/>
                  </a:outerShdw>
                </a:effectLst>
                <a:latin typeface="Comic Sans MS" panose="030F0702030302020204" pitchFamily="66" charset="0"/>
              </a:rPr>
              <a:t>y </a:t>
            </a:r>
            <a:r>
              <a:rPr lang="es-PE" sz="2500" dirty="0">
                <a:solidFill>
                  <a:srgbClr val="FFFFFF"/>
                </a:solidFill>
                <a:effectLst>
                  <a:outerShdw blurRad="50800" dist="76200" algn="l" rotWithShape="0">
                    <a:prstClr val="black"/>
                  </a:outerShdw>
                </a:effectLst>
                <a:latin typeface="Comic Sans MS" panose="030F0702030302020204" pitchFamily="66" charset="0"/>
              </a:rPr>
              <a:t>que nos sintamos enviados por ti</a:t>
            </a:r>
            <a:r>
              <a:rPr lang="es-PE" sz="2500" dirty="0" smtClean="0">
                <a:solidFill>
                  <a:srgbClr val="FFFFFF"/>
                </a:solidFill>
                <a:effectLst>
                  <a:outerShdw blurRad="50800" dist="76200" algn="l" rotWithShape="0">
                    <a:prstClr val="black"/>
                  </a:outerShdw>
                </a:effectLst>
                <a:latin typeface="Comic Sans MS" panose="030F0702030302020204" pitchFamily="66" charset="0"/>
              </a:rPr>
              <a:t>.</a:t>
            </a:r>
          </a:p>
        </p:txBody>
      </p:sp>
      <p:sp>
        <p:nvSpPr>
          <p:cNvPr id="2" name="Rectángulo 1"/>
          <p:cNvSpPr/>
          <p:nvPr/>
        </p:nvSpPr>
        <p:spPr>
          <a:xfrm>
            <a:off x="956373" y="548680"/>
            <a:ext cx="3198311" cy="646331"/>
          </a:xfrm>
          <a:prstGeom prst="rect">
            <a:avLst/>
          </a:prstGeom>
        </p:spPr>
        <p:txBody>
          <a:bodyPr wrap="none">
            <a:spAutoFit/>
          </a:bodyPr>
          <a:lstStyle/>
          <a:p>
            <a:pPr fontAlgn="base">
              <a:spcBef>
                <a:spcPct val="0"/>
              </a:spcBef>
              <a:spcAft>
                <a:spcPct val="0"/>
              </a:spcAft>
            </a:pPr>
            <a:r>
              <a:rPr lang="es-ES_tradnl" sz="3600" i="1" dirty="0">
                <a:ln w="18415" cmpd="sng">
                  <a:solidFill>
                    <a:srgbClr val="FFFFFF"/>
                  </a:solidFill>
                  <a:prstDash val="solid"/>
                </a:ln>
                <a:solidFill>
                  <a:srgbClr val="FFFFFF"/>
                </a:solidFill>
                <a:effectLst>
                  <a:glow rad="101600">
                    <a:srgbClr val="000066">
                      <a:alpha val="60000"/>
                    </a:srgbClr>
                  </a:glow>
                  <a:outerShdw blurRad="63500" dir="3600000" algn="tl" rotWithShape="0">
                    <a:srgbClr val="000000">
                      <a:alpha val="70000"/>
                    </a:srgbClr>
                  </a:outerShdw>
                </a:effectLst>
                <a:latin typeface="Candara" panose="020E0502030303020204" pitchFamily="34" charset="0"/>
              </a:rPr>
              <a:t>1. Oración inicial</a:t>
            </a:r>
          </a:p>
        </p:txBody>
      </p:sp>
    </p:spTree>
    <p:extLst>
      <p:ext uri="{BB962C8B-B14F-4D97-AF65-F5344CB8AC3E}">
        <p14:creationId xmlns:p14="http://schemas.microsoft.com/office/powerpoint/2010/main" val="1355312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36" y="550049"/>
            <a:ext cx="8119240" cy="589169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79102" y="3057509"/>
            <a:ext cx="7778044" cy="31700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fontAlgn="base">
              <a:spcBef>
                <a:spcPct val="0"/>
              </a:spcBef>
              <a:spcAft>
                <a:spcPct val="0"/>
              </a:spcAft>
            </a:pPr>
            <a:r>
              <a:rPr lang="es-PE" sz="2500"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Hoy, nuevamente, Señor, llénanos de tu Espíritu Santo y transforma nuestras vidas,                                       para que viviendo en plenitud tu vida,                                seamos testigos alegres de tu Palabra.</a:t>
            </a:r>
          </a:p>
          <a:p>
            <a:pPr algn="ctr" fontAlgn="base">
              <a:spcBef>
                <a:spcPct val="0"/>
              </a:spcBef>
              <a:spcAft>
                <a:spcPct val="0"/>
              </a:spcAft>
            </a:pPr>
            <a:r>
              <a:rPr lang="es-PE" sz="2500"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Haz, Señor,  que hoy experimentemos plenamente </a:t>
            </a:r>
          </a:p>
          <a:p>
            <a:pPr algn="ctr" fontAlgn="base">
              <a:spcBef>
                <a:spcPct val="0"/>
              </a:spcBef>
              <a:spcAft>
                <a:spcPct val="0"/>
              </a:spcAft>
            </a:pPr>
            <a:r>
              <a:rPr lang="es-PE" sz="2500"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la presencia transformadora de tu Espíritu </a:t>
            </a:r>
          </a:p>
          <a:p>
            <a:pPr algn="ctr" fontAlgn="base">
              <a:spcBef>
                <a:spcPct val="0"/>
              </a:spcBef>
              <a:spcAft>
                <a:spcPct val="0"/>
              </a:spcAft>
            </a:pPr>
            <a:r>
              <a:rPr lang="es-PE" sz="2500"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en nuestra vida, en nuestras comunidades,                     en toda la Iglesia. </a:t>
            </a:r>
            <a:endParaRPr lang="es-PE" sz="2500" dirty="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788041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2" y="620196"/>
            <a:ext cx="8157793" cy="5808739"/>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92311" y="4132702"/>
            <a:ext cx="8157793" cy="2308324"/>
          </a:xfrm>
          <a:prstGeom prst="rect">
            <a:avLst/>
          </a:prstGeom>
          <a:noFill/>
        </p:spPr>
        <p:txBody>
          <a:bodyPr wrap="square" rtlCol="0">
            <a:spAutoFit/>
          </a:bodyPr>
          <a:lstStyle/>
          <a:p>
            <a:pPr algn="ctr" fontAlgn="base">
              <a:spcBef>
                <a:spcPct val="0"/>
              </a:spcBef>
              <a:spcAft>
                <a:spcPct val="0"/>
              </a:spcAft>
            </a:pPr>
            <a:r>
              <a:rPr lang="es-PE" sz="2400" i="1" dirty="0">
                <a:ln w="18415" cmpd="sng">
                  <a:solidFill>
                    <a:srgbClr val="FFFFFF"/>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Adobe Fan Heiti Std B" pitchFamily="34" charset="-128"/>
                <a:cs typeface="Times New Roman" pitchFamily="18" charset="0"/>
              </a:rPr>
              <a:t>Motivación: La comunidad que surgió de los primeros testigos de la Resurrección de Jesús, fue obra del mismo Espíritu de Dios que, al resucitar a Jesús de entre los muertos, iluminó la mente de sus discípulos y comenzaron a comprender en profundidad toda la obra     de Jesús. </a:t>
            </a:r>
            <a:r>
              <a:rPr lang="es-PE" sz="2400" i="1" dirty="0" smtClean="0">
                <a:ln w="18415" cmpd="sng">
                  <a:solidFill>
                    <a:srgbClr val="FFFFFF"/>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Adobe Fan Heiti Std B" pitchFamily="34" charset="-128"/>
                <a:cs typeface="Times New Roman" pitchFamily="18" charset="0"/>
              </a:rPr>
              <a:t>Escuchemos </a:t>
            </a:r>
            <a:endParaRPr lang="es-PE" sz="2400" i="1" dirty="0">
              <a:ln w="18415" cmpd="sng">
                <a:solidFill>
                  <a:srgbClr val="FFFFFF"/>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Adobe Fan Heiti Std B" pitchFamily="34" charset="-128"/>
              <a:cs typeface="Times New Roman" pitchFamily="18" charset="0"/>
            </a:endParaRPr>
          </a:p>
        </p:txBody>
      </p:sp>
      <p:sp>
        <p:nvSpPr>
          <p:cNvPr id="11" name="Rectángulo redondeado 10"/>
          <p:cNvSpPr>
            <a:spLocks noChangeArrowheads="1"/>
          </p:cNvSpPr>
          <p:nvPr/>
        </p:nvSpPr>
        <p:spPr bwMode="auto">
          <a:xfrm>
            <a:off x="673050" y="659519"/>
            <a:ext cx="3680585" cy="773496"/>
          </a:xfrm>
          <a:prstGeom prst="roundRect">
            <a:avLst>
              <a:gd name="adj" fmla="val 16667"/>
            </a:avLst>
          </a:prstGeom>
          <a:solidFill>
            <a:srgbClr val="D5A733"/>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400" b="1" dirty="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LECTIO</a:t>
            </a:r>
            <a:endParaRPr lang="es-PE" sz="1400" b="1" dirty="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indent="19050"/>
            <a:r>
              <a:rPr lang="es-ES_tradnl" sz="1600" b="1" dirty="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¿Qué dice el texto? </a:t>
            </a:r>
            <a:r>
              <a:rPr lang="es-ES_tradnl" sz="1600" b="1" dirty="0" smtClean="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JUAN  20, 19-23</a:t>
            </a:r>
            <a:endParaRPr lang="es-PE" sz="1600" dirty="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0574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4/3*#ppt_w"/>
                                          </p:val>
                                        </p:tav>
                                        <p:tav tm="100000">
                                          <p:val>
                                            <p:strVal val="#ppt_w"/>
                                          </p:val>
                                        </p:tav>
                                      </p:tavLst>
                                    </p:anim>
                                    <p:anim calcmode="lin" valueType="num">
                                      <p:cBhvr>
                                        <p:cTn id="8" dur="250" fill="hold"/>
                                        <p:tgtEl>
                                          <p:spTgt spid="1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puerta antigua cerr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529507"/>
            <a:ext cx="8149447" cy="59162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571472" y="620688"/>
            <a:ext cx="3577447" cy="523220"/>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dirty="0" smtClean="0">
                <a:solidFill>
                  <a:srgbClr val="FFFF00"/>
                </a:solidFill>
                <a:effectLst>
                  <a:outerShdw blurRad="50800" dist="63500" algn="l" rotWithShape="0">
                    <a:prstClr val="black"/>
                  </a:outerShdw>
                </a:effectLst>
                <a:latin typeface="Arial Unicode MS" pitchFamily="34" charset="-128"/>
                <a:ea typeface="Arial Unicode MS" pitchFamily="34" charset="-128"/>
                <a:cs typeface="Arial Unicode MS" pitchFamily="34" charset="-128"/>
              </a:rPr>
              <a:t>San </a:t>
            </a:r>
            <a:r>
              <a:rPr lang="es-ES" sz="2800" b="1" dirty="0">
                <a:solidFill>
                  <a:srgbClr val="FFFF00"/>
                </a:solidFill>
                <a:effectLst>
                  <a:outerShdw blurRad="50800" dist="63500" algn="l" rotWithShape="0">
                    <a:prstClr val="black"/>
                  </a:outerShdw>
                </a:effectLst>
                <a:latin typeface="Arial Unicode MS" pitchFamily="34" charset="-128"/>
                <a:ea typeface="Arial Unicode MS" pitchFamily="34" charset="-128"/>
                <a:cs typeface="Arial Unicode MS" pitchFamily="34" charset="-128"/>
              </a:rPr>
              <a:t>Juan  </a:t>
            </a:r>
            <a:r>
              <a:rPr lang="es-ES" sz="2800" b="1" dirty="0">
                <a:solidFill>
                  <a:srgbClr val="FFFF00"/>
                </a:solidFill>
                <a:effectLst>
                  <a:outerShdw blurRad="50800" dist="63500" algn="l" rotWithShape="0">
                    <a:prstClr val="black"/>
                  </a:outerShdw>
                </a:effectLst>
              </a:rPr>
              <a:t>20, 19-23</a:t>
            </a:r>
            <a:endParaRPr lang="es-ES" sz="2800" b="1" dirty="0">
              <a:solidFill>
                <a:srgbClr val="FFFF00"/>
              </a:solidFill>
              <a:effectLst>
                <a:outerShdw blurRad="50800" dist="63500" algn="l" rotWithShape="0">
                  <a:prstClr val="black"/>
                </a:outerShdw>
              </a:effectLst>
              <a:latin typeface="Arial Unicode MS" pitchFamily="34" charset="-128"/>
              <a:ea typeface="Arial Unicode MS" pitchFamily="34" charset="-128"/>
              <a:cs typeface="Arial Unicode MS" pitchFamily="34" charset="-128"/>
            </a:endParaRPr>
          </a:p>
        </p:txBody>
      </p:sp>
      <p:sp>
        <p:nvSpPr>
          <p:cNvPr id="5" name="Rectangle 6"/>
          <p:cNvSpPr>
            <a:spLocks noChangeArrowheads="1"/>
          </p:cNvSpPr>
          <p:nvPr/>
        </p:nvSpPr>
        <p:spPr bwMode="auto">
          <a:xfrm>
            <a:off x="571472" y="2641492"/>
            <a:ext cx="7903787"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chemeClr val="bg1"/>
                </a:solidFill>
                <a:effectLst>
                  <a:glow rad="63500">
                    <a:srgbClr val="C00000">
                      <a:alpha val="40000"/>
                    </a:srgbClr>
                  </a:glow>
                  <a:outerShdw blurRad="50800" dist="38100" algn="l" rotWithShape="0">
                    <a:srgbClr val="C00000"/>
                  </a:outerShdw>
                </a:effectLst>
                <a:latin typeface="Tekton Pro Ext" panose="020F0605020208020904" pitchFamily="34" charset="0"/>
              </a:rPr>
              <a:t>Al </a:t>
            </a:r>
            <a:r>
              <a:rPr lang="es-ES" sz="3200" b="1" dirty="0">
                <a:solidFill>
                  <a:schemeClr val="bg1"/>
                </a:solidFill>
                <a:effectLst>
                  <a:glow rad="63500">
                    <a:srgbClr val="C00000">
                      <a:alpha val="40000"/>
                    </a:srgbClr>
                  </a:glow>
                  <a:outerShdw blurRad="50800" dist="38100" algn="l" rotWithShape="0">
                    <a:srgbClr val="C00000"/>
                  </a:outerShdw>
                </a:effectLst>
                <a:latin typeface="Tekton Pro Ext" panose="020F0605020208020904" pitchFamily="34" charset="0"/>
              </a:rPr>
              <a:t>atardecer de aquel día,  el primero de la semana, estaban los discípulos en una casa,  con las puertas  cerradas, por miedo a los judíos. </a:t>
            </a:r>
          </a:p>
        </p:txBody>
      </p:sp>
    </p:spTree>
    <p:extLst>
      <p:ext uri="{BB962C8B-B14F-4D97-AF65-F5344CB8AC3E}">
        <p14:creationId xmlns:p14="http://schemas.microsoft.com/office/powerpoint/2010/main" val="41026972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14" y="441701"/>
            <a:ext cx="8164585" cy="5974597"/>
          </a:xfrm>
          <a:prstGeom prst="rect">
            <a:avLst/>
          </a:prstGeom>
          <a:effectLst>
            <a:softEdge rad="63500"/>
          </a:effectLst>
        </p:spPr>
      </p:pic>
      <p:sp>
        <p:nvSpPr>
          <p:cNvPr id="220164" name="Rectangle 4"/>
          <p:cNvSpPr>
            <a:spLocks noChangeArrowheads="1"/>
          </p:cNvSpPr>
          <p:nvPr/>
        </p:nvSpPr>
        <p:spPr bwMode="auto">
          <a:xfrm>
            <a:off x="518614" y="1132519"/>
            <a:ext cx="2952328"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C00000"/>
                </a:solidFill>
                <a:effectLst>
                  <a:outerShdw blurRad="38100" dist="38100" dir="2700000" algn="tl">
                    <a:srgbClr val="000000"/>
                  </a:outerShdw>
                </a:effectLst>
                <a:latin typeface="Tekton Pro Ext" panose="020F0605020208020904" pitchFamily="34" charset="0"/>
              </a:rPr>
              <a:t>Y en eso entró Jesús,  se puso en medio y les dijo:  </a:t>
            </a:r>
          </a:p>
        </p:txBody>
      </p:sp>
      <p:sp>
        <p:nvSpPr>
          <p:cNvPr id="6" name="Rectangle 4"/>
          <p:cNvSpPr>
            <a:spLocks noChangeArrowheads="1"/>
          </p:cNvSpPr>
          <p:nvPr/>
        </p:nvSpPr>
        <p:spPr bwMode="auto">
          <a:xfrm>
            <a:off x="6016498" y="1809626"/>
            <a:ext cx="2666701" cy="120032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600" b="1" dirty="0">
                <a:solidFill>
                  <a:srgbClr val="C00000"/>
                </a:solidFill>
                <a:effectLst>
                  <a:outerShdw blurRad="38100" dist="38100" dir="2700000" algn="tl">
                    <a:srgbClr val="000000"/>
                  </a:outerShdw>
                </a:effectLst>
                <a:latin typeface="Tekton Pro Ext" panose="020F0605020208020904" pitchFamily="34" charset="0"/>
              </a:rPr>
              <a:t>– «</a:t>
            </a:r>
            <a:r>
              <a:rPr lang="es-ES" sz="3600" b="1" i="1" dirty="0">
                <a:solidFill>
                  <a:srgbClr val="C00000"/>
                </a:solidFill>
                <a:effectLst>
                  <a:outerShdw blurRad="38100" dist="38100" dir="2700000" algn="tl">
                    <a:srgbClr val="000000"/>
                  </a:outerShdw>
                </a:effectLst>
                <a:latin typeface="Tekton Pro Ext" panose="020F0605020208020904" pitchFamily="34" charset="0"/>
              </a:rPr>
              <a:t>Paz a ustedes».</a:t>
            </a:r>
            <a:r>
              <a:rPr lang="es-ES" sz="3600" b="1" dirty="0">
                <a:solidFill>
                  <a:srgbClr val="C00000"/>
                </a:solidFill>
                <a:effectLst>
                  <a:outerShdw blurRad="38100" dist="38100" dir="2700000" algn="tl">
                    <a:srgbClr val="000000"/>
                  </a:outerShdw>
                </a:effectLst>
                <a:latin typeface="Tekton Pro Ext" panose="020F0605020208020904" pitchFamily="34" charset="0"/>
              </a:rPr>
              <a:t> </a:t>
            </a:r>
          </a:p>
        </p:txBody>
      </p:sp>
    </p:spTree>
    <p:extLst>
      <p:ext uri="{BB962C8B-B14F-4D97-AF65-F5344CB8AC3E}">
        <p14:creationId xmlns:p14="http://schemas.microsoft.com/office/powerpoint/2010/main" val="406033691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220164"/>
                                        </p:tgtEl>
                                        <p:attrNameLst>
                                          <p:attrName>style.visibility</p:attrName>
                                        </p:attrNameLst>
                                      </p:cBhvr>
                                      <p:to>
                                        <p:strVal val="visible"/>
                                      </p:to>
                                    </p:set>
                                    <p:anim calcmode="lin" valueType="num">
                                      <p:cBhvr>
                                        <p:cTn id="7" dur="250" fill="hold"/>
                                        <p:tgtEl>
                                          <p:spTgt spid="220164"/>
                                        </p:tgtEl>
                                        <p:attrNameLst>
                                          <p:attrName>ppt_w</p:attrName>
                                        </p:attrNameLst>
                                      </p:cBhvr>
                                      <p:tavLst>
                                        <p:tav tm="0">
                                          <p:val>
                                            <p:fltVal val="0"/>
                                          </p:val>
                                        </p:tav>
                                        <p:tav tm="100000">
                                          <p:val>
                                            <p:strVal val="#ppt_w"/>
                                          </p:val>
                                        </p:tav>
                                      </p:tavLst>
                                    </p:anim>
                                    <p:anim calcmode="lin" valueType="num">
                                      <p:cBhvr>
                                        <p:cTn id="8" dur="250" fill="hold"/>
                                        <p:tgtEl>
                                          <p:spTgt spid="220164"/>
                                        </p:tgtEl>
                                        <p:attrNameLst>
                                          <p:attrName>ppt_h</p:attrName>
                                        </p:attrNameLst>
                                      </p:cBhvr>
                                      <p:tavLst>
                                        <p:tav tm="0">
                                          <p:val>
                                            <p:fltVal val="0"/>
                                          </p:val>
                                        </p:tav>
                                        <p:tav tm="100000">
                                          <p:val>
                                            <p:strVal val="#ppt_h"/>
                                          </p:val>
                                        </p:tav>
                                      </p:tavLst>
                                    </p:anim>
                                    <p:anim calcmode="lin" valueType="num">
                                      <p:cBhvr>
                                        <p:cTn id="9" dur="250" fill="hold"/>
                                        <p:tgtEl>
                                          <p:spTgt spid="220164"/>
                                        </p:tgtEl>
                                        <p:attrNameLst>
                                          <p:attrName>ppt_x</p:attrName>
                                        </p:attrNameLst>
                                      </p:cBhvr>
                                      <p:tavLst>
                                        <p:tav tm="0">
                                          <p:val>
                                            <p:fltVal val="0.5"/>
                                          </p:val>
                                        </p:tav>
                                        <p:tav tm="100000">
                                          <p:val>
                                            <p:strVal val="#ppt_x"/>
                                          </p:val>
                                        </p:tav>
                                      </p:tavLst>
                                    </p:anim>
                                    <p:anim calcmode="lin" valueType="num">
                                      <p:cBhvr>
                                        <p:cTn id="10" dur="250" fill="hold"/>
                                        <p:tgtEl>
                                          <p:spTgt spid="220164"/>
                                        </p:tgtEl>
                                        <p:attrNameLst>
                                          <p:attrName>ppt_y</p:attrName>
                                        </p:attrNameLst>
                                      </p:cBhvr>
                                      <p:tavLst>
                                        <p:tav tm="0">
                                          <p:val>
                                            <p:fltVal val="0.5"/>
                                          </p:val>
                                        </p:tav>
                                        <p:tav tm="100000">
                                          <p:val>
                                            <p:strVal val="#ppt_y"/>
                                          </p:val>
                                        </p:tav>
                                      </p:tavLst>
                                    </p:anim>
                                  </p:childTnLst>
                                </p:cTn>
                              </p:par>
                            </p:childTnLst>
                          </p:cTn>
                        </p:par>
                        <p:par>
                          <p:cTn id="11" fill="hold">
                            <p:stCondLst>
                              <p:cond delay="3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 calcmode="lin" valueType="num">
                                      <p:cBhvr>
                                        <p:cTn id="16" dur="250" fill="hold"/>
                                        <p:tgtEl>
                                          <p:spTgt spid="6"/>
                                        </p:tgtEl>
                                        <p:attrNameLst>
                                          <p:attrName>ppt_x</p:attrName>
                                        </p:attrNameLst>
                                      </p:cBhvr>
                                      <p:tavLst>
                                        <p:tav tm="0">
                                          <p:val>
                                            <p:fltVal val="0.5"/>
                                          </p:val>
                                        </p:tav>
                                        <p:tav tm="100000">
                                          <p:val>
                                            <p:strVal val="#ppt_x"/>
                                          </p:val>
                                        </p:tav>
                                      </p:tavLst>
                                    </p:anim>
                                    <p:anim calcmode="lin" valueType="num">
                                      <p:cBhvr>
                                        <p:cTn id="17"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Diseño predeterminado">
      <a:majorFont>
        <a:latin typeface="Times New Roman"/>
        <a:ea typeface=""/>
        <a:cs typeface="Times New Roman"/>
      </a:majorFont>
      <a:minorFont>
        <a:latin typeface="Times New Roman"/>
        <a:ea typeface=""/>
        <a:cs typeface="Times New Roma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14-amor_y_espinas-(menudospeques.net)">
  <a:themeElements>
    <a:clrScheme name="214-amor_y_espinas-(menudospeques.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4-amor_y_espinas-(menudospeque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4-amor_y_espinas-(menudospeques.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4-amor_y_espinas-(menudospeques.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4-amor_y_espinas-(menudospeques.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4-amor_y_espinas-(menudospeques.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4-amor_y_espinas-(menudospeques.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4-amor_y_espinas-(menudospeques.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4-amor_y_espinas-(menudospeques.n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4-amor_y_espinas-(menudospeques.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4-amor_y_espinas-(menudospeques.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4-amor_y_espinas-(menudospeques.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4-amor_y_espinas-(menudospeques.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4-amor_y_espinas-(menudospeques.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99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677</TotalTime>
  <Words>1510</Words>
  <Application>Microsoft Office PowerPoint</Application>
  <PresentationFormat>Presentación en pantalla (4:3)</PresentationFormat>
  <Paragraphs>116</Paragraphs>
  <Slides>36</Slides>
  <Notes>5</Notes>
  <HiddenSlides>0</HiddenSlides>
  <MMClips>1</MMClips>
  <ScaleCrop>false</ScaleCrop>
  <HeadingPairs>
    <vt:vector size="6" baseType="variant">
      <vt:variant>
        <vt:lpstr>Fuentes usadas</vt:lpstr>
      </vt:variant>
      <vt:variant>
        <vt:i4>26</vt:i4>
      </vt:variant>
      <vt:variant>
        <vt:lpstr>Tema</vt:lpstr>
      </vt:variant>
      <vt:variant>
        <vt:i4>11</vt:i4>
      </vt:variant>
      <vt:variant>
        <vt:lpstr>Títulos de diapositiva</vt:lpstr>
      </vt:variant>
      <vt:variant>
        <vt:i4>36</vt:i4>
      </vt:variant>
    </vt:vector>
  </HeadingPairs>
  <TitlesOfParts>
    <vt:vector size="73" baseType="lpstr">
      <vt:lpstr>Adobe Fan Heiti Std B</vt:lpstr>
      <vt:lpstr>Adobe Heiti Std R</vt:lpstr>
      <vt:lpstr>Arial Unicode MS</vt:lpstr>
      <vt:lpstr>Algerian</vt:lpstr>
      <vt:lpstr>AR CENA</vt:lpstr>
      <vt:lpstr>Arial</vt:lpstr>
      <vt:lpstr>Arial Narrow</vt:lpstr>
      <vt:lpstr>Arial Rounded MT Bold</vt:lpstr>
      <vt:lpstr>Berlin Sans FB</vt:lpstr>
      <vt:lpstr>Berlin Sans FB Demi</vt:lpstr>
      <vt:lpstr>Britannic Bold</vt:lpstr>
      <vt:lpstr>Calibri</vt:lpstr>
      <vt:lpstr>Calibri Light</vt:lpstr>
      <vt:lpstr>Candara</vt:lpstr>
      <vt:lpstr>Century Gothic</vt:lpstr>
      <vt:lpstr>Clarendon BT</vt:lpstr>
      <vt:lpstr>Comic Sans MS</vt:lpstr>
      <vt:lpstr>Cooper Black</vt:lpstr>
      <vt:lpstr>Poor Richard</vt:lpstr>
      <vt:lpstr>Segoe UI</vt:lpstr>
      <vt:lpstr>Snap ITC</vt:lpstr>
      <vt:lpstr>Tekton Pro</vt:lpstr>
      <vt:lpstr>Tekton Pro Ext</vt:lpstr>
      <vt:lpstr>Times</vt:lpstr>
      <vt:lpstr>Times New Roman</vt:lpstr>
      <vt:lpstr>Wingdings</vt:lpstr>
      <vt:lpstr>Tema de Office</vt:lpstr>
      <vt:lpstr>Diseño predeterminado</vt:lpstr>
      <vt:lpstr>1_En blanco</vt:lpstr>
      <vt:lpstr>vees</vt:lpstr>
      <vt:lpstr>3_Diseño predeterminado</vt:lpstr>
      <vt:lpstr>5_Diseño predeterminado</vt:lpstr>
      <vt:lpstr>214-amor_y_espinas-(menudospeques.net)</vt:lpstr>
      <vt:lpstr>Default Design</vt:lpstr>
      <vt:lpstr>En blanco</vt:lpstr>
      <vt:lpstr>Struttura predefinita</vt:lpstr>
      <vt:lpstr>11_Diseño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Motivación: Sin el Espíritu Santo, la oración sería un diálogo imposible. Él es quien gime en nosotros para que podamos rezar como nos conviene, Movidos por él nos ponemos una vez más ante el Padre para que nunca nos falte su ayuda y fortaleza.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75</cp:revision>
  <dcterms:created xsi:type="dcterms:W3CDTF">2019-06-02T14:33:08Z</dcterms:created>
  <dcterms:modified xsi:type="dcterms:W3CDTF">2019-06-03T21:11:21Z</dcterms:modified>
</cp:coreProperties>
</file>