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Lst>
  <p:notesMasterIdLst>
    <p:notesMasterId r:id="rId43"/>
  </p:notesMasterIdLst>
  <p:sldIdLst>
    <p:sldId id="294"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0C8F9-CAB2-4688-BA72-8F1BC340FFEF}" type="datetimeFigureOut">
              <a:rPr lang="es-PE" smtClean="0"/>
              <a:t>17/06/2019</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03F0F-3554-4EF9-A357-09E02EA3C6BF}" type="slidenum">
              <a:rPr lang="es-PE" smtClean="0"/>
              <a:t>‹Nº›</a:t>
            </a:fld>
            <a:endParaRPr lang="es-PE"/>
          </a:p>
        </p:txBody>
      </p:sp>
    </p:spTree>
    <p:extLst>
      <p:ext uri="{BB962C8B-B14F-4D97-AF65-F5344CB8AC3E}">
        <p14:creationId xmlns:p14="http://schemas.microsoft.com/office/powerpoint/2010/main" val="1930147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9C31489B-52F5-46A2-8798-183DA189246F}" type="slidenum">
              <a:rPr lang="es-PE" smtClean="0">
                <a:solidFill>
                  <a:prstClr val="black"/>
                </a:solidFill>
              </a:rPr>
              <a:pPr/>
              <a:t>6</a:t>
            </a:fld>
            <a:endParaRPr lang="es-PE" dirty="0">
              <a:solidFill>
                <a:prstClr val="black"/>
              </a:solidFill>
            </a:endParaRPr>
          </a:p>
        </p:txBody>
      </p:sp>
    </p:spTree>
    <p:extLst>
      <p:ext uri="{BB962C8B-B14F-4D97-AF65-F5344CB8AC3E}">
        <p14:creationId xmlns:p14="http://schemas.microsoft.com/office/powerpoint/2010/main" val="2900746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9C31489B-52F5-46A2-8798-183DA189246F}" type="slidenum">
              <a:rPr lang="es-PE" smtClean="0">
                <a:solidFill>
                  <a:prstClr val="black"/>
                </a:solidFill>
              </a:rPr>
              <a:pPr/>
              <a:t>10</a:t>
            </a:fld>
            <a:endParaRPr lang="es-PE" dirty="0">
              <a:solidFill>
                <a:prstClr val="black"/>
              </a:solidFill>
            </a:endParaRPr>
          </a:p>
        </p:txBody>
      </p:sp>
    </p:spTree>
    <p:extLst>
      <p:ext uri="{BB962C8B-B14F-4D97-AF65-F5344CB8AC3E}">
        <p14:creationId xmlns:p14="http://schemas.microsoft.com/office/powerpoint/2010/main" val="10747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18DEC-C4DB-4652-A7C4-68DF8A838DE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61011919"/>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F549B7-379D-4630-8E0B-12840576986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34029130"/>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D68D00-D066-429B-9A2F-C73B7437F60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12129533"/>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49DF69-AF35-4BE8-B2A7-B1D923F1E04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672174006"/>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F4219D-A456-4BE1-8806-5040409697B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53399459"/>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D6C1CE-5089-4638-837A-F40C7335632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540821054"/>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183340-65F9-4717-8F64-52FB5EF2365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720242197"/>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35ABA8B-9178-4B12-A5DA-A571E94F0E6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257701496"/>
      </p:ext>
    </p:extLst>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08A89B4-708C-4436-B0FA-C39DC4CCFB4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138745432"/>
      </p:ext>
    </p:extLst>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D30DDF-DFA4-4B25-900F-48F47CAA17F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598926421"/>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0BE55F-F672-4530-9300-BF356B84921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620271778"/>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C542E6-8DED-4CAE-A13F-1D19EEE0425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64196237"/>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F0B85A-1686-4C1F-B9F6-0CD2305AA30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087687789"/>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A8B9DE-1F00-4D90-9B31-D1A14766549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080675700"/>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AF134F-7683-488C-8958-FBC8E1A95D0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186667973"/>
      </p:ext>
    </p:extLst>
  </p:cSld>
  <p:clrMapOvr>
    <a:masterClrMapping/>
  </p:clrMapOvr>
  <p:transition spd="slow">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5C3D98-DCA7-48DB-9F00-32A9C22E2A6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2061707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4AD8F2-9023-4E4F-B5D1-8BBBD764FAB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10162618"/>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22C25-E7CD-4B26-89EB-4F5FA198CAB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22602320"/>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26F56F-BBB5-4929-B3F7-6CD746C27F5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13004986"/>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A1CBE2B-CAB2-4D24-B89C-14603A0B1B6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17837646"/>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E5B8F8-277B-4725-953A-45D2835399D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40417231"/>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DAC1F81-9E7F-4DC4-A58C-74E06360F15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8057687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5B5816-A5C9-483A-9457-B1F551A5DAD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07152645"/>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F9B108-4955-4322-B875-F797DBEFC92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55293175"/>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AA8F95-B4EE-445F-ADE1-9838F843CF4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53326139"/>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B88AB5-90C0-4EE1-9E4F-6ADF24BF416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60005785"/>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38CF02-7342-4F8C-B4A0-BCA7F9D9243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55941628"/>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BF65814-CF06-4577-9F8B-9FE5AB67E9B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256717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80CBB28-0031-4FAA-9E0E-1E2C6AAAD53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33837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C464863-9944-4B6F-A4DA-57F2DA27E7B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68326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7F22750-ABF6-4A32-92EF-E8EBF7FCF66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55915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D194B3E0-FCE2-4EAD-AB51-67EA5377EDC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64146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D4C7D13F-90A1-41AB-9B1A-B4E267425C9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0703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4B6C0E-2E42-4F02-B1E4-E6255BDD67D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76366028"/>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C0493F77-2732-4382-9916-C6DE8F36429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63831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CD22574-67BC-480E-A879-10952A5FD0F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770743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C2B717F-00DD-4FFB-BE22-BA11C088DE1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288713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EA013F0-4997-4855-B1A3-500D573B7A1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42987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BCDCBCF-234F-44DF-878B-41C000B09D9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07441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1B8DD59A-21DA-407F-AE40-C40BCC473DB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735555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C1414B23-8EF6-4093-A453-BF639462B969}"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9420471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9CFCDD7C-9E95-4125-A0AC-11BD1A4AF9D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8188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9530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8969F41-D460-42B1-85B7-F68D3197C24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74293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457696E0-C3E4-41D4-98AB-983930D0A2E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58199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B4F134A-EC65-48F4-95B8-A167A059C37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6857432"/>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8759F0BA-58DA-449C-9230-862F4203DA99}"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5934445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AD744C41-6D48-4D3F-9875-727C252C309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657834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CBA13EE-FDFB-4E25-84CE-99F834FAD46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40264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BE4225C1-11AC-4378-ABF5-CA1E8CBD5EDD}"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4856164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CE6CE0AB-212A-4BF2-9CFB-7DD9F0E5B4C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9017624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10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77ECE54A-7C7D-4E18-BCC3-0AFCCEA6082C}"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206065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A0705AD-5DC1-4D0D-B022-72F765FF034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2730292"/>
      </p:ext>
    </p:extLst>
  </p:cSld>
  <p:clrMapOvr>
    <a:masterClrMapping/>
  </p:clrMapOvr>
  <p:transition spd="slow">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694F813-4ECF-4C5A-B690-F69962CA23A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674649378"/>
      </p:ext>
    </p:extLst>
  </p:cSld>
  <p:clrMapOvr>
    <a:masterClrMapping/>
  </p:clrMapOvr>
  <p:transition spd="slow">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3D2D3BE-C5A6-450A-9DF4-0B5FDE7B72F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027035261"/>
      </p:ext>
    </p:extLst>
  </p:cSld>
  <p:clrMapOvr>
    <a:masterClrMapping/>
  </p:clrMapOvr>
  <p:transition spd="slow">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539253F-69EE-49D7-92AC-59D41650DE5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472157086"/>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EAE203F-53A9-4F8D-AA84-E5ECFBC29B9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63313234"/>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A70CAB81-BB85-4843-AA8D-8783AEC2A8C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284401901"/>
      </p:ext>
    </p:extLst>
  </p:cSld>
  <p:clrMapOvr>
    <a:masterClrMapping/>
  </p:clrMapOvr>
  <p:transition spd="slow">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652E7446-2B61-4F87-AC82-92E7853D744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627715853"/>
      </p:ext>
    </p:extLst>
  </p:cSld>
  <p:clrMapOvr>
    <a:masterClrMapping/>
  </p:clrMapOvr>
  <p:transition spd="slow">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6D74FBF9-459B-43B1-B8B6-AA15CDCE80F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606489647"/>
      </p:ext>
    </p:extLst>
  </p:cSld>
  <p:clrMapOvr>
    <a:masterClrMapping/>
  </p:clrMapOvr>
  <p:transition spd="slow">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8C9F1C3-2E6E-4BC7-A009-53029857CA3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52142609"/>
      </p:ext>
    </p:extLst>
  </p:cSld>
  <p:clrMapOvr>
    <a:masterClrMapping/>
  </p:clrMapOvr>
  <p:transition spd="slow">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81800FC-12E4-4A58-B05B-5B61568DA40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513674328"/>
      </p:ext>
    </p:extLst>
  </p:cSld>
  <p:clrMapOvr>
    <a:masterClrMapping/>
  </p:clrMapOvr>
  <p:transition spd="slow">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2A199D2-3261-44C6-BB7B-B448547EE20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29683529"/>
      </p:ext>
    </p:extLst>
  </p:cSld>
  <p:clrMapOvr>
    <a:masterClrMapping/>
  </p:clrMapOvr>
  <p:transition spd="slow">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54800E4-6DC6-44CD-B043-D199E772716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106009635"/>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28DCE-FD53-4B56-95C7-A1D02B31FCF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6434425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3A4DE7-C908-410F-B3D6-C867C24DB75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69325733"/>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757400-AAC0-45B4-AEC5-7E425C04F91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33939858"/>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3804DE2B-C73E-496A-AC23-FC0AE968D900}"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496852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ca-E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ca-E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6B16F66-0421-4F01-9E1B-3B49F102E0D0}" type="slidenum">
              <a:rPr lang="ca-ES">
                <a:solidFill>
                  <a:srgbClr val="000000"/>
                </a:solidFill>
                <a:latin typeface="Times New Roman" pitchFamily="18" charset="0"/>
                <a:cs typeface="Times New Roman" pitchFamily="18" charset="0"/>
              </a:rPr>
              <a:pPr fontAlgn="base">
                <a:spcBef>
                  <a:spcPct val="0"/>
                </a:spcBef>
                <a:spcAft>
                  <a:spcPct val="0"/>
                </a:spcAft>
                <a:defRPr/>
              </a:pPr>
              <a:t>‹Nº›</a:t>
            </a:fld>
            <a:endParaRPr lang="ca-E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425139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Times New Roman" pitchFamily="18" charset="0"/>
              </a:defRPr>
            </a:lvl1pPr>
          </a:lstStyle>
          <a:p>
            <a:pPr fontAlgn="base">
              <a:spcBef>
                <a:spcPct val="0"/>
              </a:spcBef>
              <a:spcAft>
                <a:spcPct val="0"/>
              </a:spcAft>
              <a:defRPr/>
            </a:pPr>
            <a:endParaRPr lang="es-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Times New Roman" pitchFamily="18" charset="0"/>
              </a:defRPr>
            </a:lvl1pPr>
          </a:lstStyle>
          <a:p>
            <a:pPr fontAlgn="base">
              <a:spcBef>
                <a:spcPct val="0"/>
              </a:spcBef>
              <a:spcAft>
                <a:spcPct val="0"/>
              </a:spcAft>
              <a:defRPr/>
            </a:pPr>
            <a:endParaRPr lang="es-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Times New Roman" pitchFamily="18" charset="0"/>
              </a:defRPr>
            </a:lvl1pPr>
          </a:lstStyle>
          <a:p>
            <a:pPr fontAlgn="base">
              <a:spcBef>
                <a:spcPct val="0"/>
              </a:spcBef>
              <a:spcAft>
                <a:spcPct val="0"/>
              </a:spcAft>
              <a:defRPr/>
            </a:pPr>
            <a:fld id="{9EA601ED-730F-40E9-AEB1-ADC78C2E0344}" type="slidenum">
              <a:rPr lang="es-ES">
                <a:solidFill>
                  <a:srgbClr val="000000"/>
                </a:solidFill>
                <a:cs typeface="Times New Roman" pitchFamily="18" charset="0"/>
              </a:rPr>
              <a:pPr fontAlgn="base">
                <a:spcBef>
                  <a:spcPct val="0"/>
                </a:spcBef>
                <a:spcAft>
                  <a:spcPct val="0"/>
                </a:spcAft>
                <a:defRPr/>
              </a:pPr>
              <a:t>‹Nº›</a:t>
            </a:fld>
            <a:endParaRPr lang="es-ES">
              <a:solidFill>
                <a:srgbClr val="000000"/>
              </a:solidFill>
              <a:cs typeface="Times New Roman" pitchFamily="18" charset="0"/>
            </a:endParaRPr>
          </a:p>
        </p:txBody>
      </p:sp>
    </p:spTree>
    <p:extLst>
      <p:ext uri="{BB962C8B-B14F-4D97-AF65-F5344CB8AC3E}">
        <p14:creationId xmlns:p14="http://schemas.microsoft.com/office/powerpoint/2010/main" val="17677404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0BE9970-310A-423B-BD3F-8BB7B2F0A5B0}" type="slidenum">
              <a:rPr lang="es-ES">
                <a:solidFill>
                  <a:srgbClr val="000000"/>
                </a:solidFill>
                <a:cs typeface="Times New Roman" pitchFamily="18" charset="0"/>
              </a:rPr>
              <a:pPr fontAlgn="base">
                <a:spcBef>
                  <a:spcPct val="0"/>
                </a:spcBef>
                <a:spcAft>
                  <a:spcPct val="0"/>
                </a:spcAft>
              </a:pPr>
              <a:t>‹Nº›</a:t>
            </a:fld>
            <a:endParaRPr lang="es-ES">
              <a:solidFill>
                <a:srgbClr val="000000"/>
              </a:solidFill>
              <a:cs typeface="Times New Roman" pitchFamily="18" charset="0"/>
            </a:endParaRPr>
          </a:p>
        </p:txBody>
      </p:sp>
    </p:spTree>
    <p:extLst>
      <p:ext uri="{BB962C8B-B14F-4D97-AF65-F5344CB8AC3E}">
        <p14:creationId xmlns:p14="http://schemas.microsoft.com/office/powerpoint/2010/main" val="34323311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066800" y="1600200"/>
            <a:ext cx="7620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228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8197" name="Rectangle 5"/>
          <p:cNvSpPr>
            <a:spLocks noGrp="1" noChangeArrowheads="1"/>
          </p:cNvSpPr>
          <p:nvPr>
            <p:ph type="ftr" sz="quarter" idx="3"/>
          </p:nvPr>
        </p:nvSpPr>
        <p:spPr bwMode="auto">
          <a:xfrm>
            <a:off x="2743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8198" name="Rectangle 6"/>
          <p:cNvSpPr>
            <a:spLocks noGrp="1" noChangeArrowheads="1"/>
          </p:cNvSpPr>
          <p:nvPr>
            <p:ph type="sldNum" sz="quarter" idx="4"/>
          </p:nvPr>
        </p:nvSpPr>
        <p:spPr bwMode="auto">
          <a:xfrm>
            <a:off x="60198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29F2293-7A33-4133-8B78-1264F6A7C8E3}" type="slidenum">
              <a:rPr lang="en-US">
                <a:solidFill>
                  <a:srgbClr val="FFFFFF"/>
                </a:solidFill>
                <a:latin typeface="Times New Roman" pitchFamily="18" charset="0"/>
                <a:cs typeface="Times New Roman" pitchFamily="18" charset="0"/>
              </a:rPr>
              <a:pPr fontAlgn="base">
                <a:spcBef>
                  <a:spcPct val="0"/>
                </a:spcBef>
                <a:spcAft>
                  <a:spcPct val="0"/>
                </a:spcAft>
              </a:pPr>
              <a:t>‹Nº›</a:t>
            </a:fld>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935213726"/>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06E7172-66B0-4AF8-8C67-DC9F81B4B4A6}" type="slidenum">
              <a:rPr lang="en-US">
                <a:solidFill>
                  <a:srgbClr val="000000"/>
                </a:solidFill>
                <a:latin typeface="Times New Roman" pitchFamily="18" charset="0"/>
                <a:cs typeface="Times New Roman" pitchFamily="18" charset="0"/>
              </a:rPr>
              <a:pPr fontAlgn="base">
                <a:spcBef>
                  <a:spcPct val="0"/>
                </a:spcBef>
                <a:spcAft>
                  <a:spcPct val="0"/>
                </a:spcAft>
              </a:pPr>
              <a:t>‹Nº›</a:t>
            </a:fld>
            <a:endParaRPr lang="en-U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654984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split orient="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15154"/>
            <a:ext cx="8064896" cy="5795493"/>
          </a:xfrm>
          <a:prstGeom prst="rect">
            <a:avLst/>
          </a:prstGeom>
          <a:scene3d>
            <a:camera prst="orthographicFront"/>
            <a:lightRig rig="threePt" dir="t"/>
          </a:scene3d>
          <a:sp3d>
            <a:bevelT prst="convex"/>
          </a:sp3d>
        </p:spPr>
      </p:pic>
      <p:sp>
        <p:nvSpPr>
          <p:cNvPr id="6" name="Rectángulo 5"/>
          <p:cNvSpPr/>
          <p:nvPr/>
        </p:nvSpPr>
        <p:spPr>
          <a:xfrm>
            <a:off x="935450" y="5902388"/>
            <a:ext cx="747319" cy="276999"/>
          </a:xfrm>
          <a:prstGeom prst="rect">
            <a:avLst/>
          </a:prstGeom>
        </p:spPr>
        <p:txBody>
          <a:bodyPr wrap="none">
            <a:spAutoFit/>
          </a:bodyPr>
          <a:lstStyle/>
          <a:p>
            <a:pPr algn="ctr" fontAlgn="base">
              <a:spcBef>
                <a:spcPct val="0"/>
              </a:spcBef>
              <a:spcAft>
                <a:spcPct val="0"/>
              </a:spcAft>
            </a:pPr>
            <a:r>
              <a:rPr lang="es-ES" sz="600" i="1" dirty="0">
                <a:solidFill>
                  <a:schemeClr val="tx2">
                    <a:lumMod val="95000"/>
                    <a:lumOff val="5000"/>
                  </a:schemeClr>
                </a:solidFill>
                <a:effectLst>
                  <a:outerShdw blurRad="38100" dist="38100" dir="2700000" algn="tl">
                    <a:srgbClr val="000000">
                      <a:alpha val="43137"/>
                    </a:srgbClr>
                  </a:outerShdw>
                </a:effectLst>
                <a:latin typeface="Arial" panose="020B0604020202020204" pitchFamily="34" charset="0"/>
              </a:rPr>
              <a:t>Imagen portada:</a:t>
            </a:r>
          </a:p>
          <a:p>
            <a:pPr algn="ctr" fontAlgn="base">
              <a:spcBef>
                <a:spcPct val="0"/>
              </a:spcBef>
              <a:spcAft>
                <a:spcPct val="0"/>
              </a:spcAft>
            </a:pPr>
            <a:r>
              <a:rPr lang="es-ES" sz="600" i="1" dirty="0">
                <a:solidFill>
                  <a:schemeClr val="tx2">
                    <a:lumMod val="95000"/>
                    <a:lumOff val="5000"/>
                  </a:schemeClr>
                </a:solidFill>
                <a:effectLst>
                  <a:outerShdw blurRad="38100" dist="38100" dir="2700000" algn="tl">
                    <a:srgbClr val="000000">
                      <a:alpha val="43137"/>
                    </a:srgbClr>
                  </a:outerShdw>
                </a:effectLst>
                <a:latin typeface="Arial" panose="020B0604020202020204" pitchFamily="34" charset="0"/>
              </a:rPr>
              <a:t> P. Érick Félix</a:t>
            </a:r>
            <a:endParaRPr lang="es-PE" sz="600" dirty="0">
              <a:solidFill>
                <a:schemeClr val="tx2">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860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prelude_vangelis232.wav"/>
          </p:stSnd>
        </p:sndAc>
      </p:transition>
    </mc:Choice>
    <mc:Fallback xmlns="">
      <p:transition spd="slow">
        <p:fade/>
        <p:sndAc>
          <p:stSnd loop="1">
            <p:snd r:embed="rId4" name="prelude_vangelis232.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68" y="514350"/>
            <a:ext cx="8132064" cy="5829300"/>
          </a:xfrm>
          <a:prstGeom prst="rect">
            <a:avLst/>
          </a:prstGeom>
        </p:spPr>
      </p:pic>
      <p:sp>
        <p:nvSpPr>
          <p:cNvPr id="54275" name="Rectangle 3"/>
          <p:cNvSpPr>
            <a:spLocks noChangeArrowheads="1"/>
          </p:cNvSpPr>
          <p:nvPr/>
        </p:nvSpPr>
        <p:spPr bwMode="auto">
          <a:xfrm>
            <a:off x="516005" y="4941168"/>
            <a:ext cx="7920880" cy="1077218"/>
          </a:xfrm>
          <a:prstGeom prst="rect">
            <a:avLst/>
          </a:prstGeom>
          <a:noFill/>
          <a:ln w="9525">
            <a:noFill/>
            <a:miter lim="800000"/>
            <a:headEnd/>
            <a:tailEnd/>
          </a:ln>
        </p:spPr>
        <p:txBody>
          <a:bodyPr wrap="square">
            <a:spAutoFit/>
          </a:bodyPr>
          <a:lstStyle/>
          <a:p>
            <a:pPr algn="ctr" fontAlgn="base">
              <a:spcAft>
                <a:spcPct val="0"/>
              </a:spcAft>
              <a:defRPr/>
            </a:pPr>
            <a:r>
              <a:rPr lang="es-ES" sz="3200" b="1" i="1" dirty="0">
                <a:solidFill>
                  <a:srgbClr val="FFFFFF"/>
                </a:solidFill>
                <a:effectLst>
                  <a:glow rad="101600">
                    <a:srgbClr val="320000">
                      <a:alpha val="60000"/>
                    </a:srgbClr>
                  </a:glow>
                  <a:outerShdw blurRad="50800" dist="38100" dir="16200000" rotWithShape="0">
                    <a:srgbClr val="FFC000"/>
                  </a:outerShdw>
                </a:effectLst>
                <a:latin typeface="Arial Unicode MS" panose="020B0604020202020204" pitchFamily="34" charset="-128"/>
                <a:ea typeface="Arial Unicode MS" panose="020B0604020202020204" pitchFamily="34" charset="-128"/>
                <a:cs typeface="Arial Unicode MS" panose="020B0604020202020204" pitchFamily="34" charset="-128"/>
              </a:rPr>
              <a:t>Él les contestó: </a:t>
            </a:r>
          </a:p>
          <a:p>
            <a:pPr algn="ctr" fontAlgn="base">
              <a:spcAft>
                <a:spcPct val="0"/>
              </a:spcAft>
              <a:defRPr/>
            </a:pPr>
            <a:r>
              <a:rPr lang="es-ES" sz="3200" b="1" i="1" dirty="0">
                <a:solidFill>
                  <a:srgbClr val="FFFF00"/>
                </a:solidFill>
                <a:effectLst>
                  <a:glow rad="101600">
                    <a:srgbClr val="320000">
                      <a:alpha val="60000"/>
                    </a:srgbClr>
                  </a:glow>
                  <a:outerShdw blurRad="50800" dist="38100" dir="16200000" rotWithShape="0">
                    <a:srgbClr val="FFC000"/>
                  </a:outerShdw>
                </a:effectLst>
                <a:latin typeface="Arial Unicode MS" pitchFamily="34" charset="-128"/>
                <a:ea typeface="Arial Unicode MS" panose="020B0604020202020204" pitchFamily="34" charset="-128"/>
                <a:cs typeface="Arial Unicode MS" panose="020B0604020202020204" pitchFamily="34" charset="-128"/>
              </a:rPr>
              <a:t>"Denles ustedes de comer." </a:t>
            </a:r>
          </a:p>
        </p:txBody>
      </p:sp>
    </p:spTree>
    <p:extLst>
      <p:ext uri="{BB962C8B-B14F-4D97-AF65-F5344CB8AC3E}">
        <p14:creationId xmlns:p14="http://schemas.microsoft.com/office/powerpoint/2010/main" val="16562054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4275"/>
                                        </p:tgtEl>
                                        <p:attrNameLst>
                                          <p:attrName>style.visibility</p:attrName>
                                        </p:attrNameLst>
                                      </p:cBhvr>
                                      <p:to>
                                        <p:strVal val="visible"/>
                                      </p:to>
                                    </p:set>
                                    <p:anim calcmode="lin" valueType="num">
                                      <p:cBhvr>
                                        <p:cTn id="7" dur="1750" fill="hold"/>
                                        <p:tgtEl>
                                          <p:spTgt spid="54275"/>
                                        </p:tgtEl>
                                        <p:attrNameLst>
                                          <p:attrName>ppt_w</p:attrName>
                                        </p:attrNameLst>
                                      </p:cBhvr>
                                      <p:tavLst>
                                        <p:tav tm="0">
                                          <p:val>
                                            <p:fltVal val="0"/>
                                          </p:val>
                                        </p:tav>
                                        <p:tav tm="100000">
                                          <p:val>
                                            <p:strVal val="#ppt_w"/>
                                          </p:val>
                                        </p:tav>
                                      </p:tavLst>
                                    </p:anim>
                                    <p:anim calcmode="lin" valueType="num">
                                      <p:cBhvr>
                                        <p:cTn id="8" dur="1750" fill="hold"/>
                                        <p:tgtEl>
                                          <p:spTgt spid="54275"/>
                                        </p:tgtEl>
                                        <p:attrNameLst>
                                          <p:attrName>ppt_h</p:attrName>
                                        </p:attrNameLst>
                                      </p:cBhvr>
                                      <p:tavLst>
                                        <p:tav tm="0">
                                          <p:val>
                                            <p:fltVal val="0"/>
                                          </p:val>
                                        </p:tav>
                                        <p:tav tm="100000">
                                          <p:val>
                                            <p:strVal val="#ppt_h"/>
                                          </p:val>
                                        </p:tav>
                                      </p:tavLst>
                                    </p:anim>
                                    <p:anim calcmode="lin" valueType="num">
                                      <p:cBhvr>
                                        <p:cTn id="9" dur="1750" fill="hold"/>
                                        <p:tgtEl>
                                          <p:spTgt spid="54275"/>
                                        </p:tgtEl>
                                        <p:attrNameLst>
                                          <p:attrName>ppt_x</p:attrName>
                                        </p:attrNameLst>
                                      </p:cBhvr>
                                      <p:tavLst>
                                        <p:tav tm="0">
                                          <p:val>
                                            <p:fltVal val="0.5"/>
                                          </p:val>
                                        </p:tav>
                                        <p:tav tm="100000">
                                          <p:val>
                                            <p:strVal val="#ppt_x"/>
                                          </p:val>
                                        </p:tav>
                                      </p:tavLst>
                                    </p:anim>
                                    <p:anim calcmode="lin" valueType="num">
                                      <p:cBhvr>
                                        <p:cTn id="10" dur="1750" fill="hold"/>
                                        <p:tgtEl>
                                          <p:spTgt spid="5427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82087"/>
            <a:ext cx="8115051" cy="5827233"/>
          </a:xfrm>
          <a:prstGeom prst="rect">
            <a:avLst/>
          </a:prstGeom>
        </p:spPr>
      </p:pic>
      <p:sp>
        <p:nvSpPr>
          <p:cNvPr id="4" name="Rectangle 3"/>
          <p:cNvSpPr>
            <a:spLocks noChangeArrowheads="1"/>
          </p:cNvSpPr>
          <p:nvPr/>
        </p:nvSpPr>
        <p:spPr bwMode="auto">
          <a:xfrm>
            <a:off x="611560" y="408942"/>
            <a:ext cx="7811223" cy="6555641"/>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es-ES" sz="2800" b="1" dirty="0">
                <a:solidFill>
                  <a:srgbClr val="FFFFFF"/>
                </a:solidFill>
                <a:effectLst>
                  <a:glow rad="101600">
                    <a:srgbClr val="461700">
                      <a:alpha val="60000"/>
                    </a:srgbClr>
                  </a:glow>
                  <a:outerShdw blurRad="50800" dist="38100" dir="10800000" algn="r" rotWithShape="0">
                    <a:srgbClr val="FF0000"/>
                  </a:outerShdw>
                </a:effectLst>
                <a:latin typeface="Arial Unicode MS" pitchFamily="34" charset="-128"/>
                <a:cs typeface="Times New Roman" pitchFamily="18" charset="0"/>
              </a:rPr>
              <a:t>Ellos replicaron: -</a:t>
            </a:r>
            <a:r>
              <a:rPr lang="es-ES" sz="2800" i="1" dirty="0">
                <a:solidFill>
                  <a:srgbClr val="FFFFFF"/>
                </a:solidFill>
                <a:effectLst>
                  <a:glow rad="101600">
                    <a:srgbClr val="461700">
                      <a:alpha val="60000"/>
                    </a:srgbClr>
                  </a:glow>
                  <a:outerShdw blurRad="50800" dist="38100" dir="10800000" algn="r" rotWithShape="0">
                    <a:srgbClr val="FF0000"/>
                  </a:outerShdw>
                </a:effectLst>
                <a:latin typeface="Arial Unicode MS" pitchFamily="34" charset="-128"/>
                <a:cs typeface="Times New Roman" pitchFamily="18" charset="0"/>
              </a:rPr>
              <a:t>No tenemos más que cinco panes y dos peces; </a:t>
            </a:r>
            <a:r>
              <a:rPr lang="es-ES" sz="2800" i="1" dirty="0">
                <a:solidFill>
                  <a:srgbClr val="FFFFFF"/>
                </a:solidFill>
                <a:effectLst>
                  <a:glow rad="101600">
                    <a:srgbClr val="461700">
                      <a:alpha val="60000"/>
                    </a:srgbClr>
                  </a:glow>
                  <a:outerShdw blurRad="50800" dist="38100" dir="10800000" algn="r" rotWithShape="0">
                    <a:srgbClr val="C00000"/>
                  </a:outerShdw>
                </a:effectLst>
                <a:latin typeface="Arial Unicode MS" pitchFamily="34" charset="-128"/>
                <a:cs typeface="Times New Roman" pitchFamily="18" charset="0"/>
              </a:rPr>
              <a:t>a no ser que vayamos a comprar de comer para toda esta gente. </a:t>
            </a:r>
          </a:p>
          <a:p>
            <a:pPr algn="ctr" fontAlgn="base">
              <a:spcBef>
                <a:spcPct val="50000"/>
              </a:spcBef>
              <a:spcAft>
                <a:spcPct val="0"/>
              </a:spcAft>
              <a:defRPr/>
            </a:pPr>
            <a:endParaRPr lang="es-ES" sz="2800" i="1" dirty="0">
              <a:solidFill>
                <a:srgbClr val="FFFFFF"/>
              </a:solidFill>
              <a:effectLst>
                <a:glow rad="101600">
                  <a:srgbClr val="461700">
                    <a:alpha val="60000"/>
                  </a:srgbClr>
                </a:glow>
                <a:outerShdw blurRad="50800" dist="38100" dir="10800000" algn="r" rotWithShape="0">
                  <a:srgbClr val="C00000"/>
                </a:outerShdw>
              </a:effectLst>
              <a:latin typeface="Arial Unicode MS" pitchFamily="34" charset="-128"/>
              <a:cs typeface="Times New Roman" pitchFamily="18" charset="0"/>
            </a:endParaRPr>
          </a:p>
          <a:p>
            <a:pPr algn="ctr" fontAlgn="base">
              <a:spcBef>
                <a:spcPct val="50000"/>
              </a:spcBef>
              <a:spcAft>
                <a:spcPct val="0"/>
              </a:spcAft>
              <a:defRPr/>
            </a:pPr>
            <a:endParaRPr lang="es-ES" sz="2800" i="1" dirty="0">
              <a:solidFill>
                <a:srgbClr val="FFFFFF"/>
              </a:solidFill>
              <a:effectLst>
                <a:glow rad="101600">
                  <a:srgbClr val="461700">
                    <a:alpha val="60000"/>
                  </a:srgbClr>
                </a:glow>
                <a:outerShdw blurRad="50800" dist="38100" dir="10800000" algn="r" rotWithShape="0">
                  <a:srgbClr val="C00000"/>
                </a:outerShdw>
              </a:effectLst>
              <a:latin typeface="Arial Unicode MS" pitchFamily="34" charset="-128"/>
              <a:cs typeface="Times New Roman" pitchFamily="18" charset="0"/>
            </a:endParaRPr>
          </a:p>
          <a:p>
            <a:pPr algn="ctr" fontAlgn="base">
              <a:spcBef>
                <a:spcPct val="50000"/>
              </a:spcBef>
              <a:spcAft>
                <a:spcPct val="0"/>
              </a:spcAft>
              <a:defRPr/>
            </a:pPr>
            <a:endParaRPr lang="es-ES" sz="2800" i="1" dirty="0">
              <a:solidFill>
                <a:srgbClr val="FFFFFF"/>
              </a:solidFill>
              <a:effectLst>
                <a:glow rad="101600">
                  <a:srgbClr val="461700">
                    <a:alpha val="60000"/>
                  </a:srgbClr>
                </a:glow>
                <a:outerShdw blurRad="50800" dist="38100" dir="10800000" algn="r" rotWithShape="0">
                  <a:srgbClr val="C00000"/>
                </a:outerShdw>
              </a:effectLst>
              <a:latin typeface="Arial Unicode MS" pitchFamily="34" charset="-128"/>
              <a:cs typeface="Times New Roman" pitchFamily="18" charset="0"/>
            </a:endParaRPr>
          </a:p>
          <a:p>
            <a:pPr algn="ctr" fontAlgn="base">
              <a:spcBef>
                <a:spcPct val="50000"/>
              </a:spcBef>
              <a:spcAft>
                <a:spcPct val="0"/>
              </a:spcAft>
              <a:defRPr/>
            </a:pPr>
            <a:endParaRPr lang="es-ES" sz="2800" i="1" dirty="0">
              <a:solidFill>
                <a:srgbClr val="FFFFFF"/>
              </a:solidFill>
              <a:effectLst>
                <a:glow rad="101600">
                  <a:srgbClr val="461700">
                    <a:alpha val="60000"/>
                  </a:srgbClr>
                </a:glow>
                <a:outerShdw blurRad="50800" dist="38100" dir="10800000" algn="r" rotWithShape="0">
                  <a:srgbClr val="C00000"/>
                </a:outerShdw>
              </a:effectLst>
              <a:latin typeface="Arial Unicode MS" pitchFamily="34" charset="-128"/>
              <a:cs typeface="Times New Roman" pitchFamily="18" charset="0"/>
            </a:endParaRPr>
          </a:p>
          <a:p>
            <a:pPr algn="ctr" fontAlgn="base">
              <a:spcBef>
                <a:spcPct val="50000"/>
              </a:spcBef>
              <a:spcAft>
                <a:spcPct val="0"/>
              </a:spcAft>
              <a:defRPr/>
            </a:pPr>
            <a:endParaRPr lang="es-ES" sz="2800" i="1" dirty="0">
              <a:solidFill>
                <a:srgbClr val="FFFFFF"/>
              </a:solidFill>
              <a:effectLst>
                <a:glow rad="101600">
                  <a:srgbClr val="461700">
                    <a:alpha val="60000"/>
                  </a:srgbClr>
                </a:glow>
                <a:outerShdw blurRad="50800" dist="38100" dir="10800000" algn="r" rotWithShape="0">
                  <a:srgbClr val="C00000"/>
                </a:outerShdw>
              </a:effectLst>
              <a:latin typeface="Arial Unicode MS" pitchFamily="34" charset="-128"/>
              <a:cs typeface="Times New Roman" pitchFamily="18" charset="0"/>
            </a:endParaRPr>
          </a:p>
          <a:p>
            <a:pPr algn="ctr" fontAlgn="base">
              <a:spcBef>
                <a:spcPct val="50000"/>
              </a:spcBef>
              <a:spcAft>
                <a:spcPct val="0"/>
              </a:spcAft>
              <a:defRPr/>
            </a:pPr>
            <a:endParaRPr lang="es-ES" sz="2800" i="1" dirty="0">
              <a:solidFill>
                <a:srgbClr val="FFFFFF"/>
              </a:solidFill>
              <a:effectLst>
                <a:glow rad="101600">
                  <a:srgbClr val="461700">
                    <a:alpha val="60000"/>
                  </a:srgbClr>
                </a:glow>
                <a:outerShdw blurRad="50800" dist="38100" dir="10800000" algn="r" rotWithShape="0">
                  <a:srgbClr val="C00000"/>
                </a:outerShdw>
              </a:effectLst>
              <a:latin typeface="Arial Unicode MS" pitchFamily="34" charset="-128"/>
              <a:cs typeface="Times New Roman" pitchFamily="18" charset="0"/>
            </a:endParaRPr>
          </a:p>
          <a:p>
            <a:pPr algn="ctr" fontAlgn="base">
              <a:spcBef>
                <a:spcPct val="50000"/>
              </a:spcBef>
              <a:spcAft>
                <a:spcPct val="0"/>
              </a:spcAft>
              <a:defRPr/>
            </a:pPr>
            <a:r>
              <a:rPr lang="es-PE" sz="2800" i="1" dirty="0">
                <a:solidFill>
                  <a:srgbClr val="FFFFFF"/>
                </a:solidFill>
                <a:effectLst>
                  <a:glow rad="101600">
                    <a:srgbClr val="461700">
                      <a:alpha val="60000"/>
                    </a:srgbClr>
                  </a:glow>
                  <a:outerShdw blurRad="50800" dist="38100" dir="10800000" algn="r" rotWithShape="0">
                    <a:srgbClr val="C00000"/>
                  </a:outerShdw>
                </a:effectLst>
                <a:latin typeface="Arial Unicode MS" pitchFamily="34" charset="-128"/>
                <a:cs typeface="Times New Roman" pitchFamily="18" charset="0"/>
              </a:rPr>
              <a:t>Porque eran unos cinco mil hombres. </a:t>
            </a:r>
          </a:p>
          <a:p>
            <a:pPr algn="ctr" fontAlgn="base">
              <a:spcBef>
                <a:spcPct val="50000"/>
              </a:spcBef>
              <a:spcAft>
                <a:spcPct val="0"/>
              </a:spcAft>
              <a:defRPr/>
            </a:pPr>
            <a:endParaRPr lang="es-ES" sz="2800" i="1" dirty="0">
              <a:solidFill>
                <a:srgbClr val="FFFFFF"/>
              </a:solidFill>
              <a:effectLst>
                <a:glow rad="101600">
                  <a:srgbClr val="461700">
                    <a:alpha val="60000"/>
                  </a:srgbClr>
                </a:glow>
                <a:outerShdw blurRad="50800" dist="38100" dir="10800000" algn="r" rotWithShape="0">
                  <a:srgbClr val="C00000"/>
                </a:outerShdw>
              </a:effectLst>
              <a:latin typeface="Arial Unicode MS" pitchFamily="34" charset="-128"/>
              <a:cs typeface="Times New Roman" pitchFamily="18" charset="0"/>
            </a:endParaRPr>
          </a:p>
        </p:txBody>
      </p:sp>
      <p:sp>
        <p:nvSpPr>
          <p:cNvPr id="5" name="Rectangle 3"/>
          <p:cNvSpPr>
            <a:spLocks noChangeArrowheads="1"/>
          </p:cNvSpPr>
          <p:nvPr/>
        </p:nvSpPr>
        <p:spPr bwMode="auto">
          <a:xfrm>
            <a:off x="899592" y="5157192"/>
            <a:ext cx="7643812" cy="523220"/>
          </a:xfrm>
          <a:prstGeom prst="rect">
            <a:avLst/>
          </a:prstGeom>
          <a:noFill/>
          <a:ln w="9525">
            <a:noFill/>
            <a:miter lim="800000"/>
            <a:headEnd/>
            <a:tailEnd/>
          </a:ln>
        </p:spPr>
        <p:txBody>
          <a:bodyPr>
            <a:spAutoFit/>
          </a:bodyPr>
          <a:lstStyle/>
          <a:p>
            <a:pPr algn="ctr" fontAlgn="base">
              <a:spcBef>
                <a:spcPct val="50000"/>
              </a:spcBef>
              <a:spcAft>
                <a:spcPct val="0"/>
              </a:spcAft>
              <a:defRPr/>
            </a:pPr>
            <a:endParaRPr lang="es-ES" sz="2800" b="1" dirty="0">
              <a:solidFill>
                <a:srgbClr val="FFFF00"/>
              </a:solidFill>
              <a:effectLst>
                <a:outerShdw blurRad="50800" dist="38100" dir="10800000" algn="r" rotWithShape="0">
                  <a:srgbClr val="C00000"/>
                </a:outerShdw>
              </a:effectLst>
              <a:latin typeface="Arial Unicode MS" pitchFamily="34" charset="-128"/>
              <a:cs typeface="Times New Roman" pitchFamily="18" charset="0"/>
            </a:endParaRPr>
          </a:p>
        </p:txBody>
      </p:sp>
    </p:spTree>
    <p:extLst>
      <p:ext uri="{BB962C8B-B14F-4D97-AF65-F5344CB8AC3E}">
        <p14:creationId xmlns:p14="http://schemas.microsoft.com/office/powerpoint/2010/main" val="25568444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3" presetClass="entr" presetSubtype="528"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1750" fill="hold"/>
                                        <p:tgtEl>
                                          <p:spTgt spid="4"/>
                                        </p:tgtEl>
                                        <p:attrNameLst>
                                          <p:attrName>ppt_w</p:attrName>
                                        </p:attrNameLst>
                                      </p:cBhvr>
                                      <p:tavLst>
                                        <p:tav tm="0">
                                          <p:val>
                                            <p:fltVal val="0"/>
                                          </p:val>
                                        </p:tav>
                                        <p:tav tm="100000">
                                          <p:val>
                                            <p:strVal val="#ppt_w"/>
                                          </p:val>
                                        </p:tav>
                                      </p:tavLst>
                                    </p:anim>
                                    <p:anim calcmode="lin" valueType="num">
                                      <p:cBhvr>
                                        <p:cTn id="12" dur="1750" fill="hold"/>
                                        <p:tgtEl>
                                          <p:spTgt spid="4"/>
                                        </p:tgtEl>
                                        <p:attrNameLst>
                                          <p:attrName>ppt_h</p:attrName>
                                        </p:attrNameLst>
                                      </p:cBhvr>
                                      <p:tavLst>
                                        <p:tav tm="0">
                                          <p:val>
                                            <p:fltVal val="0"/>
                                          </p:val>
                                        </p:tav>
                                        <p:tav tm="100000">
                                          <p:val>
                                            <p:strVal val="#ppt_h"/>
                                          </p:val>
                                        </p:tav>
                                      </p:tavLst>
                                    </p:anim>
                                    <p:anim calcmode="lin" valueType="num">
                                      <p:cBhvr>
                                        <p:cTn id="13" dur="1750" fill="hold"/>
                                        <p:tgtEl>
                                          <p:spTgt spid="4"/>
                                        </p:tgtEl>
                                        <p:attrNameLst>
                                          <p:attrName>ppt_x</p:attrName>
                                        </p:attrNameLst>
                                      </p:cBhvr>
                                      <p:tavLst>
                                        <p:tav tm="0">
                                          <p:val>
                                            <p:fltVal val="0.5"/>
                                          </p:val>
                                        </p:tav>
                                        <p:tav tm="100000">
                                          <p:val>
                                            <p:strVal val="#ppt_x"/>
                                          </p:val>
                                        </p:tav>
                                      </p:tavLst>
                                    </p:anim>
                                    <p:anim calcmode="lin" valueType="num">
                                      <p:cBhvr>
                                        <p:cTn id="14" dur="1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9481" b="17068"/>
          <a:stretch/>
        </p:blipFill>
        <p:spPr>
          <a:xfrm>
            <a:off x="611560" y="499602"/>
            <a:ext cx="7992888" cy="5811046"/>
          </a:xfrm>
          <a:prstGeom prst="rect">
            <a:avLst/>
          </a:prstGeom>
        </p:spPr>
      </p:pic>
      <p:sp>
        <p:nvSpPr>
          <p:cNvPr id="5" name="Rectangle 3"/>
          <p:cNvSpPr>
            <a:spLocks noChangeArrowheads="1"/>
          </p:cNvSpPr>
          <p:nvPr/>
        </p:nvSpPr>
        <p:spPr bwMode="auto">
          <a:xfrm>
            <a:off x="611560" y="499602"/>
            <a:ext cx="8286808" cy="3539430"/>
          </a:xfrm>
          <a:prstGeom prst="rect">
            <a:avLst/>
          </a:prstGeom>
          <a:noFill/>
          <a:ln w="9525">
            <a:noFill/>
            <a:miter lim="800000"/>
            <a:headEnd/>
            <a:tailEnd/>
          </a:ln>
        </p:spPr>
        <p:txBody>
          <a:bodyPr wrap="square">
            <a:spAutoFit/>
          </a:bodyPr>
          <a:lstStyle/>
          <a:p>
            <a:pPr algn="ctr" fontAlgn="base">
              <a:spcAft>
                <a:spcPct val="0"/>
              </a:spcAft>
              <a:defRPr/>
            </a:pPr>
            <a:r>
              <a:rPr lang="es-PE" sz="2800" b="1" i="1" dirty="0">
                <a:solidFill>
                  <a:srgbClr val="FFFF00"/>
                </a:solidFill>
                <a:effectLst>
                  <a:glow rad="101600">
                    <a:srgbClr val="360000">
                      <a:alpha val="60000"/>
                    </a:srgbClr>
                  </a:glow>
                  <a:outerShdw blurRad="50800" dist="38100" dir="13500000" algn="br" rotWithShape="0">
                    <a:srgbClr val="FF0000"/>
                  </a:outerShdw>
                </a:effectLst>
                <a:latin typeface="Arial Unicode MS" pitchFamily="34" charset="-128"/>
                <a:cs typeface="Times New Roman" pitchFamily="18" charset="0"/>
              </a:rPr>
              <a:t>Jesús dijo a sus discípulos:</a:t>
            </a:r>
          </a:p>
          <a:p>
            <a:pPr algn="ctr" fontAlgn="base">
              <a:spcAft>
                <a:spcPct val="0"/>
              </a:spcAft>
              <a:defRPr/>
            </a:pPr>
            <a:endParaRPr lang="es-ES" sz="2800" b="1" i="1" dirty="0">
              <a:solidFill>
                <a:srgbClr val="FFFF00"/>
              </a:solidFill>
              <a:effectLst>
                <a:glow rad="101600">
                  <a:srgbClr val="360000">
                    <a:alpha val="60000"/>
                  </a:srgbClr>
                </a:glow>
                <a:outerShdw blurRad="50800" dist="38100" dir="13500000" algn="br" rotWithShape="0">
                  <a:srgbClr val="FF0000"/>
                </a:outerShdw>
              </a:effectLst>
              <a:latin typeface="Arial Unicode MS" pitchFamily="34" charset="-128"/>
              <a:cs typeface="Times New Roman" pitchFamily="18" charset="0"/>
            </a:endParaRPr>
          </a:p>
          <a:p>
            <a:pPr algn="ctr" fontAlgn="base">
              <a:spcAft>
                <a:spcPct val="0"/>
              </a:spcAft>
              <a:defRPr/>
            </a:pPr>
            <a:endParaRPr lang="es-ES" sz="2800" b="1" i="1" dirty="0">
              <a:solidFill>
                <a:srgbClr val="FFFF00"/>
              </a:solidFill>
              <a:effectLst>
                <a:glow rad="101600">
                  <a:srgbClr val="360000">
                    <a:alpha val="60000"/>
                  </a:srgbClr>
                </a:glow>
                <a:outerShdw blurRad="50800" dist="38100" dir="13500000" algn="br" rotWithShape="0">
                  <a:srgbClr val="FF0000"/>
                </a:outerShdw>
              </a:effectLst>
              <a:latin typeface="Arial Unicode MS" pitchFamily="34" charset="-128"/>
              <a:cs typeface="Times New Roman" pitchFamily="18" charset="0"/>
            </a:endParaRPr>
          </a:p>
          <a:p>
            <a:pPr algn="ctr" fontAlgn="base">
              <a:spcAft>
                <a:spcPct val="0"/>
              </a:spcAft>
              <a:defRPr/>
            </a:pPr>
            <a:endParaRPr lang="es-ES" sz="2800" b="1" i="1" dirty="0">
              <a:solidFill>
                <a:srgbClr val="FFFF00"/>
              </a:solidFill>
              <a:effectLst>
                <a:glow rad="101600">
                  <a:srgbClr val="360000">
                    <a:alpha val="60000"/>
                  </a:srgbClr>
                </a:glow>
                <a:outerShdw blurRad="50800" dist="38100" dir="13500000" algn="br" rotWithShape="0">
                  <a:srgbClr val="FF0000"/>
                </a:outerShdw>
              </a:effectLst>
              <a:latin typeface="Arial Unicode MS" pitchFamily="34" charset="-128"/>
              <a:cs typeface="Times New Roman" pitchFamily="18" charset="0"/>
            </a:endParaRPr>
          </a:p>
          <a:p>
            <a:pPr algn="ctr" fontAlgn="base">
              <a:spcAft>
                <a:spcPct val="0"/>
              </a:spcAft>
              <a:defRPr/>
            </a:pPr>
            <a:endParaRPr lang="es-ES" sz="2800" b="1" i="1" dirty="0">
              <a:solidFill>
                <a:srgbClr val="FFFF00"/>
              </a:solidFill>
              <a:effectLst>
                <a:glow rad="101600">
                  <a:srgbClr val="360000">
                    <a:alpha val="60000"/>
                  </a:srgbClr>
                </a:glow>
                <a:outerShdw blurRad="50800" dist="38100" dir="13500000" algn="br" rotWithShape="0">
                  <a:srgbClr val="FF0000"/>
                </a:outerShdw>
              </a:effectLst>
              <a:latin typeface="Arial Unicode MS" pitchFamily="34" charset="-128"/>
              <a:cs typeface="Times New Roman" pitchFamily="18" charset="0"/>
            </a:endParaRPr>
          </a:p>
          <a:p>
            <a:pPr algn="ctr" fontAlgn="base">
              <a:spcAft>
                <a:spcPct val="0"/>
              </a:spcAft>
              <a:defRPr/>
            </a:pPr>
            <a:endParaRPr lang="es-ES" sz="2800" b="1" i="1" dirty="0">
              <a:solidFill>
                <a:srgbClr val="FFFF00"/>
              </a:solidFill>
              <a:effectLst>
                <a:glow rad="101600">
                  <a:srgbClr val="360000">
                    <a:alpha val="60000"/>
                  </a:srgbClr>
                </a:glow>
                <a:outerShdw blurRad="50800" dist="38100" dir="13500000" algn="br" rotWithShape="0">
                  <a:srgbClr val="FF0000"/>
                </a:outerShdw>
              </a:effectLst>
              <a:latin typeface="Arial Unicode MS" pitchFamily="34" charset="-128"/>
              <a:cs typeface="Times New Roman" pitchFamily="18" charset="0"/>
            </a:endParaRPr>
          </a:p>
          <a:p>
            <a:pPr algn="ctr" fontAlgn="base">
              <a:spcAft>
                <a:spcPct val="0"/>
              </a:spcAft>
              <a:defRPr/>
            </a:pPr>
            <a:r>
              <a:rPr lang="es-ES" sz="2800" b="1" i="1" dirty="0">
                <a:solidFill>
                  <a:srgbClr val="FFFF00"/>
                </a:solidFill>
                <a:effectLst>
                  <a:glow rad="101600">
                    <a:srgbClr val="360000">
                      <a:alpha val="60000"/>
                    </a:srgbClr>
                  </a:glow>
                  <a:outerShdw blurRad="50800" dist="38100" dir="13500000" algn="br" rotWithShape="0">
                    <a:srgbClr val="FF0000"/>
                  </a:outerShdw>
                </a:effectLst>
                <a:latin typeface="Arial Unicode MS" pitchFamily="34" charset="-128"/>
                <a:cs typeface="Times New Roman" pitchFamily="18" charset="0"/>
              </a:rPr>
              <a:t>«Háganlos sentar en grupos  de alrededor de cincuenta»  </a:t>
            </a:r>
            <a:r>
              <a:rPr lang="es-ES" sz="2800" b="1" dirty="0">
                <a:solidFill>
                  <a:srgbClr val="FFFFFF"/>
                </a:solidFill>
                <a:effectLst>
                  <a:glow rad="101600">
                    <a:srgbClr val="360000">
                      <a:alpha val="60000"/>
                    </a:srgbClr>
                  </a:glow>
                  <a:outerShdw blurRad="50800" dist="38100" dir="13500000" algn="br" rotWithShape="0">
                    <a:srgbClr val="FF0000"/>
                  </a:outerShdw>
                </a:effectLst>
                <a:latin typeface="Arial Unicode MS" pitchFamily="34" charset="-128"/>
                <a:cs typeface="Times New Roman" pitchFamily="18" charset="0"/>
              </a:rPr>
              <a:t> Lo hicieron así, y todos se sentaron. </a:t>
            </a:r>
          </a:p>
        </p:txBody>
      </p:sp>
    </p:spTree>
    <p:extLst>
      <p:ext uri="{BB962C8B-B14F-4D97-AF65-F5344CB8AC3E}">
        <p14:creationId xmlns:p14="http://schemas.microsoft.com/office/powerpoint/2010/main" val="7829508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11150" b="18500"/>
          <a:stretch/>
        </p:blipFill>
        <p:spPr>
          <a:xfrm>
            <a:off x="551739" y="476672"/>
            <a:ext cx="8052709" cy="5832648"/>
          </a:xfrm>
          <a:prstGeom prst="rect">
            <a:avLst/>
          </a:prstGeom>
        </p:spPr>
      </p:pic>
      <p:sp>
        <p:nvSpPr>
          <p:cNvPr id="3" name="Rectangle 3"/>
          <p:cNvSpPr>
            <a:spLocks noChangeArrowheads="1"/>
          </p:cNvSpPr>
          <p:nvPr/>
        </p:nvSpPr>
        <p:spPr bwMode="auto">
          <a:xfrm>
            <a:off x="551739" y="548680"/>
            <a:ext cx="3128634" cy="3108543"/>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es-ES" sz="2800" b="1" dirty="0">
                <a:solidFill>
                  <a:srgbClr val="FFFFFF"/>
                </a:solidFill>
                <a:effectLst>
                  <a:glow rad="101600">
                    <a:srgbClr val="361B00">
                      <a:alpha val="60000"/>
                    </a:srgbClr>
                  </a:glow>
                  <a:outerShdw blurRad="50800" dist="50800" dir="5400000" algn="ctr" rotWithShape="0">
                    <a:srgbClr val="FF0000"/>
                  </a:outerShdw>
                </a:effectLst>
                <a:latin typeface="Arial Unicode MS" pitchFamily="34" charset="-128"/>
                <a:cs typeface="Times New Roman" pitchFamily="18" charset="0"/>
              </a:rPr>
              <a:t>Él, tomando los cinco panes y los dos peces, alzó la mirada al cielo, pronunció la bendición sobre ellos, </a:t>
            </a:r>
          </a:p>
        </p:txBody>
      </p:sp>
    </p:spTree>
    <p:extLst>
      <p:ext uri="{BB962C8B-B14F-4D97-AF65-F5344CB8AC3E}">
        <p14:creationId xmlns:p14="http://schemas.microsoft.com/office/powerpoint/2010/main" val="42363769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t="10500" r="421" b="16001"/>
          <a:stretch/>
        </p:blipFill>
        <p:spPr>
          <a:xfrm>
            <a:off x="539552" y="476672"/>
            <a:ext cx="8064896" cy="5832648"/>
          </a:xfrm>
          <a:prstGeom prst="rect">
            <a:avLst/>
          </a:prstGeom>
        </p:spPr>
      </p:pic>
      <p:sp>
        <p:nvSpPr>
          <p:cNvPr id="5" name="Rectangle 3"/>
          <p:cNvSpPr>
            <a:spLocks noChangeArrowheads="1"/>
          </p:cNvSpPr>
          <p:nvPr/>
        </p:nvSpPr>
        <p:spPr bwMode="auto">
          <a:xfrm>
            <a:off x="1043608" y="4941168"/>
            <a:ext cx="7297365" cy="954107"/>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es-ES" sz="2800" b="1" dirty="0">
                <a:solidFill>
                  <a:srgbClr val="FFFFFF"/>
                </a:solidFill>
                <a:effectLst>
                  <a:outerShdw blurRad="50800" dist="50800" dir="5400000" algn="ctr" rotWithShape="0">
                    <a:srgbClr val="C00000"/>
                  </a:outerShdw>
                </a:effectLst>
                <a:latin typeface="Arial Unicode MS" pitchFamily="34" charset="-128"/>
              </a:rPr>
              <a:t>los partió y se los dio a los discípulos para que se los sirvieran a la gente. </a:t>
            </a:r>
          </a:p>
        </p:txBody>
      </p:sp>
    </p:spTree>
    <p:extLst>
      <p:ext uri="{BB962C8B-B14F-4D97-AF65-F5344CB8AC3E}">
        <p14:creationId xmlns:p14="http://schemas.microsoft.com/office/powerpoint/2010/main" val="9609454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76672"/>
            <a:ext cx="8095488" cy="5832648"/>
          </a:xfrm>
          <a:prstGeom prst="rect">
            <a:avLst/>
          </a:prstGeom>
        </p:spPr>
      </p:pic>
      <p:sp>
        <p:nvSpPr>
          <p:cNvPr id="60419" name="Rectangle 3"/>
          <p:cNvSpPr>
            <a:spLocks noChangeArrowheads="1"/>
          </p:cNvSpPr>
          <p:nvPr/>
        </p:nvSpPr>
        <p:spPr bwMode="auto">
          <a:xfrm>
            <a:off x="539552" y="533068"/>
            <a:ext cx="7072313" cy="954107"/>
          </a:xfrm>
          <a:prstGeom prst="rect">
            <a:avLst/>
          </a:prstGeom>
          <a:noFill/>
          <a:ln w="9525">
            <a:noFill/>
            <a:miter lim="800000"/>
            <a:headEnd/>
            <a:tailEnd/>
          </a:ln>
        </p:spPr>
        <p:txBody>
          <a:bodyPr>
            <a:spAutoFit/>
          </a:bodyPr>
          <a:lstStyle/>
          <a:p>
            <a:pPr algn="ctr" fontAlgn="base">
              <a:spcBef>
                <a:spcPct val="50000"/>
              </a:spcBef>
              <a:spcAft>
                <a:spcPct val="0"/>
              </a:spcAft>
              <a:defRPr/>
            </a:pPr>
            <a:r>
              <a:rPr lang="es-ES" sz="2800" dirty="0">
                <a:solidFill>
                  <a:srgbClr val="FFFFFF"/>
                </a:solidFill>
                <a:effectLst>
                  <a:glow rad="457200">
                    <a:srgbClr val="000000">
                      <a:satMod val="175000"/>
                      <a:alpha val="40000"/>
                    </a:srgbClr>
                  </a:glow>
                  <a:outerShdw blurRad="50800" dist="50800" algn="l" rotWithShape="0">
                    <a:srgbClr val="000000"/>
                  </a:outerShdw>
                </a:effectLst>
                <a:latin typeface="Arial Unicode MS" pitchFamily="34" charset="-128"/>
                <a:cs typeface="Times New Roman" pitchFamily="18" charset="0"/>
              </a:rPr>
              <a:t> Todos comieron hasta saciarse y con lo que sobró se llenaron doce canastos .</a:t>
            </a:r>
          </a:p>
        </p:txBody>
      </p:sp>
      <p:sp>
        <p:nvSpPr>
          <p:cNvPr id="4" name="Rectangle 3"/>
          <p:cNvSpPr>
            <a:spLocks noChangeArrowheads="1"/>
          </p:cNvSpPr>
          <p:nvPr/>
        </p:nvSpPr>
        <p:spPr bwMode="auto">
          <a:xfrm>
            <a:off x="1907704" y="5589240"/>
            <a:ext cx="7072313" cy="707886"/>
          </a:xfrm>
          <a:prstGeom prst="rect">
            <a:avLst/>
          </a:prstGeom>
          <a:noFill/>
          <a:ln w="9525">
            <a:noFill/>
            <a:miter lim="800000"/>
            <a:headEnd/>
            <a:tailEnd/>
          </a:ln>
        </p:spPr>
        <p:txBody>
          <a:bodyPr>
            <a:spAutoFit/>
          </a:bodyPr>
          <a:lstStyle/>
          <a:p>
            <a:pPr algn="ctr" fontAlgn="base">
              <a:spcBef>
                <a:spcPct val="50000"/>
              </a:spcBef>
              <a:spcAft>
                <a:spcPct val="0"/>
              </a:spcAft>
              <a:defRPr/>
            </a:pPr>
            <a:r>
              <a:rPr lang="es-ES" sz="4000" b="1" i="1" dirty="0">
                <a:solidFill>
                  <a:srgbClr val="FFFF00"/>
                </a:solidFill>
                <a:effectLst>
                  <a:glow rad="101600">
                    <a:srgbClr val="C00000">
                      <a:alpha val="60000"/>
                    </a:srgbClr>
                  </a:glow>
                  <a:outerShdw blurRad="60007" dist="200025" dir="15000000" sy="30000" kx="-1800000" algn="bl" rotWithShape="0">
                    <a:srgbClr val="FF0000"/>
                  </a:outerShdw>
                </a:effectLst>
                <a:latin typeface="Arial Unicode MS" pitchFamily="34" charset="-128"/>
                <a:cs typeface="Times New Roman" pitchFamily="18" charset="0"/>
              </a:rPr>
              <a:t>Palabra del Señor</a:t>
            </a:r>
          </a:p>
        </p:txBody>
      </p:sp>
    </p:spTree>
    <p:extLst>
      <p:ext uri="{BB962C8B-B14F-4D97-AF65-F5344CB8AC3E}">
        <p14:creationId xmlns:p14="http://schemas.microsoft.com/office/powerpoint/2010/main" val="2659950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0419"/>
                                        </p:tgtEl>
                                        <p:attrNameLst>
                                          <p:attrName>style.visibility</p:attrName>
                                        </p:attrNameLst>
                                      </p:cBhvr>
                                      <p:to>
                                        <p:strVal val="visible"/>
                                      </p:to>
                                    </p:set>
                                    <p:anim calcmode="lin" valueType="num">
                                      <p:cBhvr>
                                        <p:cTn id="7" dur="1750" fill="hold"/>
                                        <p:tgtEl>
                                          <p:spTgt spid="60419"/>
                                        </p:tgtEl>
                                        <p:attrNameLst>
                                          <p:attrName>ppt_w</p:attrName>
                                        </p:attrNameLst>
                                      </p:cBhvr>
                                      <p:tavLst>
                                        <p:tav tm="0">
                                          <p:val>
                                            <p:fltVal val="0"/>
                                          </p:val>
                                        </p:tav>
                                        <p:tav tm="100000">
                                          <p:val>
                                            <p:strVal val="#ppt_w"/>
                                          </p:val>
                                        </p:tav>
                                      </p:tavLst>
                                    </p:anim>
                                    <p:anim calcmode="lin" valueType="num">
                                      <p:cBhvr>
                                        <p:cTn id="8" dur="1750" fill="hold"/>
                                        <p:tgtEl>
                                          <p:spTgt spid="60419"/>
                                        </p:tgtEl>
                                        <p:attrNameLst>
                                          <p:attrName>ppt_h</p:attrName>
                                        </p:attrNameLst>
                                      </p:cBhvr>
                                      <p:tavLst>
                                        <p:tav tm="0">
                                          <p:val>
                                            <p:fltVal val="0"/>
                                          </p:val>
                                        </p:tav>
                                        <p:tav tm="100000">
                                          <p:val>
                                            <p:strVal val="#ppt_h"/>
                                          </p:val>
                                        </p:tav>
                                      </p:tavLst>
                                    </p:anim>
                                    <p:anim calcmode="lin" valueType="num">
                                      <p:cBhvr>
                                        <p:cTn id="9" dur="1750" fill="hold"/>
                                        <p:tgtEl>
                                          <p:spTgt spid="60419"/>
                                        </p:tgtEl>
                                        <p:attrNameLst>
                                          <p:attrName>ppt_x</p:attrName>
                                        </p:attrNameLst>
                                      </p:cBhvr>
                                      <p:tavLst>
                                        <p:tav tm="0">
                                          <p:val>
                                            <p:fltVal val="0.5"/>
                                          </p:val>
                                        </p:tav>
                                        <p:tav tm="100000">
                                          <p:val>
                                            <p:strVal val="#ppt_x"/>
                                          </p:val>
                                        </p:tav>
                                      </p:tavLst>
                                    </p:anim>
                                    <p:anim calcmode="lin" valueType="num">
                                      <p:cBhvr>
                                        <p:cTn id="10" dur="1750" fill="hold"/>
                                        <p:tgtEl>
                                          <p:spTgt spid="60419"/>
                                        </p:tgtEl>
                                        <p:attrNameLst>
                                          <p:attrName>ppt_y</p:attrName>
                                        </p:attrNameLst>
                                      </p:cBhvr>
                                      <p:tavLst>
                                        <p:tav tm="0">
                                          <p:val>
                                            <p:fltVal val="0.5"/>
                                          </p:val>
                                        </p:tav>
                                        <p:tav tm="100000">
                                          <p:val>
                                            <p:strVal val="#ppt_y"/>
                                          </p:val>
                                        </p:tav>
                                      </p:tavLst>
                                    </p:anim>
                                  </p:childTnLst>
                                </p:cTn>
                              </p:par>
                            </p:childTnLst>
                          </p:cTn>
                        </p:par>
                        <p:par>
                          <p:cTn id="11" fill="hold">
                            <p:stCondLst>
                              <p:cond delay="420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750" fill="hold"/>
                                        <p:tgtEl>
                                          <p:spTgt spid="4"/>
                                        </p:tgtEl>
                                        <p:attrNameLst>
                                          <p:attrName>ppt_w</p:attrName>
                                        </p:attrNameLst>
                                      </p:cBhvr>
                                      <p:tavLst>
                                        <p:tav tm="0">
                                          <p:val>
                                            <p:fltVal val="0"/>
                                          </p:val>
                                        </p:tav>
                                        <p:tav tm="100000">
                                          <p:val>
                                            <p:strVal val="#ppt_w"/>
                                          </p:val>
                                        </p:tav>
                                      </p:tavLst>
                                    </p:anim>
                                    <p:anim calcmode="lin" valueType="num">
                                      <p:cBhvr>
                                        <p:cTn id="15" dur="1750" fill="hold"/>
                                        <p:tgtEl>
                                          <p:spTgt spid="4"/>
                                        </p:tgtEl>
                                        <p:attrNameLst>
                                          <p:attrName>ppt_h</p:attrName>
                                        </p:attrNameLst>
                                      </p:cBhvr>
                                      <p:tavLst>
                                        <p:tav tm="0">
                                          <p:val>
                                            <p:fltVal val="0"/>
                                          </p:val>
                                        </p:tav>
                                        <p:tav tm="100000">
                                          <p:val>
                                            <p:strVal val="#ppt_h"/>
                                          </p:val>
                                        </p:tav>
                                      </p:tavLst>
                                    </p:anim>
                                    <p:anim calcmode="lin" valueType="num">
                                      <p:cBhvr>
                                        <p:cTn id="16" dur="1750" fill="hold"/>
                                        <p:tgtEl>
                                          <p:spTgt spid="4"/>
                                        </p:tgtEl>
                                        <p:attrNameLst>
                                          <p:attrName>ppt_x</p:attrName>
                                        </p:attrNameLst>
                                      </p:cBhvr>
                                      <p:tavLst>
                                        <p:tav tm="0">
                                          <p:val>
                                            <p:fltVal val="0.5"/>
                                          </p:val>
                                        </p:tav>
                                        <p:tav tm="100000">
                                          <p:val>
                                            <p:strVal val="#ppt_x"/>
                                          </p:val>
                                        </p:tav>
                                      </p:tavLst>
                                    </p:anim>
                                    <p:anim calcmode="lin" valueType="num">
                                      <p:cBhvr>
                                        <p:cTn id="17" dur="1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27" y="436033"/>
            <a:ext cx="8071945" cy="5985933"/>
          </a:xfrm>
          <a:prstGeom prst="rect">
            <a:avLst/>
          </a:prstGeom>
        </p:spPr>
      </p:pic>
      <p:sp>
        <p:nvSpPr>
          <p:cNvPr id="5" name="Rectangle 3"/>
          <p:cNvSpPr>
            <a:spLocks noChangeArrowheads="1"/>
          </p:cNvSpPr>
          <p:nvPr/>
        </p:nvSpPr>
        <p:spPr bwMode="auto">
          <a:xfrm>
            <a:off x="1203087" y="579159"/>
            <a:ext cx="3240360" cy="5586145"/>
          </a:xfrm>
          <a:prstGeom prst="rect">
            <a:avLst/>
          </a:prstGeom>
          <a:noFill/>
          <a:ln w="9525">
            <a:noFill/>
            <a:miter lim="800000"/>
            <a:headEnd/>
            <a:tailEnd/>
          </a:ln>
          <a:scene3d>
            <a:camera prst="orthographicFront"/>
            <a:lightRig rig="threePt" dir="t"/>
          </a:scene3d>
          <a:sp3d>
            <a:bevelT prst="convex"/>
          </a:sp3d>
        </p:spPr>
        <p:txBody>
          <a:bodyPr wrap="square">
            <a:spAutoFit/>
          </a:bodyPr>
          <a:lstStyle/>
          <a:p>
            <a:pPr algn="ctr" fontAlgn="base">
              <a:spcBef>
                <a:spcPct val="0"/>
              </a:spcBef>
              <a:spcAft>
                <a:spcPct val="0"/>
              </a:spcAft>
            </a:pPr>
            <a:r>
              <a:rPr lang="ca-ES" sz="2100" b="1" i="1" dirty="0">
                <a:solidFill>
                  <a:srgbClr val="970415"/>
                </a:solidFill>
                <a:effectLst>
                  <a:glow rad="342900">
                    <a:srgbClr val="FFFFFF">
                      <a:alpha val="40000"/>
                    </a:srgbClr>
                  </a:glow>
                </a:effectLst>
                <a:latin typeface="Arial Narrow" panose="020B0606020202030204" pitchFamily="34" charset="0"/>
                <a:cs typeface="Times New Roman" pitchFamily="18" charset="0"/>
              </a:rPr>
              <a:t>Lucas 9, 11-17     </a:t>
            </a:r>
            <a:r>
              <a:rPr lang="es-ES" sz="2100" dirty="0">
                <a:solidFill>
                  <a:srgbClr val="2D2D8A">
                    <a:lumMod val="50000"/>
                  </a:srgbClr>
                </a:solidFill>
                <a:latin typeface="Arial Narrow" panose="020B0606020202030204" pitchFamily="34" charset="0"/>
                <a:cs typeface="Times New Roman" pitchFamily="18" charset="0"/>
              </a:rPr>
              <a:t>En aquel tiempo, Jesús se puso a hablar a la multitud del reino de Dios y curó a los que lo necesitaban. Caía la tarde, y los Doce se le acercaron a decirle</a:t>
            </a:r>
            <a:r>
              <a:rPr lang="es-ES" sz="2100" b="1" dirty="0">
                <a:solidFill>
                  <a:srgbClr val="2D2D8A">
                    <a:lumMod val="50000"/>
                  </a:srgbClr>
                </a:solidFill>
                <a:latin typeface="Arial Narrow" panose="020B0606020202030204" pitchFamily="34" charset="0"/>
                <a:cs typeface="Times New Roman" pitchFamily="18" charset="0"/>
              </a:rPr>
              <a:t>: </a:t>
            </a:r>
            <a:r>
              <a:rPr lang="es-ES" sz="2100" b="1" i="1" dirty="0">
                <a:solidFill>
                  <a:srgbClr val="2D2D8A">
                    <a:lumMod val="50000"/>
                  </a:srgbClr>
                </a:solidFill>
                <a:latin typeface="Arial Narrow" panose="020B0606020202030204" pitchFamily="34" charset="0"/>
                <a:cs typeface="Times New Roman" pitchFamily="18" charset="0"/>
              </a:rPr>
              <a:t>«Despide a la gente; que vayan a los pueblos y caseríos de los alrededores a buscar alojamiento y  comida, porque aquí estamos en un lugar deshabitado». </a:t>
            </a:r>
            <a:r>
              <a:rPr lang="es-ES" sz="2100" dirty="0">
                <a:solidFill>
                  <a:srgbClr val="2D2D8A">
                    <a:lumMod val="50000"/>
                  </a:srgbClr>
                </a:solidFill>
                <a:latin typeface="Arial Narrow" panose="020B0606020202030204" pitchFamily="34" charset="0"/>
                <a:cs typeface="Times New Roman" pitchFamily="18" charset="0"/>
              </a:rPr>
              <a:t>Él les contestó: </a:t>
            </a:r>
            <a:r>
              <a:rPr lang="es-ES" sz="2100" i="1" dirty="0">
                <a:solidFill>
                  <a:srgbClr val="2D2D8A">
                    <a:lumMod val="50000"/>
                  </a:srgbClr>
                </a:solidFill>
                <a:latin typeface="Arial Narrow" panose="020B0606020202030204" pitchFamily="34" charset="0"/>
                <a:cs typeface="Times New Roman" pitchFamily="18" charset="0"/>
              </a:rPr>
              <a:t>«</a:t>
            </a:r>
            <a:r>
              <a:rPr lang="es-ES" sz="2100" b="1" i="1" dirty="0">
                <a:solidFill>
                  <a:srgbClr val="2D2D8A">
                    <a:lumMod val="50000"/>
                  </a:srgbClr>
                </a:solidFill>
                <a:latin typeface="Arial Narrow" panose="020B0606020202030204" pitchFamily="34" charset="0"/>
                <a:cs typeface="Times New Roman" pitchFamily="18" charset="0"/>
              </a:rPr>
              <a:t>Denles ustedes de comer»</a:t>
            </a:r>
            <a:r>
              <a:rPr lang="es-ES" sz="2100" i="1" dirty="0">
                <a:solidFill>
                  <a:srgbClr val="2D2D8A">
                    <a:lumMod val="50000"/>
                  </a:srgbClr>
                </a:solidFill>
                <a:latin typeface="Arial Narrow" panose="020B0606020202030204" pitchFamily="34" charset="0"/>
                <a:cs typeface="Times New Roman" pitchFamily="18" charset="0"/>
              </a:rPr>
              <a:t>.</a:t>
            </a:r>
            <a:r>
              <a:rPr lang="es-ES" sz="2100" dirty="0">
                <a:solidFill>
                  <a:srgbClr val="2D2D8A">
                    <a:lumMod val="50000"/>
                  </a:srgbClr>
                </a:solidFill>
                <a:latin typeface="Arial Narrow" panose="020B0606020202030204" pitchFamily="34" charset="0"/>
                <a:cs typeface="Times New Roman" pitchFamily="18" charset="0"/>
              </a:rPr>
              <a:t> Ellos replicaron: </a:t>
            </a:r>
            <a:r>
              <a:rPr lang="es-ES" sz="2100" i="1" dirty="0">
                <a:solidFill>
                  <a:srgbClr val="2D2D8A">
                    <a:lumMod val="50000"/>
                  </a:srgbClr>
                </a:solidFill>
                <a:latin typeface="Arial Narrow" panose="020B0606020202030204" pitchFamily="34" charset="0"/>
                <a:cs typeface="Times New Roman" pitchFamily="18" charset="0"/>
              </a:rPr>
              <a:t>«No tenemos más que cinco panes y dos peces; a no ser que vayamos a </a:t>
            </a:r>
            <a:endParaRPr lang="ca-ES" sz="2100" i="1" dirty="0">
              <a:solidFill>
                <a:srgbClr val="2D2D8A">
                  <a:lumMod val="50000"/>
                </a:srgbClr>
              </a:solidFill>
              <a:latin typeface="Arial Narrow" panose="020B0606020202030204" pitchFamily="34" charset="0"/>
              <a:cs typeface="Times New Roman" pitchFamily="18" charset="0"/>
            </a:endParaRPr>
          </a:p>
        </p:txBody>
      </p:sp>
      <p:sp>
        <p:nvSpPr>
          <p:cNvPr id="6" name="5 Rectángulo"/>
          <p:cNvSpPr/>
          <p:nvPr/>
        </p:nvSpPr>
        <p:spPr>
          <a:xfrm>
            <a:off x="642405" y="220455"/>
            <a:ext cx="8501122" cy="400110"/>
          </a:xfrm>
          <a:prstGeom prst="rect">
            <a:avLst/>
          </a:prstGeom>
          <a:solidFill>
            <a:srgbClr val="A95D36"/>
          </a:solidFill>
        </p:spPr>
        <p:txBody>
          <a:bodyPr wrap="square">
            <a:spAutoFit/>
          </a:bodyPr>
          <a:lstStyle/>
          <a:p>
            <a:pPr fontAlgn="base">
              <a:spcBef>
                <a:spcPct val="0"/>
              </a:spcBef>
              <a:spcAft>
                <a:spcPct val="0"/>
              </a:spcAft>
            </a:pPr>
            <a:r>
              <a:rPr lang="es-ES_tradnl" sz="2000" b="1" dirty="0">
                <a:solidFill>
                  <a:srgbClr val="FFFF00"/>
                </a:solidFill>
                <a:latin typeface="Times New Roman" pitchFamily="18" charset="0"/>
                <a:cs typeface="Times New Roman" pitchFamily="18" charset="0"/>
              </a:rPr>
              <a:t>Cada uno puede leer en voz alta el versículo que más le llamó la atención</a:t>
            </a:r>
            <a:endParaRPr lang="es-PE" sz="2000" b="1" dirty="0">
              <a:solidFill>
                <a:srgbClr val="FFFF00"/>
              </a:solidFill>
              <a:latin typeface="Times New Roman" pitchFamily="18" charset="0"/>
              <a:cs typeface="Times New Roman" pitchFamily="18" charset="0"/>
            </a:endParaRPr>
          </a:p>
        </p:txBody>
      </p:sp>
      <p:sp>
        <p:nvSpPr>
          <p:cNvPr id="7" name="Rectangle 3"/>
          <p:cNvSpPr>
            <a:spLocks noChangeArrowheads="1"/>
          </p:cNvSpPr>
          <p:nvPr/>
        </p:nvSpPr>
        <p:spPr bwMode="auto">
          <a:xfrm>
            <a:off x="4571999" y="923643"/>
            <a:ext cx="3420095" cy="5262979"/>
          </a:xfrm>
          <a:prstGeom prst="rect">
            <a:avLst/>
          </a:prstGeom>
          <a:noFill/>
          <a:ln w="9525">
            <a:noFill/>
            <a:miter lim="800000"/>
            <a:headEnd/>
            <a:tailEnd/>
          </a:ln>
          <a:scene3d>
            <a:camera prst="orthographicFront"/>
            <a:lightRig rig="threePt" dir="t"/>
          </a:scene3d>
          <a:sp3d>
            <a:bevelT prst="convex"/>
          </a:sp3d>
        </p:spPr>
        <p:txBody>
          <a:bodyPr wrap="square">
            <a:spAutoFit/>
          </a:bodyPr>
          <a:lstStyle/>
          <a:p>
            <a:pPr algn="ctr" fontAlgn="base">
              <a:spcBef>
                <a:spcPct val="0"/>
              </a:spcBef>
              <a:spcAft>
                <a:spcPct val="0"/>
              </a:spcAft>
            </a:pPr>
            <a:r>
              <a:rPr lang="es-ES" sz="2100" i="1" dirty="0">
                <a:solidFill>
                  <a:srgbClr val="2D2D8A">
                    <a:lumMod val="50000"/>
                  </a:srgbClr>
                </a:solidFill>
                <a:effectLst>
                  <a:glow rad="101600">
                    <a:srgbClr val="FFFFFF">
                      <a:alpha val="40000"/>
                    </a:srgbClr>
                  </a:glow>
                  <a:outerShdw blurRad="50800" dist="38100" algn="l" rotWithShape="0">
                    <a:srgbClr val="FFFFFF"/>
                  </a:outerShdw>
                </a:effectLst>
                <a:latin typeface="Arial Narrow" panose="020B0606020202030204" pitchFamily="34" charset="0"/>
                <a:cs typeface="Times New Roman" pitchFamily="18" charset="0"/>
              </a:rPr>
              <a:t>co</a:t>
            </a:r>
            <a:r>
              <a:rPr lang="es-ES" sz="2100" i="1" dirty="0">
                <a:solidFill>
                  <a:srgbClr val="2D2D8A">
                    <a:lumMod val="50000"/>
                  </a:srgbClr>
                </a:solidFill>
                <a:latin typeface="Arial Narrow" panose="020B0606020202030204" pitchFamily="34" charset="0"/>
                <a:cs typeface="Times New Roman" pitchFamily="18" charset="0"/>
              </a:rPr>
              <a:t>mprar de comer para toda </a:t>
            </a:r>
            <a:r>
              <a:rPr lang="es-ES" sz="2100" i="1" dirty="0">
                <a:solidFill>
                  <a:srgbClr val="2D2D8A">
                    <a:lumMod val="50000"/>
                  </a:srgbClr>
                </a:solidFill>
                <a:effectLst>
                  <a:glow rad="63500">
                    <a:srgbClr val="FFFFFF">
                      <a:alpha val="40000"/>
                    </a:srgbClr>
                  </a:glow>
                  <a:outerShdw blurRad="50800" dist="38100" algn="l" rotWithShape="0">
                    <a:srgbClr val="FFFFFF"/>
                  </a:outerShdw>
                </a:effectLst>
                <a:latin typeface="Arial Narrow" panose="020B0606020202030204" pitchFamily="34" charset="0"/>
                <a:cs typeface="Times New Roman" pitchFamily="18" charset="0"/>
              </a:rPr>
              <a:t>esta </a:t>
            </a:r>
            <a:r>
              <a:rPr lang="es-ES" sz="2100" i="1" dirty="0">
                <a:solidFill>
                  <a:srgbClr val="2D2D8A">
                    <a:lumMod val="50000"/>
                  </a:srgbClr>
                </a:solidFill>
                <a:latin typeface="Arial Narrow" panose="020B0606020202030204" pitchFamily="34" charset="0"/>
                <a:cs typeface="Times New Roman" pitchFamily="18" charset="0"/>
              </a:rPr>
              <a:t>gente». </a:t>
            </a:r>
            <a:r>
              <a:rPr lang="es-ES" sz="2100" dirty="0">
                <a:solidFill>
                  <a:srgbClr val="2D2D8A">
                    <a:lumMod val="50000"/>
                  </a:srgbClr>
                </a:solidFill>
                <a:latin typeface="Arial Narrow" panose="020B0606020202030204" pitchFamily="34" charset="0"/>
                <a:cs typeface="Times New Roman" pitchFamily="18" charset="0"/>
              </a:rPr>
              <a:t>Porque eran unos </a:t>
            </a:r>
            <a:r>
              <a:rPr lang="es-ES" sz="2100" dirty="0">
                <a:solidFill>
                  <a:srgbClr val="2D2D8A">
                    <a:lumMod val="50000"/>
                  </a:srgbClr>
                </a:solidFill>
                <a:effectLst>
                  <a:glow rad="63500">
                    <a:srgbClr val="FFFFFF">
                      <a:alpha val="40000"/>
                    </a:srgbClr>
                  </a:glow>
                  <a:outerShdw blurRad="50800" dist="38100" algn="l" rotWithShape="0">
                    <a:srgbClr val="FFFFFF"/>
                  </a:outerShdw>
                </a:effectLst>
                <a:latin typeface="Arial Narrow" panose="020B0606020202030204" pitchFamily="34" charset="0"/>
                <a:cs typeface="Times New Roman" pitchFamily="18" charset="0"/>
              </a:rPr>
              <a:t>cinco</a:t>
            </a:r>
            <a:r>
              <a:rPr lang="es-ES" sz="2100" dirty="0">
                <a:solidFill>
                  <a:srgbClr val="2D2D8A">
                    <a:lumMod val="50000"/>
                  </a:srgbClr>
                </a:solidFill>
                <a:latin typeface="Arial Narrow" panose="020B0606020202030204" pitchFamily="34" charset="0"/>
                <a:cs typeface="Times New Roman" pitchFamily="18" charset="0"/>
              </a:rPr>
              <a:t> mil hombres. Jesús dijo a sus discípulos: «</a:t>
            </a:r>
            <a:r>
              <a:rPr lang="es-ES" sz="2100" b="1" i="1" dirty="0">
                <a:solidFill>
                  <a:srgbClr val="2D2D8A">
                    <a:lumMod val="50000"/>
                  </a:srgbClr>
                </a:solidFill>
                <a:latin typeface="Arial Narrow" panose="020B0606020202030204" pitchFamily="34" charset="0"/>
                <a:cs typeface="Times New Roman" pitchFamily="18" charset="0"/>
              </a:rPr>
              <a:t>Háganlo sentar en grupos de alrededor de cincuenta». </a:t>
            </a:r>
            <a:r>
              <a:rPr lang="es-ES" sz="2100" i="1" dirty="0">
                <a:solidFill>
                  <a:srgbClr val="2D2D8A">
                    <a:lumMod val="50000"/>
                  </a:srgbClr>
                </a:solidFill>
                <a:latin typeface="Arial Narrow" panose="020B0606020202030204" pitchFamily="34" charset="0"/>
                <a:cs typeface="Times New Roman" pitchFamily="18" charset="0"/>
              </a:rPr>
              <a:t>L</a:t>
            </a:r>
            <a:r>
              <a:rPr lang="es-ES" sz="2100" dirty="0">
                <a:solidFill>
                  <a:srgbClr val="2D2D8A">
                    <a:lumMod val="50000"/>
                  </a:srgbClr>
                </a:solidFill>
                <a:latin typeface="Arial Narrow" panose="020B0606020202030204" pitchFamily="34" charset="0"/>
                <a:cs typeface="Times New Roman" pitchFamily="18" charset="0"/>
              </a:rPr>
              <a:t>o hicieron así, y todos se sentaron. Él tomando los cinco panes y los dos peces, alzó la mirada al cielo, pronunció la bendición sobre ellos, los partió y se los dio a los discípulos para que se los sirvieran a la gente. Todos comieron hasta saciarse y con  lo que sobró se llenaron doce</a:t>
            </a:r>
          </a:p>
          <a:p>
            <a:pPr algn="ctr" fontAlgn="base">
              <a:spcBef>
                <a:spcPct val="0"/>
              </a:spcBef>
              <a:spcAft>
                <a:spcPct val="0"/>
              </a:spcAft>
            </a:pPr>
            <a:r>
              <a:rPr lang="es-ES" sz="2100" dirty="0">
                <a:solidFill>
                  <a:srgbClr val="2D2D8A">
                    <a:lumMod val="50000"/>
                  </a:srgbClr>
                </a:solidFill>
                <a:latin typeface="Arial Narrow" panose="020B0606020202030204" pitchFamily="34" charset="0"/>
                <a:cs typeface="Times New Roman" pitchFamily="18" charset="0"/>
              </a:rPr>
              <a:t>       canastas.</a:t>
            </a:r>
            <a:endParaRPr lang="ca-ES" sz="2100" dirty="0">
              <a:solidFill>
                <a:srgbClr val="2D2D8A">
                  <a:lumMod val="50000"/>
                </a:srgbClr>
              </a:solidFill>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4100412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192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750" fill="hold"/>
                                        <p:tgtEl>
                                          <p:spTgt spid="7"/>
                                        </p:tgtEl>
                                        <p:attrNameLst>
                                          <p:attrName>ppt_w</p:attrName>
                                        </p:attrNameLst>
                                      </p:cBhvr>
                                      <p:tavLst>
                                        <p:tav tm="0">
                                          <p:val>
                                            <p:fltVal val="0"/>
                                          </p:val>
                                        </p:tav>
                                        <p:tav tm="100000">
                                          <p:val>
                                            <p:strVal val="#ppt_w"/>
                                          </p:val>
                                        </p:tav>
                                      </p:tavLst>
                                    </p:anim>
                                    <p:anim calcmode="lin" valueType="num">
                                      <p:cBhvr>
                                        <p:cTn id="15" dur="1750" fill="hold"/>
                                        <p:tgtEl>
                                          <p:spTgt spid="7"/>
                                        </p:tgtEl>
                                        <p:attrNameLst>
                                          <p:attrName>ppt_h</p:attrName>
                                        </p:attrNameLst>
                                      </p:cBhvr>
                                      <p:tavLst>
                                        <p:tav tm="0">
                                          <p:val>
                                            <p:fltVal val="0"/>
                                          </p:val>
                                        </p:tav>
                                        <p:tav tm="100000">
                                          <p:val>
                                            <p:strVal val="#ppt_h"/>
                                          </p:val>
                                        </p:tav>
                                      </p:tavLst>
                                    </p:anim>
                                    <p:anim calcmode="lin" valueType="num">
                                      <p:cBhvr>
                                        <p:cTn id="16" dur="1750" fill="hold"/>
                                        <p:tgtEl>
                                          <p:spTgt spid="7"/>
                                        </p:tgtEl>
                                        <p:attrNameLst>
                                          <p:attrName>ppt_x</p:attrName>
                                        </p:attrNameLst>
                                      </p:cBhvr>
                                      <p:tavLst>
                                        <p:tav tm="0">
                                          <p:val>
                                            <p:fltVal val="0.5"/>
                                          </p:val>
                                        </p:tav>
                                        <p:tav tm="100000">
                                          <p:val>
                                            <p:strVal val="#ppt_x"/>
                                          </p:val>
                                        </p:tav>
                                      </p:tavLst>
                                    </p:anim>
                                    <p:anim calcmode="lin" valueType="num">
                                      <p:cBhvr>
                                        <p:cTn id="17" dur="1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064896" cy="5832647"/>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txBox="1">
            <a:spLocks/>
          </p:cNvSpPr>
          <p:nvPr/>
        </p:nvSpPr>
        <p:spPr bwMode="auto">
          <a:xfrm>
            <a:off x="1051840" y="260648"/>
            <a:ext cx="7912648" cy="912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defRPr/>
            </a:pPr>
            <a:r>
              <a:rPr lang="es-ES_tradnl" sz="4800" b="1" kern="0" dirty="0">
                <a:solidFill>
                  <a:srgbClr val="FFFF00"/>
                </a:solidFill>
                <a:effectLst>
                  <a:glow rad="101600">
                    <a:srgbClr val="C00000">
                      <a:alpha val="60000"/>
                    </a:srgbClr>
                  </a:glow>
                  <a:outerShdw blurRad="38100" dist="38100" dir="2700000" algn="tl">
                    <a:srgbClr val="000000">
                      <a:alpha val="43137"/>
                    </a:srgbClr>
                  </a:outerShdw>
                </a:effectLst>
                <a:latin typeface="Tekton Pro" pitchFamily="34" charset="0"/>
              </a:rPr>
              <a:t>Preguntas para la lectura:</a:t>
            </a:r>
            <a:endParaRPr lang="es-PE" sz="4800" kern="0" dirty="0">
              <a:solidFill>
                <a:srgbClr val="FFFF00"/>
              </a:solidFill>
              <a:effectLst>
                <a:glow rad="101600">
                  <a:srgbClr val="C00000">
                    <a:alpha val="60000"/>
                  </a:srgbClr>
                </a:glow>
                <a:outerShdw blurRad="38100" dist="38100" dir="2700000" algn="tl">
                  <a:srgbClr val="000000">
                    <a:alpha val="43137"/>
                  </a:srgbClr>
                </a:outerShdw>
              </a:effectLst>
              <a:latin typeface="Tekton Pro" pitchFamily="34" charset="0"/>
            </a:endParaRPr>
          </a:p>
          <a:p>
            <a:pPr marL="342900" indent="-342900" eaLnBrk="0" fontAlgn="base" hangingPunct="0">
              <a:spcBef>
                <a:spcPct val="20000"/>
              </a:spcBef>
              <a:spcAft>
                <a:spcPct val="0"/>
              </a:spcAft>
              <a:defRPr/>
            </a:pPr>
            <a:r>
              <a:rPr lang="es-ES_tradnl" sz="4800" kern="0" dirty="0">
                <a:solidFill>
                  <a:srgbClr val="FFFF00"/>
                </a:solidFill>
                <a:effectLst>
                  <a:glow rad="101600">
                    <a:srgbClr val="C00000">
                      <a:alpha val="60000"/>
                    </a:srgbClr>
                  </a:glow>
                  <a:outerShdw blurRad="38100" dist="38100" dir="2700000" algn="tl">
                    <a:srgbClr val="000000">
                      <a:alpha val="43137"/>
                    </a:srgbClr>
                  </a:outerShdw>
                </a:effectLst>
                <a:latin typeface="Tekton Pro" pitchFamily="34" charset="0"/>
              </a:rPr>
              <a:t> </a:t>
            </a:r>
            <a:endParaRPr lang="es-PE" sz="4800" kern="0" dirty="0">
              <a:solidFill>
                <a:srgbClr val="FFFF00"/>
              </a:solidFill>
              <a:effectLst>
                <a:glow rad="101600">
                  <a:srgbClr val="C00000">
                    <a:alpha val="60000"/>
                  </a:srgbClr>
                </a:glow>
                <a:outerShdw blurRad="38100" dist="38100" dir="2700000" algn="tl">
                  <a:srgbClr val="000000">
                    <a:alpha val="43137"/>
                  </a:srgbClr>
                </a:outerShdw>
              </a:effectLst>
              <a:latin typeface="Tekton Pro" pitchFamily="34" charset="0"/>
            </a:endParaRPr>
          </a:p>
          <a:p>
            <a:pPr marL="342900" indent="-342900" eaLnBrk="0" fontAlgn="base" hangingPunct="0">
              <a:spcBef>
                <a:spcPct val="20000"/>
              </a:spcBef>
              <a:spcAft>
                <a:spcPct val="0"/>
              </a:spcAft>
              <a:defRPr/>
            </a:pPr>
            <a:r>
              <a:rPr lang="es-ES" sz="4800" kern="0" dirty="0">
                <a:solidFill>
                  <a:srgbClr val="FFFF00"/>
                </a:solidFill>
                <a:effectLst>
                  <a:glow rad="101600">
                    <a:srgbClr val="C00000">
                      <a:alpha val="60000"/>
                    </a:srgbClr>
                  </a:glow>
                  <a:outerShdw blurRad="38100" dist="38100" dir="2700000" algn="tl">
                    <a:srgbClr val="000000">
                      <a:alpha val="43137"/>
                    </a:srgbClr>
                  </a:outerShdw>
                </a:effectLst>
                <a:latin typeface="Tekton Pro" pitchFamily="34" charset="0"/>
              </a:rPr>
              <a:t> </a:t>
            </a:r>
            <a:endParaRPr lang="es-PE" sz="4800" kern="0" dirty="0">
              <a:solidFill>
                <a:srgbClr val="FFFF00"/>
              </a:solidFill>
              <a:effectLst>
                <a:glow rad="101600">
                  <a:srgbClr val="C00000">
                    <a:alpha val="60000"/>
                  </a:srgbClr>
                </a:glow>
                <a:outerShdw blurRad="38100" dist="38100" dir="2700000" algn="tl">
                  <a:srgbClr val="000000">
                    <a:alpha val="43137"/>
                  </a:srgbClr>
                </a:outerShdw>
              </a:effectLst>
              <a:latin typeface="Tekton Pro" pitchFamily="34" charset="0"/>
            </a:endParaRPr>
          </a:p>
          <a:p>
            <a:pPr marL="342900" indent="-342900" eaLnBrk="0" fontAlgn="base" hangingPunct="0">
              <a:spcBef>
                <a:spcPct val="20000"/>
              </a:spcBef>
              <a:spcAft>
                <a:spcPct val="0"/>
              </a:spcAft>
              <a:defRPr/>
            </a:pPr>
            <a:r>
              <a:rPr lang="es-ES" sz="4800" kern="0" dirty="0">
                <a:solidFill>
                  <a:srgbClr val="FFFF00"/>
                </a:solidFill>
                <a:effectLst>
                  <a:glow rad="101600">
                    <a:srgbClr val="C00000">
                      <a:alpha val="60000"/>
                    </a:srgbClr>
                  </a:glow>
                  <a:outerShdw blurRad="38100" dist="38100" dir="2700000" algn="tl">
                    <a:srgbClr val="000000">
                      <a:alpha val="43137"/>
                    </a:srgbClr>
                  </a:outerShdw>
                </a:effectLst>
                <a:latin typeface="Tekton Pro" pitchFamily="34" charset="0"/>
              </a:rPr>
              <a:t> </a:t>
            </a:r>
            <a:endParaRPr lang="es-PE" sz="4800" kern="0" dirty="0">
              <a:solidFill>
                <a:srgbClr val="FFFF00"/>
              </a:solidFill>
              <a:effectLst>
                <a:glow rad="101600">
                  <a:srgbClr val="C00000">
                    <a:alpha val="60000"/>
                  </a:srgbClr>
                </a:glow>
                <a:outerShdw blurRad="38100" dist="38100" dir="2700000" algn="tl">
                  <a:srgbClr val="000000">
                    <a:alpha val="43137"/>
                  </a:srgbClr>
                </a:outerShdw>
              </a:effectLst>
              <a:latin typeface="Tekton Pro" pitchFamily="34" charset="0"/>
            </a:endParaRPr>
          </a:p>
          <a:p>
            <a:pPr marL="342900" indent="-342900" eaLnBrk="0" fontAlgn="base" hangingPunct="0">
              <a:spcBef>
                <a:spcPct val="20000"/>
              </a:spcBef>
              <a:spcAft>
                <a:spcPct val="0"/>
              </a:spcAft>
              <a:defRPr/>
            </a:pPr>
            <a:r>
              <a:rPr lang="es-ES" sz="4800" kern="0" dirty="0">
                <a:solidFill>
                  <a:srgbClr val="FFFF00"/>
                </a:solidFill>
                <a:effectLst>
                  <a:glow rad="101600">
                    <a:srgbClr val="C00000">
                      <a:alpha val="60000"/>
                    </a:srgbClr>
                  </a:glow>
                  <a:outerShdw blurRad="38100" dist="38100" dir="2700000" algn="tl">
                    <a:srgbClr val="000000">
                      <a:alpha val="43137"/>
                    </a:srgbClr>
                  </a:outerShdw>
                </a:effectLst>
                <a:latin typeface="Tekton Pro" pitchFamily="34" charset="0"/>
              </a:rPr>
              <a:t> </a:t>
            </a:r>
            <a:r>
              <a:rPr lang="es-ES_tradnl" sz="4800" b="1" kern="0" dirty="0">
                <a:solidFill>
                  <a:srgbClr val="FFFF00"/>
                </a:solidFill>
                <a:effectLst>
                  <a:glow rad="101600">
                    <a:srgbClr val="C00000">
                      <a:alpha val="60000"/>
                    </a:srgbClr>
                  </a:glow>
                  <a:outerShdw blurRad="38100" dist="38100" dir="2700000" algn="tl">
                    <a:srgbClr val="000000">
                      <a:alpha val="43137"/>
                    </a:srgbClr>
                  </a:outerShdw>
                </a:effectLst>
                <a:latin typeface="Tekton Pro" pitchFamily="34" charset="0"/>
              </a:rPr>
              <a:t> </a:t>
            </a:r>
            <a:r>
              <a:rPr lang="es-PE" sz="4800" kern="0" dirty="0">
                <a:solidFill>
                  <a:srgbClr val="FFFF00"/>
                </a:solidFill>
                <a:effectLst>
                  <a:glow rad="101600">
                    <a:srgbClr val="C00000">
                      <a:alpha val="60000"/>
                    </a:srgbClr>
                  </a:glow>
                  <a:outerShdw blurRad="38100" dist="38100" dir="2700000" algn="tl">
                    <a:srgbClr val="000000">
                      <a:alpha val="43137"/>
                    </a:srgbClr>
                  </a:outerShdw>
                </a:effectLst>
                <a:latin typeface="Tekton Pro" pitchFamily="34" charset="0"/>
              </a:rPr>
              <a:t> </a:t>
            </a:r>
          </a:p>
        </p:txBody>
      </p:sp>
      <p:sp>
        <p:nvSpPr>
          <p:cNvPr id="5" name="2 Marcador de contenido"/>
          <p:cNvSpPr txBox="1">
            <a:spLocks/>
          </p:cNvSpPr>
          <p:nvPr/>
        </p:nvSpPr>
        <p:spPr bwMode="auto">
          <a:xfrm>
            <a:off x="2123728" y="404664"/>
            <a:ext cx="4032448" cy="3168352"/>
          </a:xfrm>
          <a:prstGeom prst="rect">
            <a:avLst/>
          </a:prstGeom>
          <a:noFill/>
          <a:ln w="9525">
            <a:no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defRPr/>
            </a:pPr>
            <a:r>
              <a:rPr lang="es-ES_tradnl" sz="4000" kern="0" dirty="0">
                <a:solidFill>
                  <a:srgbClr val="FFFF00"/>
                </a:solidFill>
                <a:latin typeface="Forte" pitchFamily="66" charset="0"/>
              </a:rPr>
              <a:t>      </a:t>
            </a:r>
          </a:p>
          <a:p>
            <a:pPr marL="342900" indent="-342900" algn="ctr" eaLnBrk="0" fontAlgn="base" hangingPunct="0">
              <a:spcBef>
                <a:spcPct val="20000"/>
              </a:spcBef>
              <a:spcAft>
                <a:spcPct val="0"/>
              </a:spcAft>
              <a:defRPr/>
            </a:pPr>
            <a:r>
              <a:rPr lang="es-ES_tradnl" sz="4000" kern="0" dirty="0">
                <a:solidFill>
                  <a:srgbClr val="FFFF00"/>
                </a:solidFill>
                <a:latin typeface="Forte" pitchFamily="66" charset="0"/>
              </a:rPr>
              <a:t>   </a:t>
            </a:r>
            <a:r>
              <a:rPr lang="es-ES_tradnl" sz="4000" kern="0" dirty="0">
                <a:solidFill>
                  <a:srgbClr val="FFFFFF"/>
                </a:solidFill>
                <a:effectLst>
                  <a:glow rad="101600">
                    <a:srgbClr val="C00000">
                      <a:alpha val="60000"/>
                    </a:srgbClr>
                  </a:glow>
                  <a:outerShdw blurRad="38100" dist="38100" dir="2700000" algn="tl">
                    <a:srgbClr val="000000">
                      <a:alpha val="43137"/>
                    </a:srgbClr>
                  </a:outerShdw>
                </a:effectLst>
                <a:latin typeface="Forte" pitchFamily="66" charset="0"/>
              </a:rPr>
              <a:t>¿Qué acciones realiza Jesús a favor de la multitud?</a:t>
            </a:r>
            <a:endParaRPr lang="es-PE" sz="4000" kern="0" dirty="0">
              <a:solidFill>
                <a:srgbClr val="FFFFFF"/>
              </a:solidFill>
              <a:effectLst>
                <a:glow rad="101600">
                  <a:srgbClr val="C00000">
                    <a:alpha val="60000"/>
                  </a:srgbClr>
                </a:glow>
                <a:outerShdw blurRad="38100" dist="38100" dir="2700000" algn="tl">
                  <a:srgbClr val="000000">
                    <a:alpha val="43137"/>
                  </a:srgbClr>
                </a:outerShdw>
              </a:effectLst>
              <a:latin typeface="Forte" pitchFamily="66" charset="0"/>
            </a:endParaRPr>
          </a:p>
          <a:p>
            <a:pPr marL="342900" indent="-342900" algn="ctr" eaLnBrk="0" fontAlgn="base" hangingPunct="0">
              <a:spcBef>
                <a:spcPct val="20000"/>
              </a:spcBef>
              <a:spcAft>
                <a:spcPct val="0"/>
              </a:spcAft>
              <a:defRPr/>
            </a:pPr>
            <a:r>
              <a:rPr lang="es-ES" sz="4000" kern="0" dirty="0">
                <a:solidFill>
                  <a:srgbClr val="FFFFFF"/>
                </a:solidFill>
                <a:effectLst>
                  <a:glow rad="101600">
                    <a:srgbClr val="C00000">
                      <a:alpha val="60000"/>
                    </a:srgbClr>
                  </a:glow>
                  <a:outerShdw blurRad="38100" dist="38100" dir="2700000" algn="tl">
                    <a:srgbClr val="000000">
                      <a:alpha val="43137"/>
                    </a:srgbClr>
                  </a:outerShdw>
                </a:effectLst>
                <a:latin typeface="Forte" pitchFamily="66" charset="0"/>
              </a:rPr>
              <a:t> </a:t>
            </a:r>
            <a:endParaRPr lang="es-PE" sz="4000" kern="0" dirty="0">
              <a:solidFill>
                <a:srgbClr val="FFFFFF"/>
              </a:solidFill>
              <a:effectLst>
                <a:glow rad="101600">
                  <a:srgbClr val="C00000">
                    <a:alpha val="60000"/>
                  </a:srgbClr>
                </a:glow>
                <a:outerShdw blurRad="38100" dist="38100" dir="2700000" algn="tl">
                  <a:srgbClr val="000000">
                    <a:alpha val="43137"/>
                  </a:srgbClr>
                </a:outerShdw>
              </a:effectLst>
              <a:latin typeface="Forte" pitchFamily="66" charset="0"/>
            </a:endParaRPr>
          </a:p>
          <a:p>
            <a:pPr marL="342900" indent="-342900" eaLnBrk="0" fontAlgn="base" hangingPunct="0">
              <a:spcBef>
                <a:spcPct val="20000"/>
              </a:spcBef>
              <a:spcAft>
                <a:spcPct val="0"/>
              </a:spcAft>
              <a:defRPr/>
            </a:pPr>
            <a:r>
              <a:rPr lang="es-ES_tradnl" sz="4000" b="1" kern="0" dirty="0">
                <a:solidFill>
                  <a:srgbClr val="FFFF00"/>
                </a:solidFill>
                <a:latin typeface="Forte" pitchFamily="66" charset="0"/>
              </a:rPr>
              <a:t> </a:t>
            </a:r>
            <a:r>
              <a:rPr lang="es-PE" sz="4000" kern="0" dirty="0">
                <a:solidFill>
                  <a:srgbClr val="FFFF00"/>
                </a:solidFill>
                <a:latin typeface="Forte" pitchFamily="66" charset="0"/>
              </a:rPr>
              <a:t> </a:t>
            </a:r>
          </a:p>
        </p:txBody>
      </p:sp>
    </p:spTree>
    <p:extLst>
      <p:ext uri="{BB962C8B-B14F-4D97-AF65-F5344CB8AC3E}">
        <p14:creationId xmlns:p14="http://schemas.microsoft.com/office/powerpoint/2010/main" val="1339408726"/>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Effect transition="in" filter="box(in)">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647" y="476672"/>
            <a:ext cx="8043801" cy="5832648"/>
          </a:xfrm>
          <a:prstGeom prst="rect">
            <a:avLst/>
          </a:prstGeom>
        </p:spPr>
      </p:pic>
      <p:sp>
        <p:nvSpPr>
          <p:cNvPr id="9" name="2 Marcador de contenido"/>
          <p:cNvSpPr txBox="1">
            <a:spLocks/>
          </p:cNvSpPr>
          <p:nvPr/>
        </p:nvSpPr>
        <p:spPr bwMode="auto">
          <a:xfrm>
            <a:off x="323528" y="404664"/>
            <a:ext cx="7848872" cy="23070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indent="-571500" algn="ctr" eaLnBrk="0" fontAlgn="base" hangingPunct="0">
              <a:spcBef>
                <a:spcPct val="20000"/>
              </a:spcBef>
              <a:spcAft>
                <a:spcPct val="0"/>
              </a:spcAft>
              <a:buFont typeface="Arial" panose="020B0604020202020204" pitchFamily="34" charset="0"/>
              <a:buChar char="•"/>
              <a:defRPr/>
            </a:pPr>
            <a:r>
              <a:rPr lang="es-PE" sz="3600" b="1" kern="0" dirty="0">
                <a:solidFill>
                  <a:srgbClr val="FFFFFF"/>
                </a:solidFill>
                <a:effectLst>
                  <a:glow rad="101600">
                    <a:srgbClr val="C00000">
                      <a:alpha val="40000"/>
                    </a:srgbClr>
                  </a:glow>
                  <a:outerShdw blurRad="50800" dist="38100" algn="l" rotWithShape="0">
                    <a:srgbClr val="740000"/>
                  </a:outerShdw>
                </a:effectLst>
                <a:latin typeface="Forte" panose="03060902040502070203" pitchFamily="66" charset="0"/>
                <a:cs typeface="Arial" panose="020B0604020202020204" pitchFamily="34" charset="0"/>
              </a:rPr>
              <a:t>¿Quién ocupa el centro del relato? </a:t>
            </a:r>
          </a:p>
          <a:p>
            <a:pPr algn="ctr" eaLnBrk="0" fontAlgn="base" hangingPunct="0">
              <a:spcBef>
                <a:spcPct val="20000"/>
              </a:spcBef>
              <a:spcAft>
                <a:spcPct val="0"/>
              </a:spcAft>
              <a:defRPr/>
            </a:pPr>
            <a:endParaRPr lang="es-PE" sz="3600" b="1" kern="0" dirty="0">
              <a:solidFill>
                <a:srgbClr val="FFFFFF"/>
              </a:solidFill>
              <a:effectLst>
                <a:glow rad="101600">
                  <a:srgbClr val="C00000">
                    <a:alpha val="40000"/>
                  </a:srgbClr>
                </a:glow>
                <a:outerShdw blurRad="50800" dist="38100" algn="l" rotWithShape="0">
                  <a:srgbClr val="740000"/>
                </a:outerShdw>
              </a:effectLst>
              <a:latin typeface="Forte" panose="03060902040502070203" pitchFamily="66" charset="0"/>
              <a:cs typeface="Arial" panose="020B0604020202020204" pitchFamily="34" charset="0"/>
            </a:endParaRPr>
          </a:p>
          <a:p>
            <a:pPr algn="ctr" eaLnBrk="0" fontAlgn="base" hangingPunct="0">
              <a:spcBef>
                <a:spcPct val="20000"/>
              </a:spcBef>
              <a:spcAft>
                <a:spcPct val="0"/>
              </a:spcAft>
              <a:defRPr/>
            </a:pPr>
            <a:endParaRPr lang="es-PE" sz="3600" b="1" kern="0" dirty="0">
              <a:solidFill>
                <a:srgbClr val="FFFFFF"/>
              </a:solidFill>
              <a:effectLst>
                <a:glow rad="101600">
                  <a:srgbClr val="C00000">
                    <a:alpha val="40000"/>
                  </a:srgbClr>
                </a:glow>
                <a:outerShdw blurRad="50800" dist="38100" algn="l" rotWithShape="0">
                  <a:srgbClr val="740000"/>
                </a:outerShdw>
              </a:effectLst>
              <a:latin typeface="Forte" panose="03060902040502070203" pitchFamily="66" charset="0"/>
              <a:cs typeface="Arial" panose="020B0604020202020204" pitchFamily="34" charset="0"/>
            </a:endParaRPr>
          </a:p>
          <a:p>
            <a:pPr algn="ctr" eaLnBrk="0" fontAlgn="base" hangingPunct="0">
              <a:spcBef>
                <a:spcPct val="20000"/>
              </a:spcBef>
              <a:spcAft>
                <a:spcPct val="0"/>
              </a:spcAft>
              <a:defRPr/>
            </a:pPr>
            <a:endParaRPr lang="es-PE" sz="3600" b="1" kern="0" dirty="0">
              <a:solidFill>
                <a:srgbClr val="FFFFFF"/>
              </a:solidFill>
              <a:effectLst>
                <a:glow rad="101600">
                  <a:srgbClr val="C00000">
                    <a:alpha val="40000"/>
                  </a:srgbClr>
                </a:glow>
                <a:outerShdw blurRad="50800" dist="38100" algn="l" rotWithShape="0">
                  <a:srgbClr val="740000"/>
                </a:outerShdw>
              </a:effectLst>
              <a:latin typeface="Forte" panose="03060902040502070203" pitchFamily="66" charset="0"/>
              <a:cs typeface="Arial" panose="020B0604020202020204" pitchFamily="34" charset="0"/>
            </a:endParaRPr>
          </a:p>
          <a:p>
            <a:pPr algn="ctr" eaLnBrk="0" fontAlgn="base" hangingPunct="0">
              <a:spcBef>
                <a:spcPct val="20000"/>
              </a:spcBef>
              <a:spcAft>
                <a:spcPct val="0"/>
              </a:spcAft>
              <a:defRPr/>
            </a:pPr>
            <a:endParaRPr lang="es-PE" sz="3600" b="1" kern="0" dirty="0">
              <a:solidFill>
                <a:srgbClr val="FFFFFF"/>
              </a:solidFill>
              <a:effectLst>
                <a:glow rad="101600">
                  <a:srgbClr val="C00000">
                    <a:alpha val="40000"/>
                  </a:srgbClr>
                </a:glow>
                <a:outerShdw blurRad="50800" dist="38100" algn="l" rotWithShape="0">
                  <a:srgbClr val="740000"/>
                </a:outerShdw>
              </a:effectLst>
              <a:latin typeface="Forte" panose="03060902040502070203" pitchFamily="66" charset="0"/>
              <a:cs typeface="Arial" panose="020B0604020202020204" pitchFamily="34" charset="0"/>
            </a:endParaRPr>
          </a:p>
          <a:p>
            <a:pPr algn="ctr" eaLnBrk="0" fontAlgn="base" hangingPunct="0">
              <a:spcBef>
                <a:spcPct val="20000"/>
              </a:spcBef>
              <a:spcAft>
                <a:spcPct val="0"/>
              </a:spcAft>
              <a:defRPr/>
            </a:pPr>
            <a:endParaRPr lang="es-PE" sz="3600" b="1" kern="0" dirty="0">
              <a:solidFill>
                <a:srgbClr val="FFFFFF"/>
              </a:solidFill>
              <a:effectLst>
                <a:glow rad="101600">
                  <a:srgbClr val="C00000">
                    <a:alpha val="40000"/>
                  </a:srgbClr>
                </a:glow>
                <a:outerShdw blurRad="50800" dist="38100" algn="l" rotWithShape="0">
                  <a:srgbClr val="740000"/>
                </a:outerShdw>
              </a:effectLst>
              <a:latin typeface="Forte" panose="03060902040502070203" pitchFamily="66" charset="0"/>
              <a:cs typeface="Arial" panose="020B0604020202020204" pitchFamily="34" charset="0"/>
            </a:endParaRPr>
          </a:p>
          <a:p>
            <a:pPr algn="ctr" eaLnBrk="0" fontAlgn="base" hangingPunct="0">
              <a:spcBef>
                <a:spcPct val="20000"/>
              </a:spcBef>
              <a:spcAft>
                <a:spcPct val="0"/>
              </a:spcAft>
              <a:defRPr/>
            </a:pPr>
            <a:r>
              <a:rPr lang="es-PE" sz="3600" b="1" kern="0" dirty="0">
                <a:solidFill>
                  <a:srgbClr val="FFFFFF"/>
                </a:solidFill>
                <a:effectLst>
                  <a:glow rad="101600">
                    <a:srgbClr val="C00000">
                      <a:alpha val="40000"/>
                    </a:srgbClr>
                  </a:glow>
                  <a:outerShdw blurRad="50800" dist="38100" algn="l" rotWithShape="0">
                    <a:srgbClr val="740000"/>
                  </a:outerShdw>
                </a:effectLst>
                <a:latin typeface="Forte" panose="03060902040502070203" pitchFamily="66" charset="0"/>
                <a:cs typeface="Arial" panose="020B0604020202020204" pitchFamily="34" charset="0"/>
              </a:rPr>
              <a:t>¿Qué gestos hace? </a:t>
            </a:r>
          </a:p>
          <a:p>
            <a:pPr algn="ctr" eaLnBrk="0" fontAlgn="base" hangingPunct="0">
              <a:spcBef>
                <a:spcPct val="20000"/>
              </a:spcBef>
              <a:spcAft>
                <a:spcPct val="0"/>
              </a:spcAft>
              <a:defRPr/>
            </a:pPr>
            <a:r>
              <a:rPr lang="es-PE" sz="3600" b="1" kern="0" dirty="0">
                <a:solidFill>
                  <a:srgbClr val="FFFFFF"/>
                </a:solidFill>
                <a:effectLst>
                  <a:glow rad="101600">
                    <a:srgbClr val="C00000">
                      <a:alpha val="40000"/>
                    </a:srgbClr>
                  </a:glow>
                  <a:outerShdw blurRad="50800" dist="38100" algn="l" rotWithShape="0">
                    <a:srgbClr val="740000"/>
                  </a:outerShdw>
                </a:effectLst>
                <a:latin typeface="Forte" panose="03060902040502070203" pitchFamily="66" charset="0"/>
                <a:cs typeface="Arial" panose="020B0604020202020204" pitchFamily="34" charset="0"/>
              </a:rPr>
              <a:t>¿A qué celebración cristiana te recuerdan estos gestos?</a:t>
            </a:r>
          </a:p>
          <a:p>
            <a:pPr algn="ctr" eaLnBrk="0" fontAlgn="base" hangingPunct="0">
              <a:spcBef>
                <a:spcPct val="20000"/>
              </a:spcBef>
              <a:spcAft>
                <a:spcPct val="0"/>
              </a:spcAft>
              <a:defRPr/>
            </a:pPr>
            <a:endParaRPr lang="es-PE" sz="3600" b="1" kern="0" dirty="0">
              <a:solidFill>
                <a:srgbClr val="FFFFFF"/>
              </a:solidFill>
              <a:effectLst>
                <a:glow rad="101600">
                  <a:srgbClr val="C00000">
                    <a:alpha val="40000"/>
                  </a:srgbClr>
                </a:glow>
                <a:outerShdw blurRad="50800" dist="38100" algn="l" rotWithShape="0">
                  <a:srgbClr val="740000"/>
                </a:outerShdw>
              </a:effectLst>
              <a:latin typeface="Forte" panose="03060902040502070203" pitchFamily="66" charset="0"/>
              <a:cs typeface="Arial" panose="020B0604020202020204" pitchFamily="34" charset="0"/>
            </a:endParaRPr>
          </a:p>
        </p:txBody>
      </p:sp>
      <p:sp>
        <p:nvSpPr>
          <p:cNvPr id="11" name="2 Marcador de contenido"/>
          <p:cNvSpPr txBox="1">
            <a:spLocks/>
          </p:cNvSpPr>
          <p:nvPr/>
        </p:nvSpPr>
        <p:spPr bwMode="auto">
          <a:xfrm>
            <a:off x="5508104" y="3351361"/>
            <a:ext cx="2952328" cy="27739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eaLnBrk="0" fontAlgn="base" hangingPunct="0">
              <a:spcAft>
                <a:spcPct val="0"/>
              </a:spcAft>
              <a:defRPr/>
            </a:pPr>
            <a:r>
              <a:rPr lang="es-ES_tradnl" sz="3600" b="1" kern="0" dirty="0">
                <a:solidFill>
                  <a:srgbClr val="FFFFFF"/>
                </a:solidFill>
                <a:effectLst>
                  <a:outerShdw blurRad="50800" dist="50800" dir="5400000" algn="ctr" rotWithShape="0">
                    <a:srgbClr val="FF0000"/>
                  </a:outerShdw>
                </a:effectLst>
                <a:latin typeface="Forte" pitchFamily="66" charset="0"/>
              </a:rPr>
              <a:t> </a:t>
            </a:r>
            <a:r>
              <a:rPr lang="es-PE" sz="3600" kern="0" dirty="0">
                <a:solidFill>
                  <a:srgbClr val="FFFFFF"/>
                </a:solidFill>
                <a:effectLst>
                  <a:outerShdw blurRad="50800" dist="50800" dir="5400000" algn="ctr" rotWithShape="0">
                    <a:srgbClr val="FF0000"/>
                  </a:outerShdw>
                </a:effectLst>
                <a:latin typeface="Forte" pitchFamily="66" charset="0"/>
              </a:rPr>
              <a:t> </a:t>
            </a:r>
          </a:p>
        </p:txBody>
      </p:sp>
    </p:spTree>
    <p:extLst>
      <p:ext uri="{BB962C8B-B14F-4D97-AF65-F5344CB8AC3E}">
        <p14:creationId xmlns:p14="http://schemas.microsoft.com/office/powerpoint/2010/main" val="130490902"/>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1"/>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childTnLst>
                                </p:cTn>
                              </p:par>
                            </p:childTnLst>
                          </p:cTn>
                        </p:par>
                        <p:par>
                          <p:cTn id="10" fill="hold">
                            <p:stCondLst>
                              <p:cond delay="101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1"/>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360" y="476672"/>
            <a:ext cx="8026088" cy="5832648"/>
          </a:xfrm>
          <a:prstGeom prst="rect">
            <a:avLst/>
          </a:prstGeom>
          <a:scene3d>
            <a:camera prst="orthographicFront"/>
            <a:lightRig rig="threePt" dir="t"/>
          </a:scene3d>
          <a:sp3d>
            <a:bevelT prst="convex"/>
          </a:sp3d>
        </p:spPr>
      </p:pic>
      <p:sp>
        <p:nvSpPr>
          <p:cNvPr id="3" name="2 Marcador de contenido"/>
          <p:cNvSpPr>
            <a:spLocks noGrp="1"/>
          </p:cNvSpPr>
          <p:nvPr>
            <p:ph idx="1"/>
          </p:nvPr>
        </p:nvSpPr>
        <p:spPr>
          <a:xfrm>
            <a:off x="251520" y="1592796"/>
            <a:ext cx="5184576" cy="3276364"/>
          </a:xfrm>
        </p:spPr>
        <p:txBody>
          <a:bodyPr/>
          <a:lstStyle/>
          <a:p>
            <a:pPr lvl="0" algn="ctr">
              <a:buNone/>
              <a:defRPr/>
            </a:pPr>
            <a:r>
              <a:rPr lang="es-ES_tradnl" sz="4000" b="1" dirty="0" smtClean="0">
                <a:solidFill>
                  <a:schemeClr val="bg1"/>
                </a:solidFill>
                <a:effectLst>
                  <a:glow rad="101600">
                    <a:srgbClr val="C00000">
                      <a:alpha val="40000"/>
                    </a:srgbClr>
                  </a:glow>
                  <a:outerShdw blurRad="50800" dist="38100" algn="l" rotWithShape="0">
                    <a:srgbClr val="C00000"/>
                  </a:outerShdw>
                </a:effectLst>
                <a:latin typeface="Forte" panose="03060902040502070203" pitchFamily="66" charset="0"/>
                <a:ea typeface="Arial Unicode MS" panose="020B0604020202020204" pitchFamily="34" charset="-128"/>
                <a:cs typeface="Arial Unicode MS" panose="020B0604020202020204" pitchFamily="34" charset="-128"/>
              </a:rPr>
              <a:t>* </a:t>
            </a:r>
            <a:r>
              <a:rPr lang="es-ES_tradnl" sz="4000" b="1" dirty="0" smtClean="0">
                <a:solidFill>
                  <a:srgbClr val="FFFF00"/>
                </a:solidFill>
                <a:effectLst>
                  <a:glow rad="101600">
                    <a:srgbClr val="C00000">
                      <a:alpha val="40000"/>
                    </a:srgbClr>
                  </a:glow>
                  <a:outerShdw blurRad="50800" dist="38100" algn="l" rotWithShape="0">
                    <a:srgbClr val="C00000"/>
                  </a:outerShdw>
                </a:effectLst>
                <a:latin typeface="Forte" panose="03060902040502070203" pitchFamily="66" charset="0"/>
                <a:ea typeface="Arial Unicode MS" panose="020B0604020202020204" pitchFamily="34" charset="-128"/>
                <a:cs typeface="Arial Unicode MS" panose="020B0604020202020204" pitchFamily="34" charset="-128"/>
              </a:rPr>
              <a:t>¿Quién distribuye el pan? </a:t>
            </a:r>
            <a:r>
              <a:rPr lang="es-ES_tradnl" sz="4000" b="1" dirty="0">
                <a:solidFill>
                  <a:srgbClr val="FFFF00"/>
                </a:solidFill>
                <a:effectLst>
                  <a:glow rad="101600">
                    <a:srgbClr val="C00000">
                      <a:alpha val="40000"/>
                    </a:srgbClr>
                  </a:glow>
                  <a:outerShdw blurRad="50800" dist="38100" algn="l" rotWithShape="0">
                    <a:srgbClr val="C00000"/>
                  </a:outerShdw>
                </a:effectLst>
                <a:latin typeface="Forte" panose="03060902040502070203" pitchFamily="66" charset="0"/>
                <a:ea typeface="Arial Unicode MS" panose="020B0604020202020204" pitchFamily="34" charset="-128"/>
                <a:cs typeface="Arial Unicode MS" panose="020B0604020202020204" pitchFamily="34" charset="-128"/>
              </a:rPr>
              <a:t>¿Cuál es el papel de los discípulos en este pasaje</a:t>
            </a:r>
            <a:r>
              <a:rPr lang="es-ES_tradnl" sz="4000" b="1" dirty="0" smtClean="0">
                <a:solidFill>
                  <a:srgbClr val="FFFF00"/>
                </a:solidFill>
                <a:effectLst>
                  <a:glow rad="101600">
                    <a:srgbClr val="C00000">
                      <a:alpha val="40000"/>
                    </a:srgbClr>
                  </a:glow>
                  <a:outerShdw blurRad="50800" dist="38100" algn="l" rotWithShape="0">
                    <a:srgbClr val="C00000"/>
                  </a:outerShdw>
                </a:effectLst>
                <a:latin typeface="Forte" panose="03060902040502070203" pitchFamily="66" charset="0"/>
                <a:ea typeface="Arial Unicode MS" panose="020B0604020202020204" pitchFamily="34" charset="-128"/>
                <a:cs typeface="Arial Unicode MS" panose="020B0604020202020204" pitchFamily="34" charset="-128"/>
              </a:rPr>
              <a:t>?.</a:t>
            </a:r>
            <a:endParaRPr lang="es-PE" sz="4000" b="1" dirty="0">
              <a:solidFill>
                <a:srgbClr val="FFFF00"/>
              </a:solidFill>
              <a:effectLst>
                <a:glow rad="101600">
                  <a:srgbClr val="C00000">
                    <a:alpha val="40000"/>
                  </a:srgbClr>
                </a:glow>
                <a:outerShdw blurRad="50800" dist="38100" algn="l" rotWithShape="0">
                  <a:srgbClr val="C00000"/>
                </a:outerShdw>
              </a:effectLst>
              <a:latin typeface="Forte" panose="03060902040502070203" pitchFamily="66"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0202100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300"/>
                                  </p:iterate>
                                  <p:childTnLst>
                                    <p:set>
                                      <p:cBhvr>
                                        <p:cTn id="6" dur="1" fill="hold">
                                          <p:stCondLst>
                                            <p:cond delay="2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6"/>
          <p:cNvGrpSpPr>
            <a:grpSpLocks/>
          </p:cNvGrpSpPr>
          <p:nvPr/>
        </p:nvGrpSpPr>
        <p:grpSpPr bwMode="auto">
          <a:xfrm>
            <a:off x="539552" y="473918"/>
            <a:ext cx="3816350" cy="551815"/>
            <a:chOff x="696" y="721"/>
            <a:chExt cx="6010" cy="869"/>
          </a:xfrm>
        </p:grpSpPr>
        <p:sp>
          <p:nvSpPr>
            <p:cNvPr id="7" name="Rectangle 32"/>
            <p:cNvSpPr>
              <a:spLocks noChangeArrowheads="1"/>
            </p:cNvSpPr>
            <p:nvPr/>
          </p:nvSpPr>
          <p:spPr bwMode="auto">
            <a:xfrm>
              <a:off x="696" y="1004"/>
              <a:ext cx="6010" cy="586"/>
            </a:xfrm>
            <a:prstGeom prst="rect">
              <a:avLst/>
            </a:prstGeom>
            <a:solidFill>
              <a:srgbClr val="D69E38"/>
            </a:solidFill>
            <a:ln w="38100">
              <a:solidFill>
                <a:srgbClr val="F2F2F2"/>
              </a:solidFill>
              <a:miter lim="800000"/>
              <a:headEnd/>
              <a:tailEnd/>
            </a:ln>
            <a:effectLst>
              <a:outerShdw dist="28398" dir="3806097" algn="ctr" rotWithShape="0">
                <a:srgbClr val="7F5F00">
                  <a:alpha val="50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fontAlgn="base">
                <a:spcBef>
                  <a:spcPct val="0"/>
                </a:spcBef>
                <a:spcAft>
                  <a:spcPct val="0"/>
                </a:spcAft>
              </a:pPr>
              <a:endParaRPr lang="es-PE" sz="2400">
                <a:solidFill>
                  <a:srgbClr val="000000"/>
                </a:solidFill>
              </a:endParaRPr>
            </a:p>
          </p:txBody>
        </p:sp>
        <p:sp>
          <p:nvSpPr>
            <p:cNvPr id="8" name="Text Box 29"/>
            <p:cNvSpPr txBox="1">
              <a:spLocks noChangeArrowheads="1"/>
            </p:cNvSpPr>
            <p:nvPr/>
          </p:nvSpPr>
          <p:spPr bwMode="auto">
            <a:xfrm>
              <a:off x="1672" y="777"/>
              <a:ext cx="4807" cy="666"/>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fontAlgn="base">
                <a:spcBef>
                  <a:spcPct val="0"/>
                </a:spcBef>
              </a:pPr>
              <a:r>
                <a:rPr lang="es-ES_tradnl" sz="1100" b="1" dirty="0">
                  <a:solidFill>
                    <a:srgbClr val="806000"/>
                  </a:solidFill>
                  <a:latin typeface="Arial Rounded MT Bold" panose="020F0704030504030204" pitchFamily="34" charset="0"/>
                  <a:ea typeface="Times New Roman" panose="02020603050405020304" pitchFamily="18" charset="0"/>
                </a:rPr>
                <a:t>LECTIO DIVINA – CORPUS CHRISTI </a:t>
              </a:r>
              <a:r>
                <a:rPr lang="es-PE" sz="1200" dirty="0">
                  <a:solidFill>
                    <a:srgbClr val="880000"/>
                  </a:solidFill>
                  <a:ea typeface="Times New Roman" panose="02020603050405020304" pitchFamily="18" charset="0"/>
                </a:rPr>
                <a:t>     </a:t>
              </a:r>
              <a:r>
                <a:rPr lang="es-ES_tradnl" sz="900" b="1" dirty="0">
                  <a:solidFill>
                    <a:srgbClr val="833C0B"/>
                  </a:solidFill>
                  <a:latin typeface="Arial Rounded MT Bold" panose="020F0704030504030204" pitchFamily="34" charset="0"/>
                  <a:ea typeface="Times New Roman" panose="02020603050405020304" pitchFamily="18" charset="0"/>
                </a:rPr>
                <a:t>COMIERON TODOS HASTA QUEDAR SACIADOS</a:t>
              </a:r>
              <a:endParaRPr lang="es-PE" sz="1200" dirty="0">
                <a:solidFill>
                  <a:srgbClr val="880000"/>
                </a:solidFill>
                <a:ea typeface="Times New Roman" panose="02020603050405020304" pitchFamily="18" charset="0"/>
              </a:endParaRPr>
            </a:p>
          </p:txBody>
        </p:sp>
        <p:pic>
          <p:nvPicPr>
            <p:cNvPr id="9" name="Picture 145" descr="pascu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 y="721"/>
              <a:ext cx="723" cy="771"/>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15"/>
          <p:cNvSpPr txBox="1">
            <a:spLocks noChangeArrowheads="1"/>
          </p:cNvSpPr>
          <p:nvPr/>
        </p:nvSpPr>
        <p:spPr bwMode="auto">
          <a:xfrm>
            <a:off x="5704109" y="548680"/>
            <a:ext cx="2911374" cy="954107"/>
          </a:xfrm>
          <a:prstGeom prst="rect">
            <a:avLst/>
          </a:prstGeom>
          <a:noFill/>
          <a:ln w="9525">
            <a:noFill/>
            <a:miter lim="800000"/>
            <a:headEnd/>
            <a:tailEnd/>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ct val="0"/>
              </a:spcAft>
            </a:pPr>
            <a:r>
              <a:rPr lang="es-ES" sz="2800" b="1" dirty="0">
                <a:ln w="11430"/>
                <a:solidFill>
                  <a:srgbClr val="FFFF00"/>
                </a:solidFill>
                <a:effectLst>
                  <a:outerShdw blurRad="50800" dist="39000" dir="5460000" algn="tl">
                    <a:srgbClr val="000000">
                      <a:alpha val="38000"/>
                    </a:srgbClr>
                  </a:outerShdw>
                </a:effectLst>
                <a:latin typeface="Britannic Bold" pitchFamily="34" charset="0"/>
              </a:rPr>
              <a:t>Lucas 9, 11b-17</a:t>
            </a:r>
            <a:br>
              <a:rPr lang="es-ES" sz="2800" b="1" dirty="0">
                <a:ln w="11430"/>
                <a:solidFill>
                  <a:srgbClr val="FFFF00"/>
                </a:solidFill>
                <a:effectLst>
                  <a:outerShdw blurRad="50800" dist="39000" dir="5460000" algn="tl">
                    <a:srgbClr val="000000">
                      <a:alpha val="38000"/>
                    </a:srgbClr>
                  </a:outerShdw>
                </a:effectLst>
                <a:latin typeface="Britannic Bold" pitchFamily="34" charset="0"/>
              </a:rPr>
            </a:br>
            <a:endParaRPr lang="es-ES" sz="2800" b="1" dirty="0">
              <a:ln w="11430"/>
              <a:solidFill>
                <a:srgbClr val="FFFF00"/>
              </a:solidFill>
              <a:effectLst>
                <a:outerShdw blurRad="50800" dist="39000" dir="5460000" algn="tl">
                  <a:srgbClr val="000000">
                    <a:alpha val="38000"/>
                  </a:srgbClr>
                </a:outerShdw>
              </a:effectLst>
              <a:latin typeface="Britannic Bold" pitchFamily="34" charset="0"/>
            </a:endParaRPr>
          </a:p>
        </p:txBody>
      </p:sp>
      <p:sp>
        <p:nvSpPr>
          <p:cNvPr id="11" name="WordArt 1026"/>
          <p:cNvSpPr>
            <a:spLocks noChangeArrowheads="1" noChangeShapeType="1" noTextEdit="1"/>
          </p:cNvSpPr>
          <p:nvPr/>
        </p:nvSpPr>
        <p:spPr bwMode="auto">
          <a:xfrm>
            <a:off x="1115616" y="2438062"/>
            <a:ext cx="6856745" cy="3630345"/>
          </a:xfrm>
          <a:prstGeom prst="rect">
            <a:avLst/>
          </a:prstGeom>
          <a:extLst>
            <a:ext uri="{AF507438-7753-43E0-B8FC-AC1667EBCBE1}">
              <a14:hiddenEffects xmlns:a14="http://schemas.microsoft.com/office/drawing/2010/main">
                <a:effectLst/>
              </a14:hiddenEffects>
            </a:ext>
          </a:extLst>
        </p:spPr>
        <p:txBody>
          <a:bodyPr wrap="none" fromWordArt="1">
            <a:prstTxWarp prst="textWave2">
              <a:avLst/>
            </a:prstTxWarp>
            <a:scene3d>
              <a:camera prst="perspectiveAbove"/>
              <a:lightRig rig="legacyNormal2" dir="t"/>
            </a:scene3d>
            <a:sp3d extrusionH="354000" prstMaterial="legacyMatte">
              <a:extrusionClr>
                <a:srgbClr val="939676"/>
              </a:extrusionClr>
            </a:sp3d>
          </a:bodyPr>
          <a:lstStyle/>
          <a:p>
            <a:pPr algn="ctr" fontAlgn="base">
              <a:spcBef>
                <a:spcPct val="0"/>
              </a:spcBef>
              <a:spcAft>
                <a:spcPct val="0"/>
              </a:spcAft>
            </a:pPr>
            <a:r>
              <a:rPr lang="es-ES_tradnl" sz="2800" b="1" dirty="0">
                <a:ln w="11430"/>
                <a:solidFill>
                  <a:srgbClr val="FFFFFF"/>
                </a:solidFill>
                <a:effectLst>
                  <a:outerShdw blurRad="50800" dist="38100" dir="10800000" algn="r" rotWithShape="0">
                    <a:srgbClr val="C00000"/>
                  </a:outerShdw>
                </a:effectLst>
                <a:latin typeface="Berlin Sans FB Demi" panose="020E0802020502020306" pitchFamily="34" charset="0"/>
              </a:rPr>
              <a:t>COMIERON </a:t>
            </a:r>
          </a:p>
          <a:p>
            <a:pPr algn="ctr" fontAlgn="base">
              <a:spcBef>
                <a:spcPct val="0"/>
              </a:spcBef>
              <a:spcAft>
                <a:spcPct val="0"/>
              </a:spcAft>
            </a:pPr>
            <a:r>
              <a:rPr lang="es-ES_tradnl" sz="2800" b="1" dirty="0">
                <a:ln w="11430"/>
                <a:solidFill>
                  <a:srgbClr val="FFFFFF"/>
                </a:solidFill>
                <a:effectLst>
                  <a:outerShdw blurRad="50800" dist="38100" dir="10800000" algn="r" rotWithShape="0">
                    <a:srgbClr val="C00000"/>
                  </a:outerShdw>
                </a:effectLst>
                <a:latin typeface="Berlin Sans FB Demi" panose="020E0802020502020306" pitchFamily="34" charset="0"/>
              </a:rPr>
              <a:t>TODOS  HASTA</a:t>
            </a:r>
          </a:p>
          <a:p>
            <a:pPr algn="ctr" fontAlgn="base">
              <a:spcBef>
                <a:spcPct val="0"/>
              </a:spcBef>
              <a:spcAft>
                <a:spcPct val="0"/>
              </a:spcAft>
            </a:pPr>
            <a:r>
              <a:rPr lang="es-ES_tradnl" sz="2800" b="1" dirty="0">
                <a:ln w="11430"/>
                <a:solidFill>
                  <a:srgbClr val="FFFFFF"/>
                </a:solidFill>
                <a:effectLst>
                  <a:outerShdw blurRad="50800" dist="38100" dir="10800000" algn="r" rotWithShape="0">
                    <a:srgbClr val="C00000"/>
                  </a:outerShdw>
                </a:effectLst>
                <a:latin typeface="Berlin Sans FB Demi" panose="020E0802020502020306" pitchFamily="34" charset="0"/>
              </a:rPr>
              <a:t> QUEDAR SACIADOS</a:t>
            </a:r>
            <a:endParaRPr lang="es-PE" sz="2800" b="1" dirty="0">
              <a:ln w="11430"/>
              <a:solidFill>
                <a:srgbClr val="FFFFFF"/>
              </a:solidFill>
              <a:effectLst>
                <a:outerShdw blurRad="50800" dist="38100" dir="10800000" algn="r" rotWithShape="0">
                  <a:srgbClr val="C00000"/>
                </a:outerShdw>
              </a:effectLst>
              <a:latin typeface="Berlin Sans FB Demi" panose="020E0802020502020306" pitchFamily="34" charset="0"/>
            </a:endParaRPr>
          </a:p>
          <a:p>
            <a:pPr algn="ctr" fontAlgn="base">
              <a:spcBef>
                <a:spcPct val="0"/>
              </a:spcBef>
              <a:spcAft>
                <a:spcPct val="0"/>
              </a:spcAft>
            </a:pPr>
            <a:endParaRPr lang="es-PE" sz="6000" kern="10" dirty="0">
              <a:ln w="9525">
                <a:round/>
                <a:headEnd/>
                <a:tailEnd/>
              </a:ln>
              <a:solidFill>
                <a:srgbClr val="FFFFFF"/>
              </a:solidFill>
              <a:latin typeface="Berlin Sans FB Demi" panose="020E0802020502020306" pitchFamily="34" charset="0"/>
            </a:endParaRPr>
          </a:p>
        </p:txBody>
      </p:sp>
      <p:sp>
        <p:nvSpPr>
          <p:cNvPr id="12" name="Text Box 6"/>
          <p:cNvSpPr txBox="1">
            <a:spLocks noChangeArrowheads="1"/>
          </p:cNvSpPr>
          <p:nvPr/>
        </p:nvSpPr>
        <p:spPr bwMode="auto">
          <a:xfrm>
            <a:off x="6635029" y="5805264"/>
            <a:ext cx="2012089" cy="523220"/>
          </a:xfrm>
          <a:prstGeom prst="rect">
            <a:avLst/>
          </a:prstGeom>
          <a:noFill/>
          <a:ln>
            <a:no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spAutoFit/>
          </a:bodyPr>
          <a:lstStyle/>
          <a:p>
            <a:pPr fontAlgn="base">
              <a:spcBef>
                <a:spcPct val="0"/>
              </a:spcBef>
              <a:spcAft>
                <a:spcPct val="0"/>
              </a:spcAft>
              <a:defRPr/>
            </a:pPr>
            <a:r>
              <a:rPr lang="es-ES" sz="28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onotype Corsiva" pitchFamily="66" charset="0"/>
              </a:rPr>
              <a:t>23 junio 2019 </a:t>
            </a:r>
          </a:p>
        </p:txBody>
      </p:sp>
    </p:spTree>
    <p:extLst>
      <p:ext uri="{BB962C8B-B14F-4D97-AF65-F5344CB8AC3E}">
        <p14:creationId xmlns:p14="http://schemas.microsoft.com/office/powerpoint/2010/main" val="26666678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by="(-#ppt_w*2)" calcmode="lin" valueType="num">
                                      <p:cBhvr rctx="PPT">
                                        <p:cTn id="11" dur="500" autoRev="1" fill="hold">
                                          <p:stCondLst>
                                            <p:cond delay="0"/>
                                          </p:stCondLst>
                                        </p:cTn>
                                        <p:tgtEl>
                                          <p:spTgt spid="11"/>
                                        </p:tgtEl>
                                        <p:attrNameLst>
                                          <p:attrName>ppt_w</p:attrName>
                                        </p:attrNameLst>
                                      </p:cBhvr>
                                    </p:anim>
                                    <p:anim by="(#ppt_w*0.50)" calcmode="lin" valueType="num">
                                      <p:cBhvr>
                                        <p:cTn id="12" dur="500" decel="50000" autoRev="1" fill="hold">
                                          <p:stCondLst>
                                            <p:cond delay="0"/>
                                          </p:stCondLst>
                                        </p:cTn>
                                        <p:tgtEl>
                                          <p:spTgt spid="11"/>
                                        </p:tgtEl>
                                        <p:attrNameLst>
                                          <p:attrName>ppt_x</p:attrName>
                                        </p:attrNameLst>
                                      </p:cBhvr>
                                    </p:anim>
                                    <p:anim from="(-#ppt_h/2)" to="(#ppt_y)" calcmode="lin" valueType="num">
                                      <p:cBhvr>
                                        <p:cTn id="13" dur="1000" fill="hold">
                                          <p:stCondLst>
                                            <p:cond delay="0"/>
                                          </p:stCondLst>
                                        </p:cTn>
                                        <p:tgtEl>
                                          <p:spTgt spid="11"/>
                                        </p:tgtEl>
                                        <p:attrNameLst>
                                          <p:attrName>ppt_y</p:attrName>
                                        </p:attrNameLst>
                                      </p:cBhvr>
                                    </p:anim>
                                    <p:animRot by="21600000">
                                      <p:cBhvr>
                                        <p:cTn id="14" dur="1000" fill="hold">
                                          <p:stCondLst>
                                            <p:cond delay="0"/>
                                          </p:stCondLst>
                                        </p:cTn>
                                        <p:tgtEl>
                                          <p:spTgt spid="11"/>
                                        </p:tgtEl>
                                        <p:attrNameLst>
                                          <p:attrName>r</p:attrName>
                                        </p:attrNameLst>
                                      </p:cBhvr>
                                    </p:animRot>
                                  </p:childTnLst>
                                </p:cTn>
                              </p:par>
                            </p:childTnLst>
                          </p:cTn>
                        </p:par>
                        <p:par>
                          <p:cTn id="15" fill="hold">
                            <p:stCondLst>
                              <p:cond delay="4600"/>
                            </p:stCondLst>
                            <p:childTnLst>
                              <p:par>
                                <p:cTn id="16" presetID="3" presetClass="entr" presetSubtype="1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t="5250" b="7601"/>
          <a:stretch/>
        </p:blipFill>
        <p:spPr>
          <a:xfrm>
            <a:off x="611560" y="548680"/>
            <a:ext cx="7992888" cy="5760640"/>
          </a:xfrm>
          <a:prstGeom prst="rect">
            <a:avLst/>
          </a:prstGeom>
          <a:scene3d>
            <a:camera prst="orthographicFront"/>
            <a:lightRig rig="threePt" dir="t"/>
          </a:scene3d>
          <a:sp3d>
            <a:bevelT prst="convex"/>
          </a:sp3d>
        </p:spPr>
      </p:pic>
      <p:sp>
        <p:nvSpPr>
          <p:cNvPr id="5" name="2 Marcador de contenido"/>
          <p:cNvSpPr txBox="1">
            <a:spLocks/>
          </p:cNvSpPr>
          <p:nvPr/>
        </p:nvSpPr>
        <p:spPr bwMode="auto">
          <a:xfrm>
            <a:off x="953598" y="548680"/>
            <a:ext cx="7308812"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eaLnBrk="0" fontAlgn="base" hangingPunct="0">
              <a:spcBef>
                <a:spcPct val="20000"/>
              </a:spcBef>
              <a:spcAft>
                <a:spcPct val="0"/>
              </a:spcAft>
              <a:defRPr/>
            </a:pPr>
            <a:r>
              <a:rPr lang="es-ES_tradnl" sz="3600" b="1" kern="0" spc="50" dirty="0">
                <a:ln w="11430"/>
                <a:solidFill>
                  <a:srgbClr val="FF0000"/>
                </a:solidFill>
                <a:effectLst>
                  <a:glow rad="101600">
                    <a:srgbClr val="FFFFFF">
                      <a:alpha val="60000"/>
                    </a:srgbClr>
                  </a:glow>
                  <a:outerShdw blurRad="50800" dist="63500" algn="l" rotWithShape="0">
                    <a:srgbClr val="FFFFFF"/>
                  </a:outerShdw>
                </a:effectLst>
                <a:latin typeface="Forte" panose="03060902040502070203" pitchFamily="66" charset="0"/>
              </a:rPr>
              <a:t>* Según el pasaje, </a:t>
            </a:r>
          </a:p>
          <a:p>
            <a:pPr marL="342900" indent="-342900" algn="ctr" eaLnBrk="0" fontAlgn="base" hangingPunct="0">
              <a:spcBef>
                <a:spcPct val="20000"/>
              </a:spcBef>
              <a:spcAft>
                <a:spcPct val="0"/>
              </a:spcAft>
              <a:defRPr/>
            </a:pPr>
            <a:r>
              <a:rPr lang="es-ES_tradnl" sz="3600" b="1" kern="0" spc="50" dirty="0">
                <a:ln w="11430"/>
                <a:solidFill>
                  <a:srgbClr val="FF0000"/>
                </a:solidFill>
                <a:effectLst>
                  <a:glow rad="101600">
                    <a:srgbClr val="FFFFFF">
                      <a:alpha val="60000"/>
                    </a:srgbClr>
                  </a:glow>
                  <a:outerShdw blurRad="50800" dist="63500" algn="l" rotWithShape="0">
                    <a:srgbClr val="FFFFFF"/>
                  </a:outerShdw>
                </a:effectLst>
                <a:latin typeface="Forte" panose="03060902040502070203" pitchFamily="66" charset="0"/>
              </a:rPr>
              <a:t>¿puede  saciarse el hambre de la gente?</a:t>
            </a:r>
            <a:endParaRPr lang="es-PE" sz="3600" b="1" kern="0" spc="50" dirty="0">
              <a:ln w="11430"/>
              <a:solidFill>
                <a:srgbClr val="FF0000"/>
              </a:solidFill>
              <a:effectLst>
                <a:glow rad="101600">
                  <a:srgbClr val="FFFFFF">
                    <a:alpha val="60000"/>
                  </a:srgbClr>
                </a:glow>
                <a:outerShdw blurRad="50800" dist="63500" algn="l" rotWithShape="0">
                  <a:srgbClr val="FFFFFF"/>
                </a:outerShdw>
              </a:effectLst>
              <a:latin typeface="Forte" panose="03060902040502070203" pitchFamily="66" charset="0"/>
            </a:endParaRPr>
          </a:p>
          <a:p>
            <a:pPr marL="342900" indent="-342900" algn="ctr" eaLnBrk="0" fontAlgn="base" hangingPunct="0">
              <a:spcBef>
                <a:spcPct val="20000"/>
              </a:spcBef>
              <a:spcAft>
                <a:spcPct val="0"/>
              </a:spcAft>
              <a:defRPr/>
            </a:pPr>
            <a:r>
              <a:rPr lang="es-ES_tradnl" sz="3600" b="1" kern="0" spc="50" dirty="0">
                <a:ln w="11430"/>
                <a:solidFill>
                  <a:srgbClr val="FF0000"/>
                </a:solidFill>
                <a:effectLst>
                  <a:glow rad="101600">
                    <a:srgbClr val="FFFFFF">
                      <a:alpha val="60000"/>
                    </a:srgbClr>
                  </a:glow>
                  <a:outerShdw blurRad="50800" dist="63500" algn="l" rotWithShape="0">
                    <a:srgbClr val="FFFFFF"/>
                  </a:outerShdw>
                </a:effectLst>
                <a:latin typeface="Forte" panose="03060902040502070203" pitchFamily="66" charset="0"/>
              </a:rPr>
              <a:t> </a:t>
            </a:r>
            <a:endParaRPr lang="es-PE" sz="3600" b="1" kern="0" spc="50" dirty="0">
              <a:ln w="11430"/>
              <a:solidFill>
                <a:srgbClr val="FF0000"/>
              </a:solidFill>
              <a:effectLst>
                <a:glow rad="101600">
                  <a:srgbClr val="FFFFFF">
                    <a:alpha val="60000"/>
                  </a:srgbClr>
                </a:glow>
                <a:outerShdw blurRad="50800" dist="63500" algn="l" rotWithShape="0">
                  <a:srgbClr val="FFFFFF"/>
                </a:outerShdw>
              </a:effectLst>
              <a:latin typeface="Forte" panose="03060902040502070203" pitchFamily="66" charset="0"/>
            </a:endParaRPr>
          </a:p>
          <a:p>
            <a:pPr marL="342900" indent="-342900" algn="ctr" eaLnBrk="0" fontAlgn="base" hangingPunct="0">
              <a:spcBef>
                <a:spcPct val="20000"/>
              </a:spcBef>
              <a:spcAft>
                <a:spcPct val="0"/>
              </a:spcAft>
              <a:defRPr/>
            </a:pPr>
            <a:r>
              <a:rPr lang="es-ES_tradnl" sz="3600" b="1" kern="0" spc="50" dirty="0">
                <a:ln w="11430"/>
                <a:solidFill>
                  <a:srgbClr val="FF0000"/>
                </a:solidFill>
                <a:effectLst>
                  <a:glow rad="101600">
                    <a:srgbClr val="FFFFFF">
                      <a:alpha val="60000"/>
                    </a:srgbClr>
                  </a:glow>
                  <a:outerShdw blurRad="50800" dist="63500" algn="l" rotWithShape="0">
                    <a:srgbClr val="FFFFFF"/>
                  </a:outerShdw>
                </a:effectLst>
                <a:latin typeface="Forte" panose="03060902040502070203" pitchFamily="66" charset="0"/>
              </a:rPr>
              <a:t> </a:t>
            </a:r>
            <a:endParaRPr lang="es-PE" sz="3600" b="1" kern="0" spc="50" dirty="0">
              <a:ln w="11430"/>
              <a:solidFill>
                <a:srgbClr val="FF0000"/>
              </a:solidFill>
              <a:effectLst>
                <a:glow rad="101600">
                  <a:srgbClr val="FFFFFF">
                    <a:alpha val="60000"/>
                  </a:srgbClr>
                </a:glow>
                <a:outerShdw blurRad="50800" dist="63500" algn="l" rotWithShape="0">
                  <a:srgbClr val="FFFFFF"/>
                </a:outerShdw>
              </a:effectLst>
              <a:latin typeface="Forte" panose="03060902040502070203" pitchFamily="66" charset="0"/>
            </a:endParaRPr>
          </a:p>
          <a:p>
            <a:pPr marL="342900" indent="-342900" algn="ctr" eaLnBrk="0" fontAlgn="base" hangingPunct="0">
              <a:spcBef>
                <a:spcPct val="20000"/>
              </a:spcBef>
              <a:spcAft>
                <a:spcPct val="0"/>
              </a:spcAft>
              <a:defRPr/>
            </a:pPr>
            <a:r>
              <a:rPr lang="es-ES" sz="3600" b="1" kern="0" spc="50" dirty="0">
                <a:ln w="11430"/>
                <a:solidFill>
                  <a:srgbClr val="FF0000"/>
                </a:solidFill>
                <a:effectLst>
                  <a:glow rad="101600">
                    <a:srgbClr val="FFFFFF">
                      <a:alpha val="60000"/>
                    </a:srgbClr>
                  </a:glow>
                  <a:outerShdw blurRad="50800" dist="63500" algn="l" rotWithShape="0">
                    <a:srgbClr val="FFFFFF"/>
                  </a:outerShdw>
                </a:effectLst>
                <a:latin typeface="Forte" panose="03060902040502070203" pitchFamily="66" charset="0"/>
              </a:rPr>
              <a:t> </a:t>
            </a:r>
            <a:endParaRPr lang="es-PE" sz="3600" b="1" kern="0" spc="50" dirty="0">
              <a:ln w="11430"/>
              <a:solidFill>
                <a:srgbClr val="FF0000"/>
              </a:solidFill>
              <a:effectLst>
                <a:glow rad="101600">
                  <a:srgbClr val="FFFFFF">
                    <a:alpha val="60000"/>
                  </a:srgbClr>
                </a:glow>
                <a:outerShdw blurRad="50800" dist="63500" algn="l" rotWithShape="0">
                  <a:srgbClr val="FFFFFF"/>
                </a:outerShdw>
              </a:effectLst>
              <a:latin typeface="Forte" panose="03060902040502070203" pitchFamily="66" charset="0"/>
            </a:endParaRPr>
          </a:p>
          <a:p>
            <a:pPr marL="342900" indent="-342900" algn="ctr" eaLnBrk="0" fontAlgn="base" hangingPunct="0">
              <a:spcBef>
                <a:spcPct val="20000"/>
              </a:spcBef>
              <a:spcAft>
                <a:spcPct val="0"/>
              </a:spcAft>
              <a:defRPr/>
            </a:pPr>
            <a:r>
              <a:rPr lang="es-ES" sz="3600" b="1" kern="0" spc="50" dirty="0">
                <a:ln w="11430"/>
                <a:solidFill>
                  <a:srgbClr val="FF0000"/>
                </a:solidFill>
                <a:effectLst>
                  <a:glow rad="101600">
                    <a:srgbClr val="FFFFFF">
                      <a:alpha val="60000"/>
                    </a:srgbClr>
                  </a:glow>
                  <a:outerShdw blurRad="50800" dist="63500" algn="l" rotWithShape="0">
                    <a:srgbClr val="FFFFFF"/>
                  </a:outerShdw>
                </a:effectLst>
                <a:latin typeface="Forte" panose="03060902040502070203" pitchFamily="66" charset="0"/>
              </a:rPr>
              <a:t> </a:t>
            </a:r>
            <a:endParaRPr lang="es-PE" sz="3600" b="1" kern="0" spc="50" dirty="0">
              <a:ln w="11430"/>
              <a:solidFill>
                <a:srgbClr val="FF0000"/>
              </a:solidFill>
              <a:effectLst>
                <a:glow rad="101600">
                  <a:srgbClr val="FFFFFF">
                    <a:alpha val="60000"/>
                  </a:srgbClr>
                </a:glow>
                <a:outerShdw blurRad="50800" dist="63500" algn="l" rotWithShape="0">
                  <a:srgbClr val="FFFFFF"/>
                </a:outerShdw>
              </a:effectLst>
              <a:latin typeface="Forte" panose="03060902040502070203" pitchFamily="66" charset="0"/>
            </a:endParaRPr>
          </a:p>
          <a:p>
            <a:pPr marL="342900" indent="-342900" algn="ctr" eaLnBrk="0" fontAlgn="base" hangingPunct="0">
              <a:spcBef>
                <a:spcPct val="20000"/>
              </a:spcBef>
              <a:spcAft>
                <a:spcPct val="0"/>
              </a:spcAft>
              <a:defRPr/>
            </a:pPr>
            <a:r>
              <a:rPr lang="es-ES" sz="3600" b="1" kern="0" spc="50" dirty="0">
                <a:ln w="11430"/>
                <a:solidFill>
                  <a:srgbClr val="FF0000"/>
                </a:solidFill>
                <a:effectLst>
                  <a:glow rad="101600">
                    <a:srgbClr val="FFFFFF">
                      <a:alpha val="60000"/>
                    </a:srgbClr>
                  </a:glow>
                  <a:outerShdw blurRad="50800" dist="63500" algn="l" rotWithShape="0">
                    <a:srgbClr val="FFFFFF"/>
                  </a:outerShdw>
                </a:effectLst>
                <a:latin typeface="Forte" panose="03060902040502070203" pitchFamily="66" charset="0"/>
              </a:rPr>
              <a:t> </a:t>
            </a:r>
            <a:endParaRPr lang="es-PE" sz="3600" b="1" kern="0" spc="50" dirty="0">
              <a:ln w="11430"/>
              <a:solidFill>
                <a:srgbClr val="FF0000"/>
              </a:solidFill>
              <a:effectLst>
                <a:glow rad="101600">
                  <a:srgbClr val="FFFFFF">
                    <a:alpha val="60000"/>
                  </a:srgbClr>
                </a:glow>
                <a:outerShdw blurRad="50800" dist="63500" algn="l" rotWithShape="0">
                  <a:srgbClr val="FFFFFF"/>
                </a:outerShdw>
              </a:effectLst>
              <a:latin typeface="Forte" panose="03060902040502070203" pitchFamily="66" charset="0"/>
            </a:endParaRPr>
          </a:p>
          <a:p>
            <a:pPr marL="342900" indent="-342900" algn="ctr" eaLnBrk="0" fontAlgn="base" hangingPunct="0">
              <a:spcBef>
                <a:spcPct val="20000"/>
              </a:spcBef>
              <a:spcAft>
                <a:spcPct val="0"/>
              </a:spcAft>
              <a:defRPr/>
            </a:pPr>
            <a:r>
              <a:rPr lang="es-ES_tradnl" sz="3600" b="1" kern="0" spc="50" dirty="0">
                <a:ln w="11430"/>
                <a:solidFill>
                  <a:srgbClr val="FF0000"/>
                </a:solidFill>
                <a:effectLst>
                  <a:glow rad="101600">
                    <a:srgbClr val="FFFFFF">
                      <a:alpha val="60000"/>
                    </a:srgbClr>
                  </a:glow>
                  <a:outerShdw blurRad="50800" dist="63500" algn="l" rotWithShape="0">
                    <a:srgbClr val="FFFFFF"/>
                  </a:outerShdw>
                </a:effectLst>
                <a:latin typeface="Forte" panose="03060902040502070203" pitchFamily="66" charset="0"/>
              </a:rPr>
              <a:t> </a:t>
            </a:r>
            <a:r>
              <a:rPr lang="es-PE" sz="3600" b="1" kern="0" spc="50" dirty="0">
                <a:ln w="11430"/>
                <a:solidFill>
                  <a:srgbClr val="FF0000"/>
                </a:solidFill>
                <a:effectLst>
                  <a:glow rad="101600">
                    <a:srgbClr val="FFFFFF">
                      <a:alpha val="60000"/>
                    </a:srgbClr>
                  </a:glow>
                  <a:outerShdw blurRad="50800" dist="63500" algn="l" rotWithShape="0">
                    <a:srgbClr val="FFFFFF"/>
                  </a:outerShdw>
                </a:effectLst>
                <a:latin typeface="Forte" panose="03060902040502070203" pitchFamily="66" charset="0"/>
              </a:rPr>
              <a:t> </a:t>
            </a:r>
          </a:p>
        </p:txBody>
      </p:sp>
    </p:spTree>
    <p:extLst>
      <p:ext uri="{BB962C8B-B14F-4D97-AF65-F5344CB8AC3E}">
        <p14:creationId xmlns:p14="http://schemas.microsoft.com/office/powerpoint/2010/main" val="422936065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ppt_x</p:attrName>
                                        </p:attrNameLst>
                                      </p:cBhvr>
                                      <p:tavLst>
                                        <p:tav tm="0">
                                          <p:val>
                                            <p:fltVal val="0.5"/>
                                          </p:val>
                                        </p:tav>
                                        <p:tav tm="100000">
                                          <p:val>
                                            <p:strVal val="#ppt_x"/>
                                          </p:val>
                                        </p:tav>
                                      </p:tavLst>
                                    </p:anim>
                                    <p:anim calcmode="lin" valueType="num">
                                      <p:cBhvr>
                                        <p:cTn id="10" dur="3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064896" cy="583264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1" name="2 Marcador de contenido"/>
          <p:cNvSpPr txBox="1">
            <a:spLocks/>
          </p:cNvSpPr>
          <p:nvPr/>
        </p:nvSpPr>
        <p:spPr bwMode="auto">
          <a:xfrm>
            <a:off x="532432" y="3212976"/>
            <a:ext cx="8072016" cy="3096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20000"/>
              </a:spcBef>
              <a:spcAft>
                <a:spcPct val="0"/>
              </a:spcAft>
              <a:defRPr/>
            </a:pPr>
            <a:r>
              <a:rPr lang="es-PE" sz="2400" u="sng" kern="0" dirty="0">
                <a:solidFill>
                  <a:srgbClr val="FFFFFF"/>
                </a:solidFill>
                <a:effectLst>
                  <a:glow rad="101600">
                    <a:srgbClr val="FFCCCC">
                      <a:lumMod val="25000"/>
                    </a:srgbClr>
                  </a:glow>
                  <a:outerShdw blurRad="38100" dist="38100" dir="2700000" algn="tl">
                    <a:srgbClr val="000000">
                      <a:alpha val="43137"/>
                    </a:srgbClr>
                  </a:outerShdw>
                </a:effectLst>
                <a:latin typeface="Comic Sans MS" panose="030F0702030302020204" pitchFamily="66" charset="0"/>
              </a:rPr>
              <a:t>Motivación</a:t>
            </a:r>
            <a:r>
              <a:rPr lang="es-PE" sz="2400" kern="0" dirty="0">
                <a:solidFill>
                  <a:srgbClr val="FFFFFF"/>
                </a:solidFill>
                <a:effectLst>
                  <a:glow rad="101600">
                    <a:srgbClr val="FFCCCC">
                      <a:lumMod val="25000"/>
                    </a:srgbClr>
                  </a:glow>
                  <a:outerShdw blurRad="38100" dist="38100" dir="2700000" algn="tl">
                    <a:srgbClr val="000000">
                      <a:alpha val="43137"/>
                    </a:srgbClr>
                  </a:outerShdw>
                </a:effectLst>
                <a:latin typeface="Comic Sans MS" panose="030F0702030302020204" pitchFamily="66" charset="0"/>
              </a:rPr>
              <a:t>: El relato de la distribución del pan no puede ser sólo cosa del pasado, sin relación con el presente. La gente continúa teniendo hambre. Jesús sigue presentándose como el pan que sacia y pide a sus discípulos que actuemos como intermediarios y servidores. Las tradiciones populares del Corpus no deben hacer que nos desentendamos del profundo compromiso cristiano que implica celebrar esta fiesta.</a:t>
            </a:r>
          </a:p>
        </p:txBody>
      </p:sp>
      <p:sp>
        <p:nvSpPr>
          <p:cNvPr id="13" name="Rectángulo redondeado 12"/>
          <p:cNvSpPr>
            <a:spLocks noChangeArrowheads="1"/>
          </p:cNvSpPr>
          <p:nvPr/>
        </p:nvSpPr>
        <p:spPr bwMode="auto">
          <a:xfrm>
            <a:off x="539552" y="560082"/>
            <a:ext cx="2592288" cy="708678"/>
          </a:xfrm>
          <a:prstGeom prst="roundRect">
            <a:avLst>
              <a:gd name="adj" fmla="val 16667"/>
            </a:avLst>
          </a:prstGeom>
          <a:solidFill>
            <a:srgbClr val="FFFF00"/>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r>
              <a:rPr lang="es-ES_tradnl" sz="1400" b="1" kern="0" dirty="0">
                <a:solidFill>
                  <a:srgbClr val="C00000"/>
                </a:solidFill>
                <a:latin typeface="Times New Roman" panose="02020603050405020304" pitchFamily="18" charset="0"/>
                <a:ea typeface="Times New Roman" panose="02020603050405020304" pitchFamily="18" charset="0"/>
                <a:cs typeface="Times New Roman" pitchFamily="18" charset="0"/>
              </a:rPr>
              <a:t>MEDITATIO</a:t>
            </a:r>
            <a:endParaRPr lang="es-PE" sz="1400" kern="0" dirty="0">
              <a:solidFill>
                <a:srgbClr val="880000"/>
              </a:solidFill>
              <a:latin typeface="Times New Roman" panose="02020603050405020304" pitchFamily="18" charset="0"/>
              <a:ea typeface="Times New Roman" panose="02020603050405020304" pitchFamily="18" charset="0"/>
              <a:cs typeface="Times New Roman" pitchFamily="18" charset="0"/>
            </a:endParaRPr>
          </a:p>
          <a:p>
            <a:pPr indent="19050" algn="ctr"/>
            <a:r>
              <a:rPr lang="es-ES_tradnl" b="1" kern="0" dirty="0">
                <a:solidFill>
                  <a:srgbClr val="880000"/>
                </a:solidFill>
                <a:latin typeface="Times New Roman" panose="02020603050405020304" pitchFamily="18" charset="0"/>
                <a:ea typeface="Times New Roman" panose="02020603050405020304" pitchFamily="18" charset="0"/>
                <a:cs typeface="Times New Roman" pitchFamily="18" charset="0"/>
              </a:rPr>
              <a:t>¿Qué ME dice el texto?</a:t>
            </a:r>
            <a:endParaRPr lang="es-PE" kern="0" dirty="0">
              <a:solidFill>
                <a:srgbClr val="880000"/>
              </a:solidFill>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772017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76672"/>
            <a:ext cx="8064167" cy="5832648"/>
          </a:xfrm>
          <a:prstGeom prst="rect">
            <a:avLst/>
          </a:prstGeom>
          <a:scene3d>
            <a:camera prst="orthographicFront"/>
            <a:lightRig rig="threePt" dir="t"/>
          </a:scene3d>
          <a:sp3d>
            <a:bevelT prst="convex"/>
          </a:sp3d>
        </p:spPr>
      </p:pic>
      <p:sp>
        <p:nvSpPr>
          <p:cNvPr id="74757" name="Text Box 5"/>
          <p:cNvSpPr txBox="1">
            <a:spLocks noChangeArrowheads="1"/>
          </p:cNvSpPr>
          <p:nvPr/>
        </p:nvSpPr>
        <p:spPr bwMode="auto">
          <a:xfrm>
            <a:off x="642910" y="428604"/>
            <a:ext cx="8291418" cy="584775"/>
          </a:xfrm>
          <a:prstGeom prst="rect">
            <a:avLst/>
          </a:prstGeom>
          <a:noFill/>
          <a:ln w="9525">
            <a:noFill/>
            <a:miter lim="800000"/>
            <a:headEnd/>
            <a:tailEnd/>
          </a:ln>
          <a:effectLst>
            <a:outerShdw blurRad="225425" dist="50800" dir="5220000" algn="ctr">
              <a:srgbClr val="000000">
                <a:alpha val="33000"/>
              </a:srgbClr>
            </a:outerShdw>
          </a:effectLst>
        </p:spPr>
        <p:txBody>
          <a:bodyPr wrap="square">
            <a:spAutoFit/>
          </a:bodyPr>
          <a:lstStyle/>
          <a:p>
            <a:pPr fontAlgn="base">
              <a:spcBef>
                <a:spcPct val="0"/>
              </a:spcBef>
              <a:spcAft>
                <a:spcPct val="0"/>
              </a:spcAft>
              <a:defRPr/>
            </a:pPr>
            <a:r>
              <a:rPr lang="es-PE" sz="3200" b="1" dirty="0">
                <a:solidFill>
                  <a:srgbClr val="FFFFFF"/>
                </a:solidFill>
                <a:effectLst>
                  <a:outerShdw blurRad="50800" dist="76200" algn="l" rotWithShape="0">
                    <a:prstClr val="black"/>
                  </a:outerShdw>
                </a:effectLst>
                <a:latin typeface="Arial" charset="0"/>
                <a:cs typeface="Times New Roman" pitchFamily="18" charset="0"/>
              </a:rPr>
              <a:t>° A la luz del pasaje evangélico de hoy, </a:t>
            </a:r>
          </a:p>
        </p:txBody>
      </p:sp>
      <p:sp>
        <p:nvSpPr>
          <p:cNvPr id="2" name="Rectángulo 1"/>
          <p:cNvSpPr/>
          <p:nvPr/>
        </p:nvSpPr>
        <p:spPr>
          <a:xfrm>
            <a:off x="1115616" y="1556792"/>
            <a:ext cx="2879388" cy="3539430"/>
          </a:xfrm>
          <a:prstGeom prst="rect">
            <a:avLst/>
          </a:prstGeom>
        </p:spPr>
        <p:txBody>
          <a:bodyPr wrap="square">
            <a:spAutoFit/>
          </a:bodyPr>
          <a:lstStyle/>
          <a:p>
            <a:pPr algn="ctr" fontAlgn="base">
              <a:spcBef>
                <a:spcPct val="0"/>
              </a:spcBef>
              <a:spcAft>
                <a:spcPct val="0"/>
              </a:spcAft>
            </a:pPr>
            <a:r>
              <a:rPr lang="es-PE" sz="3200" b="1" dirty="0">
                <a:solidFill>
                  <a:srgbClr val="FFFFFF"/>
                </a:solidFill>
                <a:effectLst>
                  <a:outerShdw blurRad="50800" dist="76200" algn="l" rotWithShape="0">
                    <a:prstClr val="black"/>
                  </a:outerShdw>
                </a:effectLst>
                <a:latin typeface="Arial" charset="0"/>
                <a:cs typeface="Times New Roman" pitchFamily="18" charset="0"/>
              </a:rPr>
              <a:t>¿qué significa para ti celebrar la eucaristía y "comulgar" en ella con Jesucristo?</a:t>
            </a:r>
            <a:endParaRPr lang="es-ES" sz="3200" b="1" dirty="0">
              <a:solidFill>
                <a:srgbClr val="FFFFFF"/>
              </a:solidFill>
              <a:effectLst>
                <a:outerShdw blurRad="50800" dist="76200" algn="l" rotWithShape="0">
                  <a:prstClr val="black"/>
                </a:outerShdw>
              </a:effectLst>
              <a:latin typeface="Arial" charset="0"/>
              <a:cs typeface="Times New Roman" pitchFamily="18" charset="0"/>
            </a:endParaRPr>
          </a:p>
        </p:txBody>
      </p:sp>
      <p:sp>
        <p:nvSpPr>
          <p:cNvPr id="11" name="2 Marcador de contenido"/>
          <p:cNvSpPr txBox="1">
            <a:spLocks/>
          </p:cNvSpPr>
          <p:nvPr/>
        </p:nvSpPr>
        <p:spPr>
          <a:xfrm>
            <a:off x="642910" y="428604"/>
            <a:ext cx="7772400" cy="857256"/>
          </a:xfrm>
          <a:prstGeom prst="rect">
            <a:avLst/>
          </a:prstGeom>
        </p:spPr>
        <p:txBody>
          <a:bodyPr/>
          <a:lstStyle/>
          <a:p>
            <a:pPr marL="342900" indent="-342900" eaLnBrk="0" fontAlgn="base" hangingPunct="0">
              <a:spcBef>
                <a:spcPct val="20000"/>
              </a:spcBef>
              <a:spcAft>
                <a:spcPct val="0"/>
              </a:spcAft>
              <a:buFontTx/>
              <a:buChar char="•"/>
              <a:defRPr/>
            </a:pPr>
            <a:endParaRPr lang="es-PE" sz="2000" kern="0" dirty="0">
              <a:solidFill>
                <a:srgbClr val="000000"/>
              </a:solidFill>
            </a:endParaRPr>
          </a:p>
        </p:txBody>
      </p:sp>
    </p:spTree>
    <p:extLst>
      <p:ext uri="{BB962C8B-B14F-4D97-AF65-F5344CB8AC3E}">
        <p14:creationId xmlns:p14="http://schemas.microsoft.com/office/powerpoint/2010/main" val="1090047267"/>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4757"/>
                                        </p:tgtEl>
                                        <p:attrNameLst>
                                          <p:attrName>style.visibility</p:attrName>
                                        </p:attrNameLst>
                                      </p:cBhvr>
                                      <p:to>
                                        <p:strVal val="visible"/>
                                      </p:to>
                                    </p:set>
                                    <p:anim by="(-#ppt_w*2)" calcmode="lin" valueType="num">
                                      <p:cBhvr rctx="PPT">
                                        <p:cTn id="7" dur="500" autoRev="1" fill="hold">
                                          <p:stCondLst>
                                            <p:cond delay="0"/>
                                          </p:stCondLst>
                                        </p:cTn>
                                        <p:tgtEl>
                                          <p:spTgt spid="74757"/>
                                        </p:tgtEl>
                                        <p:attrNameLst>
                                          <p:attrName>ppt_w</p:attrName>
                                        </p:attrNameLst>
                                      </p:cBhvr>
                                    </p:anim>
                                    <p:anim by="(#ppt_w*0.50)" calcmode="lin" valueType="num">
                                      <p:cBhvr>
                                        <p:cTn id="8" dur="500" decel="50000" autoRev="1" fill="hold">
                                          <p:stCondLst>
                                            <p:cond delay="0"/>
                                          </p:stCondLst>
                                        </p:cTn>
                                        <p:tgtEl>
                                          <p:spTgt spid="74757"/>
                                        </p:tgtEl>
                                        <p:attrNameLst>
                                          <p:attrName>ppt_x</p:attrName>
                                        </p:attrNameLst>
                                      </p:cBhvr>
                                    </p:anim>
                                    <p:anim from="(-#ppt_h/2)" to="(#ppt_y)" calcmode="lin" valueType="num">
                                      <p:cBhvr>
                                        <p:cTn id="9" dur="1000" fill="hold">
                                          <p:stCondLst>
                                            <p:cond delay="0"/>
                                          </p:stCondLst>
                                        </p:cTn>
                                        <p:tgtEl>
                                          <p:spTgt spid="74757"/>
                                        </p:tgtEl>
                                        <p:attrNameLst>
                                          <p:attrName>ppt_y</p:attrName>
                                        </p:attrNameLst>
                                      </p:cBhvr>
                                    </p:anim>
                                    <p:animRot by="21600000">
                                      <p:cBhvr>
                                        <p:cTn id="10" dur="1000" fill="hold">
                                          <p:stCondLst>
                                            <p:cond delay="0"/>
                                          </p:stCondLst>
                                        </p:cTn>
                                        <p:tgtEl>
                                          <p:spTgt spid="74757"/>
                                        </p:tgtEl>
                                        <p:attrNameLst>
                                          <p:attrName>r</p:attrName>
                                        </p:attrNameLst>
                                      </p:cBhvr>
                                    </p:animRot>
                                  </p:childTnLst>
                                </p:cTn>
                              </p:par>
                            </p:childTnLst>
                          </p:cTn>
                        </p:par>
                        <p:par>
                          <p:cTn id="11" fill="hold">
                            <p:stCondLst>
                              <p:cond delay="41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jesus multiplicacion de los pa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92005"/>
            <a:ext cx="8061199" cy="580871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823887" y="4221088"/>
            <a:ext cx="7776864" cy="1323439"/>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txBody>
          <a:bodyPr wrap="square">
            <a:spAutoFit/>
          </a:bodyPr>
          <a:lstStyle/>
          <a:p>
            <a:pPr algn="ctr" fontAlgn="base">
              <a:spcBef>
                <a:spcPct val="0"/>
              </a:spcBef>
              <a:spcAft>
                <a:spcPct val="0"/>
              </a:spcAft>
              <a:defRPr/>
            </a:pPr>
            <a:r>
              <a:rPr lang="es-ES_tradnl" sz="4000" kern="0" dirty="0">
                <a:solidFill>
                  <a:srgbClr val="FFFFFF"/>
                </a:solidFill>
                <a:effectLst>
                  <a:glow rad="139700">
                    <a:srgbClr val="000048">
                      <a:alpha val="40000"/>
                    </a:srgbClr>
                  </a:glow>
                  <a:outerShdw blurRad="50800" dist="38100" algn="l" rotWithShape="0">
                    <a:prstClr val="black"/>
                  </a:outerShdw>
                </a:effectLst>
                <a:latin typeface="AR ESSENCE" panose="02000000000000000000" pitchFamily="2" charset="0"/>
                <a:cs typeface="Times New Roman" pitchFamily="18" charset="0"/>
              </a:rPr>
              <a:t>¿Hasta qué punto te sientes llamado a integrarlos en tu vida de cada día?</a:t>
            </a:r>
            <a:endParaRPr lang="ca-ES" sz="4000" b="1" dirty="0">
              <a:solidFill>
                <a:srgbClr val="FFFFFF"/>
              </a:solidFill>
              <a:effectLst>
                <a:glow rad="139700">
                  <a:srgbClr val="000048">
                    <a:alpha val="40000"/>
                  </a:srgbClr>
                </a:glow>
                <a:outerShdw blurRad="50800" dist="38100" algn="l" rotWithShape="0">
                  <a:prstClr val="black"/>
                </a:outerShdw>
              </a:effectLst>
              <a:latin typeface="AR ESSENCE" panose="02000000000000000000" pitchFamily="2" charset="0"/>
              <a:cs typeface="Times New Roman" pitchFamily="18" charset="0"/>
            </a:endParaRPr>
          </a:p>
        </p:txBody>
      </p:sp>
      <p:sp>
        <p:nvSpPr>
          <p:cNvPr id="4" name="Text Box 4"/>
          <p:cNvSpPr txBox="1">
            <a:spLocks noChangeArrowheads="1"/>
          </p:cNvSpPr>
          <p:nvPr/>
        </p:nvSpPr>
        <p:spPr bwMode="auto">
          <a:xfrm>
            <a:off x="1259632" y="404664"/>
            <a:ext cx="7040800" cy="1200329"/>
          </a:xfrm>
          <a:prstGeom prst="rect">
            <a:avLst/>
          </a:prstGeom>
          <a:noFill/>
          <a:ln w="9525">
            <a:noFill/>
            <a:miter lim="800000"/>
            <a:headEnd/>
            <a:tailEnd/>
          </a:ln>
          <a:effectLst/>
        </p:spPr>
        <p:txBody>
          <a:bodyPr wrap="square">
            <a:spAutoFit/>
          </a:bodyPr>
          <a:lstStyle/>
          <a:p>
            <a:pPr marL="571500" indent="-571500" algn="r" fontAlgn="base">
              <a:spcBef>
                <a:spcPct val="0"/>
              </a:spcBef>
              <a:spcAft>
                <a:spcPct val="0"/>
              </a:spcAft>
              <a:buFont typeface="Courier New" panose="02070309020205020404" pitchFamily="49" charset="0"/>
              <a:buChar char="o"/>
              <a:defRPr/>
            </a:pPr>
            <a:r>
              <a:rPr lang="es-PE" sz="3600" b="1" dirty="0">
                <a:solidFill>
                  <a:srgbClr val="FFFFFF"/>
                </a:solidFill>
                <a:effectLst>
                  <a:glow rad="101600">
                    <a:srgbClr val="C00000">
                      <a:alpha val="60000"/>
                    </a:srgbClr>
                  </a:glow>
                  <a:outerShdw blurRad="50800" dist="38100" dir="10800000" algn="r" rotWithShape="0">
                    <a:srgbClr val="FFFF00"/>
                  </a:outerShdw>
                </a:effectLst>
                <a:latin typeface="AR ESSENCE" panose="02000000000000000000" pitchFamily="2" charset="0"/>
                <a:cs typeface="Times New Roman" pitchFamily="18" charset="0"/>
              </a:rPr>
              <a:t>¿Qué gestos o palabras del pasaje de hoy te han interpelado? </a:t>
            </a:r>
          </a:p>
        </p:txBody>
      </p:sp>
    </p:spTree>
    <p:extLst>
      <p:ext uri="{BB962C8B-B14F-4D97-AF65-F5344CB8AC3E}">
        <p14:creationId xmlns:p14="http://schemas.microsoft.com/office/powerpoint/2010/main" val="1436406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anim calcmode="lin" valueType="num">
                                      <p:cBhvr>
                                        <p:cTn id="9" dur="1750" fill="hold"/>
                                        <p:tgtEl>
                                          <p:spTgt spid="4"/>
                                        </p:tgtEl>
                                        <p:attrNameLst>
                                          <p:attrName>ppt_x</p:attrName>
                                        </p:attrNameLst>
                                      </p:cBhvr>
                                      <p:tavLst>
                                        <p:tav tm="0">
                                          <p:val>
                                            <p:fltVal val="0.5"/>
                                          </p:val>
                                        </p:tav>
                                        <p:tav tm="100000">
                                          <p:val>
                                            <p:strVal val="#ppt_x"/>
                                          </p:val>
                                        </p:tav>
                                      </p:tavLst>
                                    </p:anim>
                                    <p:anim calcmode="lin" valueType="num">
                                      <p:cBhvr>
                                        <p:cTn id="10" dur="175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38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750" fill="hold"/>
                                        <p:tgtEl>
                                          <p:spTgt spid="7"/>
                                        </p:tgtEl>
                                        <p:attrNameLst>
                                          <p:attrName>ppt_w</p:attrName>
                                        </p:attrNameLst>
                                      </p:cBhvr>
                                      <p:tavLst>
                                        <p:tav tm="0">
                                          <p:val>
                                            <p:fltVal val="0"/>
                                          </p:val>
                                        </p:tav>
                                        <p:tav tm="100000">
                                          <p:val>
                                            <p:strVal val="#ppt_w"/>
                                          </p:val>
                                        </p:tav>
                                      </p:tavLst>
                                    </p:anim>
                                    <p:anim calcmode="lin" valueType="num">
                                      <p:cBhvr>
                                        <p:cTn id="15" dur="1750" fill="hold"/>
                                        <p:tgtEl>
                                          <p:spTgt spid="7"/>
                                        </p:tgtEl>
                                        <p:attrNameLst>
                                          <p:attrName>ppt_h</p:attrName>
                                        </p:attrNameLst>
                                      </p:cBhvr>
                                      <p:tavLst>
                                        <p:tav tm="0">
                                          <p:val>
                                            <p:fltVal val="0"/>
                                          </p:val>
                                        </p:tav>
                                        <p:tav tm="100000">
                                          <p:val>
                                            <p:strVal val="#ppt_h"/>
                                          </p:val>
                                        </p:tav>
                                      </p:tavLst>
                                    </p:anim>
                                    <p:anim calcmode="lin" valueType="num">
                                      <p:cBhvr>
                                        <p:cTn id="16" dur="1750" fill="hold"/>
                                        <p:tgtEl>
                                          <p:spTgt spid="7"/>
                                        </p:tgtEl>
                                        <p:attrNameLst>
                                          <p:attrName>ppt_x</p:attrName>
                                        </p:attrNameLst>
                                      </p:cBhvr>
                                      <p:tavLst>
                                        <p:tav tm="0">
                                          <p:val>
                                            <p:fltVal val="0.5"/>
                                          </p:val>
                                        </p:tav>
                                        <p:tav tm="100000">
                                          <p:val>
                                            <p:strVal val="#ppt_x"/>
                                          </p:val>
                                        </p:tav>
                                      </p:tavLst>
                                    </p:anim>
                                    <p:anim calcmode="lin" valueType="num">
                                      <p:cBhvr>
                                        <p:cTn id="17" dur="1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Misa multitudinaria del Pa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3" y="471799"/>
            <a:ext cx="8140865" cy="58375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3563888" y="471799"/>
            <a:ext cx="5005002" cy="3539430"/>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marL="457200" indent="-457200" algn="ctr" fontAlgn="base">
              <a:spcBef>
                <a:spcPct val="0"/>
              </a:spcBef>
              <a:spcAft>
                <a:spcPct val="0"/>
              </a:spcAft>
              <a:buFont typeface="Courier New" panose="02070309020205020404" pitchFamily="49" charset="0"/>
              <a:buChar char="o"/>
              <a:defRPr/>
            </a:pPr>
            <a:r>
              <a:rPr lang="es-PE" sz="2800" b="1" dirty="0">
                <a:solidFill>
                  <a:srgbClr val="FFFF00"/>
                </a:solidFill>
                <a:effectLst>
                  <a:glow rad="76200">
                    <a:srgbClr val="000000">
                      <a:satMod val="175000"/>
                      <a:alpha val="40000"/>
                    </a:srgbClr>
                  </a:glow>
                  <a:outerShdw blurRad="50800" dist="38100" algn="l" rotWithShape="0">
                    <a:prstClr val="black"/>
                  </a:outerShdw>
                </a:effectLst>
                <a:latin typeface="Comic Sans MS" panose="030F0702030302020204" pitchFamily="66" charset="0"/>
                <a:cs typeface="Times New Roman" pitchFamily="18" charset="0"/>
              </a:rPr>
              <a:t>Comieron todos hasta quedar saciados. La celebración coherente de la Eucaristía, ¿puede hacernos soñar un mundo en el que queden saciadas todas las hambres? ¿Por qué?.</a:t>
            </a:r>
            <a:endParaRPr lang="es-ES" sz="2800" b="1" dirty="0">
              <a:solidFill>
                <a:srgbClr val="FFFFFF"/>
              </a:solidFill>
              <a:effectLst>
                <a:glow rad="101600">
                  <a:srgbClr val="663300">
                    <a:alpha val="60000"/>
                  </a:srgbClr>
                </a:glow>
                <a:outerShdw blurRad="38100" dist="38100" dir="2700000" algn="tl">
                  <a:srgbClr val="000000"/>
                </a:outerShdw>
              </a:effectLst>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752493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76672"/>
            <a:ext cx="8064896" cy="5832648"/>
          </a:xfrm>
          <a:prstGeom prst="rect">
            <a:avLst/>
          </a:prstGeom>
          <a:scene3d>
            <a:camera prst="orthographicFront"/>
            <a:lightRig rig="threePt" dir="t"/>
          </a:scene3d>
          <a:sp3d>
            <a:bevelT w="152400" h="50800" prst="softRound"/>
          </a:sp3d>
        </p:spPr>
      </p:pic>
      <p:sp>
        <p:nvSpPr>
          <p:cNvPr id="3" name="2 Marcador de contenido"/>
          <p:cNvSpPr>
            <a:spLocks noGrp="1"/>
          </p:cNvSpPr>
          <p:nvPr>
            <p:ph idx="1"/>
          </p:nvPr>
        </p:nvSpPr>
        <p:spPr>
          <a:xfrm>
            <a:off x="519944" y="2204864"/>
            <a:ext cx="3096344" cy="3157331"/>
          </a:xfrm>
        </p:spPr>
        <p:txBody>
          <a:bodyPr/>
          <a:lstStyle/>
          <a:p>
            <a:pPr marL="0" indent="0" algn="ctr">
              <a:buNone/>
            </a:pPr>
            <a:r>
              <a:rPr lang="es-PE" sz="2400" b="1" i="1" u="sng" dirty="0">
                <a:solidFill>
                  <a:schemeClr val="bg1"/>
                </a:solidFill>
                <a:effectLst>
                  <a:outerShdw blurRad="38100" dist="63500" dir="2700000" algn="tl">
                    <a:srgbClr val="000000"/>
                  </a:outerShdw>
                </a:effectLst>
                <a:latin typeface="Arial Narrow" panose="020B0606020202030204" pitchFamily="34" charset="0"/>
              </a:rPr>
              <a:t>Motivación</a:t>
            </a:r>
            <a:r>
              <a:rPr lang="es-PE" sz="2400" b="1" i="1" dirty="0">
                <a:solidFill>
                  <a:schemeClr val="bg1"/>
                </a:solidFill>
                <a:effectLst>
                  <a:outerShdw blurRad="38100" dist="63500" dir="2700000" algn="tl">
                    <a:srgbClr val="000000"/>
                  </a:outerShdw>
                </a:effectLst>
                <a:latin typeface="Arial Narrow" panose="020B0606020202030204" pitchFamily="34" charset="0"/>
              </a:rPr>
              <a:t>: </a:t>
            </a:r>
            <a:r>
              <a:rPr lang="es-PE" sz="2800" b="1" i="1" dirty="0">
                <a:solidFill>
                  <a:schemeClr val="bg1"/>
                </a:solidFill>
                <a:effectLst>
                  <a:outerShdw blurRad="38100" dist="63500" dir="2700000" algn="tl">
                    <a:srgbClr val="000000"/>
                  </a:outerShdw>
                </a:effectLst>
                <a:latin typeface="Arial Narrow" panose="020B0606020202030204" pitchFamily="34" charset="0"/>
              </a:rPr>
              <a:t>Es el momento de presentarnos personalmente ante Jesús y abrir, en su presencia, nuestras manos. </a:t>
            </a:r>
            <a:endParaRPr lang="es-ES_tradnl" sz="2800" b="1" i="1" dirty="0" smtClean="0">
              <a:solidFill>
                <a:schemeClr val="bg1"/>
              </a:solidFill>
              <a:effectLst>
                <a:outerShdw blurRad="38100" dist="63500" dir="2700000" algn="tl">
                  <a:srgbClr val="000000"/>
                </a:outerShdw>
              </a:effectLst>
              <a:latin typeface="Arial Narrow" panose="020B0606020202030204" pitchFamily="34" charset="0"/>
            </a:endParaRPr>
          </a:p>
        </p:txBody>
      </p:sp>
      <p:sp>
        <p:nvSpPr>
          <p:cNvPr id="13" name="2 Marcador de contenido"/>
          <p:cNvSpPr txBox="1">
            <a:spLocks/>
          </p:cNvSpPr>
          <p:nvPr/>
        </p:nvSpPr>
        <p:spPr bwMode="auto">
          <a:xfrm>
            <a:off x="5519598" y="2132856"/>
            <a:ext cx="3084850" cy="35893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buFontTx/>
              <a:buNone/>
            </a:pPr>
            <a:r>
              <a:rPr lang="es-PE" sz="2800" b="1" i="1" kern="0" dirty="0" smtClean="0">
                <a:solidFill>
                  <a:srgbClr val="FFFFFF"/>
                </a:solidFill>
                <a:effectLst>
                  <a:outerShdw blurRad="38100" dist="63500" dir="2700000" algn="tl">
                    <a:srgbClr val="000000"/>
                  </a:outerShdw>
                </a:effectLst>
                <a:latin typeface="Arial Narrow" panose="020B0606020202030204" pitchFamily="34" charset="0"/>
              </a:rPr>
              <a:t>Queremos responder a su invitación de ofrecer comida gratuita y sobreabundante a todo el mundo, pero necesitamos su ayuda</a:t>
            </a:r>
            <a:endParaRPr lang="es-ES_tradnl" sz="2800" b="1" i="1" kern="0" dirty="0" smtClean="0">
              <a:solidFill>
                <a:srgbClr val="FFFFFF"/>
              </a:solidFill>
              <a:effectLst>
                <a:outerShdw blurRad="38100" dist="63500" dir="2700000" algn="tl">
                  <a:srgbClr val="000000"/>
                </a:outerShdw>
              </a:effectLst>
              <a:latin typeface="Arial Narrow" panose="020B0606020202030204" pitchFamily="34" charset="0"/>
            </a:endParaRPr>
          </a:p>
        </p:txBody>
      </p:sp>
      <p:sp>
        <p:nvSpPr>
          <p:cNvPr id="12" name="Rectángulo redondeado 11"/>
          <p:cNvSpPr>
            <a:spLocks noChangeArrowheads="1"/>
          </p:cNvSpPr>
          <p:nvPr/>
        </p:nvSpPr>
        <p:spPr bwMode="auto">
          <a:xfrm>
            <a:off x="660321" y="576863"/>
            <a:ext cx="2543527" cy="763905"/>
          </a:xfrm>
          <a:prstGeom prst="roundRect">
            <a:avLst>
              <a:gd name="adj" fmla="val 16667"/>
            </a:avLst>
          </a:prstGeom>
          <a:solidFill>
            <a:srgbClr val="FFFF00"/>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r>
              <a:rPr lang="es-ES_tradnl" sz="1400" b="1" kern="0" dirty="0">
                <a:solidFill>
                  <a:srgbClr val="C00000"/>
                </a:solidFill>
                <a:ea typeface="Times New Roman" panose="02020603050405020304" pitchFamily="18" charset="0"/>
                <a:cs typeface="Times New Roman" pitchFamily="18" charset="0"/>
              </a:rPr>
              <a:t>ORATIO</a:t>
            </a:r>
            <a:endParaRPr lang="es-PE" sz="1400" kern="0" dirty="0">
              <a:solidFill>
                <a:srgbClr val="C00000"/>
              </a:solidFill>
              <a:ea typeface="Times New Roman" panose="02020603050405020304" pitchFamily="18" charset="0"/>
              <a:cs typeface="Times New Roman" pitchFamily="18" charset="0"/>
            </a:endParaRPr>
          </a:p>
          <a:p>
            <a:pPr indent="19050" algn="ctr"/>
            <a:r>
              <a:rPr lang="es-ES_tradnl" sz="1400" b="1" kern="0" dirty="0">
                <a:solidFill>
                  <a:srgbClr val="000000">
                    <a:lumMod val="95000"/>
                    <a:lumOff val="5000"/>
                  </a:srgbClr>
                </a:solidFill>
                <a:ea typeface="Times New Roman" panose="02020603050405020304" pitchFamily="18" charset="0"/>
                <a:cs typeface="Times New Roman" pitchFamily="18" charset="0"/>
              </a:rPr>
              <a:t>¿Qué le digo al Señor motivado por su Palabra?</a:t>
            </a:r>
            <a:endParaRPr lang="es-PE" sz="2000" kern="0" dirty="0">
              <a:solidFill>
                <a:srgbClr val="000000">
                  <a:lumMod val="95000"/>
                  <a:lumOff val="5000"/>
                </a:srgbClr>
              </a:solidFill>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66615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102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ppt_w</p:attrName>
                                        </p:attrNameLst>
                                      </p:cBhvr>
                                      <p:tavLst>
                                        <p:tav tm="0" fmla="#ppt_w*sin(2.5*pi*$)">
                                          <p:val>
                                            <p:fltVal val="0"/>
                                          </p:val>
                                        </p:tav>
                                        <p:tav tm="100000">
                                          <p:val>
                                            <p:fltVal val="1"/>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76672"/>
            <a:ext cx="8064896" cy="5832648"/>
          </a:xfrm>
          <a:prstGeom prst="rect">
            <a:avLst/>
          </a:prstGeom>
        </p:spPr>
      </p:pic>
      <p:sp>
        <p:nvSpPr>
          <p:cNvPr id="9" name="8 Rectángulo"/>
          <p:cNvSpPr/>
          <p:nvPr/>
        </p:nvSpPr>
        <p:spPr>
          <a:xfrm>
            <a:off x="611560" y="5229200"/>
            <a:ext cx="8064896" cy="1323439"/>
          </a:xfrm>
          <a:prstGeom prst="rect">
            <a:avLst/>
          </a:prstGeom>
          <a:noFill/>
        </p:spPr>
        <p:txBody>
          <a:bodyPr wrap="square" lIns="91440" tIns="45720" rIns="91440" bIns="45720">
            <a:spAutoFit/>
          </a:bodyPr>
          <a:lstStyle/>
          <a:p>
            <a:pPr algn="ctr" fontAlgn="base">
              <a:spcBef>
                <a:spcPct val="0"/>
              </a:spcBef>
              <a:spcAft>
                <a:spcPct val="0"/>
              </a:spcAft>
            </a:pPr>
            <a:r>
              <a:rPr lang="es-PE" sz="2000" b="1" dirty="0">
                <a:solidFill>
                  <a:srgbClr val="FFFFFF"/>
                </a:solidFill>
                <a:effectLst>
                  <a:glow rad="88900">
                    <a:srgbClr val="000000">
                      <a:satMod val="175000"/>
                      <a:alpha val="40000"/>
                    </a:srgbClr>
                  </a:glow>
                  <a:outerShdw blurRad="38100" dist="63500" dir="2700000" algn="tl">
                    <a:srgbClr val="320000"/>
                  </a:outerShdw>
                </a:effectLst>
                <a:cs typeface="Times New Roman" pitchFamily="18" charset="0"/>
              </a:rPr>
              <a:t>Luego de un tiempo de oración personal, podemos compartir en voz alta nuestra oración, siempre dirigiéndonos a Dios mediante la alabanza, la acción de gracias o la súplica confiada.</a:t>
            </a:r>
          </a:p>
          <a:p>
            <a:pPr algn="ctr" fontAlgn="base">
              <a:spcBef>
                <a:spcPct val="0"/>
              </a:spcBef>
              <a:spcAft>
                <a:spcPct val="0"/>
              </a:spcAft>
            </a:pPr>
            <a:endParaRPr lang="es-PE" sz="2000" b="1" dirty="0">
              <a:solidFill>
                <a:srgbClr val="FFFFFF"/>
              </a:solidFill>
              <a:effectLst>
                <a:glow rad="88900">
                  <a:srgbClr val="000000">
                    <a:satMod val="175000"/>
                    <a:alpha val="40000"/>
                  </a:srgbClr>
                </a:glow>
                <a:outerShdw blurRad="38100" dist="63500" dir="2700000" algn="tl">
                  <a:srgbClr val="320000"/>
                </a:outerShdw>
              </a:effectLst>
              <a:cs typeface="Times New Roman" pitchFamily="18" charset="0"/>
            </a:endParaRPr>
          </a:p>
        </p:txBody>
      </p:sp>
    </p:spTree>
    <p:extLst>
      <p:ext uri="{BB962C8B-B14F-4D97-AF65-F5344CB8AC3E}">
        <p14:creationId xmlns:p14="http://schemas.microsoft.com/office/powerpoint/2010/main" val="2524725912"/>
      </p:ext>
    </p:extLst>
  </p:cSld>
  <p:clrMapOvr>
    <a:masterClrMapping/>
  </p:clrMapOvr>
  <mc:AlternateContent xmlns:mc="http://schemas.openxmlformats.org/markup-compatibility/2006" xmlns:p14="http://schemas.microsoft.com/office/powerpoint/2010/main">
    <mc:Choice Requires="p14">
      <p:transition spd="slow" p14:dur="5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72" y="476672"/>
            <a:ext cx="8123326" cy="581488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2291" name="Text Box 3"/>
          <p:cNvSpPr txBox="1">
            <a:spLocks noChangeArrowheads="1"/>
          </p:cNvSpPr>
          <p:nvPr/>
        </p:nvSpPr>
        <p:spPr bwMode="auto">
          <a:xfrm>
            <a:off x="611560" y="437812"/>
            <a:ext cx="1883849" cy="461665"/>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fontAlgn="base">
              <a:spcBef>
                <a:spcPct val="0"/>
              </a:spcBef>
              <a:spcAft>
                <a:spcPct val="0"/>
              </a:spcAft>
              <a:defRPr/>
            </a:pPr>
            <a:r>
              <a:rPr lang="ca-ES" sz="2400" b="1" i="1" dirty="0" err="1">
                <a:solidFill>
                  <a:srgbClr val="FFFFFF"/>
                </a:solidFill>
                <a:latin typeface="Comic Sans MS" pitchFamily="66" charset="0"/>
                <a:cs typeface="Times New Roman" pitchFamily="18" charset="0"/>
              </a:rPr>
              <a:t>Salmo</a:t>
            </a:r>
            <a:r>
              <a:rPr lang="ca-ES" sz="2400" b="1" i="1" dirty="0">
                <a:solidFill>
                  <a:srgbClr val="FFFFFF"/>
                </a:solidFill>
                <a:latin typeface="Comic Sans MS" pitchFamily="66" charset="0"/>
                <a:cs typeface="Times New Roman" pitchFamily="18" charset="0"/>
              </a:rPr>
              <a:t> 109 </a:t>
            </a:r>
          </a:p>
        </p:txBody>
      </p:sp>
      <p:sp>
        <p:nvSpPr>
          <p:cNvPr id="12292" name="Rectangle 4"/>
          <p:cNvSpPr>
            <a:spLocks noChangeArrowheads="1"/>
          </p:cNvSpPr>
          <p:nvPr/>
        </p:nvSpPr>
        <p:spPr bwMode="auto">
          <a:xfrm>
            <a:off x="1235166" y="4221088"/>
            <a:ext cx="2520485" cy="1815882"/>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ctr" fontAlgn="base">
              <a:spcBef>
                <a:spcPct val="0"/>
              </a:spcBef>
              <a:spcAft>
                <a:spcPct val="0"/>
              </a:spcAft>
              <a:defRPr/>
            </a:pPr>
            <a:r>
              <a:rPr lang="ca-ES" sz="2400" i="1" dirty="0">
                <a:solidFill>
                  <a:srgbClr val="FFFFFF"/>
                </a:solidFill>
                <a:effectLst>
                  <a:outerShdw blurRad="50800" dist="38100" algn="l" rotWithShape="0">
                    <a:srgbClr val="320000"/>
                  </a:outerShdw>
                </a:effectLst>
                <a:latin typeface="Comic Sans MS" pitchFamily="66" charset="0"/>
                <a:cs typeface="Times New Roman" pitchFamily="18" charset="0"/>
              </a:rPr>
              <a:t> </a:t>
            </a:r>
            <a:r>
              <a:rPr lang="ca-ES" sz="2800" b="1" i="1" dirty="0" err="1">
                <a:solidFill>
                  <a:srgbClr val="FFFFFF"/>
                </a:solidFill>
                <a:effectLst>
                  <a:outerShdw blurRad="50800" dist="38100" algn="l" rotWithShape="0">
                    <a:srgbClr val="320000"/>
                  </a:outerShdw>
                </a:effectLst>
                <a:latin typeface="Comic Sans MS" pitchFamily="66" charset="0"/>
                <a:cs typeface="Times New Roman" pitchFamily="18" charset="0"/>
              </a:rPr>
              <a:t>Tú</a:t>
            </a:r>
            <a:r>
              <a:rPr lang="ca-ES" sz="2800" b="1" i="1" dirty="0">
                <a:solidFill>
                  <a:srgbClr val="FFFFFF"/>
                </a:solidFill>
                <a:effectLst>
                  <a:outerShdw blurRad="50800" dist="38100" algn="l" rotWithShape="0">
                    <a:srgbClr val="320000"/>
                  </a:outerShdw>
                </a:effectLst>
                <a:latin typeface="Comic Sans MS" pitchFamily="66" charset="0"/>
                <a:cs typeface="Times New Roman" pitchFamily="18" charset="0"/>
              </a:rPr>
              <a:t> eres </a:t>
            </a:r>
            <a:r>
              <a:rPr lang="ca-ES" sz="2800" b="1" i="1" dirty="0" err="1">
                <a:solidFill>
                  <a:srgbClr val="FFFFFF"/>
                </a:solidFill>
                <a:effectLst>
                  <a:outerShdw blurRad="50800" dist="38100" algn="l" rotWithShape="0">
                    <a:srgbClr val="320000"/>
                  </a:outerShdw>
                </a:effectLst>
                <a:latin typeface="Comic Sans MS" pitchFamily="66" charset="0"/>
                <a:cs typeface="Times New Roman" pitchFamily="18" charset="0"/>
              </a:rPr>
              <a:t>sacerdote</a:t>
            </a:r>
            <a:r>
              <a:rPr lang="ca-ES" sz="2800" b="1" i="1" dirty="0">
                <a:solidFill>
                  <a:srgbClr val="FFFFFF"/>
                </a:solidFill>
                <a:effectLst>
                  <a:outerShdw blurRad="50800" dist="38100" algn="l" rotWithShape="0">
                    <a:srgbClr val="320000"/>
                  </a:outerShdw>
                </a:effectLst>
                <a:latin typeface="Comic Sans MS" pitchFamily="66" charset="0"/>
                <a:cs typeface="Times New Roman" pitchFamily="18" charset="0"/>
              </a:rPr>
              <a:t> </a:t>
            </a:r>
            <a:r>
              <a:rPr lang="ca-ES" sz="2800" b="1" i="1" dirty="0" err="1">
                <a:solidFill>
                  <a:srgbClr val="FFFFFF"/>
                </a:solidFill>
                <a:effectLst>
                  <a:outerShdw blurRad="50800" dist="38100" algn="l" rotWithShape="0">
                    <a:srgbClr val="320000"/>
                  </a:outerShdw>
                </a:effectLst>
                <a:latin typeface="Comic Sans MS" pitchFamily="66" charset="0"/>
                <a:cs typeface="Times New Roman" pitchFamily="18" charset="0"/>
              </a:rPr>
              <a:t>eterno</a:t>
            </a:r>
            <a:r>
              <a:rPr lang="ca-ES" sz="2800" b="1" i="1" dirty="0">
                <a:solidFill>
                  <a:srgbClr val="FFFFFF"/>
                </a:solidFill>
                <a:effectLst>
                  <a:outerShdw blurRad="50800" dist="38100" algn="l" rotWithShape="0">
                    <a:srgbClr val="320000"/>
                  </a:outerShdw>
                </a:effectLst>
                <a:latin typeface="Comic Sans MS" pitchFamily="66" charset="0"/>
                <a:cs typeface="Times New Roman" pitchFamily="18" charset="0"/>
              </a:rPr>
              <a:t>,           </a:t>
            </a:r>
            <a:r>
              <a:rPr lang="ca-ES" sz="2800" b="1" i="1" dirty="0" err="1">
                <a:solidFill>
                  <a:srgbClr val="FFFFFF"/>
                </a:solidFill>
                <a:effectLst>
                  <a:outerShdw blurRad="50800" dist="38100" algn="l" rotWithShape="0">
                    <a:srgbClr val="320000"/>
                  </a:outerShdw>
                </a:effectLst>
                <a:latin typeface="Comic Sans MS" pitchFamily="66" charset="0"/>
                <a:cs typeface="Times New Roman" pitchFamily="18" charset="0"/>
              </a:rPr>
              <a:t>Señor</a:t>
            </a:r>
            <a:r>
              <a:rPr lang="ca-ES" sz="2800" b="1" i="1" dirty="0">
                <a:solidFill>
                  <a:srgbClr val="FFFFFF"/>
                </a:solidFill>
                <a:effectLst>
                  <a:outerShdw blurRad="50800" dist="38100" algn="l" rotWithShape="0">
                    <a:srgbClr val="320000"/>
                  </a:outerShdw>
                </a:effectLst>
                <a:latin typeface="Comic Sans MS" pitchFamily="66" charset="0"/>
                <a:cs typeface="Times New Roman" pitchFamily="18" charset="0"/>
              </a:rPr>
              <a:t> Jesús</a:t>
            </a:r>
          </a:p>
        </p:txBody>
      </p:sp>
      <p:sp>
        <p:nvSpPr>
          <p:cNvPr id="12293" name="Rectangle 5"/>
          <p:cNvSpPr>
            <a:spLocks noChangeArrowheads="1"/>
          </p:cNvSpPr>
          <p:nvPr/>
        </p:nvSpPr>
        <p:spPr bwMode="auto">
          <a:xfrm>
            <a:off x="5169758" y="3183010"/>
            <a:ext cx="3522772" cy="310854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2800" b="1" i="1" dirty="0" err="1">
                <a:solidFill>
                  <a:srgbClr val="FFFFFF"/>
                </a:solidFill>
                <a:effectLst>
                  <a:outerShdw blurRad="50800" dist="38100" algn="l" rotWithShape="0">
                    <a:srgbClr val="320000"/>
                  </a:outerShdw>
                </a:effectLst>
                <a:latin typeface="Comic Sans MS" pitchFamily="66" charset="0"/>
                <a:cs typeface="Times New Roman" pitchFamily="18" charset="0"/>
              </a:rPr>
              <a:t>Oráculo</a:t>
            </a:r>
            <a:r>
              <a:rPr lang="ca-ES" sz="2800" b="1" i="1" dirty="0">
                <a:solidFill>
                  <a:srgbClr val="FFFFFF"/>
                </a:solidFill>
                <a:effectLst>
                  <a:outerShdw blurRad="50800" dist="38100" algn="l" rotWithShape="0">
                    <a:srgbClr val="320000"/>
                  </a:outerShdw>
                </a:effectLst>
                <a:latin typeface="Comic Sans MS" pitchFamily="66" charset="0"/>
                <a:cs typeface="Times New Roman" pitchFamily="18" charset="0"/>
              </a:rPr>
              <a:t> del Señor a mi Señor: “</a:t>
            </a:r>
            <a:r>
              <a:rPr lang="ca-ES" sz="2800" b="1" i="1" dirty="0" err="1">
                <a:solidFill>
                  <a:srgbClr val="FFFFFF"/>
                </a:solidFill>
                <a:effectLst>
                  <a:outerShdw blurRad="50800" dist="38100" algn="l" rotWithShape="0">
                    <a:srgbClr val="320000"/>
                  </a:outerShdw>
                </a:effectLst>
                <a:latin typeface="Comic Sans MS" pitchFamily="66" charset="0"/>
                <a:cs typeface="Times New Roman" pitchFamily="18" charset="0"/>
              </a:rPr>
              <a:t>Siéntate</a:t>
            </a:r>
            <a:r>
              <a:rPr lang="ca-ES" sz="2800" b="1" i="1" dirty="0">
                <a:solidFill>
                  <a:srgbClr val="FFFFFF"/>
                </a:solidFill>
                <a:effectLst>
                  <a:outerShdw blurRad="50800" dist="38100" algn="l" rotWithShape="0">
                    <a:srgbClr val="320000"/>
                  </a:outerShdw>
                </a:effectLst>
                <a:latin typeface="Comic Sans MS" pitchFamily="66" charset="0"/>
                <a:cs typeface="Times New Roman" pitchFamily="18" charset="0"/>
              </a:rPr>
              <a:t> a mi </a:t>
            </a:r>
            <a:r>
              <a:rPr lang="ca-ES" sz="2800" b="1" i="1" dirty="0" err="1">
                <a:solidFill>
                  <a:srgbClr val="FFFFFF"/>
                </a:solidFill>
                <a:effectLst>
                  <a:outerShdw blurRad="50800" dist="38100" algn="l" rotWithShape="0">
                    <a:srgbClr val="320000"/>
                  </a:outerShdw>
                </a:effectLst>
                <a:latin typeface="Comic Sans MS" pitchFamily="66" charset="0"/>
                <a:cs typeface="Times New Roman" pitchFamily="18" charset="0"/>
              </a:rPr>
              <a:t>derecha</a:t>
            </a:r>
            <a:r>
              <a:rPr lang="ca-ES" sz="2800" b="1" i="1" dirty="0">
                <a:solidFill>
                  <a:srgbClr val="FFFFFF"/>
                </a:solidFill>
                <a:effectLst>
                  <a:outerShdw blurRad="50800" dist="38100" algn="l" rotWithShape="0">
                    <a:srgbClr val="320000"/>
                  </a:outerShdw>
                </a:effectLst>
                <a:latin typeface="Comic Sans MS" pitchFamily="66" charset="0"/>
                <a:cs typeface="Times New Roman" pitchFamily="18" charset="0"/>
              </a:rPr>
              <a:t>, y </a:t>
            </a:r>
            <a:r>
              <a:rPr lang="ca-ES" sz="2800" b="1" i="1" dirty="0" err="1">
                <a:solidFill>
                  <a:srgbClr val="FFFFFF"/>
                </a:solidFill>
                <a:effectLst>
                  <a:outerShdw blurRad="50800" dist="38100" algn="l" rotWithShape="0">
                    <a:srgbClr val="320000"/>
                  </a:outerShdw>
                </a:effectLst>
                <a:latin typeface="Comic Sans MS" pitchFamily="66" charset="0"/>
                <a:cs typeface="Times New Roman" pitchFamily="18" charset="0"/>
              </a:rPr>
              <a:t>haré</a:t>
            </a:r>
            <a:r>
              <a:rPr lang="ca-ES" sz="2800" b="1" i="1" dirty="0">
                <a:solidFill>
                  <a:srgbClr val="FFFFFF"/>
                </a:solidFill>
                <a:effectLst>
                  <a:outerShdw blurRad="50800" dist="38100" algn="l" rotWithShape="0">
                    <a:srgbClr val="320000"/>
                  </a:outerShdw>
                </a:effectLst>
                <a:latin typeface="Comic Sans MS" pitchFamily="66" charset="0"/>
                <a:cs typeface="Times New Roman" pitchFamily="18" charset="0"/>
              </a:rPr>
              <a:t> de tus </a:t>
            </a:r>
            <a:r>
              <a:rPr lang="ca-ES" sz="2800" b="1" i="1" dirty="0" err="1">
                <a:solidFill>
                  <a:srgbClr val="FFFFFF"/>
                </a:solidFill>
                <a:effectLst>
                  <a:outerShdw blurRad="50800" dist="38100" algn="l" rotWithShape="0">
                    <a:srgbClr val="320000"/>
                  </a:outerShdw>
                </a:effectLst>
                <a:latin typeface="Comic Sans MS" pitchFamily="66" charset="0"/>
                <a:cs typeface="Times New Roman" pitchFamily="18" charset="0"/>
              </a:rPr>
              <a:t>enemigos</a:t>
            </a:r>
            <a:r>
              <a:rPr lang="ca-ES" sz="2800" b="1" i="1" dirty="0">
                <a:solidFill>
                  <a:srgbClr val="FFFFFF"/>
                </a:solidFill>
                <a:effectLst>
                  <a:outerShdw blurRad="50800" dist="38100" algn="l" rotWithShape="0">
                    <a:srgbClr val="320000"/>
                  </a:outerShdw>
                </a:effectLst>
                <a:latin typeface="Comic Sans MS" pitchFamily="66" charset="0"/>
                <a:cs typeface="Times New Roman" pitchFamily="18" charset="0"/>
              </a:rPr>
              <a:t> </a:t>
            </a:r>
            <a:r>
              <a:rPr lang="ca-ES" sz="2800" b="1" i="1" dirty="0" err="1">
                <a:solidFill>
                  <a:srgbClr val="FFFFFF"/>
                </a:solidFill>
                <a:effectLst>
                  <a:outerShdw blurRad="50800" dist="38100" algn="l" rotWithShape="0">
                    <a:srgbClr val="320000"/>
                  </a:outerShdw>
                </a:effectLst>
                <a:latin typeface="Comic Sans MS" pitchFamily="66" charset="0"/>
                <a:cs typeface="Times New Roman" pitchFamily="18" charset="0"/>
              </a:rPr>
              <a:t>estrado</a:t>
            </a:r>
            <a:r>
              <a:rPr lang="ca-ES" sz="2800" b="1" i="1" dirty="0">
                <a:solidFill>
                  <a:srgbClr val="FFFFFF"/>
                </a:solidFill>
                <a:effectLst>
                  <a:outerShdw blurRad="50800" dist="38100" algn="l" rotWithShape="0">
                    <a:srgbClr val="320000"/>
                  </a:outerShdw>
                </a:effectLst>
                <a:latin typeface="Comic Sans MS" pitchFamily="66" charset="0"/>
                <a:cs typeface="Times New Roman" pitchFamily="18" charset="0"/>
              </a:rPr>
              <a:t> de tus pies”.</a:t>
            </a:r>
          </a:p>
        </p:txBody>
      </p:sp>
    </p:spTree>
    <p:extLst>
      <p:ext uri="{BB962C8B-B14F-4D97-AF65-F5344CB8AC3E}">
        <p14:creationId xmlns:p14="http://schemas.microsoft.com/office/powerpoint/2010/main" val="19178435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2293"/>
                                        </p:tgtEl>
                                        <p:attrNameLst>
                                          <p:attrName>style.visibility</p:attrName>
                                        </p:attrNameLst>
                                      </p:cBhvr>
                                      <p:to>
                                        <p:strVal val="visible"/>
                                      </p:to>
                                    </p:set>
                                    <p:anim calcmode="lin" valueType="num">
                                      <p:cBhvr>
                                        <p:cTn id="7" dur="250" fill="hold"/>
                                        <p:tgtEl>
                                          <p:spTgt spid="12293"/>
                                        </p:tgtEl>
                                        <p:attrNameLst>
                                          <p:attrName>ppt_w</p:attrName>
                                        </p:attrNameLst>
                                      </p:cBhvr>
                                      <p:tavLst>
                                        <p:tav tm="0">
                                          <p:val>
                                            <p:strVal val="4/3*#ppt_w"/>
                                          </p:val>
                                        </p:tav>
                                        <p:tav tm="100000">
                                          <p:val>
                                            <p:strVal val="#ppt_w"/>
                                          </p:val>
                                        </p:tav>
                                      </p:tavLst>
                                    </p:anim>
                                    <p:anim calcmode="lin" valueType="num">
                                      <p:cBhvr>
                                        <p:cTn id="8" dur="250" fill="hold"/>
                                        <p:tgtEl>
                                          <p:spTgt spid="12293"/>
                                        </p:tgtEl>
                                        <p:attrNameLst>
                                          <p:attrName>ppt_h</p:attrName>
                                        </p:attrNameLst>
                                      </p:cBhvr>
                                      <p:tavLst>
                                        <p:tav tm="0">
                                          <p:val>
                                            <p:strVal val="4/3*#ppt_h"/>
                                          </p:val>
                                        </p:tav>
                                        <p:tav tm="100000">
                                          <p:val>
                                            <p:strVal val="#ppt_h"/>
                                          </p:val>
                                        </p:tav>
                                      </p:tavLst>
                                    </p:anim>
                                  </p:childTnLst>
                                </p:cTn>
                              </p:par>
                            </p:childTnLst>
                          </p:cTn>
                        </p:par>
                        <p:par>
                          <p:cTn id="9" fill="hold">
                            <p:stCondLst>
                              <p:cond delay="5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12292"/>
                                        </p:tgtEl>
                                        <p:attrNameLst>
                                          <p:attrName>style.visibility</p:attrName>
                                        </p:attrNameLst>
                                      </p:cBhvr>
                                      <p:to>
                                        <p:strVal val="visible"/>
                                      </p:to>
                                    </p:set>
                                    <p:anim calcmode="lin" valueType="num">
                                      <p:cBhvr>
                                        <p:cTn id="12" dur="250" fill="hold"/>
                                        <p:tgtEl>
                                          <p:spTgt spid="12292"/>
                                        </p:tgtEl>
                                        <p:attrNameLst>
                                          <p:attrName>ppt_w</p:attrName>
                                        </p:attrNameLst>
                                      </p:cBhvr>
                                      <p:tavLst>
                                        <p:tav tm="0">
                                          <p:val>
                                            <p:strVal val="4/3*#ppt_w"/>
                                          </p:val>
                                        </p:tav>
                                        <p:tav tm="100000">
                                          <p:val>
                                            <p:strVal val="#ppt_w"/>
                                          </p:val>
                                        </p:tav>
                                      </p:tavLst>
                                    </p:anim>
                                    <p:anim calcmode="lin" valueType="num">
                                      <p:cBhvr>
                                        <p:cTn id="13" dur="250" fill="hold"/>
                                        <p:tgtEl>
                                          <p:spTgt spid="1229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92750"/>
            <a:ext cx="8064896" cy="5816570"/>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4"/>
          <p:cNvSpPr>
            <a:spLocks noChangeArrowheads="1"/>
          </p:cNvSpPr>
          <p:nvPr/>
        </p:nvSpPr>
        <p:spPr bwMode="auto">
          <a:xfrm>
            <a:off x="539552" y="479871"/>
            <a:ext cx="3960440" cy="2862322"/>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fontAlgn="base">
              <a:spcBef>
                <a:spcPct val="0"/>
              </a:spcBef>
              <a:spcAft>
                <a:spcPct val="0"/>
              </a:spcAft>
              <a:defRPr/>
            </a:pPr>
            <a:r>
              <a:rPr lang="ca-ES" sz="3000" b="1" i="1" dirty="0" err="1">
                <a:solidFill>
                  <a:srgbClr val="FFFFFF"/>
                </a:solidFill>
                <a:effectLst>
                  <a:outerShdw blurRad="50800" dist="50800" algn="l" rotWithShape="0">
                    <a:srgbClr val="320000"/>
                  </a:outerShdw>
                </a:effectLst>
                <a:latin typeface="Comic Sans MS" pitchFamily="66" charset="0"/>
                <a:cs typeface="Times New Roman" pitchFamily="18" charset="0"/>
              </a:rPr>
              <a:t>Desde</a:t>
            </a:r>
            <a:r>
              <a:rPr lang="ca-ES" sz="3000" b="1" i="1" dirty="0">
                <a:solidFill>
                  <a:srgbClr val="FFFFFF"/>
                </a:solidFill>
                <a:effectLst>
                  <a:outerShdw blurRad="50800" dist="50800" algn="l" rotWithShape="0">
                    <a:srgbClr val="320000"/>
                  </a:outerShdw>
                </a:effectLst>
                <a:latin typeface="Comic Sans MS" pitchFamily="66" charset="0"/>
                <a:cs typeface="Times New Roman" pitchFamily="18" charset="0"/>
              </a:rPr>
              <a:t> </a:t>
            </a:r>
            <a:r>
              <a:rPr lang="ca-ES" sz="3000" b="1" i="1" dirty="0" err="1">
                <a:solidFill>
                  <a:srgbClr val="FFFFFF"/>
                </a:solidFill>
                <a:effectLst>
                  <a:outerShdw blurRad="50800" dist="50800" algn="l" rotWithShape="0">
                    <a:srgbClr val="320000"/>
                  </a:outerShdw>
                </a:effectLst>
                <a:latin typeface="Comic Sans MS" pitchFamily="66" charset="0"/>
                <a:cs typeface="Times New Roman" pitchFamily="18" charset="0"/>
              </a:rPr>
              <a:t>Sión</a:t>
            </a:r>
            <a:r>
              <a:rPr lang="ca-ES" sz="3000" b="1" i="1" dirty="0">
                <a:solidFill>
                  <a:srgbClr val="FFFFFF"/>
                </a:solidFill>
                <a:effectLst>
                  <a:outerShdw blurRad="50800" dist="50800" algn="l" rotWithShape="0">
                    <a:srgbClr val="320000"/>
                  </a:outerShdw>
                </a:effectLst>
                <a:latin typeface="Comic Sans MS" pitchFamily="66" charset="0"/>
                <a:cs typeface="Times New Roman" pitchFamily="18" charset="0"/>
              </a:rPr>
              <a:t> </a:t>
            </a:r>
            <a:r>
              <a:rPr lang="ca-ES" sz="3000" b="1" i="1" dirty="0" err="1">
                <a:solidFill>
                  <a:srgbClr val="FFFFFF"/>
                </a:solidFill>
                <a:effectLst>
                  <a:outerShdw blurRad="50800" dist="50800" algn="l" rotWithShape="0">
                    <a:srgbClr val="320000"/>
                  </a:outerShdw>
                </a:effectLst>
                <a:latin typeface="Comic Sans MS" pitchFamily="66" charset="0"/>
                <a:cs typeface="Times New Roman" pitchFamily="18" charset="0"/>
              </a:rPr>
              <a:t>extenderá</a:t>
            </a:r>
            <a:r>
              <a:rPr lang="ca-ES" sz="3000" b="1" i="1" dirty="0">
                <a:solidFill>
                  <a:srgbClr val="FFFFFF"/>
                </a:solidFill>
                <a:effectLst>
                  <a:outerShdw blurRad="50800" dist="50800" algn="l" rotWithShape="0">
                    <a:srgbClr val="320000"/>
                  </a:outerShdw>
                </a:effectLst>
                <a:latin typeface="Comic Sans MS" pitchFamily="66" charset="0"/>
                <a:cs typeface="Times New Roman" pitchFamily="18" charset="0"/>
              </a:rPr>
              <a:t> el Señor el poder de tu </a:t>
            </a:r>
            <a:r>
              <a:rPr lang="ca-ES" sz="3000" b="1" i="1" dirty="0" err="1">
                <a:solidFill>
                  <a:srgbClr val="FFFFFF"/>
                </a:solidFill>
                <a:effectLst>
                  <a:outerShdw blurRad="50800" dist="50800" algn="l" rotWithShape="0">
                    <a:srgbClr val="320000"/>
                  </a:outerShdw>
                </a:effectLst>
                <a:latin typeface="Comic Sans MS" pitchFamily="66" charset="0"/>
                <a:cs typeface="Times New Roman" pitchFamily="18" charset="0"/>
              </a:rPr>
              <a:t>cetro</a:t>
            </a:r>
            <a:r>
              <a:rPr lang="ca-ES" sz="3000" b="1" i="1" dirty="0">
                <a:solidFill>
                  <a:srgbClr val="FFFFFF"/>
                </a:solidFill>
                <a:effectLst>
                  <a:outerShdw blurRad="50800" dist="50800" algn="l" rotWithShape="0">
                    <a:srgbClr val="320000"/>
                  </a:outerShdw>
                </a:effectLst>
                <a:latin typeface="Comic Sans MS" pitchFamily="66" charset="0"/>
                <a:cs typeface="Times New Roman" pitchFamily="18" charset="0"/>
              </a:rPr>
              <a:t>: </a:t>
            </a:r>
            <a:r>
              <a:rPr lang="ca-ES" sz="3000" b="1" i="1" dirty="0" err="1">
                <a:solidFill>
                  <a:srgbClr val="FFFFFF"/>
                </a:solidFill>
                <a:effectLst>
                  <a:outerShdw blurRad="50800" dist="50800" algn="l" rotWithShape="0">
                    <a:srgbClr val="320000"/>
                  </a:outerShdw>
                </a:effectLst>
                <a:latin typeface="Comic Sans MS" pitchFamily="66" charset="0"/>
                <a:cs typeface="Times New Roman" pitchFamily="18" charset="0"/>
              </a:rPr>
              <a:t>somete</a:t>
            </a:r>
            <a:r>
              <a:rPr lang="ca-ES" sz="3000" b="1" i="1" dirty="0">
                <a:solidFill>
                  <a:srgbClr val="FFFFFF"/>
                </a:solidFill>
                <a:effectLst>
                  <a:outerShdw blurRad="50800" dist="50800" algn="l" rotWithShape="0">
                    <a:srgbClr val="320000"/>
                  </a:outerShdw>
                </a:effectLst>
                <a:latin typeface="Comic Sans MS" pitchFamily="66" charset="0"/>
                <a:cs typeface="Times New Roman" pitchFamily="18" charset="0"/>
              </a:rPr>
              <a:t> en </a:t>
            </a:r>
          </a:p>
          <a:p>
            <a:pPr fontAlgn="base">
              <a:spcBef>
                <a:spcPct val="0"/>
              </a:spcBef>
              <a:spcAft>
                <a:spcPct val="0"/>
              </a:spcAft>
              <a:defRPr/>
            </a:pPr>
            <a:r>
              <a:rPr lang="ca-ES" sz="3000" b="1" i="1" dirty="0">
                <a:solidFill>
                  <a:srgbClr val="FFFFFF"/>
                </a:solidFill>
                <a:effectLst>
                  <a:outerShdw blurRad="50800" dist="50800" algn="l" rotWithShape="0">
                    <a:srgbClr val="320000"/>
                  </a:outerShdw>
                </a:effectLst>
                <a:latin typeface="Comic Sans MS" pitchFamily="66" charset="0"/>
                <a:cs typeface="Times New Roman" pitchFamily="18" charset="0"/>
              </a:rPr>
              <a:t>la batalla a tus </a:t>
            </a:r>
            <a:r>
              <a:rPr lang="ca-ES" sz="3000" b="1" i="1" dirty="0" err="1">
                <a:solidFill>
                  <a:srgbClr val="FFFFFF"/>
                </a:solidFill>
                <a:effectLst>
                  <a:outerShdw blurRad="50800" dist="50800" algn="l" rotWithShape="0">
                    <a:srgbClr val="320000"/>
                  </a:outerShdw>
                </a:effectLst>
                <a:latin typeface="Comic Sans MS" pitchFamily="66" charset="0"/>
                <a:cs typeface="Times New Roman" pitchFamily="18" charset="0"/>
              </a:rPr>
              <a:t>enemigos</a:t>
            </a:r>
            <a:r>
              <a:rPr lang="ca-ES" sz="3000" b="1" i="1" dirty="0">
                <a:solidFill>
                  <a:srgbClr val="FFFFFF"/>
                </a:solidFill>
                <a:effectLst>
                  <a:outerShdw blurRad="50800" dist="50800" algn="l" rotWithShape="0">
                    <a:srgbClr val="320000"/>
                  </a:outerShdw>
                </a:effectLst>
                <a:latin typeface="Comic Sans MS" pitchFamily="66" charset="0"/>
                <a:cs typeface="Times New Roman" pitchFamily="18" charset="0"/>
              </a:rPr>
              <a:t>!</a:t>
            </a:r>
          </a:p>
        </p:txBody>
      </p:sp>
      <p:sp>
        <p:nvSpPr>
          <p:cNvPr id="6" name="Rectangle 4"/>
          <p:cNvSpPr>
            <a:spLocks noChangeArrowheads="1"/>
          </p:cNvSpPr>
          <p:nvPr/>
        </p:nvSpPr>
        <p:spPr bwMode="auto">
          <a:xfrm>
            <a:off x="5004048" y="4221089"/>
            <a:ext cx="3708412" cy="2088232"/>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ctr" fontAlgn="base">
              <a:spcBef>
                <a:spcPct val="0"/>
              </a:spcBef>
              <a:spcAft>
                <a:spcPct val="0"/>
              </a:spcAft>
              <a:defRPr/>
            </a:pPr>
            <a:r>
              <a:rPr lang="ca-ES" sz="2800" i="1" dirty="0">
                <a:solidFill>
                  <a:srgbClr val="FFFFFF"/>
                </a:solidFill>
                <a:effectLst>
                  <a:outerShdw blurRad="50800" dist="63500" algn="l" rotWithShape="0">
                    <a:prstClr val="black"/>
                  </a:outerShdw>
                </a:effectLst>
                <a:latin typeface="Comic Sans MS" pitchFamily="66" charset="0"/>
                <a:cs typeface="Times New Roman" pitchFamily="18" charset="0"/>
              </a:rPr>
              <a:t> </a:t>
            </a:r>
            <a:r>
              <a:rPr lang="ca-ES" sz="3200" b="1" i="1" dirty="0" err="1">
                <a:solidFill>
                  <a:srgbClr val="FFFFFF"/>
                </a:solidFill>
                <a:effectLst>
                  <a:outerShdw blurRad="50800" dist="63500" algn="l" rotWithShape="0">
                    <a:prstClr val="black"/>
                  </a:outerShdw>
                </a:effectLst>
                <a:latin typeface="Comic Sans MS" pitchFamily="66" charset="0"/>
                <a:cs typeface="Times New Roman" pitchFamily="18" charset="0"/>
              </a:rPr>
              <a:t>Tú</a:t>
            </a:r>
            <a:r>
              <a:rPr lang="ca-ES" sz="3200" b="1" i="1" dirty="0">
                <a:solidFill>
                  <a:srgbClr val="FFFFFF"/>
                </a:solidFill>
                <a:effectLst>
                  <a:outerShdw blurRad="50800" dist="63500" algn="l" rotWithShape="0">
                    <a:prstClr val="black"/>
                  </a:outerShdw>
                </a:effectLst>
                <a:latin typeface="Comic Sans MS" pitchFamily="66" charset="0"/>
                <a:cs typeface="Times New Roman" pitchFamily="18" charset="0"/>
              </a:rPr>
              <a:t> eres </a:t>
            </a:r>
            <a:r>
              <a:rPr lang="ca-ES" sz="3200" b="1" i="1" dirty="0" err="1">
                <a:solidFill>
                  <a:srgbClr val="FFFFFF"/>
                </a:solidFill>
                <a:effectLst>
                  <a:outerShdw blurRad="50800" dist="63500" algn="l" rotWithShape="0">
                    <a:prstClr val="black"/>
                  </a:outerShdw>
                </a:effectLst>
                <a:latin typeface="Comic Sans MS" pitchFamily="66" charset="0"/>
                <a:cs typeface="Times New Roman" pitchFamily="18" charset="0"/>
              </a:rPr>
              <a:t>sacerdote</a:t>
            </a:r>
            <a:r>
              <a:rPr lang="ca-ES" sz="3200" b="1" i="1" dirty="0">
                <a:solidFill>
                  <a:srgbClr val="FFFFFF"/>
                </a:solidFill>
                <a:effectLst>
                  <a:outerShdw blurRad="50800" dist="63500" algn="l" rotWithShape="0">
                    <a:prstClr val="black"/>
                  </a:outerShdw>
                </a:effectLst>
                <a:latin typeface="Comic Sans MS" pitchFamily="66" charset="0"/>
                <a:cs typeface="Times New Roman" pitchFamily="18" charset="0"/>
              </a:rPr>
              <a:t> </a:t>
            </a:r>
            <a:r>
              <a:rPr lang="ca-ES" sz="3200" b="1" i="1" dirty="0" err="1">
                <a:solidFill>
                  <a:srgbClr val="FFFFFF"/>
                </a:solidFill>
                <a:effectLst>
                  <a:outerShdw blurRad="50800" dist="63500" algn="l" rotWithShape="0">
                    <a:prstClr val="black"/>
                  </a:outerShdw>
                </a:effectLst>
                <a:latin typeface="Comic Sans MS" pitchFamily="66" charset="0"/>
                <a:cs typeface="Times New Roman" pitchFamily="18" charset="0"/>
              </a:rPr>
              <a:t>eterno</a:t>
            </a:r>
            <a:r>
              <a:rPr lang="ca-ES" sz="3200" b="1" i="1" dirty="0">
                <a:solidFill>
                  <a:srgbClr val="FFFFFF"/>
                </a:solidFill>
                <a:effectLst>
                  <a:outerShdw blurRad="50800" dist="63500" algn="l" rotWithShape="0">
                    <a:prstClr val="black"/>
                  </a:outerShdw>
                </a:effectLst>
                <a:latin typeface="Comic Sans MS" pitchFamily="66" charset="0"/>
                <a:cs typeface="Times New Roman" pitchFamily="18" charset="0"/>
              </a:rPr>
              <a:t>, </a:t>
            </a:r>
            <a:r>
              <a:rPr lang="ca-ES" sz="3200" b="1" i="1" dirty="0" err="1">
                <a:solidFill>
                  <a:srgbClr val="FFFFFF"/>
                </a:solidFill>
                <a:effectLst>
                  <a:outerShdw blurRad="50800" dist="63500" algn="l" rotWithShape="0">
                    <a:prstClr val="black"/>
                  </a:outerShdw>
                </a:effectLst>
                <a:latin typeface="Comic Sans MS" pitchFamily="66" charset="0"/>
                <a:cs typeface="Times New Roman" pitchFamily="18" charset="0"/>
              </a:rPr>
              <a:t>Señor</a:t>
            </a:r>
            <a:r>
              <a:rPr lang="ca-ES" sz="3200" b="1" i="1" dirty="0">
                <a:solidFill>
                  <a:srgbClr val="FFFFFF"/>
                </a:solidFill>
                <a:effectLst>
                  <a:outerShdw blurRad="50800" dist="63500" algn="l" rotWithShape="0">
                    <a:prstClr val="black"/>
                  </a:outerShdw>
                </a:effectLst>
                <a:latin typeface="Comic Sans MS" pitchFamily="66" charset="0"/>
                <a:cs typeface="Times New Roman" pitchFamily="18" charset="0"/>
              </a:rPr>
              <a:t> Jesús</a:t>
            </a:r>
          </a:p>
        </p:txBody>
      </p:sp>
    </p:spTree>
    <p:extLst>
      <p:ext uri="{BB962C8B-B14F-4D97-AF65-F5344CB8AC3E}">
        <p14:creationId xmlns:p14="http://schemas.microsoft.com/office/powerpoint/2010/main" val="6138131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2052"/>
                                        </p:tgtEl>
                                        <p:attrNameLst>
                                          <p:attrName>style.visibility</p:attrName>
                                        </p:attrNameLst>
                                      </p:cBhvr>
                                      <p:to>
                                        <p:strVal val="visible"/>
                                      </p:to>
                                    </p:set>
                                    <p:anim calcmode="lin" valueType="num">
                                      <p:cBhvr>
                                        <p:cTn id="7" dur="250" fill="hold"/>
                                        <p:tgtEl>
                                          <p:spTgt spid="2052"/>
                                        </p:tgtEl>
                                        <p:attrNameLst>
                                          <p:attrName>ppt_w</p:attrName>
                                        </p:attrNameLst>
                                      </p:cBhvr>
                                      <p:tavLst>
                                        <p:tav tm="0">
                                          <p:val>
                                            <p:strVal val="4/3*#ppt_w"/>
                                          </p:val>
                                        </p:tav>
                                        <p:tav tm="100000">
                                          <p:val>
                                            <p:strVal val="#ppt_w"/>
                                          </p:val>
                                        </p:tav>
                                      </p:tavLst>
                                    </p:anim>
                                    <p:anim calcmode="lin" valueType="num">
                                      <p:cBhvr>
                                        <p:cTn id="8" dur="250" fill="hold"/>
                                        <p:tgtEl>
                                          <p:spTgt spid="2052"/>
                                        </p:tgtEl>
                                        <p:attrNameLst>
                                          <p:attrName>ppt_h</p:attrName>
                                        </p:attrNameLst>
                                      </p:cBhvr>
                                      <p:tavLst>
                                        <p:tav tm="0">
                                          <p:val>
                                            <p:strVal val="4/3*#ppt_h"/>
                                          </p:val>
                                        </p:tav>
                                        <p:tav tm="100000">
                                          <p:val>
                                            <p:strVal val="#ppt_h"/>
                                          </p:val>
                                        </p:tav>
                                      </p:tavLst>
                                    </p:anim>
                                  </p:childTnLst>
                                </p:cTn>
                              </p:par>
                            </p:childTnLst>
                          </p:cTn>
                        </p:par>
                        <p:par>
                          <p:cTn id="9" fill="hold">
                            <p:stCondLst>
                              <p:cond delay="4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48680"/>
            <a:ext cx="8064896" cy="5707796"/>
          </a:xfrm>
          <a:prstGeom prst="rect">
            <a:avLst/>
          </a:prstGeom>
        </p:spPr>
      </p:pic>
      <p:sp>
        <p:nvSpPr>
          <p:cNvPr id="5124" name="Rectangle 4"/>
          <p:cNvSpPr>
            <a:spLocks noChangeArrowheads="1"/>
          </p:cNvSpPr>
          <p:nvPr/>
        </p:nvSpPr>
        <p:spPr bwMode="auto">
          <a:xfrm>
            <a:off x="539552" y="548680"/>
            <a:ext cx="8064896" cy="1384995"/>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ca-ES" sz="2800" b="1" i="1" dirty="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“Eres </a:t>
            </a:r>
            <a:r>
              <a:rPr lang="ca-ES" sz="2800" b="1" i="1" dirty="0" err="1">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principe</a:t>
            </a:r>
            <a:r>
              <a:rPr lang="ca-ES" sz="2800" b="1" i="1" dirty="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a:t>
            </a:r>
            <a:r>
              <a:rPr lang="ca-ES" sz="2800" b="1" i="1" dirty="0" err="1">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desde</a:t>
            </a:r>
            <a:r>
              <a:rPr lang="ca-ES" sz="2800" b="1" i="1" dirty="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el </a:t>
            </a:r>
            <a:r>
              <a:rPr lang="ca-ES" sz="2800" b="1" i="1" dirty="0" err="1">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día</a:t>
            </a:r>
            <a:r>
              <a:rPr lang="ca-ES" sz="2800" b="1" i="1" dirty="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de tu </a:t>
            </a:r>
            <a:r>
              <a:rPr lang="ca-ES" sz="2800" b="1" i="1" dirty="0" err="1">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nacimiento</a:t>
            </a:r>
            <a:r>
              <a:rPr lang="ca-ES" sz="2800" b="1" i="1" dirty="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entre </a:t>
            </a:r>
            <a:r>
              <a:rPr lang="ca-ES" sz="2800" b="1" i="1" dirty="0" err="1">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esplendores</a:t>
            </a:r>
            <a:r>
              <a:rPr lang="ca-ES" sz="2800" b="1" i="1" dirty="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a:t>
            </a:r>
            <a:r>
              <a:rPr lang="ca-ES" sz="2800" b="1" i="1" dirty="0" err="1">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sagrados</a:t>
            </a:r>
            <a:r>
              <a:rPr lang="ca-ES" sz="2800" b="1" i="1" dirty="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a:t>
            </a:r>
            <a:r>
              <a:rPr lang="ca-ES" sz="2800" b="1" i="1" dirty="0" err="1">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yo</a:t>
            </a:r>
            <a:r>
              <a:rPr lang="ca-ES" sz="2800" b="1" i="1" dirty="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a:t>
            </a:r>
            <a:r>
              <a:rPr lang="ca-ES" sz="2800" b="1" i="1" dirty="0" err="1">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mismo</a:t>
            </a:r>
            <a:r>
              <a:rPr lang="ca-ES" sz="2800" b="1" i="1" dirty="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te </a:t>
            </a:r>
            <a:r>
              <a:rPr lang="ca-ES" sz="2800" b="1" i="1" dirty="0" err="1">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engendré</a:t>
            </a:r>
            <a:r>
              <a:rPr lang="ca-ES" sz="2800" b="1" i="1" dirty="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como </a:t>
            </a:r>
            <a:r>
              <a:rPr lang="ca-ES" sz="2800" b="1" i="1" dirty="0" err="1">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rocío</a:t>
            </a:r>
            <a:r>
              <a:rPr lang="ca-ES" sz="2800" b="1" i="1" dirty="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antes de la aurora» </a:t>
            </a:r>
          </a:p>
        </p:txBody>
      </p:sp>
      <p:sp>
        <p:nvSpPr>
          <p:cNvPr id="5" name="Rectangle 4"/>
          <p:cNvSpPr>
            <a:spLocks noChangeArrowheads="1"/>
          </p:cNvSpPr>
          <p:nvPr/>
        </p:nvSpPr>
        <p:spPr bwMode="auto">
          <a:xfrm>
            <a:off x="431032" y="5733256"/>
            <a:ext cx="8712968" cy="523220"/>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ctr" fontAlgn="base">
              <a:spcBef>
                <a:spcPct val="0"/>
              </a:spcBef>
              <a:spcAft>
                <a:spcPct val="0"/>
              </a:spcAft>
              <a:defRPr/>
            </a:pPr>
            <a:r>
              <a:rPr lang="ca-ES" sz="2400" i="1" dirty="0">
                <a:solidFill>
                  <a:srgbClr val="FFFFFF"/>
                </a:solidFill>
                <a:effectLst>
                  <a:outerShdw blurRad="50800" dist="76200" algn="l" rotWithShape="0">
                    <a:srgbClr val="320000"/>
                  </a:outerShdw>
                </a:effectLst>
                <a:latin typeface="Comic Sans MS" pitchFamily="66" charset="0"/>
                <a:cs typeface="Times New Roman" pitchFamily="18" charset="0"/>
              </a:rPr>
              <a:t> </a:t>
            </a:r>
            <a:r>
              <a:rPr lang="ca-ES" sz="2800" b="1" i="1" dirty="0" err="1">
                <a:solidFill>
                  <a:srgbClr val="FFFFFF"/>
                </a:solidFill>
                <a:effectLst>
                  <a:outerShdw blurRad="50800" dist="76200" algn="l" rotWithShape="0">
                    <a:srgbClr val="320000"/>
                  </a:outerShdw>
                </a:effectLst>
                <a:latin typeface="Comic Sans MS" pitchFamily="66" charset="0"/>
                <a:cs typeface="Times New Roman" pitchFamily="18" charset="0"/>
              </a:rPr>
              <a:t>Tú</a:t>
            </a:r>
            <a:r>
              <a:rPr lang="ca-ES" sz="2800" b="1" i="1" dirty="0">
                <a:solidFill>
                  <a:srgbClr val="FFFFFF"/>
                </a:solidFill>
                <a:effectLst>
                  <a:outerShdw blurRad="50800" dist="76200" algn="l" rotWithShape="0">
                    <a:srgbClr val="320000"/>
                  </a:outerShdw>
                </a:effectLst>
                <a:latin typeface="Comic Sans MS" pitchFamily="66" charset="0"/>
                <a:cs typeface="Times New Roman" pitchFamily="18" charset="0"/>
              </a:rPr>
              <a:t> eres </a:t>
            </a:r>
            <a:r>
              <a:rPr lang="ca-ES" sz="2800" b="1" i="1" dirty="0" err="1">
                <a:solidFill>
                  <a:srgbClr val="FFFFFF"/>
                </a:solidFill>
                <a:effectLst>
                  <a:outerShdw blurRad="50800" dist="76200" algn="l" rotWithShape="0">
                    <a:srgbClr val="320000"/>
                  </a:outerShdw>
                </a:effectLst>
                <a:latin typeface="Comic Sans MS" pitchFamily="66" charset="0"/>
                <a:cs typeface="Times New Roman" pitchFamily="18" charset="0"/>
              </a:rPr>
              <a:t>sacerdote</a:t>
            </a:r>
            <a:r>
              <a:rPr lang="ca-ES" sz="2800" b="1" i="1" dirty="0">
                <a:solidFill>
                  <a:srgbClr val="FFFFFF"/>
                </a:solidFill>
                <a:effectLst>
                  <a:outerShdw blurRad="50800" dist="76200" algn="l" rotWithShape="0">
                    <a:srgbClr val="320000"/>
                  </a:outerShdw>
                </a:effectLst>
                <a:latin typeface="Comic Sans MS" pitchFamily="66" charset="0"/>
                <a:cs typeface="Times New Roman" pitchFamily="18" charset="0"/>
              </a:rPr>
              <a:t> </a:t>
            </a:r>
            <a:r>
              <a:rPr lang="ca-ES" sz="2800" b="1" i="1" dirty="0" err="1">
                <a:solidFill>
                  <a:srgbClr val="FFFFFF"/>
                </a:solidFill>
                <a:effectLst>
                  <a:outerShdw blurRad="50800" dist="76200" algn="l" rotWithShape="0">
                    <a:srgbClr val="320000"/>
                  </a:outerShdw>
                </a:effectLst>
                <a:latin typeface="Comic Sans MS" pitchFamily="66" charset="0"/>
                <a:cs typeface="Times New Roman" pitchFamily="18" charset="0"/>
              </a:rPr>
              <a:t>eterno</a:t>
            </a:r>
            <a:r>
              <a:rPr lang="ca-ES" sz="2800" b="1" i="1" dirty="0">
                <a:solidFill>
                  <a:srgbClr val="FFFFFF"/>
                </a:solidFill>
                <a:effectLst>
                  <a:outerShdw blurRad="50800" dist="76200" algn="l" rotWithShape="0">
                    <a:srgbClr val="320000"/>
                  </a:outerShdw>
                </a:effectLst>
                <a:latin typeface="Comic Sans MS" pitchFamily="66" charset="0"/>
                <a:cs typeface="Times New Roman" pitchFamily="18" charset="0"/>
              </a:rPr>
              <a:t>, </a:t>
            </a:r>
            <a:r>
              <a:rPr lang="ca-ES" sz="2800" b="1" i="1" dirty="0" err="1">
                <a:solidFill>
                  <a:srgbClr val="FFFFFF"/>
                </a:solidFill>
                <a:effectLst>
                  <a:outerShdw blurRad="50800" dist="76200" algn="l" rotWithShape="0">
                    <a:srgbClr val="320000"/>
                  </a:outerShdw>
                </a:effectLst>
                <a:latin typeface="Comic Sans MS" pitchFamily="66" charset="0"/>
                <a:cs typeface="Times New Roman" pitchFamily="18" charset="0"/>
              </a:rPr>
              <a:t>Señor</a:t>
            </a:r>
            <a:r>
              <a:rPr lang="ca-ES" sz="2800" b="1" i="1" dirty="0">
                <a:solidFill>
                  <a:srgbClr val="FFFFFF"/>
                </a:solidFill>
                <a:effectLst>
                  <a:outerShdw blurRad="50800" dist="76200" algn="l" rotWithShape="0">
                    <a:srgbClr val="320000"/>
                  </a:outerShdw>
                </a:effectLst>
                <a:latin typeface="Comic Sans MS" pitchFamily="66" charset="0"/>
                <a:cs typeface="Times New Roman" pitchFamily="18" charset="0"/>
              </a:rPr>
              <a:t> Jesús</a:t>
            </a:r>
          </a:p>
        </p:txBody>
      </p:sp>
    </p:spTree>
    <p:extLst>
      <p:ext uri="{BB962C8B-B14F-4D97-AF65-F5344CB8AC3E}">
        <p14:creationId xmlns:p14="http://schemas.microsoft.com/office/powerpoint/2010/main" val="23976573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124"/>
                                        </p:tgtEl>
                                        <p:attrNameLst>
                                          <p:attrName>style.visibility</p:attrName>
                                        </p:attrNameLst>
                                      </p:cBhvr>
                                      <p:to>
                                        <p:strVal val="visible"/>
                                      </p:to>
                                    </p:set>
                                    <p:anim calcmode="lin" valueType="num">
                                      <p:cBhvr>
                                        <p:cTn id="7" dur="250" fill="hold"/>
                                        <p:tgtEl>
                                          <p:spTgt spid="5124"/>
                                        </p:tgtEl>
                                        <p:attrNameLst>
                                          <p:attrName>ppt_w</p:attrName>
                                        </p:attrNameLst>
                                      </p:cBhvr>
                                      <p:tavLst>
                                        <p:tav tm="0">
                                          <p:val>
                                            <p:strVal val="4/3*#ppt_w"/>
                                          </p:val>
                                        </p:tav>
                                        <p:tav tm="100000">
                                          <p:val>
                                            <p:strVal val="#ppt_w"/>
                                          </p:val>
                                        </p:tav>
                                      </p:tavLst>
                                    </p:anim>
                                    <p:anim calcmode="lin" valueType="num">
                                      <p:cBhvr>
                                        <p:cTn id="8" dur="250" fill="hold"/>
                                        <p:tgtEl>
                                          <p:spTgt spid="5124"/>
                                        </p:tgtEl>
                                        <p:attrNameLst>
                                          <p:attrName>ppt_h</p:attrName>
                                        </p:attrNameLst>
                                      </p:cBhvr>
                                      <p:tavLst>
                                        <p:tav tm="0">
                                          <p:val>
                                            <p:strVal val="4/3*#ppt_h"/>
                                          </p:val>
                                        </p:tav>
                                        <p:tav tm="100000">
                                          <p:val>
                                            <p:strVal val="#ppt_h"/>
                                          </p:val>
                                        </p:tav>
                                      </p:tavLst>
                                    </p:anim>
                                  </p:childTnLst>
                                </p:cTn>
                              </p:par>
                            </p:childTnLst>
                          </p:cTn>
                        </p:par>
                        <p:par>
                          <p:cTn id="9" fill="hold">
                            <p:stCondLst>
                              <p:cond delay="6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strVal val="4/3*#ppt_w"/>
                                          </p:val>
                                        </p:tav>
                                        <p:tav tm="100000">
                                          <p:val>
                                            <p:strVal val="#ppt_w"/>
                                          </p:val>
                                        </p:tav>
                                      </p:tavLst>
                                    </p:anim>
                                    <p:anim calcmode="lin" valueType="num">
                                      <p:cBhvr>
                                        <p:cTn id="13"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33162"/>
            <a:ext cx="8064896" cy="5776158"/>
          </a:xfrm>
          <a:prstGeom prst="rect">
            <a:avLst/>
          </a:prstGeom>
          <a:scene3d>
            <a:camera prst="orthographicFront"/>
            <a:lightRig rig="threePt" dir="t"/>
          </a:scene3d>
          <a:sp3d>
            <a:bevelT prst="convex"/>
          </a:sp3d>
        </p:spPr>
      </p:pic>
      <p:sp>
        <p:nvSpPr>
          <p:cNvPr id="4" name="2 CuadroTexto"/>
          <p:cNvSpPr txBox="1"/>
          <p:nvPr/>
        </p:nvSpPr>
        <p:spPr>
          <a:xfrm>
            <a:off x="323528" y="533162"/>
            <a:ext cx="8368611" cy="830997"/>
          </a:xfrm>
          <a:prstGeom prst="rect">
            <a:avLst/>
          </a:prstGeom>
          <a:noFill/>
        </p:spPr>
        <p:txBody>
          <a:bodyPr wrap="square" rtlCol="0">
            <a:spAutoFit/>
          </a:bodyPr>
          <a:lstStyle/>
          <a:p>
            <a:pPr algn="ctr" fontAlgn="base">
              <a:spcBef>
                <a:spcPct val="0"/>
              </a:spcBef>
              <a:spcAft>
                <a:spcPct val="0"/>
              </a:spcAft>
            </a:pPr>
            <a:r>
              <a:rPr lang="es-ES_tradnl" sz="2300" b="1" u="sng" dirty="0">
                <a:solidFill>
                  <a:srgbClr val="FFFF97"/>
                </a:solidFill>
                <a:effectLst>
                  <a:outerShdw blurRad="38100" dist="38100" dir="2700000" algn="tl">
                    <a:srgbClr val="000000">
                      <a:alpha val="43137"/>
                    </a:srgbClr>
                  </a:outerShdw>
                </a:effectLst>
                <a:latin typeface="Arial Narrow"/>
                <a:ea typeface="Times New Roman"/>
                <a:cs typeface="Tahoma"/>
              </a:rPr>
              <a:t>Ambientación</a:t>
            </a:r>
            <a:r>
              <a:rPr lang="es-ES_tradnl" sz="2300" b="1" dirty="0">
                <a:solidFill>
                  <a:srgbClr val="FFFFFF"/>
                </a:solidFill>
                <a:effectLst>
                  <a:outerShdw blurRad="38100" dist="38100" dir="2700000" algn="tl">
                    <a:srgbClr val="000000">
                      <a:alpha val="43137"/>
                    </a:srgbClr>
                  </a:outerShdw>
                </a:effectLst>
                <a:latin typeface="Arial Narrow"/>
                <a:ea typeface="Times New Roman"/>
                <a:cs typeface="Tahoma"/>
              </a:rPr>
              <a:t>: Un pan grande, rodeado de fotografías que expresen carencias actuales de la sociedad.</a:t>
            </a:r>
            <a:r>
              <a:rPr lang="es-ES_tradnl" sz="2300" b="1" dirty="0">
                <a:solidFill>
                  <a:srgbClr val="FFFF00"/>
                </a:solidFill>
                <a:effectLst>
                  <a:outerShdw blurRad="38100" dist="38100" dir="2700000" algn="tl">
                    <a:srgbClr val="000000">
                      <a:alpha val="43137"/>
                    </a:srgbClr>
                  </a:outerShdw>
                </a:effectLst>
                <a:latin typeface="Arial Narrow"/>
                <a:ea typeface="Times New Roman"/>
                <a:cs typeface="Tahoma"/>
              </a:rPr>
              <a:t> </a:t>
            </a:r>
            <a:r>
              <a:rPr lang="es-ES_tradnl" sz="2300" b="1" u="sng" dirty="0">
                <a:solidFill>
                  <a:srgbClr val="FFFF00"/>
                </a:solidFill>
                <a:effectLst>
                  <a:outerShdw blurRad="38100" dist="38100" dir="2700000" algn="tl">
                    <a:srgbClr val="000000">
                      <a:alpha val="43137"/>
                    </a:srgbClr>
                  </a:outerShdw>
                </a:effectLst>
                <a:latin typeface="Arial Narrow"/>
                <a:ea typeface="Times New Roman"/>
                <a:cs typeface="Tahoma"/>
              </a:rPr>
              <a:t>Frase</a:t>
            </a:r>
            <a:r>
              <a:rPr lang="es-ES_tradnl" sz="2300" b="1" u="sng" dirty="0">
                <a:solidFill>
                  <a:srgbClr val="FFFF97"/>
                </a:solidFill>
                <a:effectLst>
                  <a:outerShdw blurRad="38100" dist="38100" dir="2700000" algn="tl">
                    <a:srgbClr val="000000">
                      <a:alpha val="43137"/>
                    </a:srgbClr>
                  </a:outerShdw>
                </a:effectLst>
                <a:latin typeface="Arial Narrow"/>
                <a:ea typeface="Times New Roman"/>
                <a:cs typeface="Tahoma"/>
              </a:rPr>
              <a:t>: </a:t>
            </a:r>
            <a:r>
              <a:rPr lang="es-ES_tradnl" sz="2300" b="1" i="1" dirty="0">
                <a:solidFill>
                  <a:srgbClr val="FFFFFF"/>
                </a:solidFill>
                <a:effectLst>
                  <a:outerShdw blurRad="38100" dist="38100" dir="2700000" algn="tl">
                    <a:srgbClr val="000000">
                      <a:alpha val="43137"/>
                    </a:srgbClr>
                  </a:outerShdw>
                </a:effectLst>
                <a:latin typeface="Arial Narrow"/>
                <a:ea typeface="Times New Roman"/>
                <a:cs typeface="Tahoma"/>
              </a:rPr>
              <a:t>Denle ustedes de comer</a:t>
            </a:r>
            <a:endParaRPr lang="es-PE" sz="2300" b="1" dirty="0">
              <a:solidFill>
                <a:srgbClr val="FFFFFF"/>
              </a:solidFill>
              <a:effectLst>
                <a:outerShdw blurRad="38100" dist="38100" dir="2700000" algn="tl">
                  <a:srgbClr val="000000">
                    <a:alpha val="43137"/>
                  </a:srgbClr>
                </a:outerShdw>
              </a:effectLst>
            </a:endParaRPr>
          </a:p>
        </p:txBody>
      </p:sp>
      <p:sp>
        <p:nvSpPr>
          <p:cNvPr id="5" name="3 Onda"/>
          <p:cNvSpPr/>
          <p:nvPr/>
        </p:nvSpPr>
        <p:spPr>
          <a:xfrm>
            <a:off x="1260581" y="2204864"/>
            <a:ext cx="6480719" cy="696619"/>
          </a:xfrm>
          <a:prstGeom prst="wav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fontAlgn="base">
              <a:spcBef>
                <a:spcPct val="0"/>
              </a:spcBef>
              <a:spcAft>
                <a:spcPct val="0"/>
              </a:spcAft>
            </a:pPr>
            <a:r>
              <a:rPr lang="es-ES_tradnl" sz="2800" b="1" dirty="0">
                <a:solidFill>
                  <a:srgbClr val="FFFFFF"/>
                </a:solidFill>
                <a:effectLst>
                  <a:outerShdw blurRad="38100" dist="38100" dir="2700000" algn="tl">
                    <a:srgbClr val="000000">
                      <a:alpha val="43137"/>
                    </a:srgbClr>
                  </a:outerShdw>
                </a:effectLst>
                <a:latin typeface="AR CENA" panose="02000000000000000000" pitchFamily="2" charset="0"/>
                <a:ea typeface="Times New Roman"/>
                <a:cs typeface="Tahoma"/>
              </a:rPr>
              <a:t>Denle ustedes de comer</a:t>
            </a:r>
            <a:endParaRPr lang="es-PE" sz="2800" b="1" dirty="0">
              <a:solidFill>
                <a:srgbClr val="FFFFFF"/>
              </a:solidFill>
              <a:effectLst>
                <a:outerShdw blurRad="38100" dist="38100" dir="2700000" algn="tl">
                  <a:srgbClr val="000000">
                    <a:alpha val="43137"/>
                  </a:srgbClr>
                </a:outerShdw>
              </a:effectLst>
              <a:latin typeface="AR CENA" panose="02000000000000000000" pitchFamily="2" charset="0"/>
            </a:endParaRPr>
          </a:p>
        </p:txBody>
      </p:sp>
      <p:sp>
        <p:nvSpPr>
          <p:cNvPr id="6" name="Rectángulo 5"/>
          <p:cNvSpPr/>
          <p:nvPr/>
        </p:nvSpPr>
        <p:spPr>
          <a:xfrm>
            <a:off x="827584" y="5975203"/>
            <a:ext cx="7864555" cy="400110"/>
          </a:xfrm>
          <a:prstGeom prst="rect">
            <a:avLst/>
          </a:prstGeom>
        </p:spPr>
        <p:txBody>
          <a:bodyPr wrap="square">
            <a:spAutoFit/>
          </a:bodyPr>
          <a:lstStyle/>
          <a:p>
            <a:pPr fontAlgn="base">
              <a:spcBef>
                <a:spcPct val="0"/>
              </a:spcBef>
              <a:spcAft>
                <a:spcPct val="0"/>
              </a:spcAft>
            </a:pPr>
            <a:r>
              <a:rPr lang="es-ES_tradnl" sz="2000" b="1" u="sng" kern="0" dirty="0">
                <a:solidFill>
                  <a:srgbClr val="FFFF00"/>
                </a:solidFill>
                <a:effectLst>
                  <a:outerShdw blurRad="50800" dist="63500" algn="l" rotWithShape="0">
                    <a:prstClr val="black"/>
                  </a:outerShdw>
                </a:effectLst>
                <a:latin typeface="Arial Narrow"/>
                <a:ea typeface="Times New Roman"/>
                <a:cs typeface="Tahoma"/>
              </a:rPr>
              <a:t>Cantos sugeridos</a:t>
            </a:r>
            <a:r>
              <a:rPr lang="es-ES_tradnl" sz="2000" b="1" kern="0" dirty="0">
                <a:solidFill>
                  <a:srgbClr val="FFFF00"/>
                </a:solidFill>
                <a:effectLst>
                  <a:outerShdw blurRad="50800" dist="63500" algn="l" rotWithShape="0">
                    <a:prstClr val="black"/>
                  </a:outerShdw>
                </a:effectLst>
                <a:latin typeface="Arial Narrow"/>
                <a:ea typeface="Times New Roman"/>
                <a:cs typeface="Tahoma"/>
              </a:rPr>
              <a:t>: </a:t>
            </a:r>
            <a:r>
              <a:rPr lang="es-ES_tradnl" sz="2000" b="1" kern="0" dirty="0">
                <a:solidFill>
                  <a:srgbClr val="FFFFFF"/>
                </a:solidFill>
                <a:effectLst>
                  <a:outerShdw blurRad="50800" dist="63500" algn="l" rotWithShape="0">
                    <a:prstClr val="black"/>
                  </a:outerShdw>
                </a:effectLst>
                <a:latin typeface="Arial Narrow"/>
                <a:ea typeface="Times New Roman"/>
                <a:cs typeface="Tahoma"/>
              </a:rPr>
              <a:t>En su mesa hay amor; Cantemos al amor de los amores. </a:t>
            </a:r>
            <a:endParaRPr lang="es-PE" sz="2000" b="1" dirty="0">
              <a:solidFill>
                <a:srgbClr val="000000"/>
              </a:solidFill>
              <a:effectLst>
                <a:outerShdw blurRad="50800" dist="63500" algn="l" rotWithShape="0">
                  <a:prstClr val="black"/>
                </a:outerShdw>
              </a:effectLst>
            </a:endParaRPr>
          </a:p>
        </p:txBody>
      </p:sp>
    </p:spTree>
    <p:extLst>
      <p:ext uri="{BB962C8B-B14F-4D97-AF65-F5344CB8AC3E}">
        <p14:creationId xmlns:p14="http://schemas.microsoft.com/office/powerpoint/2010/main" val="123770731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 by="(-#ppt_w*2)" calcmode="lin" valueType="num">
                                      <p:cBhvr rctx="PPT">
                                        <p:cTn id="10" dur="500" autoRev="1" fill="hold">
                                          <p:stCondLst>
                                            <p:cond delay="0"/>
                                          </p:stCondLst>
                                        </p:cTn>
                                        <p:tgtEl>
                                          <p:spTgt spid="5"/>
                                        </p:tgtEl>
                                        <p:attrNameLst>
                                          <p:attrName>ppt_w</p:attrName>
                                        </p:attrNameLst>
                                      </p:cBhvr>
                                    </p:anim>
                                    <p:anim by="(#ppt_w*0.50)" calcmode="lin" valueType="num">
                                      <p:cBhvr>
                                        <p:cTn id="11" dur="500" decel="50000" autoRev="1" fill="hold">
                                          <p:stCondLst>
                                            <p:cond delay="0"/>
                                          </p:stCondLst>
                                        </p:cTn>
                                        <p:tgtEl>
                                          <p:spTgt spid="5"/>
                                        </p:tgtEl>
                                        <p:attrNameLst>
                                          <p:attrName>ppt_x</p:attrName>
                                        </p:attrNameLst>
                                      </p:cBhvr>
                                    </p:anim>
                                    <p:anim from="(-#ppt_h/2)" to="(#ppt_y)" calcmode="lin" valueType="num">
                                      <p:cBhvr>
                                        <p:cTn id="12" dur="1000" fill="hold">
                                          <p:stCondLst>
                                            <p:cond delay="0"/>
                                          </p:stCondLst>
                                        </p:cTn>
                                        <p:tgtEl>
                                          <p:spTgt spid="5"/>
                                        </p:tgtEl>
                                        <p:attrNameLst>
                                          <p:attrName>ppt_y</p:attrName>
                                        </p:attrNameLst>
                                      </p:cBhvr>
                                    </p:anim>
                                    <p:animRot by="21600000">
                                      <p:cBhvr>
                                        <p:cTn id="13" dur="1000" fill="hold">
                                          <p:stCondLst>
                                            <p:cond delay="0"/>
                                          </p:stCondLst>
                                        </p:cTn>
                                        <p:tgtEl>
                                          <p:spTgt spid="5"/>
                                        </p:tgtEl>
                                        <p:attrNameLst>
                                          <p:attrName>r</p:attrName>
                                        </p:attrNameLst>
                                      </p:cBhvr>
                                    </p:animRot>
                                  </p:childTnLst>
                                </p:cTn>
                              </p:par>
                            </p:childTnLst>
                          </p:cTn>
                        </p:par>
                        <p:par>
                          <p:cTn id="14" fill="hold">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548680"/>
            <a:ext cx="7992888" cy="5761968"/>
          </a:xfrm>
          <a:prstGeom prst="rect">
            <a:avLst/>
          </a:prstGeom>
          <a:noFill/>
          <a:extLst>
            <a:ext uri="{909E8E84-426E-40DD-AFC4-6F175D3DCCD1}">
              <a14:hiddenFill xmlns:a14="http://schemas.microsoft.com/office/drawing/2010/main">
                <a:solidFill>
                  <a:srgbClr val="FFFFFF"/>
                </a:solidFill>
              </a14:hiddenFill>
            </a:ext>
          </a:extLst>
        </p:spPr>
      </p:pic>
      <p:sp>
        <p:nvSpPr>
          <p:cNvPr id="13316" name="Rectangle 4"/>
          <p:cNvSpPr>
            <a:spLocks noChangeArrowheads="1"/>
          </p:cNvSpPr>
          <p:nvPr/>
        </p:nvSpPr>
        <p:spPr bwMode="auto">
          <a:xfrm>
            <a:off x="539551" y="404665"/>
            <a:ext cx="8064897" cy="138499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fontAlgn="base">
              <a:spcBef>
                <a:spcPct val="0"/>
              </a:spcBef>
              <a:spcAft>
                <a:spcPct val="0"/>
              </a:spcAft>
              <a:defRPr/>
            </a:pPr>
            <a:r>
              <a:rPr lang="ca-ES" sz="2800" b="1" i="1" dirty="0">
                <a:solidFill>
                  <a:srgbClr val="FFFFFF"/>
                </a:solidFill>
                <a:effectLst>
                  <a:outerShdw blurRad="50800" dist="50800" algn="l" rotWithShape="0">
                    <a:prstClr val="black"/>
                  </a:outerShdw>
                </a:effectLst>
                <a:latin typeface="Comic Sans MS" pitchFamily="66" charset="0"/>
                <a:cs typeface="Times New Roman" pitchFamily="18" charset="0"/>
              </a:rPr>
              <a:t>El </a:t>
            </a:r>
            <a:r>
              <a:rPr lang="ca-ES" sz="2800" b="1" i="1" dirty="0" err="1">
                <a:solidFill>
                  <a:srgbClr val="FFFFFF"/>
                </a:solidFill>
                <a:effectLst>
                  <a:outerShdw blurRad="50800" dist="50800" algn="l" rotWithShape="0">
                    <a:prstClr val="black"/>
                  </a:outerShdw>
                </a:effectLst>
                <a:latin typeface="Comic Sans MS" pitchFamily="66" charset="0"/>
                <a:cs typeface="Times New Roman" pitchFamily="18" charset="0"/>
              </a:rPr>
              <a:t>Señor</a:t>
            </a:r>
            <a:r>
              <a:rPr lang="ca-ES" sz="2800" b="1" i="1" dirty="0">
                <a:solidFill>
                  <a:srgbClr val="FFFFFF"/>
                </a:solidFill>
                <a:effectLst>
                  <a:outerShdw blurRad="50800" dist="50800" algn="l" rotWithShape="0">
                    <a:prstClr val="black"/>
                  </a:outerShdw>
                </a:effectLst>
                <a:latin typeface="Comic Sans MS" pitchFamily="66" charset="0"/>
                <a:cs typeface="Times New Roman" pitchFamily="18" charset="0"/>
              </a:rPr>
              <a:t> lo ha </a:t>
            </a:r>
            <a:r>
              <a:rPr lang="ca-ES" sz="2800" b="1" i="1" dirty="0" err="1">
                <a:solidFill>
                  <a:srgbClr val="FFFFFF"/>
                </a:solidFill>
                <a:effectLst>
                  <a:outerShdw blurRad="50800" dist="50800" algn="l" rotWithShape="0">
                    <a:prstClr val="black"/>
                  </a:outerShdw>
                </a:effectLst>
                <a:latin typeface="Comic Sans MS" pitchFamily="66" charset="0"/>
                <a:cs typeface="Times New Roman" pitchFamily="18" charset="0"/>
              </a:rPr>
              <a:t>jurado</a:t>
            </a:r>
            <a:r>
              <a:rPr lang="ca-ES" sz="2800" b="1" i="1" dirty="0">
                <a:solidFill>
                  <a:srgbClr val="FFFFFF"/>
                </a:solidFill>
                <a:effectLst>
                  <a:outerShdw blurRad="50800" dist="50800" algn="l" rotWithShape="0">
                    <a:prstClr val="black"/>
                  </a:outerShdw>
                </a:effectLst>
                <a:latin typeface="Comic Sans MS" pitchFamily="66" charset="0"/>
                <a:cs typeface="Times New Roman" pitchFamily="18" charset="0"/>
              </a:rPr>
              <a:t> y no se </a:t>
            </a:r>
            <a:r>
              <a:rPr lang="ca-ES" sz="2800" b="1" i="1" dirty="0" err="1">
                <a:solidFill>
                  <a:srgbClr val="FFFFFF"/>
                </a:solidFill>
                <a:effectLst>
                  <a:outerShdw blurRad="50800" dist="50800" algn="l" rotWithShape="0">
                    <a:prstClr val="black"/>
                  </a:outerShdw>
                </a:effectLst>
                <a:latin typeface="Comic Sans MS" pitchFamily="66" charset="0"/>
                <a:cs typeface="Times New Roman" pitchFamily="18" charset="0"/>
              </a:rPr>
              <a:t>arrepiente</a:t>
            </a:r>
            <a:r>
              <a:rPr lang="ca-ES" sz="2800" b="1" i="1" dirty="0">
                <a:solidFill>
                  <a:srgbClr val="FFFFFF"/>
                </a:solidFill>
                <a:effectLst>
                  <a:outerShdw blurRad="50800" dist="50800" algn="l" rotWithShape="0">
                    <a:prstClr val="black"/>
                  </a:outerShdw>
                </a:effectLst>
                <a:latin typeface="Comic Sans MS" pitchFamily="66" charset="0"/>
                <a:cs typeface="Times New Roman" pitchFamily="18" charset="0"/>
              </a:rPr>
              <a:t>: «Tu eres </a:t>
            </a:r>
            <a:r>
              <a:rPr lang="ca-ES" sz="2800" b="1" i="1" dirty="0" err="1">
                <a:solidFill>
                  <a:srgbClr val="FFFFFF"/>
                </a:solidFill>
                <a:effectLst>
                  <a:outerShdw blurRad="50800" dist="50800" algn="l" rotWithShape="0">
                    <a:prstClr val="black"/>
                  </a:outerShdw>
                </a:effectLst>
                <a:latin typeface="Comic Sans MS" pitchFamily="66" charset="0"/>
                <a:cs typeface="Times New Roman" pitchFamily="18" charset="0"/>
              </a:rPr>
              <a:t>sacerdote</a:t>
            </a:r>
            <a:r>
              <a:rPr lang="ca-ES" sz="2800" b="1" i="1" dirty="0">
                <a:solidFill>
                  <a:srgbClr val="FFFFFF"/>
                </a:solidFill>
                <a:effectLst>
                  <a:outerShdw blurRad="50800" dist="50800" algn="l" rotWithShape="0">
                    <a:prstClr val="black"/>
                  </a:outerShdw>
                </a:effectLst>
                <a:latin typeface="Comic Sans MS" pitchFamily="66" charset="0"/>
                <a:cs typeface="Times New Roman" pitchFamily="18" charset="0"/>
              </a:rPr>
              <a:t> </a:t>
            </a:r>
            <a:r>
              <a:rPr lang="ca-ES" sz="2800" b="1" i="1" dirty="0" err="1">
                <a:solidFill>
                  <a:srgbClr val="FFFFFF"/>
                </a:solidFill>
                <a:effectLst>
                  <a:outerShdw blurRad="50800" dist="50800" algn="l" rotWithShape="0">
                    <a:prstClr val="black"/>
                  </a:outerShdw>
                </a:effectLst>
                <a:latin typeface="Comic Sans MS" pitchFamily="66" charset="0"/>
                <a:cs typeface="Times New Roman" pitchFamily="18" charset="0"/>
              </a:rPr>
              <a:t>eterno</a:t>
            </a:r>
            <a:r>
              <a:rPr lang="ca-ES" sz="2800" b="1" i="1" dirty="0">
                <a:solidFill>
                  <a:srgbClr val="FFFFFF"/>
                </a:solidFill>
                <a:effectLst>
                  <a:outerShdw blurRad="50800" dist="50800" algn="l" rotWithShape="0">
                    <a:prstClr val="black"/>
                  </a:outerShdw>
                </a:effectLst>
                <a:latin typeface="Comic Sans MS" pitchFamily="66" charset="0"/>
                <a:cs typeface="Times New Roman" pitchFamily="18" charset="0"/>
              </a:rPr>
              <a:t>, </a:t>
            </a:r>
            <a:r>
              <a:rPr lang="ca-ES" sz="2800" b="1" i="1" dirty="0" err="1">
                <a:solidFill>
                  <a:srgbClr val="FFFFFF"/>
                </a:solidFill>
                <a:effectLst>
                  <a:outerShdw blurRad="50800" dist="50800" algn="l" rotWithShape="0">
                    <a:prstClr val="black"/>
                  </a:outerShdw>
                </a:effectLst>
                <a:latin typeface="Comic Sans MS" pitchFamily="66" charset="0"/>
                <a:cs typeface="Times New Roman" pitchFamily="18" charset="0"/>
              </a:rPr>
              <a:t>según</a:t>
            </a:r>
            <a:r>
              <a:rPr lang="ca-ES" sz="2800" b="1" i="1" dirty="0">
                <a:solidFill>
                  <a:srgbClr val="FFFFFF"/>
                </a:solidFill>
                <a:effectLst>
                  <a:outerShdw blurRad="50800" dist="50800" algn="l" rotWithShape="0">
                    <a:prstClr val="black"/>
                  </a:outerShdw>
                </a:effectLst>
                <a:latin typeface="Comic Sans MS" pitchFamily="66" charset="0"/>
                <a:cs typeface="Times New Roman" pitchFamily="18" charset="0"/>
              </a:rPr>
              <a:t> el </a:t>
            </a:r>
            <a:r>
              <a:rPr lang="ca-ES" sz="2800" b="1" i="1" dirty="0" err="1">
                <a:solidFill>
                  <a:srgbClr val="FFFFFF"/>
                </a:solidFill>
                <a:effectLst>
                  <a:outerShdw blurRad="50800" dist="50800" algn="l" rotWithShape="0">
                    <a:prstClr val="black"/>
                  </a:outerShdw>
                </a:effectLst>
                <a:latin typeface="Comic Sans MS" pitchFamily="66" charset="0"/>
                <a:cs typeface="Times New Roman" pitchFamily="18" charset="0"/>
              </a:rPr>
              <a:t>rito</a:t>
            </a:r>
            <a:r>
              <a:rPr lang="ca-ES" sz="2800" b="1" i="1" dirty="0">
                <a:solidFill>
                  <a:srgbClr val="FFFFFF"/>
                </a:solidFill>
                <a:effectLst>
                  <a:outerShdw blurRad="50800" dist="50800" algn="l" rotWithShape="0">
                    <a:prstClr val="black"/>
                  </a:outerShdw>
                </a:effectLst>
                <a:latin typeface="Comic Sans MS" pitchFamily="66" charset="0"/>
                <a:cs typeface="Times New Roman" pitchFamily="18" charset="0"/>
              </a:rPr>
              <a:t> de </a:t>
            </a:r>
            <a:r>
              <a:rPr lang="ca-ES" sz="2800" b="1" i="1" dirty="0" err="1">
                <a:solidFill>
                  <a:srgbClr val="FFFFFF"/>
                </a:solidFill>
                <a:effectLst>
                  <a:outerShdw blurRad="50800" dist="50800" algn="l" rotWithShape="0">
                    <a:prstClr val="black"/>
                  </a:outerShdw>
                </a:effectLst>
                <a:latin typeface="Comic Sans MS" pitchFamily="66" charset="0"/>
                <a:cs typeface="Times New Roman" pitchFamily="18" charset="0"/>
              </a:rPr>
              <a:t>Melquisedec</a:t>
            </a:r>
            <a:r>
              <a:rPr lang="ca-ES" sz="2800" b="1" i="1" dirty="0">
                <a:solidFill>
                  <a:srgbClr val="FFFFFF"/>
                </a:solidFill>
                <a:effectLst>
                  <a:outerShdw blurRad="50800" dist="50800" algn="l" rotWithShape="0">
                    <a:prstClr val="black"/>
                  </a:outerShdw>
                </a:effectLst>
                <a:latin typeface="Comic Sans MS" pitchFamily="66" charset="0"/>
                <a:cs typeface="Times New Roman" pitchFamily="18" charset="0"/>
              </a:rPr>
              <a:t>»</a:t>
            </a:r>
          </a:p>
        </p:txBody>
      </p:sp>
      <p:sp>
        <p:nvSpPr>
          <p:cNvPr id="5" name="Rectangle 4"/>
          <p:cNvSpPr>
            <a:spLocks noChangeArrowheads="1"/>
          </p:cNvSpPr>
          <p:nvPr/>
        </p:nvSpPr>
        <p:spPr bwMode="auto">
          <a:xfrm>
            <a:off x="611561" y="4149080"/>
            <a:ext cx="2304256" cy="1815882"/>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ctr" fontAlgn="base">
              <a:spcBef>
                <a:spcPct val="0"/>
              </a:spcBef>
              <a:spcAft>
                <a:spcPct val="0"/>
              </a:spcAft>
              <a:defRPr/>
            </a:pPr>
            <a:r>
              <a:rPr lang="ca-ES" sz="2400" i="1" dirty="0">
                <a:solidFill>
                  <a:srgbClr val="FFFFFF"/>
                </a:solidFill>
                <a:effectLst>
                  <a:outerShdw blurRad="38100" dist="38100" dir="2700000" algn="tl">
                    <a:srgbClr val="000000">
                      <a:alpha val="43137"/>
                    </a:srgbClr>
                  </a:outerShdw>
                </a:effectLst>
                <a:latin typeface="Comic Sans MS" pitchFamily="66" charset="0"/>
                <a:cs typeface="Times New Roman" pitchFamily="18" charset="0"/>
              </a:rPr>
              <a:t> </a:t>
            </a:r>
            <a:r>
              <a:rPr lang="ca-ES" sz="2800" b="1" i="1" dirty="0" err="1">
                <a:solidFill>
                  <a:srgbClr val="FFFFFF"/>
                </a:solidFill>
                <a:effectLst>
                  <a:outerShdw blurRad="38100" dist="38100" dir="2700000" algn="tl">
                    <a:srgbClr val="000000">
                      <a:alpha val="43137"/>
                    </a:srgbClr>
                  </a:outerShdw>
                </a:effectLst>
                <a:latin typeface="Comic Sans MS" pitchFamily="66" charset="0"/>
                <a:cs typeface="Times New Roman" pitchFamily="18" charset="0"/>
              </a:rPr>
              <a:t>Tú</a:t>
            </a:r>
            <a:r>
              <a:rPr lang="ca-ES" sz="2800" b="1" i="1" dirty="0">
                <a:solidFill>
                  <a:srgbClr val="FFFFFF"/>
                </a:solidFill>
                <a:effectLst>
                  <a:outerShdw blurRad="38100" dist="38100" dir="2700000" algn="tl">
                    <a:srgbClr val="000000">
                      <a:alpha val="43137"/>
                    </a:srgbClr>
                  </a:outerShdw>
                </a:effectLst>
                <a:latin typeface="Comic Sans MS" pitchFamily="66" charset="0"/>
                <a:cs typeface="Times New Roman" pitchFamily="18" charset="0"/>
              </a:rPr>
              <a:t> eres </a:t>
            </a:r>
            <a:r>
              <a:rPr lang="ca-ES" sz="2800" b="1" i="1" dirty="0" err="1">
                <a:solidFill>
                  <a:srgbClr val="FFFFFF"/>
                </a:solidFill>
                <a:effectLst>
                  <a:outerShdw blurRad="38100" dist="38100" dir="2700000" algn="tl">
                    <a:srgbClr val="000000">
                      <a:alpha val="43137"/>
                    </a:srgbClr>
                  </a:outerShdw>
                </a:effectLst>
                <a:latin typeface="Comic Sans MS" pitchFamily="66" charset="0"/>
                <a:cs typeface="Times New Roman" pitchFamily="18" charset="0"/>
              </a:rPr>
              <a:t>sacerdote</a:t>
            </a:r>
            <a:r>
              <a:rPr lang="ca-ES" sz="2800" b="1" i="1" dirty="0">
                <a:solidFill>
                  <a:srgbClr val="FFFFFF"/>
                </a:solidFill>
                <a:effectLst>
                  <a:outerShdw blurRad="38100" dist="38100" dir="2700000" algn="tl">
                    <a:srgbClr val="000000">
                      <a:alpha val="43137"/>
                    </a:srgbClr>
                  </a:outerShdw>
                </a:effectLst>
                <a:latin typeface="Comic Sans MS" pitchFamily="66" charset="0"/>
                <a:cs typeface="Times New Roman" pitchFamily="18" charset="0"/>
              </a:rPr>
              <a:t> </a:t>
            </a:r>
            <a:r>
              <a:rPr lang="ca-ES" sz="2800" b="1" i="1" dirty="0" err="1">
                <a:solidFill>
                  <a:srgbClr val="FFFFFF"/>
                </a:solidFill>
                <a:effectLst>
                  <a:outerShdw blurRad="38100" dist="38100" dir="2700000" algn="tl">
                    <a:srgbClr val="000000">
                      <a:alpha val="43137"/>
                    </a:srgbClr>
                  </a:outerShdw>
                </a:effectLst>
                <a:latin typeface="Comic Sans MS" pitchFamily="66" charset="0"/>
                <a:cs typeface="Times New Roman" pitchFamily="18" charset="0"/>
              </a:rPr>
              <a:t>eterno</a:t>
            </a:r>
            <a:r>
              <a:rPr lang="ca-ES" sz="2800" b="1" i="1" dirty="0">
                <a:solidFill>
                  <a:srgbClr val="FFFFFF"/>
                </a:solidFill>
                <a:effectLst>
                  <a:outerShdw blurRad="38100" dist="38100" dir="2700000" algn="tl">
                    <a:srgbClr val="000000">
                      <a:alpha val="43137"/>
                    </a:srgbClr>
                  </a:outerShdw>
                </a:effectLst>
                <a:latin typeface="Comic Sans MS" pitchFamily="66" charset="0"/>
                <a:cs typeface="Times New Roman" pitchFamily="18" charset="0"/>
              </a:rPr>
              <a:t>, </a:t>
            </a:r>
            <a:r>
              <a:rPr lang="ca-ES" sz="2800" b="1" i="1" dirty="0" err="1">
                <a:solidFill>
                  <a:srgbClr val="FFFFFF"/>
                </a:solidFill>
                <a:effectLst>
                  <a:outerShdw blurRad="38100" dist="38100" dir="2700000" algn="tl">
                    <a:srgbClr val="000000">
                      <a:alpha val="43137"/>
                    </a:srgbClr>
                  </a:outerShdw>
                </a:effectLst>
                <a:latin typeface="Comic Sans MS" pitchFamily="66" charset="0"/>
                <a:cs typeface="Times New Roman" pitchFamily="18" charset="0"/>
              </a:rPr>
              <a:t>Señor</a:t>
            </a:r>
            <a:r>
              <a:rPr lang="ca-ES" sz="2800" b="1" i="1" dirty="0">
                <a:solidFill>
                  <a:srgbClr val="FFFFFF"/>
                </a:solidFill>
                <a:effectLst>
                  <a:outerShdw blurRad="38100" dist="38100" dir="2700000" algn="tl">
                    <a:srgbClr val="000000">
                      <a:alpha val="43137"/>
                    </a:srgbClr>
                  </a:outerShdw>
                </a:effectLst>
                <a:latin typeface="Comic Sans MS" pitchFamily="66" charset="0"/>
                <a:cs typeface="Times New Roman" pitchFamily="18" charset="0"/>
              </a:rPr>
              <a:t> Jesús</a:t>
            </a:r>
          </a:p>
        </p:txBody>
      </p:sp>
    </p:spTree>
    <p:extLst>
      <p:ext uri="{BB962C8B-B14F-4D97-AF65-F5344CB8AC3E}">
        <p14:creationId xmlns:p14="http://schemas.microsoft.com/office/powerpoint/2010/main" val="1814220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3316"/>
                                        </p:tgtEl>
                                        <p:attrNameLst>
                                          <p:attrName>style.visibility</p:attrName>
                                        </p:attrNameLst>
                                      </p:cBhvr>
                                      <p:to>
                                        <p:strVal val="visible"/>
                                      </p:to>
                                    </p:set>
                                    <p:anim calcmode="lin" valueType="num">
                                      <p:cBhvr>
                                        <p:cTn id="7" dur="250" fill="hold"/>
                                        <p:tgtEl>
                                          <p:spTgt spid="13316"/>
                                        </p:tgtEl>
                                        <p:attrNameLst>
                                          <p:attrName>ppt_w</p:attrName>
                                        </p:attrNameLst>
                                      </p:cBhvr>
                                      <p:tavLst>
                                        <p:tav tm="0">
                                          <p:val>
                                            <p:strVal val="4/3*#ppt_w"/>
                                          </p:val>
                                        </p:tav>
                                        <p:tav tm="100000">
                                          <p:val>
                                            <p:strVal val="#ppt_w"/>
                                          </p:val>
                                        </p:tav>
                                      </p:tavLst>
                                    </p:anim>
                                    <p:anim calcmode="lin" valueType="num">
                                      <p:cBhvr>
                                        <p:cTn id="8" dur="250" fill="hold"/>
                                        <p:tgtEl>
                                          <p:spTgt spid="13316"/>
                                        </p:tgtEl>
                                        <p:attrNameLst>
                                          <p:attrName>ppt_h</p:attrName>
                                        </p:attrNameLst>
                                      </p:cBhvr>
                                      <p:tavLst>
                                        <p:tav tm="0">
                                          <p:val>
                                            <p:strVal val="4/3*#ppt_h"/>
                                          </p:val>
                                        </p:tav>
                                        <p:tav tm="100000">
                                          <p:val>
                                            <p:strVal val="#ppt_h"/>
                                          </p:val>
                                        </p:tav>
                                      </p:tavLst>
                                    </p:anim>
                                  </p:childTnLst>
                                </p:cTn>
                              </p:par>
                            </p:childTnLst>
                          </p:cTn>
                        </p:par>
                        <p:par>
                          <p:cTn id="9" fill="hold">
                            <p:stCondLst>
                              <p:cond delay="55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strVal val="4/3*#ppt_w"/>
                                          </p:val>
                                        </p:tav>
                                        <p:tav tm="100000">
                                          <p:val>
                                            <p:strVal val="#ppt_w"/>
                                          </p:val>
                                        </p:tav>
                                      </p:tavLst>
                                    </p:anim>
                                    <p:anim calcmode="lin" valueType="num">
                                      <p:cBhvr>
                                        <p:cTn id="13"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230" y="504596"/>
            <a:ext cx="8040217" cy="580472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Rectángulo 2"/>
          <p:cNvSpPr/>
          <p:nvPr/>
        </p:nvSpPr>
        <p:spPr>
          <a:xfrm>
            <a:off x="532397" y="2275125"/>
            <a:ext cx="3391531" cy="3816429"/>
          </a:xfrm>
          <a:prstGeom prst="rect">
            <a:avLst/>
          </a:prstGeom>
        </p:spPr>
        <p:txBody>
          <a:bodyPr wrap="square">
            <a:spAutoFit/>
          </a:bodyPr>
          <a:lstStyle/>
          <a:p>
            <a:pPr fontAlgn="base">
              <a:spcBef>
                <a:spcPct val="0"/>
              </a:spcBef>
            </a:pPr>
            <a:r>
              <a:rPr lang="es-ES_tradnl" sz="2200" b="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rPr>
              <a:t>Motivación: Para San              Vicente</a:t>
            </a:r>
            <a:r>
              <a:rPr lang="es-ES" sz="2200" b="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rPr>
              <a:t>, la Eucaristía es                     el testamento del Señor          a  su Iglesia. Es el último signo de su amor, la fuente de donde brota la perenne vida  de  la Iglesia. A una Hija de la Caridad le dice:</a:t>
            </a:r>
            <a:endParaRPr lang="es-PE" sz="2200" b="1" i="1" dirty="0">
              <a:solidFill>
                <a:srgbClr val="FFFFFF"/>
              </a:solidFill>
              <a:effectLst>
                <a:glow rad="101600">
                  <a:srgbClr val="000000">
                    <a:satMod val="175000"/>
                    <a:alpha val="40000"/>
                  </a:srgbClr>
                </a:glow>
                <a:outerShdw blurRad="50800" dist="38100" algn="l" rotWithShape="0">
                  <a:prstClr val="black"/>
                </a:outerShdw>
              </a:effectLst>
              <a:latin typeface="Times New Roman" pitchFamily="18" charset="0"/>
              <a:ea typeface="Times New Roman" panose="02020603050405020304" pitchFamily="18" charset="0"/>
              <a:cs typeface="Times New Roman" pitchFamily="18" charset="0"/>
            </a:endParaRPr>
          </a:p>
          <a:p>
            <a:pPr fontAlgn="base">
              <a:spcBef>
                <a:spcPct val="0"/>
              </a:spcBef>
            </a:pPr>
            <a:endParaRPr lang="es-PE" sz="2200" b="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ctángulo redondeado 12"/>
          <p:cNvSpPr>
            <a:spLocks noChangeArrowheads="1"/>
          </p:cNvSpPr>
          <p:nvPr/>
        </p:nvSpPr>
        <p:spPr bwMode="auto">
          <a:xfrm>
            <a:off x="589913" y="548080"/>
            <a:ext cx="2973975" cy="676910"/>
          </a:xfrm>
          <a:prstGeom prst="roundRect">
            <a:avLst>
              <a:gd name="adj" fmla="val 16667"/>
            </a:avLst>
          </a:prstGeom>
          <a:solidFill>
            <a:srgbClr val="FFFF00"/>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r>
              <a:rPr lang="es-ES_tradnl" sz="1400" b="1" kern="0" dirty="0">
                <a:solidFill>
                  <a:srgbClr val="C00000"/>
                </a:solidFill>
                <a:latin typeface="Times New Roman" panose="02020603050405020304" pitchFamily="18" charset="0"/>
                <a:ea typeface="Times New Roman" panose="02020603050405020304" pitchFamily="18" charset="0"/>
                <a:cs typeface="Times New Roman" pitchFamily="18" charset="0"/>
              </a:rPr>
              <a:t>CONTEMPLATIO</a:t>
            </a:r>
            <a:endParaRPr lang="es-PE" sz="1600" kern="0" dirty="0">
              <a:solidFill>
                <a:srgbClr val="880000"/>
              </a:solidFill>
              <a:latin typeface="Times New Roman" panose="02020603050405020304" pitchFamily="18" charset="0"/>
              <a:ea typeface="Times New Roman" panose="02020603050405020304" pitchFamily="18" charset="0"/>
              <a:cs typeface="Times New Roman" pitchFamily="18" charset="0"/>
            </a:endParaRPr>
          </a:p>
          <a:p>
            <a:pPr indent="19050" algn="ctr"/>
            <a:r>
              <a:rPr lang="es-ES_tradnl" sz="1600" b="1" kern="0" dirty="0">
                <a:solidFill>
                  <a:srgbClr val="880000"/>
                </a:solidFill>
                <a:latin typeface="Times New Roman" panose="02020603050405020304" pitchFamily="18" charset="0"/>
                <a:ea typeface="Times New Roman" panose="02020603050405020304" pitchFamily="18" charset="0"/>
                <a:cs typeface="Times New Roman" pitchFamily="18" charset="0"/>
              </a:rPr>
              <a:t>¿Qué me lleva a hacer el texto?</a:t>
            </a:r>
            <a:endParaRPr lang="es-PE" sz="2400" kern="0" dirty="0">
              <a:solidFill>
                <a:srgbClr val="880000"/>
              </a:solidFill>
              <a:latin typeface="Times New Roman" panose="02020603050405020304" pitchFamily="18" charset="0"/>
              <a:ea typeface="Times New Roman" panose="02020603050405020304" pitchFamily="18" charset="0"/>
              <a:cs typeface="Times New Roman" pitchFamily="18" charset="0"/>
            </a:endParaRPr>
          </a:p>
        </p:txBody>
      </p:sp>
      <p:sp>
        <p:nvSpPr>
          <p:cNvPr id="15" name="Rectángulo 14"/>
          <p:cNvSpPr/>
          <p:nvPr/>
        </p:nvSpPr>
        <p:spPr>
          <a:xfrm>
            <a:off x="5198945" y="404664"/>
            <a:ext cx="3431185" cy="5847755"/>
          </a:xfrm>
          <a:prstGeom prst="rect">
            <a:avLst/>
          </a:prstGeom>
        </p:spPr>
        <p:txBody>
          <a:bodyPr wrap="square">
            <a:spAutoFit/>
          </a:bodyPr>
          <a:lstStyle/>
          <a:p>
            <a:pPr algn="r" fontAlgn="base">
              <a:spcBef>
                <a:spcPct val="0"/>
              </a:spcBef>
            </a:pPr>
            <a:r>
              <a:rPr lang="es-PE" sz="2200" b="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“Cuando instituyó el santo Sacramento,              dijo a sus apóstoles:  he deseado ardientemente comer   esta Pascua con    ustedes.                           </a:t>
            </a:r>
          </a:p>
          <a:p>
            <a:pPr algn="r" fontAlgn="base">
              <a:spcBef>
                <a:spcPct val="0"/>
              </a:spcBef>
            </a:pPr>
            <a:endParaRPr lang="es-PE" sz="2200" b="1" dirty="0">
              <a:solidFill>
                <a:srgbClr val="FFFFFF"/>
              </a:solidFill>
              <a:effectLst>
                <a:glow rad="635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endParaRPr>
          </a:p>
          <a:p>
            <a:pPr algn="r" fontAlgn="base">
              <a:spcBef>
                <a:spcPct val="0"/>
              </a:spcBef>
            </a:pPr>
            <a:r>
              <a:rPr lang="es-PE" sz="2200" b="1" dirty="0">
                <a:solidFill>
                  <a:srgbClr val="FFFFFF"/>
                </a:solidFill>
                <a:effectLst>
                  <a:glow rad="635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Pues bien, como el Hijo  de Dios, que en la santa Eucaristía se da a sí mismo, lo deseó con un deseo tan ardiente, ¿no es justo que el alma que desee recibir este soberano bien, lo desee con todo corazón?</a:t>
            </a:r>
          </a:p>
        </p:txBody>
      </p:sp>
    </p:spTree>
    <p:extLst>
      <p:ext uri="{BB962C8B-B14F-4D97-AF65-F5344CB8AC3E}">
        <p14:creationId xmlns:p14="http://schemas.microsoft.com/office/powerpoint/2010/main" val="482437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96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1750" fill="hold"/>
                                        <p:tgtEl>
                                          <p:spTgt spid="15"/>
                                        </p:tgtEl>
                                        <p:attrNameLst>
                                          <p:attrName>ppt_w</p:attrName>
                                        </p:attrNameLst>
                                      </p:cBhvr>
                                      <p:tavLst>
                                        <p:tav tm="0">
                                          <p:val>
                                            <p:fltVal val="0"/>
                                          </p:val>
                                        </p:tav>
                                        <p:tav tm="100000">
                                          <p:val>
                                            <p:strVal val="#ppt_w"/>
                                          </p:val>
                                        </p:tav>
                                      </p:tavLst>
                                    </p:anim>
                                    <p:anim calcmode="lin" valueType="num">
                                      <p:cBhvr>
                                        <p:cTn id="13" dur="175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13" y="512618"/>
            <a:ext cx="8070574" cy="5832764"/>
          </a:xfrm>
          <a:prstGeom prst="rect">
            <a:avLst/>
          </a:prstGeom>
        </p:spPr>
      </p:pic>
      <p:sp>
        <p:nvSpPr>
          <p:cNvPr id="3" name="Rectángulo 2"/>
          <p:cNvSpPr/>
          <p:nvPr/>
        </p:nvSpPr>
        <p:spPr>
          <a:xfrm>
            <a:off x="827584" y="548680"/>
            <a:ext cx="7776864" cy="4493538"/>
          </a:xfrm>
          <a:prstGeom prst="rect">
            <a:avLst/>
          </a:prstGeom>
        </p:spPr>
        <p:txBody>
          <a:bodyPr wrap="square">
            <a:spAutoFit/>
          </a:bodyPr>
          <a:lstStyle/>
          <a:p>
            <a:pPr algn="ctr" fontAlgn="base">
              <a:spcBef>
                <a:spcPct val="0"/>
              </a:spcBef>
            </a:pPr>
            <a:r>
              <a:rPr lang="es-ES_tradnl" sz="2200" b="1" dirty="0">
                <a:solidFill>
                  <a:srgbClr val="FFFFFF"/>
                </a:solidFill>
                <a:effectLst>
                  <a:glow rad="635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rPr>
              <a:t>Lo que les dijo a sus apóstoles, estén seguras, hijas mías, que se lo dice también a cada una de ustedes. Por eso hay que procurar excitar su deseo con algún buen pensamiento. </a:t>
            </a:r>
          </a:p>
          <a:p>
            <a:pPr algn="ctr" fontAlgn="base">
              <a:spcBef>
                <a:spcPct val="0"/>
              </a:spcBef>
            </a:pPr>
            <a:endParaRPr lang="es-ES_tradnl" sz="2200" b="1" dirty="0">
              <a:solidFill>
                <a:srgbClr val="FFFFFF"/>
              </a:solidFill>
              <a:effectLst>
                <a:glow rad="635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endParaRPr>
          </a:p>
          <a:p>
            <a:pPr algn="ctr" fontAlgn="base">
              <a:spcBef>
                <a:spcPct val="0"/>
              </a:spcBef>
            </a:pPr>
            <a:endParaRPr lang="es-ES_tradnl" sz="2200" b="1" dirty="0">
              <a:solidFill>
                <a:srgbClr val="FFFFFF"/>
              </a:solidFill>
              <a:effectLst>
                <a:glow rad="635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endParaRPr>
          </a:p>
          <a:p>
            <a:pPr algn="ctr" fontAlgn="base">
              <a:spcBef>
                <a:spcPct val="0"/>
              </a:spcBef>
            </a:pPr>
            <a:endParaRPr lang="es-ES_tradnl" sz="2200" b="1" dirty="0">
              <a:solidFill>
                <a:srgbClr val="FFFFFF"/>
              </a:solidFill>
              <a:effectLst>
                <a:glow rad="635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endParaRPr>
          </a:p>
          <a:p>
            <a:pPr algn="ctr" fontAlgn="base">
              <a:spcBef>
                <a:spcPct val="0"/>
              </a:spcBef>
            </a:pPr>
            <a:endParaRPr lang="es-ES_tradnl" sz="2200" b="1" dirty="0">
              <a:solidFill>
                <a:srgbClr val="FFFFFF"/>
              </a:solidFill>
              <a:effectLst>
                <a:glow rad="635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endParaRPr>
          </a:p>
          <a:p>
            <a:pPr algn="ctr" fontAlgn="base">
              <a:spcBef>
                <a:spcPct val="0"/>
              </a:spcBef>
            </a:pPr>
            <a:endParaRPr lang="es-ES_tradnl" sz="2200" b="1" dirty="0">
              <a:solidFill>
                <a:srgbClr val="FFFFFF"/>
              </a:solidFill>
              <a:effectLst>
                <a:glow rad="635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endParaRPr>
          </a:p>
          <a:p>
            <a:pPr algn="ctr" fontAlgn="base">
              <a:spcBef>
                <a:spcPct val="0"/>
              </a:spcBef>
            </a:pPr>
            <a:r>
              <a:rPr lang="es-ES_tradnl" sz="2200" b="1" dirty="0">
                <a:solidFill>
                  <a:srgbClr val="FFFFFF"/>
                </a:solidFill>
                <a:effectLst>
                  <a:glow rad="635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rPr>
              <a:t>Deseas venir a mí, Señor mío; ¿y quién soy yo?                                   Pero yo, Dios mío, deseo con todo                                                             mi corazón ir a ti, porque eres mi soberano bien                                          y mi fin último. </a:t>
            </a:r>
            <a:r>
              <a:rPr lang="es-ES_tradnl" sz="1400" b="1" dirty="0">
                <a:solidFill>
                  <a:srgbClr val="FFFFFF"/>
                </a:solidFill>
                <a:effectLst>
                  <a:glow rad="635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rPr>
              <a:t>(San </a:t>
            </a:r>
            <a:r>
              <a:rPr lang="es-ES_tradnl" sz="1400" b="1" dirty="0" err="1">
                <a:solidFill>
                  <a:srgbClr val="FFFFFF"/>
                </a:solidFill>
                <a:effectLst>
                  <a:glow rad="635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rPr>
              <a:t>Vicentes</a:t>
            </a:r>
            <a:r>
              <a:rPr lang="es-ES_tradnl" sz="1400" b="1" dirty="0">
                <a:solidFill>
                  <a:srgbClr val="FFFFFF"/>
                </a:solidFill>
                <a:effectLst>
                  <a:glow rad="635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rPr>
              <a:t> de Paul IX,312)</a:t>
            </a:r>
            <a:endParaRPr lang="es-PE" sz="1400" b="1" dirty="0">
              <a:solidFill>
                <a:srgbClr val="FFFFFF"/>
              </a:solidFill>
              <a:effectLst>
                <a:glow rad="63500">
                  <a:srgbClr val="000000">
                    <a:satMod val="175000"/>
                    <a:alpha val="40000"/>
                  </a:srgbClr>
                </a:glow>
                <a:outerShdw blurRad="50800" dist="38100" algn="l" rotWithShape="0">
                  <a:prstClr val="black"/>
                </a:outerShdw>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1831445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468" y="488369"/>
            <a:ext cx="8041980" cy="5892959"/>
          </a:xfrm>
          <a:prstGeom prst="rect">
            <a:avLst/>
          </a:prstGeom>
        </p:spPr>
      </p:pic>
      <p:sp>
        <p:nvSpPr>
          <p:cNvPr id="6" name="Rectangle 4"/>
          <p:cNvSpPr>
            <a:spLocks noChangeArrowheads="1"/>
          </p:cNvSpPr>
          <p:nvPr/>
        </p:nvSpPr>
        <p:spPr bwMode="auto">
          <a:xfrm>
            <a:off x="2339752" y="1052736"/>
            <a:ext cx="4699300" cy="4524315"/>
          </a:xfrm>
          <a:prstGeom prst="rect">
            <a:avLst/>
          </a:prstGeom>
          <a:noFill/>
          <a:ln w="9525">
            <a:noFill/>
            <a:miter lim="800000"/>
            <a:headEnd/>
            <a:tailEnd/>
          </a:ln>
          <a:effectLst/>
        </p:spPr>
        <p:txBody>
          <a:bodyPr wrap="square" anchor="ctr">
            <a:spAutoFit/>
          </a:bodyPr>
          <a:lstStyle/>
          <a:p>
            <a:pPr marL="457200" indent="-457200" algn="ctr" fontAlgn="base">
              <a:spcBef>
                <a:spcPct val="0"/>
              </a:spcBef>
              <a:spcAft>
                <a:spcPct val="0"/>
              </a:spcAft>
              <a:buFont typeface="Wingdings" panose="05000000000000000000" pitchFamily="2" charset="2"/>
              <a:buChar char="v"/>
            </a:pPr>
            <a:r>
              <a:rPr lang="es-PE" sz="3200" b="1" dirty="0">
                <a:solidFill>
                  <a:srgbClr val="FFFFFF"/>
                </a:solidFill>
                <a:effectLst>
                  <a:outerShdw blurRad="50800" dist="38100" dir="18900000" algn="bl" rotWithShape="0">
                    <a:srgbClr val="C00000"/>
                  </a:outerShdw>
                </a:effectLst>
                <a:latin typeface="Britannic Bold" panose="020B0903060703020204" pitchFamily="34" charset="0"/>
              </a:rPr>
              <a:t>Compromiso: </a:t>
            </a:r>
          </a:p>
          <a:p>
            <a:pPr algn="ctr" fontAlgn="base">
              <a:spcBef>
                <a:spcPct val="0"/>
              </a:spcBef>
              <a:spcAft>
                <a:spcPct val="0"/>
              </a:spcAft>
            </a:pPr>
            <a:endParaRPr lang="es-PE" sz="3200" b="1" dirty="0">
              <a:solidFill>
                <a:srgbClr val="FFFFFF"/>
              </a:solidFill>
              <a:effectLst>
                <a:outerShdw blurRad="50800" dist="38100" dir="18900000" algn="bl" rotWithShape="0">
                  <a:srgbClr val="C00000"/>
                </a:outerShdw>
              </a:effectLst>
              <a:latin typeface="Britannic Bold" panose="020B0903060703020204" pitchFamily="34" charset="0"/>
            </a:endParaRPr>
          </a:p>
          <a:p>
            <a:pPr algn="ctr" fontAlgn="base">
              <a:spcBef>
                <a:spcPct val="0"/>
              </a:spcBef>
              <a:spcAft>
                <a:spcPct val="0"/>
              </a:spcAft>
            </a:pPr>
            <a:r>
              <a:rPr lang="es-PE" sz="3200" b="1" dirty="0">
                <a:solidFill>
                  <a:srgbClr val="FFFF00"/>
                </a:solidFill>
                <a:effectLst>
                  <a:outerShdw blurRad="50800" dist="38100" dir="18900000" algn="bl" rotWithShape="0">
                    <a:srgbClr val="C00000"/>
                  </a:outerShdw>
                </a:effectLst>
                <a:latin typeface="Britannic Bold" panose="020B0903060703020204" pitchFamily="34" charset="0"/>
              </a:rPr>
              <a:t>"Denles ustedes de comer": </a:t>
            </a:r>
          </a:p>
          <a:p>
            <a:pPr algn="ctr" fontAlgn="base">
              <a:spcBef>
                <a:spcPct val="0"/>
              </a:spcBef>
              <a:spcAft>
                <a:spcPct val="0"/>
              </a:spcAft>
            </a:pPr>
            <a:r>
              <a:rPr lang="es-PE" sz="3200" b="1" dirty="0">
                <a:solidFill>
                  <a:srgbClr val="FFFF00"/>
                </a:solidFill>
                <a:effectLst>
                  <a:outerShdw blurRad="50800" dist="38100" dir="18900000" algn="bl" rotWithShape="0">
                    <a:srgbClr val="C00000"/>
                  </a:outerShdw>
                </a:effectLst>
                <a:latin typeface="Britannic Bold" panose="020B0903060703020204" pitchFamily="34" charset="0"/>
              </a:rPr>
              <a:t>¿Qué podemos hacer para que nuestras eucaristías nos impliquen y comprometan más?</a:t>
            </a:r>
            <a:endParaRPr lang="en-US" sz="3200" b="1" dirty="0">
              <a:solidFill>
                <a:srgbClr val="FFFF00"/>
              </a:solidFill>
              <a:effectLst>
                <a:outerShdw blurRad="50800" dist="38100" dir="18900000" algn="bl" rotWithShape="0">
                  <a:srgbClr val="C00000"/>
                </a:outerShdw>
              </a:effectLst>
              <a:latin typeface="Britannic Bold" panose="020B0903060703020204" pitchFamily="34" charset="0"/>
            </a:endParaRPr>
          </a:p>
        </p:txBody>
      </p:sp>
    </p:spTree>
    <p:extLst>
      <p:ext uri="{BB962C8B-B14F-4D97-AF65-F5344CB8AC3E}">
        <p14:creationId xmlns:p14="http://schemas.microsoft.com/office/powerpoint/2010/main" val="1435647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99870"/>
            <a:ext cx="8064896" cy="5809450"/>
          </a:xfrm>
          <a:prstGeom prst="rect">
            <a:avLst/>
          </a:prstGeom>
        </p:spPr>
      </p:pic>
      <p:sp>
        <p:nvSpPr>
          <p:cNvPr id="8" name="2 Marcador de contenido"/>
          <p:cNvSpPr txBox="1">
            <a:spLocks/>
          </p:cNvSpPr>
          <p:nvPr/>
        </p:nvSpPr>
        <p:spPr>
          <a:xfrm>
            <a:off x="539552" y="961904"/>
            <a:ext cx="5184576" cy="5131392"/>
          </a:xfrm>
          <a:prstGeom prst="rect">
            <a:avLst/>
          </a:prstGeom>
        </p:spPr>
        <p:txBody>
          <a:bodyPr/>
          <a:lstStyle/>
          <a:p>
            <a:pPr algn="ctr" fontAlgn="base">
              <a:spcAft>
                <a:spcPct val="0"/>
              </a:spcAft>
              <a:defRPr/>
            </a:pPr>
            <a:r>
              <a:rPr lang="es-PE" sz="2400" b="1" kern="0" dirty="0">
                <a:solidFill>
                  <a:srgbClr val="FFFFFF"/>
                </a:solidFill>
                <a:effectLst>
                  <a:glow rad="101600">
                    <a:srgbClr val="C00000">
                      <a:alpha val="60000"/>
                    </a:srgbClr>
                  </a:glow>
                  <a:outerShdw blurRad="50800" dist="50800" algn="l" rotWithShape="0">
                    <a:srgbClr val="320000"/>
                  </a:outerShdw>
                </a:effectLst>
              </a:rPr>
              <a:t>En tu entrega por nosotros,</a:t>
            </a:r>
          </a:p>
          <a:p>
            <a:pPr algn="ctr" fontAlgn="base">
              <a:spcAft>
                <a:spcPct val="0"/>
              </a:spcAft>
              <a:defRPr/>
            </a:pPr>
            <a:r>
              <a:rPr lang="es-PE" sz="2400" b="1" kern="0" dirty="0">
                <a:solidFill>
                  <a:srgbClr val="FFFFFF"/>
                </a:solidFill>
                <a:effectLst>
                  <a:glow rad="101600">
                    <a:srgbClr val="C00000">
                      <a:alpha val="60000"/>
                    </a:srgbClr>
                  </a:glow>
                  <a:outerShdw blurRad="50800" dist="50800" algn="l" rotWithShape="0">
                    <a:srgbClr val="320000"/>
                  </a:outerShdw>
                </a:effectLst>
              </a:rPr>
              <a:t>te das en alimento verdadero,</a:t>
            </a:r>
          </a:p>
          <a:p>
            <a:pPr algn="ctr" fontAlgn="base">
              <a:spcAft>
                <a:spcPct val="0"/>
              </a:spcAft>
              <a:defRPr/>
            </a:pPr>
            <a:r>
              <a:rPr lang="es-PE" sz="2400" b="1" kern="0" dirty="0">
                <a:solidFill>
                  <a:srgbClr val="FFFFFF"/>
                </a:solidFill>
                <a:effectLst>
                  <a:glow rad="101600">
                    <a:srgbClr val="C00000">
                      <a:alpha val="60000"/>
                    </a:srgbClr>
                  </a:glow>
                  <a:outerShdw blurRad="50800" dist="50800" algn="l" rotWithShape="0">
                    <a:srgbClr val="320000"/>
                  </a:outerShdw>
                </a:effectLst>
              </a:rPr>
              <a:t>en tu cuerpo y en tu sangre,</a:t>
            </a:r>
          </a:p>
          <a:p>
            <a:pPr algn="ctr" fontAlgn="base">
              <a:spcAft>
                <a:spcPct val="0"/>
              </a:spcAft>
              <a:defRPr/>
            </a:pPr>
            <a:r>
              <a:rPr lang="es-PE" sz="2400" b="1" kern="0" dirty="0">
                <a:solidFill>
                  <a:srgbClr val="FFFFFF"/>
                </a:solidFill>
                <a:effectLst>
                  <a:glow rad="101600">
                    <a:srgbClr val="C00000">
                      <a:alpha val="60000"/>
                    </a:srgbClr>
                  </a:glow>
                  <a:outerShdw blurRad="50800" dist="50800" algn="l" rotWithShape="0">
                    <a:srgbClr val="320000"/>
                  </a:outerShdw>
                </a:effectLst>
              </a:rPr>
              <a:t>¡Oh Cristo sacerdote,               víctima y altar!</a:t>
            </a:r>
          </a:p>
          <a:p>
            <a:pPr algn="ctr" fontAlgn="base">
              <a:spcAft>
                <a:spcPct val="0"/>
              </a:spcAft>
              <a:defRPr/>
            </a:pPr>
            <a:r>
              <a:rPr lang="es-PE" sz="2400" b="1" kern="0" dirty="0">
                <a:solidFill>
                  <a:srgbClr val="FFFFFF"/>
                </a:solidFill>
                <a:effectLst>
                  <a:glow rad="101600">
                    <a:srgbClr val="C00000">
                      <a:alpha val="60000"/>
                    </a:srgbClr>
                  </a:glow>
                  <a:outerShdw blurRad="50800" dist="50800" algn="l" rotWithShape="0">
                    <a:srgbClr val="320000"/>
                  </a:outerShdw>
                </a:effectLst>
              </a:rPr>
              <a:t>Conociendo nuestra debilidad,</a:t>
            </a:r>
          </a:p>
          <a:p>
            <a:pPr algn="ctr" fontAlgn="base">
              <a:spcAft>
                <a:spcPct val="0"/>
              </a:spcAft>
              <a:defRPr/>
            </a:pPr>
            <a:r>
              <a:rPr lang="es-PE" sz="2400" b="1" kern="0" dirty="0">
                <a:solidFill>
                  <a:srgbClr val="FFFFFF"/>
                </a:solidFill>
                <a:effectLst>
                  <a:glow rad="101600">
                    <a:srgbClr val="C00000">
                      <a:alpha val="60000"/>
                    </a:srgbClr>
                  </a:glow>
                  <a:outerShdw blurRad="50800" dist="50800" algn="l" rotWithShape="0">
                    <a:srgbClr val="320000"/>
                  </a:outerShdw>
                </a:effectLst>
              </a:rPr>
              <a:t>te has ofrecido por amor</a:t>
            </a:r>
          </a:p>
          <a:p>
            <a:pPr algn="ctr" fontAlgn="base">
              <a:spcAft>
                <a:spcPct val="0"/>
              </a:spcAft>
              <a:defRPr/>
            </a:pPr>
            <a:r>
              <a:rPr lang="es-PE" sz="2400" b="1" kern="0" dirty="0">
                <a:solidFill>
                  <a:srgbClr val="FFFFFF"/>
                </a:solidFill>
                <a:effectLst>
                  <a:glow rad="101600">
                    <a:srgbClr val="C00000">
                      <a:alpha val="60000"/>
                    </a:srgbClr>
                  </a:glow>
                  <a:outerShdw blurRad="50800" dist="50800" algn="l" rotWithShape="0">
                    <a:srgbClr val="320000"/>
                  </a:outerShdw>
                </a:effectLst>
              </a:rPr>
              <a:t>a todo aquel que camina y desfallece</a:t>
            </a:r>
          </a:p>
          <a:p>
            <a:pPr algn="ctr" fontAlgn="base">
              <a:spcAft>
                <a:spcPct val="0"/>
              </a:spcAft>
              <a:defRPr/>
            </a:pPr>
            <a:r>
              <a:rPr lang="es-PE" sz="2400" b="1" kern="0" dirty="0">
                <a:solidFill>
                  <a:srgbClr val="FFFFFF"/>
                </a:solidFill>
                <a:effectLst>
                  <a:glow rad="101600">
                    <a:srgbClr val="C00000">
                      <a:alpha val="60000"/>
                    </a:srgbClr>
                  </a:glow>
                  <a:outerShdw blurRad="50800" dist="50800" algn="l" rotWithShape="0">
                    <a:srgbClr val="320000"/>
                  </a:outerShdw>
                </a:effectLst>
              </a:rPr>
              <a:t>y desea ahora llegar hasta ti.</a:t>
            </a:r>
          </a:p>
          <a:p>
            <a:pPr algn="ctr" fontAlgn="base">
              <a:spcAft>
                <a:spcPct val="0"/>
              </a:spcAft>
              <a:defRPr/>
            </a:pPr>
            <a:r>
              <a:rPr lang="es-PE" sz="2400" b="1" kern="0" dirty="0">
                <a:solidFill>
                  <a:srgbClr val="FFFFFF"/>
                </a:solidFill>
                <a:effectLst>
                  <a:glow rad="101600">
                    <a:srgbClr val="C00000">
                      <a:alpha val="60000"/>
                    </a:srgbClr>
                  </a:glow>
                  <a:outerShdw blurRad="50800" dist="50800" algn="l" rotWithShape="0">
                    <a:srgbClr val="320000"/>
                  </a:outerShdw>
                </a:effectLst>
              </a:rPr>
              <a:t>Haz siempre intensa</a:t>
            </a:r>
          </a:p>
          <a:p>
            <a:pPr algn="ctr" fontAlgn="base">
              <a:spcAft>
                <a:spcPct val="0"/>
              </a:spcAft>
              <a:defRPr/>
            </a:pPr>
            <a:r>
              <a:rPr lang="es-PE" sz="2400" b="1" kern="0" dirty="0">
                <a:solidFill>
                  <a:srgbClr val="FFFFFF"/>
                </a:solidFill>
                <a:effectLst>
                  <a:glow rad="101600">
                    <a:srgbClr val="C00000">
                      <a:alpha val="60000"/>
                    </a:srgbClr>
                  </a:glow>
                  <a:outerShdw blurRad="50800" dist="50800" algn="l" rotWithShape="0">
                    <a:srgbClr val="320000"/>
                  </a:outerShdw>
                </a:effectLst>
              </a:rPr>
              <a:t>nuestra hambre y sed de tus misterios:</a:t>
            </a:r>
          </a:p>
          <a:p>
            <a:pPr algn="ctr" fontAlgn="base">
              <a:spcAft>
                <a:spcPct val="0"/>
              </a:spcAft>
              <a:defRPr/>
            </a:pPr>
            <a:r>
              <a:rPr lang="es-PE" sz="2400" b="1" kern="0" dirty="0">
                <a:solidFill>
                  <a:srgbClr val="FFFFFF"/>
                </a:solidFill>
                <a:effectLst>
                  <a:glow rad="101600">
                    <a:srgbClr val="C00000">
                      <a:alpha val="60000"/>
                    </a:srgbClr>
                  </a:glow>
                  <a:outerShdw blurRad="50800" dist="50800" algn="l" rotWithShape="0">
                    <a:srgbClr val="320000"/>
                  </a:outerShdw>
                </a:effectLst>
              </a:rPr>
              <a:t>de tu cuerpo, que nos salva,</a:t>
            </a:r>
          </a:p>
        </p:txBody>
      </p:sp>
      <p:sp>
        <p:nvSpPr>
          <p:cNvPr id="2" name="Rectángulo 1"/>
          <p:cNvSpPr/>
          <p:nvPr/>
        </p:nvSpPr>
        <p:spPr>
          <a:xfrm>
            <a:off x="1573966" y="501222"/>
            <a:ext cx="2270172" cy="461665"/>
          </a:xfrm>
          <a:prstGeom prst="rect">
            <a:avLst/>
          </a:prstGeom>
        </p:spPr>
        <p:txBody>
          <a:bodyPr wrap="none">
            <a:spAutoFit/>
          </a:bodyPr>
          <a:lstStyle/>
          <a:p>
            <a:pPr algn="r" fontAlgn="base">
              <a:spcBef>
                <a:spcPct val="0"/>
              </a:spcBef>
            </a:pPr>
            <a:r>
              <a:rPr lang="es-ES_tradnl" sz="2400" b="1" dirty="0">
                <a:solidFill>
                  <a:srgbClr val="FFFF7D"/>
                </a:solidFill>
                <a:effectLst>
                  <a:outerShdw blurRad="50800" dist="38100" algn="l" rotWithShape="0">
                    <a:prstClr val="black"/>
                  </a:outerShdw>
                </a:effectLst>
                <a:latin typeface="Kristen ITC" panose="03050502040202030202" pitchFamily="66" charset="0"/>
                <a:ea typeface="Times New Roman" panose="02020603050405020304" pitchFamily="18" charset="0"/>
                <a:cs typeface="Arial" panose="020B0604020202020204" pitchFamily="34" charset="0"/>
              </a:rPr>
              <a:t>Oración final </a:t>
            </a:r>
            <a:endParaRPr lang="es-PE" sz="2000" dirty="0">
              <a:solidFill>
                <a:srgbClr val="FFFF7D"/>
              </a:solidFill>
              <a:effectLst>
                <a:outerShdw blurRad="50800" dist="38100" algn="l" rotWithShape="0">
                  <a:prstClr val="black"/>
                </a:outerShdw>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58874654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32012"/>
            <a:ext cx="8064896" cy="5777308"/>
          </a:xfrm>
          <a:prstGeom prst="rect">
            <a:avLst/>
          </a:prstGeom>
        </p:spPr>
      </p:pic>
      <p:sp>
        <p:nvSpPr>
          <p:cNvPr id="8" name="2 Marcador de contenido"/>
          <p:cNvSpPr txBox="1">
            <a:spLocks/>
          </p:cNvSpPr>
          <p:nvPr/>
        </p:nvSpPr>
        <p:spPr>
          <a:xfrm>
            <a:off x="544668" y="908720"/>
            <a:ext cx="4392488" cy="5616624"/>
          </a:xfrm>
          <a:prstGeom prst="rect">
            <a:avLst/>
          </a:prstGeom>
        </p:spPr>
        <p:txBody>
          <a:bodyPr/>
          <a:lstStyle/>
          <a:p>
            <a:pPr algn="ctr" fontAlgn="base">
              <a:spcAft>
                <a:spcPct val="0"/>
              </a:spcAft>
              <a:defRPr/>
            </a:pPr>
            <a:r>
              <a:rPr lang="es-PE" sz="2200" b="1" kern="0" dirty="0">
                <a:solidFill>
                  <a:srgbClr val="FFFFFF"/>
                </a:solidFill>
                <a:effectLst>
                  <a:glow rad="101600">
                    <a:srgbClr val="C00000">
                      <a:alpha val="60000"/>
                    </a:srgbClr>
                  </a:glow>
                  <a:outerShdw blurRad="50800" dist="76200" algn="l" rotWithShape="0">
                    <a:srgbClr val="320000"/>
                  </a:outerShdw>
                </a:effectLst>
              </a:rPr>
              <a:t>de tu sangre que nos  embriaga en la certeza de tu amor inmenso,</a:t>
            </a:r>
          </a:p>
          <a:p>
            <a:pPr algn="ctr" fontAlgn="base">
              <a:spcAft>
                <a:spcPct val="0"/>
              </a:spcAft>
              <a:defRPr/>
            </a:pPr>
            <a:r>
              <a:rPr lang="es-PE" sz="2200" b="1" kern="0" dirty="0">
                <a:solidFill>
                  <a:srgbClr val="FFFFFF"/>
                </a:solidFill>
                <a:effectLst>
                  <a:glow rad="101600">
                    <a:srgbClr val="C00000">
                      <a:alpha val="60000"/>
                    </a:srgbClr>
                  </a:glow>
                  <a:outerShdw blurRad="50800" dist="76200" algn="l" rotWithShape="0">
                    <a:srgbClr val="320000"/>
                  </a:outerShdw>
                </a:effectLst>
              </a:rPr>
              <a:t>¡oh don del Padre, oculto  ahora en el vino y en el pan!</a:t>
            </a:r>
          </a:p>
          <a:p>
            <a:pPr algn="ctr" fontAlgn="base">
              <a:spcAft>
                <a:spcPct val="0"/>
              </a:spcAft>
              <a:defRPr/>
            </a:pPr>
            <a:endParaRPr lang="es-PE" sz="2200" b="1" kern="0" dirty="0">
              <a:solidFill>
                <a:srgbClr val="FFFFFF"/>
              </a:solidFill>
              <a:effectLst>
                <a:glow rad="101600">
                  <a:srgbClr val="C00000">
                    <a:alpha val="60000"/>
                  </a:srgbClr>
                </a:glow>
                <a:outerShdw blurRad="50800" dist="76200" algn="l" rotWithShape="0">
                  <a:srgbClr val="320000"/>
                </a:outerShdw>
              </a:effectLst>
            </a:endParaRPr>
          </a:p>
          <a:p>
            <a:pPr algn="ctr" fontAlgn="base">
              <a:spcAft>
                <a:spcPct val="0"/>
              </a:spcAft>
              <a:defRPr/>
            </a:pPr>
            <a:r>
              <a:rPr lang="es-PE" sz="2200" b="1" kern="0" dirty="0">
                <a:solidFill>
                  <a:srgbClr val="FFFFFF"/>
                </a:solidFill>
                <a:effectLst>
                  <a:glow rad="101600">
                    <a:srgbClr val="C00000">
                      <a:alpha val="60000"/>
                    </a:srgbClr>
                  </a:glow>
                  <a:outerShdw blurRad="50800" dist="76200" algn="l" rotWithShape="0">
                    <a:srgbClr val="320000"/>
                  </a:outerShdw>
                </a:effectLst>
              </a:rPr>
              <a:t>Para que aprendiendo de         Ti el amor,</a:t>
            </a:r>
          </a:p>
          <a:p>
            <a:pPr algn="ctr" fontAlgn="base">
              <a:spcAft>
                <a:spcPct val="0"/>
              </a:spcAft>
              <a:defRPr/>
            </a:pPr>
            <a:r>
              <a:rPr lang="es-PE" sz="2200" b="1" kern="0" dirty="0">
                <a:solidFill>
                  <a:srgbClr val="FFFFFF"/>
                </a:solidFill>
                <a:effectLst>
                  <a:glow rad="101600">
                    <a:srgbClr val="C00000">
                      <a:alpha val="60000"/>
                    </a:srgbClr>
                  </a:glow>
                  <a:outerShdw blurRad="50800" dist="76200" algn="l" rotWithShape="0">
                    <a:srgbClr val="320000"/>
                  </a:outerShdw>
                </a:effectLst>
              </a:rPr>
              <a:t>vayamos y compartamos</a:t>
            </a:r>
          </a:p>
          <a:p>
            <a:pPr algn="ctr" fontAlgn="base">
              <a:spcAft>
                <a:spcPct val="0"/>
              </a:spcAft>
              <a:defRPr/>
            </a:pPr>
            <a:r>
              <a:rPr lang="es-PE" sz="2200" b="1" kern="0" dirty="0">
                <a:solidFill>
                  <a:srgbClr val="FFFFFF"/>
                </a:solidFill>
                <a:effectLst>
                  <a:glow rad="101600">
                    <a:srgbClr val="C00000">
                      <a:alpha val="60000"/>
                    </a:srgbClr>
                  </a:glow>
                  <a:outerShdw blurRad="50800" dist="76200" algn="l" rotWithShape="0">
                    <a:srgbClr val="320000"/>
                  </a:outerShdw>
                </a:effectLst>
              </a:rPr>
              <a:t>en fe, esperanza y caridad</a:t>
            </a:r>
          </a:p>
          <a:p>
            <a:pPr algn="ctr" fontAlgn="base">
              <a:spcAft>
                <a:spcPct val="0"/>
              </a:spcAft>
              <a:defRPr/>
            </a:pPr>
            <a:r>
              <a:rPr lang="es-PE" sz="2200" b="1" kern="0" dirty="0">
                <a:solidFill>
                  <a:srgbClr val="FFFFFF"/>
                </a:solidFill>
                <a:effectLst>
                  <a:glow rad="101600">
                    <a:srgbClr val="C00000">
                      <a:alpha val="60000"/>
                    </a:srgbClr>
                  </a:glow>
                  <a:outerShdw blurRad="50800" dist="76200" algn="l" rotWithShape="0">
                    <a:srgbClr val="320000"/>
                  </a:outerShdw>
                </a:effectLst>
              </a:rPr>
              <a:t>esta fuerza que de                         Ti nos viene,</a:t>
            </a:r>
          </a:p>
          <a:p>
            <a:pPr algn="ctr" fontAlgn="base">
              <a:spcAft>
                <a:spcPct val="0"/>
              </a:spcAft>
              <a:defRPr/>
            </a:pPr>
            <a:r>
              <a:rPr lang="es-PE" sz="2200" b="1" kern="0" dirty="0">
                <a:solidFill>
                  <a:srgbClr val="FFFFFF"/>
                </a:solidFill>
                <a:effectLst>
                  <a:glow rad="101600">
                    <a:srgbClr val="C00000">
                      <a:alpha val="60000"/>
                    </a:srgbClr>
                  </a:glow>
                  <a:outerShdw blurRad="50800" dist="76200" algn="l" rotWithShape="0">
                    <a:srgbClr val="320000"/>
                  </a:outerShdw>
                </a:effectLst>
              </a:rPr>
              <a:t>¡oh vínculo de unidad</a:t>
            </a:r>
          </a:p>
          <a:p>
            <a:pPr algn="ctr" fontAlgn="base">
              <a:spcAft>
                <a:spcPct val="0"/>
              </a:spcAft>
              <a:defRPr/>
            </a:pPr>
            <a:r>
              <a:rPr lang="es-PE" sz="2200" b="1" kern="0" dirty="0">
                <a:solidFill>
                  <a:srgbClr val="FFFFFF"/>
                </a:solidFill>
                <a:effectLst>
                  <a:glow rad="101600">
                    <a:srgbClr val="C00000">
                      <a:alpha val="60000"/>
                    </a:srgbClr>
                  </a:glow>
                  <a:outerShdw blurRad="50800" dist="76200" algn="l" rotWithShape="0">
                    <a:srgbClr val="320000"/>
                  </a:outerShdw>
                </a:effectLst>
              </a:rPr>
              <a:t>y fortaleza de tu Iglesia!</a:t>
            </a:r>
          </a:p>
          <a:p>
            <a:pPr algn="ctr" fontAlgn="base">
              <a:spcAft>
                <a:spcPct val="0"/>
              </a:spcAft>
              <a:defRPr/>
            </a:pPr>
            <a:r>
              <a:rPr lang="es-PE" sz="2200" b="1" kern="0" dirty="0">
                <a:solidFill>
                  <a:srgbClr val="FFFFFF"/>
                </a:solidFill>
                <a:effectLst>
                  <a:glow rad="101600">
                    <a:srgbClr val="C00000">
                      <a:alpha val="60000"/>
                    </a:srgbClr>
                  </a:glow>
                  <a:outerShdw blurRad="50800" dist="76200" algn="l" rotWithShape="0">
                    <a:srgbClr val="320000"/>
                  </a:outerShdw>
                </a:effectLst>
              </a:rPr>
              <a:t>Amén</a:t>
            </a:r>
          </a:p>
        </p:txBody>
      </p:sp>
      <p:sp>
        <p:nvSpPr>
          <p:cNvPr id="4" name="AutoShape 4" descr="Resultado de imagen para fondo marron vint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030706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Resultado de imagen para Maria Madre de la Eucarist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064896" cy="583264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2123728" y="6309320"/>
            <a:ext cx="5667536" cy="430887"/>
          </a:xfrm>
          <a:prstGeom prst="rect">
            <a:avLst/>
          </a:prstGeom>
          <a:solidFill>
            <a:srgbClr val="A95D36"/>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b="1" dirty="0">
                <a:solidFill>
                  <a:srgbClr val="FFFFFF"/>
                </a:solidFill>
                <a:effectLst>
                  <a:outerShdw blurRad="50800" dist="63500" algn="l" rotWithShape="0">
                    <a:prstClr val="black"/>
                  </a:outerShdw>
                </a:effectLst>
                <a:latin typeface="Poor Richard" pitchFamily="18" charset="0"/>
              </a:rPr>
              <a:t>Texto de </a:t>
            </a:r>
            <a:r>
              <a:rPr lang="es-PE" sz="1100" b="1" dirty="0" err="1">
                <a:solidFill>
                  <a:srgbClr val="FFFFFF"/>
                </a:solidFill>
                <a:effectLst>
                  <a:outerShdw blurRad="50800" dist="63500" algn="l" rotWithShape="0">
                    <a:prstClr val="black"/>
                  </a:outerShdw>
                </a:effectLst>
                <a:latin typeface="Poor Richard" pitchFamily="18" charset="0"/>
              </a:rPr>
              <a:t>Lectio</a:t>
            </a:r>
            <a:r>
              <a:rPr lang="es-PE" sz="1100" b="1" dirty="0">
                <a:solidFill>
                  <a:srgbClr val="FFFFFF"/>
                </a:solidFill>
                <a:effectLst>
                  <a:outerShdw blurRad="50800" dist="63500" algn="l" rotWithShape="0">
                    <a:prstClr val="black"/>
                  </a:outerShdw>
                </a:effectLst>
                <a:latin typeface="Poor Richard" pitchFamily="18" charset="0"/>
              </a:rPr>
              <a:t> Divina:  Padre César Chávez  </a:t>
            </a:r>
            <a:r>
              <a:rPr lang="es-PE" sz="1100" b="1" dirty="0" err="1">
                <a:solidFill>
                  <a:srgbClr val="FFFFFF"/>
                </a:solidFill>
                <a:effectLst>
                  <a:outerShdw blurRad="50800" dist="63500" algn="l" rotWithShape="0">
                    <a:prstClr val="black"/>
                  </a:outerShdw>
                </a:effectLst>
                <a:latin typeface="Poor Richard" pitchFamily="18" charset="0"/>
              </a:rPr>
              <a:t>Alva</a:t>
            </a:r>
            <a:r>
              <a:rPr lang="es-PE" sz="1100" b="1" dirty="0">
                <a:solidFill>
                  <a:srgbClr val="FFFFFF"/>
                </a:solidFill>
                <a:effectLst>
                  <a:outerShdw blurRad="50800" dist="63500" algn="l" rotWithShape="0">
                    <a:prstClr val="black"/>
                  </a:outerShdw>
                </a:effectLst>
                <a:latin typeface="Poor Richard" pitchFamily="18" charset="0"/>
              </a:rPr>
              <a:t> (Chuno) </a:t>
            </a:r>
            <a:r>
              <a:rPr lang="es-PE" sz="1100" b="1" dirty="0" err="1">
                <a:solidFill>
                  <a:srgbClr val="FFFFFF"/>
                </a:solidFill>
                <a:effectLst>
                  <a:outerShdw blurRad="50800" dist="63500" algn="l" rotWithShape="0">
                    <a:prstClr val="black"/>
                  </a:outerShdw>
                </a:effectLst>
                <a:latin typeface="Poor Richard" pitchFamily="18" charset="0"/>
              </a:rPr>
              <a:t>C.ongregación</a:t>
            </a:r>
            <a:r>
              <a:rPr lang="es-PE" sz="1100" b="1" dirty="0">
                <a:solidFill>
                  <a:srgbClr val="FFFFFF"/>
                </a:solidFill>
                <a:effectLst>
                  <a:outerShdw blurRad="50800" dist="63500" algn="l" rotWithShape="0">
                    <a:prstClr val="black"/>
                  </a:outerShdw>
                </a:effectLst>
                <a:latin typeface="Poor Richard" pitchFamily="18" charset="0"/>
              </a:rPr>
              <a:t> de la Misión.</a:t>
            </a:r>
          </a:p>
          <a:p>
            <a:pPr algn="ctr" fontAlgn="base">
              <a:spcAft>
                <a:spcPct val="0"/>
              </a:spcAft>
              <a:defRPr/>
            </a:pPr>
            <a:r>
              <a:rPr lang="es-PE" sz="1100" b="1" dirty="0">
                <a:solidFill>
                  <a:srgbClr val="FFFFFF"/>
                </a:solidFill>
                <a:effectLst>
                  <a:outerShdw blurRad="50800" dist="63500" algn="l" rotWithShape="0">
                    <a:prstClr val="black"/>
                  </a:outerShdw>
                </a:effectLst>
                <a:latin typeface="Poor Richard" pitchFamily="18" charset="0"/>
              </a:rPr>
              <a:t> </a:t>
            </a:r>
            <a:r>
              <a:rPr lang="es-PE" sz="1100" b="1" dirty="0" err="1">
                <a:solidFill>
                  <a:srgbClr val="FFFFFF"/>
                </a:solidFill>
                <a:effectLst>
                  <a:outerShdw blurRad="50800" dist="63500" algn="l" rotWithShape="0">
                    <a:prstClr val="black"/>
                  </a:outerShdw>
                </a:effectLst>
                <a:latin typeface="Poor Richard" pitchFamily="18" charset="0"/>
              </a:rPr>
              <a:t>Power</a:t>
            </a:r>
            <a:r>
              <a:rPr lang="es-PE" sz="1100" b="1" dirty="0">
                <a:solidFill>
                  <a:srgbClr val="FFFFFF"/>
                </a:solidFill>
                <a:effectLst>
                  <a:outerShdw blurRad="50800" dist="63500" algn="l" rotWithShape="0">
                    <a:prstClr val="black"/>
                  </a:outerShdw>
                </a:effectLst>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5040229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Jesus eucarist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24" y="535320"/>
            <a:ext cx="8030741" cy="57740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60725" y="3422320"/>
            <a:ext cx="8287737" cy="2677656"/>
          </a:xfrm>
          <a:prstGeom prst="rect">
            <a:avLst/>
          </a:prstGeom>
        </p:spPr>
        <p:txBody>
          <a:bodyPr wrap="square">
            <a:spAutoFit/>
          </a:bodyPr>
          <a:lstStyle/>
          <a:p>
            <a:pPr algn="ctr" fontAlgn="base">
              <a:spcBef>
                <a:spcPct val="0"/>
              </a:spcBef>
              <a:spcAft>
                <a:spcPct val="0"/>
              </a:spcAft>
            </a:pPr>
            <a:r>
              <a:rPr lang="es-ES_tradnl" sz="2400" b="1" i="1" dirty="0">
                <a:solidFill>
                  <a:srgbClr val="FFFFFF"/>
                </a:solidFill>
                <a:effectLst>
                  <a:glow rad="63500">
                    <a:srgbClr val="000000">
                      <a:satMod val="175000"/>
                      <a:alpha val="40000"/>
                    </a:srgbClr>
                  </a:glow>
                  <a:outerShdw blurRad="50800" dist="38100" algn="l" rotWithShape="0">
                    <a:prstClr val="black"/>
                  </a:outerShdw>
                </a:effectLst>
                <a:latin typeface="Arial Narrow" panose="020B0606020202030204" pitchFamily="34" charset="0"/>
              </a:rPr>
              <a:t>Nuestro Dios se caracteriza por ser un Dios generoso y disponible, cercano y amigo, que busca acompañarnos en nuestra vida hacia Él. </a:t>
            </a:r>
            <a:r>
              <a:rPr lang="es-PE" sz="2400" b="1" i="1" dirty="0">
                <a:solidFill>
                  <a:srgbClr val="FFFFFF"/>
                </a:solidFill>
                <a:effectLst>
                  <a:glow rad="63500">
                    <a:srgbClr val="000000">
                      <a:satMod val="175000"/>
                      <a:alpha val="40000"/>
                    </a:srgbClr>
                  </a:glow>
                  <a:outerShdw blurRad="50800" dist="38100" algn="l" rotWithShape="0">
                    <a:prstClr val="black"/>
                  </a:outerShdw>
                </a:effectLst>
                <a:latin typeface="Arial Narrow" panose="020B0606020202030204" pitchFamily="34" charset="0"/>
              </a:rPr>
              <a:t>De ahí, que de los muchos dones y gracias que Él nos ha dejado, el más grande, el más sublime, el más significativo de todos, es la Eucaristía. En ella Jesús se ha quedado en cuerpo y alma, y se nos entrega, como una ofrenda, con un don, como </a:t>
            </a:r>
            <a:r>
              <a:rPr lang="es-PE" sz="2400" b="1" i="1" dirty="0" smtClean="0">
                <a:solidFill>
                  <a:srgbClr val="FFFFFF"/>
                </a:solidFill>
                <a:effectLst>
                  <a:glow rad="63500">
                    <a:srgbClr val="000000">
                      <a:satMod val="175000"/>
                      <a:alpha val="40000"/>
                    </a:srgbClr>
                  </a:glow>
                  <a:outerShdw blurRad="50800" dist="38100" algn="l" rotWithShape="0">
                    <a:prstClr val="black"/>
                  </a:outerShdw>
                </a:effectLst>
                <a:latin typeface="Arial Narrow" panose="020B0606020202030204" pitchFamily="34" charset="0"/>
              </a:rPr>
              <a:t> gracia </a:t>
            </a:r>
            <a:r>
              <a:rPr lang="es-PE" sz="2400" b="1" i="1" dirty="0">
                <a:solidFill>
                  <a:srgbClr val="FFFFFF"/>
                </a:solidFill>
                <a:effectLst>
                  <a:glow rad="63500">
                    <a:srgbClr val="000000">
                      <a:satMod val="175000"/>
                      <a:alpha val="40000"/>
                    </a:srgbClr>
                  </a:glow>
                  <a:outerShdw blurRad="50800" dist="38100" algn="l" rotWithShape="0">
                    <a:prstClr val="black"/>
                  </a:outerShdw>
                </a:effectLst>
                <a:latin typeface="Arial Narrow" panose="020B0606020202030204" pitchFamily="34" charset="0"/>
              </a:rPr>
              <a:t>para ser para nosotros, alimento de vida eterna.</a:t>
            </a:r>
            <a:endParaRPr lang="es-PE" sz="2400" b="1" dirty="0">
              <a:solidFill>
                <a:srgbClr val="FFFFFF"/>
              </a:solidFill>
              <a:effectLst>
                <a:glow rad="63500">
                  <a:srgbClr val="000000">
                    <a:satMod val="175000"/>
                    <a:alpha val="40000"/>
                  </a:srgbClr>
                </a:glow>
                <a:outerShdw blurRad="50800" dist="38100" algn="l" rotWithShape="0">
                  <a:prstClr val="black"/>
                </a:outerShdw>
              </a:effectLst>
              <a:latin typeface="Arial Narrow" panose="020B0606020202030204" pitchFamily="34" charset="0"/>
            </a:endParaRPr>
          </a:p>
        </p:txBody>
      </p:sp>
      <p:sp>
        <p:nvSpPr>
          <p:cNvPr id="2" name="Rectángulo 1"/>
          <p:cNvSpPr/>
          <p:nvPr/>
        </p:nvSpPr>
        <p:spPr>
          <a:xfrm>
            <a:off x="683568" y="537178"/>
            <a:ext cx="2282613" cy="461665"/>
          </a:xfrm>
          <a:prstGeom prst="rect">
            <a:avLst/>
          </a:prstGeom>
        </p:spPr>
        <p:txBody>
          <a:bodyPr wrap="none">
            <a:spAutoFit/>
          </a:bodyPr>
          <a:lstStyle/>
          <a:p>
            <a:pPr fontAlgn="base">
              <a:spcBef>
                <a:spcPct val="0"/>
              </a:spcBef>
              <a:spcAft>
                <a:spcPct val="0"/>
              </a:spcAft>
            </a:pPr>
            <a:r>
              <a:rPr lang="es-ES_tradnl" sz="2400" b="1" i="1" dirty="0">
                <a:solidFill>
                  <a:srgbClr val="FFFF00"/>
                </a:solidFill>
                <a:effectLst>
                  <a:glow rad="63500">
                    <a:srgbClr val="000000">
                      <a:satMod val="175000"/>
                      <a:alpha val="40000"/>
                    </a:srgbClr>
                  </a:glow>
                  <a:outerShdw blurRad="50800" dist="38100" algn="l" rotWithShape="0">
                    <a:prstClr val="black"/>
                  </a:outerShdw>
                </a:effectLst>
                <a:latin typeface="Arial Narrow" panose="020B0606020202030204" pitchFamily="34" charset="0"/>
              </a:rPr>
              <a:t>AMBIENTACIÓN: </a:t>
            </a:r>
            <a:endParaRPr lang="es-PE" sz="2400" dirty="0">
              <a:solidFill>
                <a:srgbClr val="000000"/>
              </a:solidFill>
            </a:endParaRPr>
          </a:p>
        </p:txBody>
      </p:sp>
    </p:spTree>
    <p:extLst>
      <p:ext uri="{BB962C8B-B14F-4D97-AF65-F5344CB8AC3E}">
        <p14:creationId xmlns:p14="http://schemas.microsoft.com/office/powerpoint/2010/main" val="22485638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00" y="493052"/>
            <a:ext cx="8059247" cy="5798891"/>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txBox="1">
            <a:spLocks/>
          </p:cNvSpPr>
          <p:nvPr/>
        </p:nvSpPr>
        <p:spPr>
          <a:xfrm>
            <a:off x="1043608" y="466704"/>
            <a:ext cx="4248472" cy="59843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eaLnBrk="0" fontAlgn="base" hangingPunct="0">
              <a:spcBef>
                <a:spcPct val="20000"/>
              </a:spcBef>
              <a:spcAft>
                <a:spcPct val="0"/>
              </a:spcAft>
              <a:defRPr/>
            </a:pPr>
            <a:r>
              <a:rPr lang="es-ES_tradnl" sz="3600" b="1" kern="0" dirty="0">
                <a:ln w="11430"/>
                <a:solidFill>
                  <a:srgbClr val="FFFFFF"/>
                </a:solidFill>
                <a:effectLst>
                  <a:outerShdw blurRad="50800" dist="39000" dir="5460000" algn="tl">
                    <a:srgbClr val="000000">
                      <a:alpha val="38000"/>
                    </a:srgbClr>
                  </a:outerShdw>
                </a:effectLst>
              </a:rPr>
              <a:t>Oración inicial</a:t>
            </a:r>
            <a:endParaRPr lang="es-PE" sz="3600" b="1" kern="0" dirty="0">
              <a:ln w="11430"/>
              <a:solidFill>
                <a:srgbClr val="FFFFFF"/>
              </a:solidFill>
              <a:effectLst>
                <a:outerShdw blurRad="50800" dist="39000" dir="5460000" algn="tl">
                  <a:srgbClr val="000000">
                    <a:alpha val="38000"/>
                  </a:srgbClr>
                </a:outerShdw>
              </a:effectLst>
            </a:endParaRPr>
          </a:p>
          <a:p>
            <a:pPr marL="342900" indent="-342900" eaLnBrk="0" fontAlgn="base" hangingPunct="0">
              <a:spcBef>
                <a:spcPct val="20000"/>
              </a:spcBef>
              <a:spcAft>
                <a:spcPct val="0"/>
              </a:spcAft>
              <a:defRPr/>
            </a:pPr>
            <a:r>
              <a:rPr lang="es-ES_tradnl" sz="3600" b="1" kern="0" dirty="0">
                <a:ln w="11430"/>
                <a:solidFill>
                  <a:srgbClr val="FFFFFF"/>
                </a:solidFill>
                <a:effectLst>
                  <a:outerShdw blurRad="50800" dist="39000" dir="5460000" algn="tl">
                    <a:srgbClr val="000000">
                      <a:alpha val="38000"/>
                    </a:srgbClr>
                  </a:outerShdw>
                </a:effectLst>
              </a:rPr>
              <a:t> </a:t>
            </a:r>
            <a:endParaRPr lang="es-PE" sz="3600" b="1" kern="0" dirty="0">
              <a:ln w="11430"/>
              <a:solidFill>
                <a:srgbClr val="FFFFFF"/>
              </a:solidFill>
              <a:effectLst>
                <a:outerShdw blurRad="50800" dist="39000" dir="5460000" algn="tl">
                  <a:srgbClr val="000000">
                    <a:alpha val="38000"/>
                  </a:srgbClr>
                </a:outerShdw>
              </a:effectLst>
            </a:endParaRPr>
          </a:p>
        </p:txBody>
      </p:sp>
      <p:sp>
        <p:nvSpPr>
          <p:cNvPr id="4" name="2 Marcador de contenido"/>
          <p:cNvSpPr txBox="1">
            <a:spLocks/>
          </p:cNvSpPr>
          <p:nvPr/>
        </p:nvSpPr>
        <p:spPr>
          <a:xfrm>
            <a:off x="830790" y="4232822"/>
            <a:ext cx="7482420" cy="2059121"/>
          </a:xfrm>
          <a:prstGeom prst="rect">
            <a:avLst/>
          </a:prstGeom>
        </p:spPr>
        <p:txBody>
          <a:bodyPr/>
          <a:lstStyle/>
          <a:p>
            <a:pPr algn="ctr" eaLnBrk="0" fontAlgn="base" hangingPunct="0">
              <a:spcAft>
                <a:spcPct val="0"/>
              </a:spcAft>
              <a:defRPr/>
            </a:pPr>
            <a:r>
              <a:rPr lang="es-ES_tradnl" sz="2400" i="1" kern="0" dirty="0">
                <a:solidFill>
                  <a:srgbClr val="FFFFFF"/>
                </a:solidFill>
                <a:effectLst>
                  <a:glow rad="114300">
                    <a:srgbClr val="000000">
                      <a:satMod val="175000"/>
                      <a:alpha val="81000"/>
                    </a:srgbClr>
                  </a:glow>
                  <a:outerShdw blurRad="50800" dist="38100" algn="l" rotWithShape="0">
                    <a:prstClr val="black"/>
                  </a:outerShdw>
                </a:effectLst>
                <a:latin typeface="Arial Narrow" panose="020B0606020202030204" pitchFamily="34" charset="0"/>
                <a:ea typeface="Adobe Heiti Std R" pitchFamily="34" charset="-128"/>
              </a:rPr>
              <a:t>Señor Jesús, Tú que te has quedado Tú todo, hombre y Dios verdadero en las especies de pan y vino, dándonos tu Cuerpo y Sangre  como alimento de vida eterna, </a:t>
            </a:r>
            <a:r>
              <a:rPr lang="es-PE" sz="2400" i="1" kern="0" dirty="0">
                <a:solidFill>
                  <a:srgbClr val="FFFFFF"/>
                </a:solidFill>
                <a:effectLst>
                  <a:glow rad="114300">
                    <a:srgbClr val="000000">
                      <a:satMod val="175000"/>
                      <a:alpha val="81000"/>
                    </a:srgbClr>
                  </a:glow>
                  <a:outerShdw blurRad="50800" dist="38100" algn="l" rotWithShape="0">
                    <a:prstClr val="black"/>
                  </a:outerShdw>
                </a:effectLst>
                <a:latin typeface="Arial Narrow" panose="020B0606020202030204" pitchFamily="34" charset="0"/>
                <a:ea typeface="Adobe Heiti Std R" pitchFamily="34" charset="-128"/>
              </a:rPr>
              <a:t>abre nuestro corazón y nuestro entendimiento para darnos cuenta  de la dimensión de tu amor y de tu  presencia viva en la Eucaristía, </a:t>
            </a:r>
          </a:p>
          <a:p>
            <a:pPr algn="ctr" eaLnBrk="0" fontAlgn="base" hangingPunct="0">
              <a:spcAft>
                <a:spcPct val="0"/>
              </a:spcAft>
              <a:defRPr/>
            </a:pPr>
            <a:endParaRPr lang="es-PE" sz="2400" i="1" kern="0" dirty="0">
              <a:solidFill>
                <a:srgbClr val="FFFFFF"/>
              </a:solidFill>
              <a:effectLst>
                <a:glow rad="114300">
                  <a:srgbClr val="000000">
                    <a:satMod val="175000"/>
                    <a:alpha val="81000"/>
                  </a:srgbClr>
                </a:glow>
                <a:outerShdw blurRad="50800" dist="38100" algn="l" rotWithShape="0">
                  <a:prstClr val="black"/>
                </a:outerShdw>
              </a:effectLst>
              <a:latin typeface="Arial Narrow" panose="020B0606020202030204" pitchFamily="34" charset="0"/>
              <a:ea typeface="Adobe Heiti Std R" pitchFamily="34" charset="-128"/>
            </a:endParaRPr>
          </a:p>
          <a:p>
            <a:pPr algn="ctr" eaLnBrk="0" fontAlgn="base" hangingPunct="0">
              <a:spcAft>
                <a:spcPct val="0"/>
              </a:spcAft>
              <a:defRPr/>
            </a:pPr>
            <a:endParaRPr lang="es-PE" sz="2400" i="1" kern="0" dirty="0">
              <a:solidFill>
                <a:srgbClr val="FFFFFF"/>
              </a:solidFill>
              <a:effectLst>
                <a:glow rad="114300">
                  <a:srgbClr val="000000">
                    <a:satMod val="175000"/>
                    <a:alpha val="81000"/>
                  </a:srgbClr>
                </a:glow>
                <a:outerShdw blurRad="50800" dist="38100" algn="l" rotWithShape="0">
                  <a:prstClr val="black"/>
                </a:outerShdw>
              </a:effectLst>
              <a:latin typeface="Arial Narrow" panose="020B0606020202030204" pitchFamily="34" charset="0"/>
              <a:ea typeface="Adobe Heiti Std R" pitchFamily="34" charset="-128"/>
            </a:endParaRPr>
          </a:p>
        </p:txBody>
      </p:sp>
      <p:sp>
        <p:nvSpPr>
          <p:cNvPr id="5" name="2 Marcador de contenido"/>
          <p:cNvSpPr txBox="1">
            <a:spLocks/>
          </p:cNvSpPr>
          <p:nvPr/>
        </p:nvSpPr>
        <p:spPr>
          <a:xfrm>
            <a:off x="179512" y="4019292"/>
            <a:ext cx="8078337" cy="1243091"/>
          </a:xfrm>
          <a:prstGeom prst="rect">
            <a:avLst/>
          </a:prstGeom>
        </p:spPr>
        <p:txBody>
          <a:bodyPr/>
          <a:lstStyle/>
          <a:p>
            <a:pPr algn="ctr" eaLnBrk="0" fontAlgn="base" hangingPunct="0">
              <a:spcAft>
                <a:spcPct val="0"/>
              </a:spcAft>
              <a:defRPr/>
            </a:pPr>
            <a:endParaRPr lang="es-PE" sz="2400" i="1" kern="0" dirty="0">
              <a:solidFill>
                <a:srgbClr val="FFFF8B"/>
              </a:solidFill>
              <a:effectLst>
                <a:outerShdw blurRad="50800" dist="38100" algn="l" rotWithShape="0">
                  <a:srgbClr val="C00000"/>
                </a:outerShdw>
              </a:effectLst>
              <a:latin typeface="Adobe Heiti Std R" pitchFamily="34" charset="-128"/>
              <a:ea typeface="Adobe Heiti Std R" pitchFamily="34" charset="-128"/>
            </a:endParaRPr>
          </a:p>
        </p:txBody>
      </p:sp>
    </p:spTree>
    <p:extLst>
      <p:ext uri="{BB962C8B-B14F-4D97-AF65-F5344CB8AC3E}">
        <p14:creationId xmlns:p14="http://schemas.microsoft.com/office/powerpoint/2010/main" val="372028195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4055"/>
            <a:ext cx="8064896" cy="582112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611560" y="533851"/>
            <a:ext cx="3312368" cy="2751134"/>
          </a:xfrm>
        </p:spPr>
        <p:txBody>
          <a:bodyPr/>
          <a:lstStyle/>
          <a:p>
            <a:pPr marL="0" indent="0">
              <a:spcBef>
                <a:spcPts val="0"/>
              </a:spcBef>
              <a:buNone/>
            </a:pPr>
            <a:r>
              <a:rPr lang="es-ES_tradnl" sz="2400" i="1" dirty="0" smtClean="0">
                <a:solidFill>
                  <a:schemeClr val="bg1"/>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rPr>
              <a:t>para que buscándote te encontremos, </a:t>
            </a:r>
            <a:endParaRPr lang="es-PE" sz="2400" i="1" dirty="0" smtClean="0">
              <a:solidFill>
                <a:schemeClr val="bg1"/>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endParaRPr>
          </a:p>
          <a:p>
            <a:pPr marL="0" indent="0">
              <a:spcBef>
                <a:spcPts val="0"/>
              </a:spcBef>
              <a:buNone/>
            </a:pPr>
            <a:r>
              <a:rPr lang="es-ES_tradnl" sz="2400" i="1" dirty="0" smtClean="0">
                <a:solidFill>
                  <a:schemeClr val="bg1"/>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rPr>
              <a:t>encontrándote Tú nos transformes, </a:t>
            </a:r>
            <a:endParaRPr lang="es-PE" sz="2400" i="1" dirty="0" smtClean="0">
              <a:solidFill>
                <a:schemeClr val="bg1"/>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endParaRPr>
          </a:p>
          <a:p>
            <a:pPr marL="0" indent="0">
              <a:spcBef>
                <a:spcPts val="0"/>
              </a:spcBef>
              <a:buNone/>
            </a:pPr>
            <a:r>
              <a:rPr lang="es-ES_tradnl" sz="2400" i="1" dirty="0" smtClean="0">
                <a:solidFill>
                  <a:schemeClr val="bg1"/>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rPr>
              <a:t>transformándonos vivamos más </a:t>
            </a:r>
          </a:p>
          <a:p>
            <a:pPr lvl="0">
              <a:spcBef>
                <a:spcPts val="0"/>
              </a:spcBef>
              <a:buNone/>
              <a:defRPr/>
            </a:pPr>
            <a:r>
              <a:rPr lang="es-ES_tradnl" sz="2400" i="1" dirty="0" smtClean="0">
                <a:solidFill>
                  <a:schemeClr val="bg1"/>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rPr>
              <a:t>unidos a ti, </a:t>
            </a:r>
            <a:endParaRPr lang="es-PE" sz="2400" i="1" dirty="0" smtClean="0">
              <a:solidFill>
                <a:schemeClr val="bg1"/>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endParaRPr>
          </a:p>
        </p:txBody>
      </p:sp>
      <p:sp>
        <p:nvSpPr>
          <p:cNvPr id="5" name="2 Marcador de contenido"/>
          <p:cNvSpPr txBox="1">
            <a:spLocks/>
          </p:cNvSpPr>
          <p:nvPr/>
        </p:nvSpPr>
        <p:spPr bwMode="auto">
          <a:xfrm>
            <a:off x="5292080" y="512700"/>
            <a:ext cx="3312368" cy="291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ts val="0"/>
              </a:spcBef>
              <a:buFontTx/>
              <a:buNone/>
            </a:pPr>
            <a:r>
              <a:rPr lang="es-ES_tradnl" sz="2400" i="1" kern="0" dirty="0" smtClean="0">
                <a:solidFill>
                  <a:srgbClr val="FFFFFF"/>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rPr>
              <a:t>siendo Tú todo           para nosotros </a:t>
            </a:r>
            <a:endParaRPr lang="es-PE" sz="2400" i="1" kern="0" dirty="0" smtClean="0">
              <a:solidFill>
                <a:srgbClr val="FFFFFF"/>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endParaRPr>
          </a:p>
          <a:p>
            <a:pPr algn="r">
              <a:spcBef>
                <a:spcPts val="0"/>
              </a:spcBef>
              <a:buFontTx/>
              <a:buNone/>
              <a:defRPr/>
            </a:pPr>
            <a:r>
              <a:rPr lang="es-ES_tradnl" sz="2400" i="1" kern="0" dirty="0" smtClean="0">
                <a:solidFill>
                  <a:srgbClr val="FFFFFF"/>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rPr>
              <a:t>viviendo nosotros </a:t>
            </a:r>
          </a:p>
          <a:p>
            <a:pPr algn="r">
              <a:spcBef>
                <a:spcPts val="0"/>
              </a:spcBef>
              <a:buFontTx/>
              <a:buNone/>
              <a:defRPr/>
            </a:pPr>
            <a:r>
              <a:rPr lang="es-ES_tradnl" sz="2400" i="1" kern="0" dirty="0" smtClean="0">
                <a:solidFill>
                  <a:srgbClr val="FFFFFF"/>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rPr>
              <a:t> en ti y por ti, </a:t>
            </a:r>
            <a:endParaRPr lang="es-PE" sz="2400" i="1" kern="0" dirty="0" smtClean="0">
              <a:solidFill>
                <a:srgbClr val="FFFFFF"/>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endParaRPr>
          </a:p>
          <a:p>
            <a:pPr algn="r">
              <a:spcBef>
                <a:spcPts val="0"/>
              </a:spcBef>
              <a:buFontTx/>
              <a:buNone/>
              <a:defRPr/>
            </a:pPr>
            <a:r>
              <a:rPr lang="es-ES_tradnl" sz="2400" i="1" kern="0" dirty="0" smtClean="0">
                <a:solidFill>
                  <a:srgbClr val="FFFFFF"/>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rPr>
              <a:t>estando Tú en nosotros y </a:t>
            </a:r>
          </a:p>
          <a:p>
            <a:pPr algn="r">
              <a:spcBef>
                <a:spcPts val="0"/>
              </a:spcBef>
              <a:buFontTx/>
              <a:buNone/>
              <a:defRPr/>
            </a:pPr>
            <a:r>
              <a:rPr lang="es-ES_tradnl" sz="2400" i="1" kern="0" dirty="0" smtClean="0">
                <a:solidFill>
                  <a:srgbClr val="FFFFFF"/>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rPr>
              <a:t>nosotros en ti.</a:t>
            </a:r>
          </a:p>
          <a:p>
            <a:pPr algn="r">
              <a:spcBef>
                <a:spcPts val="0"/>
              </a:spcBef>
              <a:buFontTx/>
              <a:buNone/>
              <a:defRPr/>
            </a:pPr>
            <a:r>
              <a:rPr lang="es-ES_tradnl" sz="2400" i="1" kern="0" dirty="0" smtClean="0">
                <a:solidFill>
                  <a:srgbClr val="FFFFFF"/>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rPr>
              <a:t> Que as</a:t>
            </a:r>
            <a:r>
              <a:rPr lang="es-ES_tradnl" sz="2400" b="1" i="1" kern="0" dirty="0" smtClean="0">
                <a:solidFill>
                  <a:srgbClr val="FFFFFF"/>
                </a:solidFill>
                <a:effectLst>
                  <a:glow rad="101600">
                    <a:srgbClr val="663300">
                      <a:alpha val="60000"/>
                    </a:srgbClr>
                  </a:glow>
                  <a:outerShdw blurRad="50800" dist="38100" algn="l" rotWithShape="0">
                    <a:srgbClr val="C00000"/>
                  </a:outerShdw>
                </a:effectLst>
                <a:ea typeface="Adobe Heiti Std R" pitchFamily="34" charset="-128"/>
              </a:rPr>
              <a:t>í</a:t>
            </a:r>
            <a:r>
              <a:rPr lang="es-ES_tradnl" sz="2400" i="1" kern="0" dirty="0" smtClean="0">
                <a:solidFill>
                  <a:srgbClr val="FFFFFF"/>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rPr>
              <a:t> sea.</a:t>
            </a:r>
            <a:endParaRPr lang="es-PE" sz="2400" i="1" kern="0" dirty="0" smtClean="0">
              <a:solidFill>
                <a:srgbClr val="FFFFFF"/>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endParaRPr>
          </a:p>
          <a:p>
            <a:pPr algn="r">
              <a:spcBef>
                <a:spcPts val="0"/>
              </a:spcBef>
              <a:buFontTx/>
              <a:buNone/>
              <a:defRPr/>
            </a:pPr>
            <a:endParaRPr lang="es-PE" sz="2400" i="1" kern="0" dirty="0" smtClean="0">
              <a:solidFill>
                <a:srgbClr val="FFFFFF"/>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endParaRPr>
          </a:p>
          <a:p>
            <a:pPr marL="0" indent="0" algn="r">
              <a:spcBef>
                <a:spcPts val="0"/>
              </a:spcBef>
              <a:buFontTx/>
              <a:buNone/>
            </a:pPr>
            <a:endParaRPr lang="es-PE" sz="2400" i="1" kern="0" dirty="0" smtClean="0">
              <a:solidFill>
                <a:srgbClr val="FFFFFF"/>
              </a:solidFill>
              <a:effectLst>
                <a:glow rad="101600">
                  <a:srgbClr val="663300">
                    <a:alpha val="60000"/>
                  </a:srgbClr>
                </a:glow>
                <a:outerShdw blurRad="50800" dist="38100" algn="l" rotWithShape="0">
                  <a:srgbClr val="C00000"/>
                </a:outerShdw>
              </a:effectLst>
              <a:latin typeface="Adobe Heiti Std R" pitchFamily="34" charset="-128"/>
              <a:ea typeface="Adobe Heiti Std R" pitchFamily="34" charset="-128"/>
            </a:endParaRPr>
          </a:p>
        </p:txBody>
      </p:sp>
    </p:spTree>
    <p:extLst>
      <p:ext uri="{BB962C8B-B14F-4D97-AF65-F5344CB8AC3E}">
        <p14:creationId xmlns:p14="http://schemas.microsoft.com/office/powerpoint/2010/main" val="1788855754"/>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5">
                                            <p:txEl>
                                              <p:pRg st="0" end="0"/>
                                            </p:txEl>
                                          </p:spTgt>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p:cTn id="3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9" dur="500"/>
                                        <p:tgtEl>
                                          <p:spTgt spid="5">
                                            <p:txEl>
                                              <p:pRg st="1" end="1"/>
                                            </p:txEl>
                                          </p:spTgt>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p:cTn id="4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45" dur="500"/>
                                        <p:tgtEl>
                                          <p:spTgt spid="5">
                                            <p:txEl>
                                              <p:pRg st="2" end="2"/>
                                            </p:txEl>
                                          </p:spTgt>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p:cTn id="4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51" dur="500"/>
                                        <p:tgtEl>
                                          <p:spTgt spid="5">
                                            <p:txEl>
                                              <p:pRg st="3" end="3"/>
                                            </p:txEl>
                                          </p:spTgt>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p:cTn id="5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57" dur="500"/>
                                        <p:tgtEl>
                                          <p:spTgt spid="5">
                                            <p:txEl>
                                              <p:pRg st="4" end="4"/>
                                            </p:txEl>
                                          </p:spTgt>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 calcmode="lin" valueType="num">
                                      <p:cBhvr>
                                        <p:cTn id="6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62"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6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03" y="476672"/>
            <a:ext cx="8077606" cy="5846855"/>
          </a:xfrm>
          <a:prstGeom prst="rect">
            <a:avLst/>
          </a:prstGeom>
        </p:spPr>
      </p:pic>
      <p:sp>
        <p:nvSpPr>
          <p:cNvPr id="7" name="2 Marcador de contenido"/>
          <p:cNvSpPr txBox="1">
            <a:spLocks/>
          </p:cNvSpPr>
          <p:nvPr/>
        </p:nvSpPr>
        <p:spPr bwMode="auto">
          <a:xfrm>
            <a:off x="512602" y="4149080"/>
            <a:ext cx="8163854" cy="2000264"/>
          </a:xfrm>
          <a:prstGeom prst="rect">
            <a:avLst/>
          </a:prstGeom>
          <a:noFill/>
          <a:ln w="9525">
            <a:noFill/>
            <a:miter lim="800000"/>
            <a:headEnd/>
            <a:tailEnd/>
          </a:ln>
          <a:effectLst>
            <a:glow>
              <a:schemeClr val="accent4">
                <a:satMod val="175000"/>
              </a:schemeClr>
            </a:glow>
            <a:softEdge rad="317500"/>
          </a:effectLst>
        </p:spPr>
        <p:txBody>
          <a:bodyPr vert="horz" wrap="square" lIns="91440" tIns="45720" rIns="91440" bIns="45720" numCol="1" anchor="t" anchorCtr="0" compatLnSpc="1">
            <a:prstTxWarp prst="textNoShape">
              <a:avLst/>
            </a:prstTxWarp>
          </a:bodyPr>
          <a:lstStyle/>
          <a:p>
            <a:pPr algn="ctr" eaLnBrk="0" fontAlgn="base" hangingPunct="0">
              <a:spcBef>
                <a:spcPct val="20000"/>
              </a:spcBef>
              <a:spcAft>
                <a:spcPct val="0"/>
              </a:spcAft>
              <a:defRPr/>
            </a:pPr>
            <a:r>
              <a:rPr lang="es-ES_tradnl" sz="2500" u="sng" kern="0" dirty="0">
                <a:solidFill>
                  <a:srgbClr val="FFFFFF"/>
                </a:solidFill>
                <a:effectLst>
                  <a:glow rad="215900">
                    <a:srgbClr val="5C0000">
                      <a:alpha val="40000"/>
                    </a:srgbClr>
                  </a:glow>
                  <a:outerShdw blurRad="50800" dist="25400" algn="l" rotWithShape="0">
                    <a:srgbClr val="000000">
                      <a:lumMod val="95000"/>
                      <a:lumOff val="5000"/>
                    </a:srgbClr>
                  </a:outerShdw>
                </a:effectLst>
                <a:latin typeface="Forte" pitchFamily="66" charset="0"/>
                <a:ea typeface="Adobe Heiti Std R" pitchFamily="34" charset="-128"/>
              </a:rPr>
              <a:t>Motivación</a:t>
            </a:r>
            <a:r>
              <a:rPr lang="es-ES_tradnl" sz="2500" kern="0" dirty="0">
                <a:solidFill>
                  <a:srgbClr val="FFFFFF"/>
                </a:solidFill>
                <a:effectLst>
                  <a:glow rad="215900">
                    <a:srgbClr val="5C0000">
                      <a:alpha val="40000"/>
                    </a:srgbClr>
                  </a:glow>
                  <a:outerShdw blurRad="50800" dist="25400" algn="l" rotWithShape="0">
                    <a:srgbClr val="000000">
                      <a:lumMod val="95000"/>
                      <a:lumOff val="5000"/>
                    </a:srgbClr>
                  </a:outerShdw>
                </a:effectLst>
                <a:latin typeface="Forte" pitchFamily="66" charset="0"/>
                <a:ea typeface="Adobe Heiti Std R" pitchFamily="34" charset="-128"/>
              </a:rPr>
              <a:t>: </a:t>
            </a:r>
            <a:r>
              <a:rPr lang="es-ES_tradnl" sz="2500" kern="0" dirty="0">
                <a:solidFill>
                  <a:srgbClr val="FFFF7D"/>
                </a:solidFill>
                <a:effectLst>
                  <a:glow rad="215900">
                    <a:srgbClr val="5C0000">
                      <a:alpha val="40000"/>
                    </a:srgbClr>
                  </a:glow>
                  <a:outerShdw blurRad="50800" dist="25400" algn="l" rotWithShape="0">
                    <a:srgbClr val="000000">
                      <a:lumMod val="95000"/>
                      <a:lumOff val="5000"/>
                    </a:srgbClr>
                  </a:outerShdw>
                </a:effectLst>
                <a:latin typeface="Forte" pitchFamily="66" charset="0"/>
                <a:ea typeface="Adobe Heiti Std R" pitchFamily="34" charset="-128"/>
              </a:rPr>
              <a:t>Jesús hace de la comida con la multitud el escenario privilegiado de una enseñanza fundamental para sus seguidores. El relato, envuelto en un rico simbolismo, ha sido interpretado desde siempre por la Iglesia como una prefiguración de la Eucaristía.  Escuchemos. </a:t>
            </a:r>
            <a:endParaRPr lang="es-PE" sz="2500" kern="0" dirty="0">
              <a:solidFill>
                <a:srgbClr val="FFFF7D"/>
              </a:solidFill>
              <a:effectLst>
                <a:glow rad="215900">
                  <a:srgbClr val="5C0000">
                    <a:alpha val="40000"/>
                  </a:srgbClr>
                </a:glow>
                <a:outerShdw blurRad="50800" dist="25400" algn="l" rotWithShape="0">
                  <a:srgbClr val="000000">
                    <a:lumMod val="95000"/>
                    <a:lumOff val="5000"/>
                  </a:srgbClr>
                </a:outerShdw>
              </a:effectLst>
              <a:latin typeface="Forte" pitchFamily="66" charset="0"/>
              <a:ea typeface="Adobe Heiti Std R" pitchFamily="34" charset="-128"/>
            </a:endParaRPr>
          </a:p>
        </p:txBody>
      </p:sp>
      <p:sp>
        <p:nvSpPr>
          <p:cNvPr id="8" name="Rectángulo redondeado 7"/>
          <p:cNvSpPr>
            <a:spLocks noChangeArrowheads="1"/>
          </p:cNvSpPr>
          <p:nvPr/>
        </p:nvSpPr>
        <p:spPr bwMode="auto">
          <a:xfrm>
            <a:off x="683568" y="476672"/>
            <a:ext cx="3672408" cy="704850"/>
          </a:xfrm>
          <a:prstGeom prst="roundRect">
            <a:avLst>
              <a:gd name="adj" fmla="val 16667"/>
            </a:avLst>
          </a:prstGeom>
          <a:solidFill>
            <a:srgbClr val="FFFF00"/>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pPr>
            <a:r>
              <a:rPr lang="es-ES_tradnl" sz="1400" b="1" dirty="0">
                <a:solidFill>
                  <a:srgbClr val="C00000"/>
                </a:solidFill>
                <a:ea typeface="Times New Roman" panose="02020603050405020304" pitchFamily="18" charset="0"/>
              </a:rPr>
              <a:t>LECTIO</a:t>
            </a:r>
            <a:endParaRPr lang="es-PE" sz="1400" b="1" dirty="0">
              <a:solidFill>
                <a:srgbClr val="880000"/>
              </a:solidFill>
              <a:ea typeface="Times New Roman" panose="02020603050405020304" pitchFamily="18" charset="0"/>
            </a:endParaRPr>
          </a:p>
          <a:p>
            <a:pPr indent="19050" algn="ctr" fontAlgn="base">
              <a:spcBef>
                <a:spcPct val="0"/>
              </a:spcBef>
            </a:pPr>
            <a:r>
              <a:rPr lang="es-ES_tradnl" b="1" dirty="0">
                <a:solidFill>
                  <a:srgbClr val="A95D36"/>
                </a:solidFill>
                <a:effectLst>
                  <a:outerShdw blurRad="38100" dist="38100" dir="2700000" algn="tl">
                    <a:srgbClr val="000000">
                      <a:alpha val="43137"/>
                    </a:srgbClr>
                  </a:outerShdw>
                </a:effectLst>
                <a:ea typeface="Times New Roman" panose="02020603050405020304" pitchFamily="18" charset="0"/>
              </a:rPr>
              <a:t>¿Qué dice el texto?</a:t>
            </a:r>
            <a:r>
              <a:rPr lang="es-PE" dirty="0">
                <a:solidFill>
                  <a:srgbClr val="A95D36"/>
                </a:solidFill>
                <a:effectLst>
                  <a:outerShdw blurRad="38100" dist="38100" dir="2700000" algn="tl">
                    <a:srgbClr val="000000">
                      <a:alpha val="43137"/>
                    </a:srgbClr>
                  </a:outerShdw>
                </a:effectLst>
                <a:ea typeface="Times New Roman" panose="02020603050405020304" pitchFamily="18" charset="0"/>
              </a:rPr>
              <a:t> </a:t>
            </a:r>
            <a:r>
              <a:rPr lang="es-ES_tradnl" sz="1600" b="1" dirty="0">
                <a:solidFill>
                  <a:srgbClr val="A95D36"/>
                </a:solidFill>
                <a:effectLst>
                  <a:outerShdw blurRad="38100" dist="38100" dir="2700000" algn="tl">
                    <a:srgbClr val="000000">
                      <a:alpha val="43137"/>
                    </a:srgbClr>
                  </a:outerShdw>
                </a:effectLst>
                <a:ea typeface="Times New Roman" panose="02020603050405020304" pitchFamily="18" charset="0"/>
              </a:rPr>
              <a:t>Lucas 9, 11-17</a:t>
            </a:r>
            <a:endParaRPr lang="es-PE" dirty="0">
              <a:solidFill>
                <a:srgbClr val="A95D36"/>
              </a:solidFill>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2332865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76" y="528032"/>
            <a:ext cx="8105916" cy="5760591"/>
          </a:xfrm>
          <a:prstGeom prst="rect">
            <a:avLst/>
          </a:prstGeom>
        </p:spPr>
      </p:pic>
      <p:sp>
        <p:nvSpPr>
          <p:cNvPr id="34819" name="Rectangle 3"/>
          <p:cNvSpPr>
            <a:spLocks noChangeArrowheads="1"/>
          </p:cNvSpPr>
          <p:nvPr/>
        </p:nvSpPr>
        <p:spPr bwMode="auto">
          <a:xfrm>
            <a:off x="607192" y="476673"/>
            <a:ext cx="4036816" cy="461665"/>
          </a:xfrm>
          <a:prstGeom prst="rect">
            <a:avLst/>
          </a:prstGeom>
          <a:noFill/>
          <a:ln w="9525">
            <a:noFill/>
            <a:miter lim="800000"/>
            <a:headEnd/>
            <a:tailEnd/>
          </a:ln>
        </p:spPr>
        <p:txBody>
          <a:bodyPr wrap="square">
            <a:spAutoFit/>
          </a:bodyPr>
          <a:lstStyle/>
          <a:p>
            <a:pPr fontAlgn="base">
              <a:spcBef>
                <a:spcPct val="50000"/>
              </a:spcBef>
              <a:spcAft>
                <a:spcPct val="0"/>
              </a:spcAft>
              <a:defRPr/>
            </a:pPr>
            <a:r>
              <a:rPr lang="es-ES" sz="2400" b="1" dirty="0">
                <a:ln w="6600">
                  <a:solidFill>
                    <a:srgbClr val="3333CC"/>
                  </a:solidFill>
                  <a:prstDash val="solid"/>
                </a:ln>
                <a:solidFill>
                  <a:srgbClr val="FFFFFF"/>
                </a:solidFill>
                <a:effectLst>
                  <a:outerShdw dist="38100" dir="2700000" algn="tl" rotWithShape="0">
                    <a:srgbClr val="3333CC"/>
                  </a:outerShdw>
                </a:effectLst>
                <a:latin typeface="Arial Unicode MS" pitchFamily="34" charset="-128"/>
                <a:cs typeface="Times New Roman" pitchFamily="18" charset="0"/>
              </a:rPr>
              <a:t>San Lucas 9, 11b-17</a:t>
            </a:r>
          </a:p>
        </p:txBody>
      </p:sp>
      <p:sp>
        <p:nvSpPr>
          <p:cNvPr id="4" name="Rectangle 3"/>
          <p:cNvSpPr>
            <a:spLocks noChangeArrowheads="1"/>
          </p:cNvSpPr>
          <p:nvPr/>
        </p:nvSpPr>
        <p:spPr bwMode="auto">
          <a:xfrm>
            <a:off x="607192" y="4987838"/>
            <a:ext cx="8001000" cy="1384995"/>
          </a:xfrm>
          <a:prstGeom prst="rect">
            <a:avLst/>
          </a:prstGeom>
          <a:noFill/>
          <a:ln w="9525">
            <a:noFill/>
            <a:miter lim="800000"/>
            <a:headEnd/>
            <a:tailEnd/>
          </a:ln>
        </p:spPr>
        <p:txBody>
          <a:bodyPr>
            <a:spAutoFit/>
          </a:bodyPr>
          <a:lstStyle/>
          <a:p>
            <a:pPr algn="ctr" fontAlgn="base">
              <a:spcBef>
                <a:spcPct val="50000"/>
              </a:spcBef>
              <a:spcAft>
                <a:spcPct val="0"/>
              </a:spcAft>
              <a:defRPr/>
            </a:pPr>
            <a:r>
              <a:rPr lang="es-ES" sz="2800" i="1" dirty="0">
                <a:solidFill>
                  <a:srgbClr val="FFFFFF"/>
                </a:solidFill>
                <a:effectLst>
                  <a:glow rad="177800">
                    <a:srgbClr val="000000">
                      <a:satMod val="175000"/>
                      <a:alpha val="40000"/>
                    </a:srgbClr>
                  </a:glow>
                  <a:outerShdw blurRad="50800" dist="508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rPr>
              <a:t> En aquel tiempo, Jesús se puso a hablar a la multitud  del reino de Dios y curó a los que lo necesitaban. </a:t>
            </a:r>
          </a:p>
        </p:txBody>
      </p:sp>
    </p:spTree>
    <p:extLst>
      <p:ext uri="{BB962C8B-B14F-4D97-AF65-F5344CB8AC3E}">
        <p14:creationId xmlns:p14="http://schemas.microsoft.com/office/powerpoint/2010/main" val="21321213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anim calcmode="lin" valueType="num">
                                      <p:cBhvr>
                                        <p:cTn id="9" dur="1750" fill="hold"/>
                                        <p:tgtEl>
                                          <p:spTgt spid="4"/>
                                        </p:tgtEl>
                                        <p:attrNameLst>
                                          <p:attrName>ppt_x</p:attrName>
                                        </p:attrNameLst>
                                      </p:cBhvr>
                                      <p:tavLst>
                                        <p:tav tm="0">
                                          <p:val>
                                            <p:fltVal val="0.5"/>
                                          </p:val>
                                        </p:tav>
                                        <p:tav tm="100000">
                                          <p:val>
                                            <p:strVal val="#ppt_x"/>
                                          </p:val>
                                        </p:tav>
                                      </p:tavLst>
                                    </p:anim>
                                    <p:anim calcmode="lin" valueType="num">
                                      <p:cBhvr>
                                        <p:cTn id="10" dur="1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56" y="511988"/>
            <a:ext cx="8095488" cy="5834023"/>
          </a:xfrm>
          <a:prstGeom prst="rect">
            <a:avLst/>
          </a:prstGeom>
        </p:spPr>
      </p:pic>
      <p:sp>
        <p:nvSpPr>
          <p:cNvPr id="25602" name="Text Box 2"/>
          <p:cNvSpPr txBox="1">
            <a:spLocks noChangeArrowheads="1"/>
          </p:cNvSpPr>
          <p:nvPr/>
        </p:nvSpPr>
        <p:spPr bwMode="auto">
          <a:xfrm>
            <a:off x="539552" y="4739660"/>
            <a:ext cx="8136904" cy="1569660"/>
          </a:xfrm>
          <a:prstGeom prst="rect">
            <a:avLst/>
          </a:prstGeom>
          <a:noFill/>
          <a:ln w="9525">
            <a:noFill/>
            <a:miter lim="800000"/>
            <a:headEnd/>
            <a:tailEnd/>
          </a:ln>
          <a:effectLst/>
        </p:spPr>
        <p:txBody>
          <a:bodyPr wrap="square">
            <a:spAutoFit/>
          </a:bodyPr>
          <a:lstStyle/>
          <a:p>
            <a:pPr algn="ctr" fontAlgn="base">
              <a:spcAft>
                <a:spcPct val="0"/>
              </a:spcAft>
            </a:pPr>
            <a:r>
              <a:rPr lang="es-PE" sz="1400" b="1" i="1" dirty="0">
                <a:solidFill>
                  <a:srgbClr val="FFFFFF"/>
                </a:solidFill>
                <a:effectLst>
                  <a:glow rad="63500">
                    <a:srgbClr val="000000">
                      <a:satMod val="175000"/>
                      <a:alpha val="40000"/>
                    </a:srgb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s-PE" sz="2400" b="1" i="1" dirty="0">
                <a:solidFill>
                  <a:srgbClr val="FFFFFF"/>
                </a:solidFill>
                <a:effectLst>
                  <a:glow rad="63500">
                    <a:srgbClr val="000000">
                      <a:satMod val="175000"/>
                      <a:alpha val="40000"/>
                    </a:srgb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rPr>
              <a:t>Caía la tarde, y los Doce se le acercaron a decirle:            -Despide a la gente; que vayan a los pueblos y caseríos de  los alrededores a buscar alojamiento y comida, porque aquí estamos en un lugar  deshabitado.</a:t>
            </a:r>
            <a:endParaRPr lang="es-ES" sz="2400" b="1" i="1" dirty="0">
              <a:solidFill>
                <a:srgbClr val="FFFFFF"/>
              </a:solidFill>
              <a:effectLst>
                <a:glow rad="63500">
                  <a:srgbClr val="000000">
                    <a:satMod val="175000"/>
                    <a:alpha val="40000"/>
                  </a:srgb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361617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5602"/>
                                        </p:tgtEl>
                                        <p:attrNameLst>
                                          <p:attrName>style.visibility</p:attrName>
                                        </p:attrNameLst>
                                      </p:cBhvr>
                                      <p:to>
                                        <p:strVal val="visible"/>
                                      </p:to>
                                    </p:set>
                                    <p:anim calcmode="lin" valueType="num">
                                      <p:cBhvr>
                                        <p:cTn id="7" dur="1750" fill="hold"/>
                                        <p:tgtEl>
                                          <p:spTgt spid="25602"/>
                                        </p:tgtEl>
                                        <p:attrNameLst>
                                          <p:attrName>ppt_w</p:attrName>
                                        </p:attrNameLst>
                                      </p:cBhvr>
                                      <p:tavLst>
                                        <p:tav tm="0">
                                          <p:val>
                                            <p:fltVal val="0"/>
                                          </p:val>
                                        </p:tav>
                                        <p:tav tm="100000">
                                          <p:val>
                                            <p:strVal val="#ppt_w"/>
                                          </p:val>
                                        </p:tav>
                                      </p:tavLst>
                                    </p:anim>
                                    <p:anim calcmode="lin" valueType="num">
                                      <p:cBhvr>
                                        <p:cTn id="8" dur="1750" fill="hold"/>
                                        <p:tgtEl>
                                          <p:spTgt spid="25602"/>
                                        </p:tgtEl>
                                        <p:attrNameLst>
                                          <p:attrName>ppt_h</p:attrName>
                                        </p:attrNameLst>
                                      </p:cBhvr>
                                      <p:tavLst>
                                        <p:tav tm="0">
                                          <p:val>
                                            <p:fltVal val="0"/>
                                          </p:val>
                                        </p:tav>
                                        <p:tav tm="100000">
                                          <p:val>
                                            <p:strVal val="#ppt_h"/>
                                          </p:val>
                                        </p:tav>
                                      </p:tavLst>
                                    </p:anim>
                                    <p:anim calcmode="lin" valueType="num">
                                      <p:cBhvr>
                                        <p:cTn id="9" dur="1750" fill="hold"/>
                                        <p:tgtEl>
                                          <p:spTgt spid="25602"/>
                                        </p:tgtEl>
                                        <p:attrNameLst>
                                          <p:attrName>ppt_x</p:attrName>
                                        </p:attrNameLst>
                                      </p:cBhvr>
                                      <p:tavLst>
                                        <p:tav tm="0">
                                          <p:val>
                                            <p:fltVal val="0.5"/>
                                          </p:val>
                                        </p:tav>
                                        <p:tav tm="100000">
                                          <p:val>
                                            <p:strVal val="#ppt_x"/>
                                          </p:val>
                                        </p:tav>
                                      </p:tavLst>
                                    </p:anim>
                                    <p:anim calcmode="lin" valueType="num">
                                      <p:cBhvr>
                                        <p:cTn id="10" dur="1750" fill="hold"/>
                                        <p:tgtEl>
                                          <p:spTgt spid="256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olormaster">
  <a:themeElements>
    <a:clrScheme name="">
      <a:dk1>
        <a:srgbClr val="C0C0C0"/>
      </a:dk1>
      <a:lt1>
        <a:srgbClr val="FFFFFF"/>
      </a:lt1>
      <a:dk2>
        <a:srgbClr val="993366"/>
      </a:dk2>
      <a:lt2>
        <a:srgbClr val="FFCCCC"/>
      </a:lt2>
      <a:accent1>
        <a:srgbClr val="993366"/>
      </a:accent1>
      <a:accent2>
        <a:srgbClr val="FF9999"/>
      </a:accent2>
      <a:accent3>
        <a:srgbClr val="CAADB8"/>
      </a:accent3>
      <a:accent4>
        <a:srgbClr val="DADADA"/>
      </a:accent4>
      <a:accent5>
        <a:srgbClr val="CAADB8"/>
      </a:accent5>
      <a:accent6>
        <a:srgbClr val="E78A8A"/>
      </a:accent6>
      <a:hlink>
        <a:srgbClr val="009999"/>
      </a:hlink>
      <a:folHlink>
        <a:srgbClr val="FF9933"/>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1607</Words>
  <Application>Microsoft Office PowerPoint</Application>
  <PresentationFormat>Presentación en pantalla (4:3)</PresentationFormat>
  <Paragraphs>150</Paragraphs>
  <Slides>36</Slides>
  <Notes>2</Notes>
  <HiddenSlides>0</HiddenSlides>
  <MMClips>0</MMClips>
  <ScaleCrop>false</ScaleCrop>
  <HeadingPairs>
    <vt:vector size="6" baseType="variant">
      <vt:variant>
        <vt:lpstr>Fuentes usadas</vt:lpstr>
      </vt:variant>
      <vt:variant>
        <vt:i4>21</vt:i4>
      </vt:variant>
      <vt:variant>
        <vt:lpstr>Tema</vt:lpstr>
      </vt:variant>
      <vt:variant>
        <vt:i4>6</vt:i4>
      </vt:variant>
      <vt:variant>
        <vt:lpstr>Títulos de diapositiva</vt:lpstr>
      </vt:variant>
      <vt:variant>
        <vt:i4>36</vt:i4>
      </vt:variant>
    </vt:vector>
  </HeadingPairs>
  <TitlesOfParts>
    <vt:vector size="63" baseType="lpstr">
      <vt:lpstr>Adobe Heiti Std R</vt:lpstr>
      <vt:lpstr>Arial Unicode MS</vt:lpstr>
      <vt:lpstr>AR CENA</vt:lpstr>
      <vt:lpstr>AR ESSENCE</vt:lpstr>
      <vt:lpstr>Arial</vt:lpstr>
      <vt:lpstr>Arial Narrow</vt:lpstr>
      <vt:lpstr>Arial Rounded MT Bold</vt:lpstr>
      <vt:lpstr>Berlin Sans FB Demi</vt:lpstr>
      <vt:lpstr>Britannic Bold</vt:lpstr>
      <vt:lpstr>Calibri</vt:lpstr>
      <vt:lpstr>Comic Sans MS</vt:lpstr>
      <vt:lpstr>Courier New</vt:lpstr>
      <vt:lpstr>Forte</vt:lpstr>
      <vt:lpstr>Kristen ITC</vt:lpstr>
      <vt:lpstr>Monotype Corsiva</vt:lpstr>
      <vt:lpstr>Poor Richard</vt:lpstr>
      <vt:lpstr>Tahoma</vt:lpstr>
      <vt:lpstr>Tekton Pro</vt:lpstr>
      <vt:lpstr>Times</vt:lpstr>
      <vt:lpstr>Times New Roman</vt:lpstr>
      <vt:lpstr>Wingdings</vt:lpstr>
      <vt:lpstr>Diseño predeterminado</vt:lpstr>
      <vt:lpstr>En blanco</vt:lpstr>
      <vt:lpstr>1_Diseño predeterminado</vt:lpstr>
      <vt:lpstr>2_Diseño predeterminado</vt:lpstr>
      <vt:lpstr>1_colormaster</vt:lpstr>
      <vt:lpstr>Default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8</cp:revision>
  <dcterms:created xsi:type="dcterms:W3CDTF">2019-06-17T22:34:53Z</dcterms:created>
  <dcterms:modified xsi:type="dcterms:W3CDTF">2019-06-18T01:08:10Z</dcterms:modified>
</cp:coreProperties>
</file>