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98"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67" r:id="rId19"/>
    <p:sldId id="268" r:id="rId20"/>
    <p:sldId id="274" r:id="rId21"/>
    <p:sldId id="275" r:id="rId22"/>
    <p:sldId id="276" r:id="rId23"/>
    <p:sldId id="277" r:id="rId24"/>
    <p:sldId id="278" r:id="rId25"/>
    <p:sldId id="280" r:id="rId26"/>
    <p:sldId id="281" r:id="rId27"/>
    <p:sldId id="282" r:id="rId28"/>
    <p:sldId id="279" r:id="rId29"/>
    <p:sldId id="283" r:id="rId30"/>
    <p:sldId id="284" r:id="rId31"/>
    <p:sldId id="285" r:id="rId32"/>
    <p:sldId id="286" r:id="rId33"/>
    <p:sldId id="287" r:id="rId34"/>
    <p:sldId id="288" r:id="rId35"/>
    <p:sldId id="290" r:id="rId36"/>
    <p:sldId id="291" r:id="rId37"/>
    <p:sldId id="292" r:id="rId38"/>
    <p:sldId id="296" r:id="rId39"/>
    <p:sldId id="295"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0131C"/>
    <a:srgbClr val="F2B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15/04/2019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0358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15/04/2019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9038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15/04/2019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8098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15/04/2019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7276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2548E4-799E-45A1-90C3-F60D28C5A333}" type="datetimeFigureOut">
              <a:rPr lang="es-PE" smtClean="0"/>
              <a:t>15/04/2019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59017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2548E4-799E-45A1-90C3-F60D28C5A333}" type="datetimeFigureOut">
              <a:rPr lang="es-PE" smtClean="0"/>
              <a:t>15/04/2019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388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2548E4-799E-45A1-90C3-F60D28C5A333}" type="datetimeFigureOut">
              <a:rPr lang="es-PE" smtClean="0"/>
              <a:t>15/04/2019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09793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2548E4-799E-45A1-90C3-F60D28C5A333}" type="datetimeFigureOut">
              <a:rPr lang="es-PE" smtClean="0"/>
              <a:t>15/04/2019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289630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548E4-799E-45A1-90C3-F60D28C5A333}" type="datetimeFigureOut">
              <a:rPr lang="es-PE" smtClean="0"/>
              <a:t>15/04/2019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9417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15/04/2019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3263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15/04/2019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5581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48E4-799E-45A1-90C3-F60D28C5A333}" type="datetimeFigureOut">
              <a:rPr lang="es-PE" smtClean="0"/>
              <a:t>15/04/2019</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1D8A-0D92-4025-93AE-100376FD25B4}" type="slidenum">
              <a:rPr lang="es-PE" smtClean="0"/>
              <a:t>‹Nº›</a:t>
            </a:fld>
            <a:endParaRPr lang="es-PE"/>
          </a:p>
        </p:txBody>
      </p:sp>
    </p:spTree>
    <p:extLst>
      <p:ext uri="{BB962C8B-B14F-4D97-AF65-F5344CB8AC3E}">
        <p14:creationId xmlns:p14="http://schemas.microsoft.com/office/powerpoint/2010/main" val="37085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pe/url?sa=i&amp;rct=j&amp;q=Imagenes+de+Mar%C3%ADa+magdalena+de+Pelicula+de+Jesus+de+Nazaret,+Mar%C3%ADa+Magdalena&amp;source=images&amp;cd=&amp;cad=rja&amp;docid=Tk0oewGBqcPPdM&amp;tbnid=oy6xLdbnEDjV3M:&amp;ved=0CAUQjRw&amp;url=http://ricardo-matos-tuesta.blogspot.com/2012/09/la-armonia-primaveral-de-nuestro.html&amp;ei=7wZTUZuJGIO29QSDo4CgBg&amp;bvm=bv.44342787,d.dmQ&amp;psig=AFQjCNEQ7mxiYl6rEqotmCAIlxn6Hov2Vg&amp;ust=136448182228624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pe/url?sa=i&amp;rct=j&amp;q=Pedro+y+Juan+fueron+al+sepulcro&amp;source=images&amp;cd=&amp;cad=rja&amp;docid=MKc_E7x7afrbNM&amp;tbnid=aL4w70lM-TvpJM:&amp;ved=0CAUQjRw&amp;url=http://www.facebook.com/note.php?note_id=196484133726765&amp;ei=8xJRUbeFLYy-9gSEnYDwDg&amp;bvm=bv.44158598,d.dmQ&amp;psig=AFQjCNEqQT1fFc-UBFyGxkXmN_oLAWDifw&amp;ust=136435381123217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pe/url?sa=i&amp;rct=j&amp;q=jesus+ha+resucitado+el+vive&amp;source=images&amp;cd=&amp;cad=rja&amp;docid=vOYHz6kvzU7eSM&amp;tbnid=zaFC4zjK835F9M:&amp;ved=0CAUQjRw&amp;url=http://www.bolainez.org/temas/temas.php?tema_id=103&amp;ei=HA1RUdO6N4f69QSy24Eo&amp;bvm=bv.44158598,d.dmQ&amp;psig=AFQjCNGH_guOAhZHu9RTzxHspSmXgBpsvA&amp;ust=136435113968877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5. Esta es la luz de Cris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3" y="457776"/>
            <a:ext cx="7817475" cy="5981659"/>
          </a:xfrm>
          <a:prstGeom prst="rect">
            <a:avLst/>
          </a:prstGeom>
          <a:scene3d>
            <a:camera prst="orthographicFront"/>
            <a:lightRig rig="threePt" dir="t"/>
          </a:scene3d>
          <a:sp3d>
            <a:bevelT prst="convex"/>
          </a:sp3d>
        </p:spPr>
      </p:pic>
      <p:sp>
        <p:nvSpPr>
          <p:cNvPr id="5" name="Rectángulo 4"/>
          <p:cNvSpPr/>
          <p:nvPr/>
        </p:nvSpPr>
        <p:spPr>
          <a:xfrm rot="21138539">
            <a:off x="990444" y="6017906"/>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226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 y="489396"/>
            <a:ext cx="7817473" cy="5962580"/>
          </a:xfrm>
          <a:prstGeom prst="rect">
            <a:avLst/>
          </a:prstGeom>
        </p:spPr>
      </p:pic>
      <p:sp>
        <p:nvSpPr>
          <p:cNvPr id="2" name="Rectangle 5"/>
          <p:cNvSpPr>
            <a:spLocks noChangeArrowheads="1"/>
          </p:cNvSpPr>
          <p:nvPr/>
        </p:nvSpPr>
        <p:spPr bwMode="auto">
          <a:xfrm>
            <a:off x="2034859" y="3567447"/>
            <a:ext cx="5808375" cy="1815882"/>
          </a:xfrm>
          <a:prstGeom prst="rect">
            <a:avLst/>
          </a:prstGeom>
          <a:noFill/>
          <a:ln w="9525">
            <a:noFill/>
            <a:miter lim="800000"/>
            <a:headEnd/>
            <a:tailEnd/>
          </a:ln>
          <a:effectLst>
            <a:glow rad="228600">
              <a:schemeClr val="accent1">
                <a:satMod val="175000"/>
                <a:alpha val="40000"/>
              </a:schemeClr>
            </a:glow>
          </a:effectLst>
        </p:spPr>
        <p:txBody>
          <a:bodyPr wrap="square">
            <a:spAutoFit/>
          </a:bodyPr>
          <a:lstStyle/>
          <a:p>
            <a:pPr algn="ctr" eaLnBrk="0" hangingPunct="0">
              <a:defRPr/>
            </a:pPr>
            <a:r>
              <a:rPr lang="es-ES" sz="2800" b="1" dirty="0" smtClean="0">
                <a:solidFill>
                  <a:srgbClr val="FFFF00"/>
                </a:solidFill>
                <a:effectLst>
                  <a:glow rad="101600">
                    <a:schemeClr val="tx1">
                      <a:lumMod val="95000"/>
                      <a:lumOff val="5000"/>
                      <a:alpha val="60000"/>
                    </a:schemeClr>
                  </a:glow>
                  <a:outerShdw blurRad="50800" dist="76200" algn="l" rotWithShape="0">
                    <a:srgbClr val="5C0000"/>
                  </a:outerShdw>
                </a:effectLst>
                <a:latin typeface="Georgia" pitchFamily="18" charset="0"/>
              </a:rPr>
              <a:t>Echó  a correr y fue donde estaba Simón Pedro y el otro discípulo, a quien tanto quería Jesús,</a:t>
            </a:r>
            <a:endParaRPr lang="es-ES" sz="2800" b="1" dirty="0">
              <a:solidFill>
                <a:srgbClr val="FFFF00"/>
              </a:solidFill>
              <a:effectLst>
                <a:glow rad="101600">
                  <a:schemeClr val="tx1">
                    <a:lumMod val="95000"/>
                    <a:lumOff val="5000"/>
                    <a:alpha val="6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585699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48.tinypic.com/14947m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59" y="441182"/>
            <a:ext cx="7839356" cy="59724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5204845" y="441182"/>
            <a:ext cx="3294670" cy="3539430"/>
          </a:xfrm>
          <a:prstGeom prst="rect">
            <a:avLst/>
          </a:prstGeom>
          <a:noFill/>
          <a:ln w="9525">
            <a:noFill/>
            <a:miter lim="800000"/>
            <a:headEnd/>
            <a:tailEnd/>
          </a:ln>
          <a:effectLst/>
          <a:scene3d>
            <a:camera prst="orthographicFront"/>
            <a:lightRig rig="threePt" dir="t"/>
          </a:scene3d>
          <a:sp3d>
            <a:bevelT w="101600" prst="riblet"/>
          </a:sp3d>
        </p:spPr>
        <p:txBody>
          <a:bodyPr wrap="square">
            <a:spAutoFit/>
          </a:bodyPr>
          <a:lstStyle/>
          <a:p>
            <a:pPr algn="r" eaLnBrk="0" hangingPunct="0">
              <a:defRPr/>
            </a:pPr>
            <a:r>
              <a:rPr lang="es-ES" sz="2800" b="1" dirty="0" smtClean="0">
                <a:solidFill>
                  <a:srgbClr val="FF0000"/>
                </a:solidFill>
                <a:effectLst>
                  <a:outerShdw blurRad="38100" dist="38100" dir="2700000" algn="tl">
                    <a:srgbClr val="000000"/>
                  </a:outerShdw>
                </a:effectLst>
                <a:latin typeface="Georgia" pitchFamily="18" charset="0"/>
              </a:rPr>
              <a:t>y les </a:t>
            </a:r>
            <a:r>
              <a:rPr lang="es-ES" sz="2800" b="1" dirty="0">
                <a:solidFill>
                  <a:srgbClr val="FF0000"/>
                </a:solidFill>
                <a:effectLst>
                  <a:outerShdw blurRad="38100" dist="38100" dir="2700000" algn="tl">
                    <a:srgbClr val="000000"/>
                  </a:outerShdw>
                </a:effectLst>
                <a:latin typeface="Georgia" pitchFamily="18" charset="0"/>
              </a:rPr>
              <a:t>dijo:</a:t>
            </a:r>
            <a:br>
              <a:rPr lang="es-ES" sz="2800" b="1" dirty="0">
                <a:solidFill>
                  <a:srgbClr val="FF0000"/>
                </a:solidFill>
                <a:effectLst>
                  <a:outerShdw blurRad="38100" dist="38100" dir="2700000" algn="tl">
                    <a:srgbClr val="000000"/>
                  </a:outerShdw>
                </a:effectLst>
                <a:latin typeface="Georgia" pitchFamily="18" charset="0"/>
              </a:rPr>
            </a:br>
            <a:r>
              <a:rPr lang="es-ES" sz="2800" b="1" dirty="0" smtClean="0">
                <a:solidFill>
                  <a:srgbClr val="FF0000"/>
                </a:solidFill>
                <a:effectLst>
                  <a:outerShdw blurRad="38100" dist="38100" dir="2700000" algn="tl">
                    <a:srgbClr val="000000"/>
                  </a:outerShdw>
                </a:effectLst>
                <a:latin typeface="Georgia" pitchFamily="18" charset="0"/>
              </a:rPr>
              <a:t>-«Se </a:t>
            </a:r>
            <a:r>
              <a:rPr lang="es-ES" sz="2800" b="1" dirty="0">
                <a:solidFill>
                  <a:srgbClr val="FF0000"/>
                </a:solidFill>
                <a:effectLst>
                  <a:outerShdw blurRad="38100" dist="38100" dir="2700000" algn="tl">
                    <a:srgbClr val="000000"/>
                  </a:outerShdw>
                </a:effectLst>
                <a:latin typeface="Georgia" pitchFamily="18" charset="0"/>
              </a:rPr>
              <a:t>han llevado del sepulcro al Señor, y no sabemos </a:t>
            </a:r>
            <a:r>
              <a:rPr lang="es-ES" sz="2800" b="1" dirty="0" smtClean="0">
                <a:solidFill>
                  <a:srgbClr val="FF0000"/>
                </a:solidFill>
                <a:effectLst>
                  <a:outerShdw blurRad="38100" dist="38100" dir="2700000" algn="tl">
                    <a:srgbClr val="000000"/>
                  </a:outerShdw>
                </a:effectLst>
                <a:latin typeface="Georgia" pitchFamily="18" charset="0"/>
              </a:rPr>
              <a:t>		dónde </a:t>
            </a:r>
            <a:r>
              <a:rPr lang="es-ES" sz="2800" b="1" dirty="0">
                <a:solidFill>
                  <a:srgbClr val="FF0000"/>
                </a:solidFill>
                <a:effectLst>
                  <a:outerShdw blurRad="38100" dist="38100" dir="2700000" algn="tl">
                    <a:srgbClr val="000000"/>
                  </a:outerShdw>
                </a:effectLst>
                <a:latin typeface="Georgia" pitchFamily="18" charset="0"/>
              </a:rPr>
              <a:t>lo han </a:t>
            </a:r>
            <a:r>
              <a:rPr lang="es-ES" sz="2800" b="1" dirty="0" smtClean="0">
                <a:solidFill>
                  <a:srgbClr val="FF0000"/>
                </a:solidFill>
                <a:effectLst>
                  <a:outerShdw blurRad="38100" dist="38100" dir="2700000" algn="tl">
                    <a:srgbClr val="000000"/>
                  </a:outerShdw>
                </a:effectLst>
                <a:latin typeface="Georgia" pitchFamily="18" charset="0"/>
              </a:rPr>
              <a:t>		puesto». </a:t>
            </a:r>
            <a:endParaRPr lang="es-ES" sz="2800" b="1" dirty="0">
              <a:solidFill>
                <a:srgbClr val="FF0000"/>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724056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60" y="455083"/>
            <a:ext cx="7788998" cy="5945717"/>
          </a:xfrm>
          <a:prstGeom prst="rect">
            <a:avLst/>
          </a:prstGeom>
        </p:spPr>
      </p:pic>
      <p:sp>
        <p:nvSpPr>
          <p:cNvPr id="2" name="Rectangle 3"/>
          <p:cNvSpPr>
            <a:spLocks noChangeArrowheads="1"/>
          </p:cNvSpPr>
          <p:nvPr/>
        </p:nvSpPr>
        <p:spPr bwMode="auto">
          <a:xfrm>
            <a:off x="754776" y="455083"/>
            <a:ext cx="7737482" cy="1569660"/>
          </a:xfrm>
          <a:prstGeom prst="rect">
            <a:avLst/>
          </a:prstGeom>
          <a:noFill/>
          <a:ln w="9525">
            <a:noFill/>
            <a:miter lim="800000"/>
            <a:headEnd/>
            <a:tailEnd/>
          </a:ln>
          <a:effectLst/>
        </p:spPr>
        <p:txBody>
          <a:bodyPr wrap="square">
            <a:spAutoFit/>
          </a:bodyPr>
          <a:lstStyle/>
          <a:p>
            <a:pPr algn="ctr">
              <a:defRPr/>
            </a:pP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Salieron Pedro </a:t>
            </a:r>
            <a:r>
              <a:rPr lang="es-ES" sz="24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y el otro </a:t>
            </a: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discípulo y  </a:t>
            </a:r>
            <a:r>
              <a:rPr lang="es-ES" sz="24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fueron rápidamente al sepulcro.</a:t>
            </a:r>
            <a:r>
              <a:rPr lang="es-ES" sz="16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 </a:t>
            </a: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Los dos corrían juntos, </a:t>
            </a:r>
            <a:r>
              <a:rPr lang="es-ES" sz="24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pero el otro discípulo </a:t>
            </a: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 corría más que Pedro; se adelantó y  </a:t>
            </a:r>
            <a:r>
              <a:rPr lang="es-ES" sz="24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llegó </a:t>
            </a: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 primero al </a:t>
            </a:r>
            <a:r>
              <a:rPr lang="es-ES" sz="2400" b="1" dirty="0" smtClean="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rPr>
              <a:t>sepulcro;</a:t>
            </a:r>
            <a:endParaRPr lang="es-ES" sz="1600" b="1" dirty="0">
              <a:solidFill>
                <a:srgbClr val="FFFF00"/>
              </a:solidFill>
              <a:effectLst>
                <a:glow rad="101600">
                  <a:schemeClr val="tx2">
                    <a:lumMod val="95000"/>
                    <a:lumOff val="5000"/>
                    <a:alpha val="6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4100285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hotos-a.xx.fbcdn.net/hphotos-ash4/221742_212530402110418_5828761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0" y="468217"/>
            <a:ext cx="7767322" cy="5893946"/>
          </a:xfrm>
          <a:prstGeom prst="rect">
            <a:avLst/>
          </a:prstGeom>
          <a:noFill/>
          <a:effectLst>
            <a:softEdge rad="63500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19672" y="764703"/>
            <a:ext cx="5680681" cy="954107"/>
          </a:xfrm>
          <a:prstGeom prst="rect">
            <a:avLst/>
          </a:prstGeom>
          <a:noFill/>
          <a:ln w="9525">
            <a:noFill/>
            <a:miter lim="800000"/>
            <a:headEnd/>
            <a:tailEnd/>
          </a:ln>
          <a:effectLst/>
        </p:spPr>
        <p:txBody>
          <a:bodyPr wrap="square">
            <a:spAutoFit/>
          </a:bodyPr>
          <a:lstStyle/>
          <a:p>
            <a:pPr>
              <a:defRPr/>
            </a:pPr>
            <a:r>
              <a:rPr lang="es-ES" sz="2800" b="1" dirty="0" smtClean="0">
                <a:solidFill>
                  <a:srgbClr val="FFFF00"/>
                </a:solidFill>
                <a:effectLst>
                  <a:outerShdw blurRad="50800" dist="38100" algn="l" rotWithShape="0">
                    <a:prstClr val="black"/>
                  </a:outerShdw>
                </a:effectLst>
                <a:latin typeface="Georgia" panose="02040502050405020303" pitchFamily="18" charset="0"/>
              </a:rPr>
              <a:t>y, asomándose,  vio las vendas en el suelo</a:t>
            </a:r>
            <a:endParaRPr lang="es-ES" b="1" dirty="0">
              <a:solidFill>
                <a:srgbClr val="FFFF00"/>
              </a:solidFill>
              <a:effectLst>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3812544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el sudario enrollado en el sepulcro"/>
          <p:cNvPicPr>
            <a:picLocks noChangeAspect="1" noChangeArrowheads="1"/>
          </p:cNvPicPr>
          <p:nvPr/>
        </p:nvPicPr>
        <p:blipFill rotWithShape="1">
          <a:blip r:embed="rId2">
            <a:extLst>
              <a:ext uri="{28A0092B-C50C-407E-A947-70E740481C1C}">
                <a14:useLocalDpi xmlns:a14="http://schemas.microsoft.com/office/drawing/2010/main" val="0"/>
              </a:ext>
            </a:extLst>
          </a:blip>
          <a:srcRect l="14907" t="12704" r="11290" b="19875"/>
          <a:stretch/>
        </p:blipFill>
        <p:spPr bwMode="auto">
          <a:xfrm>
            <a:off x="656823" y="463639"/>
            <a:ext cx="7836407" cy="5962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978653" y="4491395"/>
            <a:ext cx="7514577" cy="1815882"/>
          </a:xfrm>
          <a:prstGeom prst="rect">
            <a:avLst/>
          </a:prstGeom>
          <a:noFill/>
          <a:ln w="9525">
            <a:noFill/>
            <a:miter lim="800000"/>
            <a:headEnd/>
            <a:tailEnd/>
          </a:ln>
          <a:effectLst/>
        </p:spPr>
        <p:txBody>
          <a:bodyPr wrap="square">
            <a:spAutoFit/>
          </a:bodyPr>
          <a:lstStyle/>
          <a:p>
            <a:pPr algn="ctr">
              <a:defRPr/>
            </a:pPr>
            <a:r>
              <a:rPr lang="es-PE" sz="2800" b="1" dirty="0">
                <a:solidFill>
                  <a:schemeClr val="bg1"/>
                </a:solidFill>
                <a:effectLst>
                  <a:outerShdw blurRad="50800" dist="63500" algn="l" rotWithShape="0">
                    <a:srgbClr val="5C0000"/>
                  </a:outerShdw>
                </a:effectLst>
                <a:latin typeface="Georgia" pitchFamily="18" charset="0"/>
              </a:rPr>
              <a:t>y el sudario con que le habían cubierto la cabeza, no por el suelo con las vendas, sino enrollado en un sitio aparte. </a:t>
            </a:r>
            <a:endParaRPr lang="es-ES" sz="2800" b="1" dirty="0">
              <a:solidFill>
                <a:schemeClr val="bg1"/>
              </a:solidFill>
              <a:effectLst>
                <a:outerShdw blurRad="50800" dist="63500" algn="l" rotWithShape="0">
                  <a:srgbClr val="5C0000"/>
                </a:outerShdw>
              </a:effectLst>
              <a:latin typeface="Georgia" pitchFamily="18" charset="0"/>
            </a:endParaRPr>
          </a:p>
        </p:txBody>
      </p:sp>
    </p:spTree>
    <p:extLst>
      <p:ext uri="{BB962C8B-B14F-4D97-AF65-F5344CB8AC3E}">
        <p14:creationId xmlns:p14="http://schemas.microsoft.com/office/powerpoint/2010/main" val="1536967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605163" y="694333"/>
            <a:ext cx="3816424" cy="3108543"/>
          </a:xfrm>
          <a:prstGeom prst="rect">
            <a:avLst/>
          </a:prstGeom>
          <a:noFill/>
          <a:ln w="9525">
            <a:noFill/>
            <a:miter lim="800000"/>
            <a:headEnd/>
            <a:tailEnd/>
          </a:ln>
          <a:effectLst/>
        </p:spPr>
        <p:txBody>
          <a:bodyPr wrap="square">
            <a:spAutoFit/>
          </a:bodyPr>
          <a:lstStyle/>
          <a:p>
            <a:pPr algn="r">
              <a:defRPr/>
            </a:pPr>
            <a:r>
              <a:rPr lang="es-ES" sz="2800" b="1" dirty="0" smtClean="0">
                <a:solidFill>
                  <a:srgbClr val="FFFF00"/>
                </a:solidFill>
                <a:effectLst>
                  <a:outerShdw blurRad="50800" dist="76200" algn="l" rotWithShape="0">
                    <a:srgbClr val="5C0000"/>
                  </a:outerShdw>
                </a:effectLst>
                <a:latin typeface="Georgia" pitchFamily="18" charset="0"/>
              </a:rPr>
              <a:t> </a:t>
            </a:r>
            <a:r>
              <a:rPr lang="es-ES" sz="2800" b="1" dirty="0">
                <a:solidFill>
                  <a:srgbClr val="FFFF00"/>
                </a:solidFill>
                <a:effectLst>
                  <a:outerShdw blurRad="50800" dist="76200" algn="l" rotWithShape="0">
                    <a:srgbClr val="5C0000"/>
                  </a:outerShdw>
                </a:effectLst>
                <a:latin typeface="Georgia" pitchFamily="18" charset="0"/>
              </a:rPr>
              <a:t>Entonces entró también el otro discípulo, el que había llegado primero al sepulcro. </a:t>
            </a:r>
            <a:endParaRPr lang="es-ES" sz="2800" b="1" dirty="0" smtClean="0">
              <a:solidFill>
                <a:srgbClr val="FFFF00"/>
              </a:solidFill>
              <a:effectLst>
                <a:outerShdw blurRad="50800" dist="76200" algn="l" rotWithShape="0">
                  <a:srgbClr val="5C0000"/>
                </a:outerShdw>
              </a:effectLst>
              <a:latin typeface="Georgia" pitchFamily="18" charset="0"/>
            </a:endParaRPr>
          </a:p>
          <a:p>
            <a:pPr algn="r">
              <a:defRPr/>
            </a:pPr>
            <a:r>
              <a:rPr lang="es-ES" sz="2800" b="1" dirty="0" smtClean="0">
                <a:solidFill>
                  <a:srgbClr val="FFFF00"/>
                </a:solidFill>
                <a:effectLst>
                  <a:outerShdw blurRad="50800" dist="76200" algn="l" rotWithShape="0">
                    <a:srgbClr val="5C0000"/>
                  </a:outerShdw>
                </a:effectLst>
                <a:latin typeface="Georgia" pitchFamily="18" charset="0"/>
              </a:rPr>
              <a:t>Vio </a:t>
            </a:r>
            <a:r>
              <a:rPr lang="es-ES" sz="2800" b="1" dirty="0">
                <a:solidFill>
                  <a:srgbClr val="FFFF00"/>
                </a:solidFill>
                <a:effectLst>
                  <a:outerShdw blurRad="50800" dist="76200" algn="l" rotWithShape="0">
                    <a:srgbClr val="5C0000"/>
                  </a:outerShdw>
                </a:effectLst>
                <a:latin typeface="Georgia" pitchFamily="18" charset="0"/>
              </a:rPr>
              <a:t>y creyó. </a:t>
            </a:r>
          </a:p>
        </p:txBody>
      </p:sp>
      <p:pic>
        <p:nvPicPr>
          <p:cNvPr id="11266" name="Picture 2" descr="Resultado de imagen para Juan entro en el sepulc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38" y="455791"/>
            <a:ext cx="5008245" cy="59965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27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5232727" y="579548"/>
            <a:ext cx="3436628" cy="4494728"/>
          </a:xfrm>
          <a:prstGeom prst="rect">
            <a:avLst/>
          </a:prstGeom>
          <a:noFill/>
          <a:ln w="9525">
            <a:noFill/>
            <a:miter lim="800000"/>
            <a:headEnd/>
            <a:tailEnd/>
          </a:ln>
          <a:effectLst/>
        </p:spPr>
        <p:txBody>
          <a:bodyPr/>
          <a:lstStyle/>
          <a:p>
            <a:pPr marL="342900" indent="-342900" algn="ctr">
              <a:defRPr/>
            </a:pPr>
            <a:r>
              <a:rPr lang="es-ES" sz="3200" b="1" dirty="0" smtClean="0">
                <a:solidFill>
                  <a:srgbClr val="FFFF00"/>
                </a:solidFill>
                <a:effectLst>
                  <a:outerShdw blurRad="50800" dist="38100" algn="l" rotWithShape="0">
                    <a:srgbClr val="5C0000"/>
                  </a:outerShdw>
                </a:effectLst>
                <a:latin typeface="Georgia" panose="02040502050405020303" pitchFamily="18" charset="0"/>
              </a:rPr>
              <a:t>Pues </a:t>
            </a:r>
            <a:r>
              <a:rPr lang="es-ES" sz="3200" b="1" dirty="0">
                <a:solidFill>
                  <a:srgbClr val="FFFF00"/>
                </a:solidFill>
                <a:effectLst>
                  <a:outerShdw blurRad="50800" dist="38100" algn="l" rotWithShape="0">
                    <a:srgbClr val="5C0000"/>
                  </a:outerShdw>
                </a:effectLst>
                <a:latin typeface="Georgia" panose="02040502050405020303" pitchFamily="18" charset="0"/>
              </a:rPr>
              <a:t>hasta entonces, </a:t>
            </a:r>
            <a:br>
              <a:rPr lang="es-ES" sz="3200" b="1" dirty="0">
                <a:solidFill>
                  <a:srgbClr val="FFFF00"/>
                </a:solidFill>
                <a:effectLst>
                  <a:outerShdw blurRad="50800" dist="38100" algn="l" rotWithShape="0">
                    <a:srgbClr val="5C0000"/>
                  </a:outerShdw>
                </a:effectLst>
                <a:latin typeface="Georgia" panose="02040502050405020303" pitchFamily="18" charset="0"/>
              </a:rPr>
            </a:br>
            <a:r>
              <a:rPr lang="es-ES" sz="3200" b="1" dirty="0" smtClean="0">
                <a:solidFill>
                  <a:srgbClr val="FFFF00"/>
                </a:solidFill>
                <a:effectLst>
                  <a:outerShdw blurRad="50800" dist="38100" algn="l" rotWithShape="0">
                    <a:srgbClr val="5C0000"/>
                  </a:outerShdw>
                </a:effectLst>
                <a:latin typeface="Georgia" panose="02040502050405020303" pitchFamily="18" charset="0"/>
              </a:rPr>
              <a:t>no </a:t>
            </a:r>
            <a:r>
              <a:rPr lang="es-ES" sz="3200" b="1" dirty="0" smtClean="0">
                <a:solidFill>
                  <a:srgbClr val="FFFF00"/>
                </a:solidFill>
                <a:effectLst>
                  <a:outerShdw blurRad="50800" dist="38100" algn="l" rotWithShape="0">
                    <a:srgbClr val="5C0000"/>
                  </a:outerShdw>
                </a:effectLst>
                <a:latin typeface="Georgia" panose="02040502050405020303" pitchFamily="18" charset="0"/>
              </a:rPr>
              <a:t>habían entendido </a:t>
            </a:r>
            <a:r>
              <a:rPr lang="es-ES" sz="3200" b="1" dirty="0">
                <a:solidFill>
                  <a:srgbClr val="FFFF00"/>
                </a:solidFill>
                <a:effectLst>
                  <a:outerShdw blurRad="50800" dist="38100" algn="l" rotWithShape="0">
                    <a:srgbClr val="5C0000"/>
                  </a:outerShdw>
                </a:effectLst>
                <a:latin typeface="Georgia" panose="02040502050405020303" pitchFamily="18" charset="0"/>
              </a:rPr>
              <a:t>la </a:t>
            </a:r>
            <a:r>
              <a:rPr lang="es-ES" sz="3200" b="1" dirty="0" smtClean="0">
                <a:solidFill>
                  <a:srgbClr val="FFFF00"/>
                </a:solidFill>
                <a:effectLst>
                  <a:outerShdw blurRad="50800" dist="38100" algn="l" rotWithShape="0">
                    <a:srgbClr val="5C0000"/>
                  </a:outerShdw>
                </a:effectLst>
                <a:latin typeface="Georgia" panose="02040502050405020303" pitchFamily="18" charset="0"/>
              </a:rPr>
              <a:t>Escritura: que él había de resucitar   </a:t>
            </a:r>
            <a:r>
              <a:rPr lang="es-ES" sz="3200" b="1" dirty="0">
                <a:solidFill>
                  <a:srgbClr val="FFFF00"/>
                </a:solidFill>
                <a:effectLst>
                  <a:outerShdw blurRad="50800" dist="38100" algn="l" rotWithShape="0">
                    <a:srgbClr val="5C0000"/>
                  </a:outerShdw>
                </a:effectLst>
                <a:latin typeface="Georgia" panose="02040502050405020303" pitchFamily="18" charset="0"/>
              </a:rPr>
              <a:t>de entre los </a:t>
            </a:r>
            <a:r>
              <a:rPr lang="es-ES" sz="3200" b="1" dirty="0" smtClean="0">
                <a:solidFill>
                  <a:srgbClr val="FFFF00"/>
                </a:solidFill>
                <a:effectLst>
                  <a:outerShdw blurRad="50800" dist="38100" algn="l" rotWithShape="0">
                    <a:srgbClr val="5C0000"/>
                  </a:outerShdw>
                </a:effectLst>
                <a:latin typeface="Georgia" panose="02040502050405020303" pitchFamily="18" charset="0"/>
              </a:rPr>
              <a:t>muertos. </a:t>
            </a:r>
            <a:endParaRPr lang="es-ES" sz="3200" b="1" dirty="0">
              <a:solidFill>
                <a:srgbClr val="FFFF00"/>
              </a:solidFill>
              <a:effectLst>
                <a:outerShdw blurRad="50800" dist="38100" algn="l" rotWithShape="0">
                  <a:srgbClr val="5C0000"/>
                </a:outerShdw>
              </a:effectLst>
              <a:latin typeface="Georgia" panose="02040502050405020303" pitchFamily="18" charset="0"/>
            </a:endParaRPr>
          </a:p>
        </p:txBody>
      </p:sp>
      <p:pic>
        <p:nvPicPr>
          <p:cNvPr id="12290" name="Picture 2" descr="Resultado de imagen para las santas escrituras"/>
          <p:cNvPicPr>
            <a:picLocks noChangeAspect="1" noChangeArrowheads="1"/>
          </p:cNvPicPr>
          <p:nvPr/>
        </p:nvPicPr>
        <p:blipFill rotWithShape="1">
          <a:blip r:embed="rId2">
            <a:extLst>
              <a:ext uri="{28A0092B-C50C-407E-A947-70E740481C1C}">
                <a14:useLocalDpi xmlns:a14="http://schemas.microsoft.com/office/drawing/2010/main" val="0"/>
              </a:ext>
            </a:extLst>
          </a:blip>
          <a:srcRect l="16330" t="24121" r="18107" b="12732"/>
          <a:stretch/>
        </p:blipFill>
        <p:spPr bwMode="auto">
          <a:xfrm>
            <a:off x="914400" y="579548"/>
            <a:ext cx="5203064" cy="5804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4079209" y="5774027"/>
            <a:ext cx="4498120" cy="1083973"/>
          </a:xfrm>
          <a:prstGeom prst="rect">
            <a:avLst/>
          </a:prstGeom>
          <a:noFill/>
          <a:ln w="9525">
            <a:noFill/>
            <a:miter lim="800000"/>
            <a:headEnd/>
            <a:tailEnd/>
          </a:ln>
          <a:effectLst/>
        </p:spPr>
        <p:txBody>
          <a:bodyPr/>
          <a:lstStyle/>
          <a:p>
            <a:pPr marL="342900" indent="-342900" algn="ctr">
              <a:defRPr/>
            </a:pPr>
            <a:r>
              <a:rPr lang="es-ES" sz="3200" b="1" dirty="0" smtClean="0">
                <a:solidFill>
                  <a:srgbClr val="FFFF00"/>
                </a:solidFill>
                <a:effectLst>
                  <a:outerShdw blurRad="50800" dist="38100" algn="l" rotWithShape="0">
                    <a:srgbClr val="5C0000"/>
                  </a:outerShdw>
                </a:effectLst>
                <a:latin typeface="Georgia" panose="02040502050405020303" pitchFamily="18" charset="0"/>
              </a:rPr>
              <a:t>Palabra del Señor.</a:t>
            </a:r>
            <a:endParaRPr lang="es-ES" sz="3200" b="1" dirty="0">
              <a:solidFill>
                <a:srgbClr val="FFFF00"/>
              </a:solidFill>
              <a:effectLst>
                <a:outerShdw blurRad="50800" dist="38100" algn="l" rotWithShape="0">
                  <a:srgbClr val="5C0000"/>
                </a:outerShdw>
              </a:effectLst>
              <a:latin typeface="Georgia" panose="02040502050405020303" pitchFamily="18" charset="0"/>
            </a:endParaRPr>
          </a:p>
        </p:txBody>
      </p:sp>
    </p:spTree>
    <p:extLst>
      <p:ext uri="{BB962C8B-B14F-4D97-AF65-F5344CB8AC3E}">
        <p14:creationId xmlns:p14="http://schemas.microsoft.com/office/powerpoint/2010/main" val="3232424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33" y="513641"/>
            <a:ext cx="8098244" cy="5909461"/>
          </a:xfrm>
          <a:prstGeom prst="rect">
            <a:avLst/>
          </a:prstGeom>
        </p:spPr>
      </p:pic>
      <p:sp>
        <p:nvSpPr>
          <p:cNvPr id="2" name="5 CuadroTexto"/>
          <p:cNvSpPr txBox="1"/>
          <p:nvPr/>
        </p:nvSpPr>
        <p:spPr>
          <a:xfrm>
            <a:off x="571472" y="539388"/>
            <a:ext cx="8465024" cy="369332"/>
          </a:xfrm>
          <a:prstGeom prst="rect">
            <a:avLst/>
          </a:prstGeom>
          <a:noFill/>
        </p:spPr>
        <p:txBody>
          <a:bodyPr wrap="square" rtlCol="0">
            <a:spAutoFit/>
          </a:bodyPr>
          <a:lstStyle/>
          <a:p>
            <a:r>
              <a:rPr lang="es-ES_tradnl" b="1" dirty="0" smtClean="0">
                <a:solidFill>
                  <a:srgbClr val="FFFF00"/>
                </a:solidFill>
                <a:effectLst>
                  <a:outerShdw blurRad="50800" dist="101600" algn="l" rotWithShape="0">
                    <a:prstClr val="black"/>
                  </a:outerShdw>
                </a:effectLst>
                <a:latin typeface="Comic Sans MS"/>
                <a:ea typeface="Times New Roman"/>
                <a:cs typeface="TTE175DC28t00"/>
              </a:rPr>
              <a:t>Cada uno puede leer en voz alta el versículo que más le llamó la atención</a:t>
            </a:r>
            <a:endParaRPr lang="es-PE" b="1" dirty="0">
              <a:solidFill>
                <a:srgbClr val="FFFF00"/>
              </a:solidFill>
              <a:effectLst>
                <a:outerShdw blurRad="50800" dist="101600" algn="l" rotWithShape="0">
                  <a:prstClr val="black"/>
                </a:outerShdw>
              </a:effectLst>
            </a:endParaRPr>
          </a:p>
        </p:txBody>
      </p:sp>
      <p:sp>
        <p:nvSpPr>
          <p:cNvPr id="5" name="Text Box 2"/>
          <p:cNvSpPr txBox="1">
            <a:spLocks noChangeArrowheads="1"/>
          </p:cNvSpPr>
          <p:nvPr/>
        </p:nvSpPr>
        <p:spPr bwMode="auto">
          <a:xfrm>
            <a:off x="835661" y="1113880"/>
            <a:ext cx="3600400" cy="4708981"/>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a:r>
              <a:rPr lang="ca-ES" sz="2000" dirty="0" err="1" smtClean="0">
                <a:latin typeface="Arial Unicode MS" pitchFamily="34" charset="-128"/>
                <a:cs typeface="Times New Roman" pitchFamily="18" charset="0"/>
              </a:rPr>
              <a:t>Jn</a:t>
            </a:r>
            <a:r>
              <a:rPr lang="ca-ES" sz="2000" dirty="0" smtClean="0">
                <a:latin typeface="Arial Unicode MS" pitchFamily="34" charset="-128"/>
                <a:cs typeface="Times New Roman" pitchFamily="18" charset="0"/>
              </a:rPr>
              <a:t> 20,1-9 </a:t>
            </a:r>
            <a:r>
              <a:rPr lang="es-PE" sz="2000" dirty="0">
                <a:latin typeface="Arial Unicode MS" pitchFamily="34" charset="-128"/>
                <a:cs typeface="Times New Roman" pitchFamily="18" charset="0"/>
              </a:rPr>
              <a:t>El primer día de la semana, María Magdalena fue al sepulcro muy temprano, cuando aún estaba </a:t>
            </a:r>
            <a:r>
              <a:rPr lang="es-PE" sz="2000" dirty="0" smtClean="0">
                <a:latin typeface="Arial Unicode MS" pitchFamily="34" charset="-128"/>
                <a:cs typeface="Times New Roman" pitchFamily="18" charset="0"/>
              </a:rPr>
              <a:t>oscuro, </a:t>
            </a:r>
            <a:r>
              <a:rPr lang="es-PE" sz="2000" dirty="0">
                <a:latin typeface="Arial Unicode MS" pitchFamily="34" charset="-128"/>
                <a:cs typeface="Times New Roman" pitchFamily="18" charset="0"/>
              </a:rPr>
              <a:t>y vio la piedra quitada del sepulcro</a:t>
            </a:r>
            <a:r>
              <a:rPr lang="es-PE" sz="2000" dirty="0" smtClean="0">
                <a:latin typeface="Arial Unicode MS" pitchFamily="34" charset="-128"/>
                <a:cs typeface="Times New Roman" pitchFamily="18" charset="0"/>
              </a:rPr>
              <a:t>. Echó </a:t>
            </a:r>
            <a:r>
              <a:rPr lang="es-PE" sz="2000" dirty="0">
                <a:latin typeface="Arial Unicode MS" pitchFamily="34" charset="-128"/>
                <a:cs typeface="Times New Roman" pitchFamily="18" charset="0"/>
              </a:rPr>
              <a:t>a correr y fue donde estaban Simón Pedro y el otro discípulo, </a:t>
            </a:r>
            <a:r>
              <a:rPr lang="es-PE" sz="2000" dirty="0" smtClean="0">
                <a:latin typeface="Arial Unicode MS" pitchFamily="34" charset="-128"/>
                <a:cs typeface="Times New Roman" pitchFamily="18" charset="0"/>
              </a:rPr>
              <a:t>a </a:t>
            </a:r>
            <a:r>
              <a:rPr lang="es-PE" sz="2000" dirty="0">
                <a:latin typeface="Arial Unicode MS" pitchFamily="34" charset="-128"/>
                <a:cs typeface="Times New Roman" pitchFamily="18" charset="0"/>
              </a:rPr>
              <a:t>quien tanto quería Jesús, y les dijo:</a:t>
            </a:r>
          </a:p>
          <a:p>
            <a:pPr algn="ctr"/>
            <a:r>
              <a:rPr lang="es-PE" sz="2000" dirty="0" smtClean="0">
                <a:latin typeface="Arial Unicode MS" pitchFamily="34" charset="-128"/>
                <a:cs typeface="Times New Roman" pitchFamily="18" charset="0"/>
              </a:rPr>
              <a:t>-Se </a:t>
            </a:r>
            <a:r>
              <a:rPr lang="es-PE" sz="2000" dirty="0">
                <a:latin typeface="Arial Unicode MS" pitchFamily="34" charset="-128"/>
                <a:cs typeface="Times New Roman" pitchFamily="18" charset="0"/>
              </a:rPr>
              <a:t>han </a:t>
            </a:r>
            <a:r>
              <a:rPr lang="es-PE" sz="2000" dirty="0" smtClean="0">
                <a:latin typeface="Arial Unicode MS" pitchFamily="34" charset="-128"/>
                <a:cs typeface="Times New Roman" pitchFamily="18" charset="0"/>
              </a:rPr>
              <a:t>llevado </a:t>
            </a:r>
            <a:r>
              <a:rPr lang="es-PE" sz="2000" dirty="0">
                <a:latin typeface="Arial Unicode MS" pitchFamily="34" charset="-128"/>
                <a:cs typeface="Times New Roman" pitchFamily="18" charset="0"/>
              </a:rPr>
              <a:t>del sepulcro al Señor y no sabemos dónde lo han puesto</a:t>
            </a:r>
            <a:r>
              <a:rPr lang="es-PE" sz="2000" dirty="0" smtClean="0">
                <a:latin typeface="Arial Unicode MS" pitchFamily="34" charset="-128"/>
                <a:cs typeface="Times New Roman" pitchFamily="18" charset="0"/>
              </a:rPr>
              <a:t>. Salieron </a:t>
            </a:r>
            <a:r>
              <a:rPr lang="es-PE" sz="2000" dirty="0">
                <a:latin typeface="Arial Unicode MS" pitchFamily="34" charset="-128"/>
                <a:cs typeface="Times New Roman" pitchFamily="18" charset="0"/>
              </a:rPr>
              <a:t>Pedro y el otro discípulo y fueron rápidamente al sepulcro. </a:t>
            </a:r>
            <a:endParaRPr lang="es-PE" sz="2000" dirty="0" smtClean="0">
              <a:latin typeface="Arial Unicode MS" pitchFamily="34" charset="-128"/>
              <a:cs typeface="Times New Roman" pitchFamily="18" charset="0"/>
            </a:endParaRPr>
          </a:p>
          <a:p>
            <a:pPr algn="ctr"/>
            <a:r>
              <a:rPr lang="es-PE" sz="2000" dirty="0" smtClean="0">
                <a:latin typeface="Arial Unicode MS" pitchFamily="34" charset="-128"/>
                <a:cs typeface="Times New Roman" pitchFamily="18" charset="0"/>
              </a:rPr>
              <a:t>-Los </a:t>
            </a:r>
            <a:r>
              <a:rPr lang="es-PE" sz="2000" dirty="0">
                <a:latin typeface="Arial Unicode MS" pitchFamily="34" charset="-128"/>
                <a:cs typeface="Times New Roman" pitchFamily="18" charset="0"/>
              </a:rPr>
              <a:t>dos corrían juntos, </a:t>
            </a:r>
            <a:endParaRPr lang="es-ES" sz="2000" dirty="0">
              <a:latin typeface="Arial Unicode MS" pitchFamily="34" charset="-128"/>
            </a:endParaRPr>
          </a:p>
        </p:txBody>
      </p:sp>
      <p:sp>
        <p:nvSpPr>
          <p:cNvPr id="6" name="Text Box 2"/>
          <p:cNvSpPr txBox="1">
            <a:spLocks noChangeArrowheads="1"/>
          </p:cNvSpPr>
          <p:nvPr/>
        </p:nvSpPr>
        <p:spPr bwMode="auto">
          <a:xfrm>
            <a:off x="4724093" y="1190489"/>
            <a:ext cx="3662951" cy="5016758"/>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a:r>
              <a:rPr lang="es-PE" sz="2000" dirty="0">
                <a:latin typeface="Arial Unicode MS" pitchFamily="34" charset="-128"/>
              </a:rPr>
              <a:t>pero el otro discípulo corría más que Pedro; se adelantó y llegó primero al sepulcro; y asomándose, vio las vendas en el suelo y el sudario con que le habían cubierto la cabeza, no por el suelo con las vendas, sino enrollado en un sitio aparte</a:t>
            </a:r>
            <a:r>
              <a:rPr lang="es-PE" sz="2000" dirty="0" smtClean="0">
                <a:latin typeface="Arial Unicode MS" pitchFamily="34" charset="-128"/>
              </a:rPr>
              <a:t>. Entonces </a:t>
            </a:r>
            <a:r>
              <a:rPr lang="es-PE" sz="2000" dirty="0">
                <a:latin typeface="Arial Unicode MS" pitchFamily="34" charset="-128"/>
              </a:rPr>
              <a:t>entró también el otro discípulo, el que había llegado primero al sepulcro; y vio y creyó</a:t>
            </a:r>
            <a:r>
              <a:rPr lang="es-PE" sz="2000" dirty="0" smtClean="0">
                <a:latin typeface="Arial Unicode MS" pitchFamily="34" charset="-128"/>
              </a:rPr>
              <a:t>. Pues </a:t>
            </a:r>
            <a:r>
              <a:rPr lang="es-PE" sz="2000" dirty="0">
                <a:latin typeface="Arial Unicode MS" pitchFamily="34" charset="-128"/>
              </a:rPr>
              <a:t>hasta entonces no habían entendido la Escritura: que él había de resucitar de entre </a:t>
            </a:r>
            <a:r>
              <a:rPr lang="es-PE" sz="2000" dirty="0" smtClean="0">
                <a:latin typeface="Arial Unicode MS" pitchFamily="34" charset="-128"/>
              </a:rPr>
              <a:t>los muertos.</a:t>
            </a:r>
            <a:endParaRPr lang="es-ES" sz="2400" dirty="0">
              <a:latin typeface="Arial Unicode MS" pitchFamily="34" charset="-128"/>
            </a:endParaRPr>
          </a:p>
        </p:txBody>
      </p:sp>
    </p:spTree>
    <p:extLst>
      <p:ext uri="{BB962C8B-B14F-4D97-AF65-F5344CB8AC3E}">
        <p14:creationId xmlns:p14="http://schemas.microsoft.com/office/powerpoint/2010/main" val="229474167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000"/>
                                        <p:tgtEl>
                                          <p:spTgt spid="5"/>
                                        </p:tgtEl>
                                      </p:cBhvr>
                                    </p:animEffect>
                                  </p:childTnLst>
                                </p:cTn>
                              </p:par>
                            </p:childTnLst>
                          </p:cTn>
                        </p:par>
                        <p:par>
                          <p:cTn id="8" fill="hold">
                            <p:stCondLst>
                              <p:cond delay="17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7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Maria Magdalena ante el sepulc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35" y="446330"/>
            <a:ext cx="7870706" cy="59673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2 Rectángulo"/>
          <p:cNvSpPr/>
          <p:nvPr/>
        </p:nvSpPr>
        <p:spPr>
          <a:xfrm>
            <a:off x="5215272" y="1272793"/>
            <a:ext cx="2277562" cy="1384995"/>
          </a:xfrm>
          <a:prstGeom prst="rect">
            <a:avLst/>
          </a:prstGeom>
        </p:spPr>
        <p:txBody>
          <a:bodyPr wrap="square">
            <a:spAutoFit/>
          </a:bodyPr>
          <a:lstStyle/>
          <a:p>
            <a:pPr algn="ctr"/>
            <a:r>
              <a:rPr lang="es-ES_tradnl" sz="2800" b="1" dirty="0" smtClean="0">
                <a:solidFill>
                  <a:schemeClr val="bg1"/>
                </a:solidFill>
                <a:effectLst>
                  <a:outerShdw blurRad="50800" dist="76200" algn="l" rotWithShape="0">
                    <a:prstClr val="black"/>
                  </a:outerShdw>
                </a:effectLst>
                <a:latin typeface="Algerian" panose="04020705040A02060702" pitchFamily="82" charset="0"/>
              </a:rPr>
              <a:t>Preguntas para la lectura:</a:t>
            </a:r>
            <a:endParaRPr lang="es-PE" sz="2800" dirty="0" smtClean="0">
              <a:solidFill>
                <a:schemeClr val="bg1"/>
              </a:solidFill>
              <a:effectLst>
                <a:outerShdw blurRad="50800" dist="76200" algn="l" rotWithShape="0">
                  <a:prstClr val="black"/>
                </a:outerShdw>
              </a:effectLst>
              <a:latin typeface="Algerian" panose="04020705040A02060702" pitchFamily="82" charset="0"/>
            </a:endParaRPr>
          </a:p>
        </p:txBody>
      </p:sp>
      <p:sp>
        <p:nvSpPr>
          <p:cNvPr id="3" name="3 Rectángulo"/>
          <p:cNvSpPr/>
          <p:nvPr/>
        </p:nvSpPr>
        <p:spPr>
          <a:xfrm>
            <a:off x="704762" y="4510752"/>
            <a:ext cx="7793379" cy="1569660"/>
          </a:xfrm>
          <a:prstGeom prst="rect">
            <a:avLst/>
          </a:prstGeom>
        </p:spPr>
        <p:txBody>
          <a:bodyPr wrap="square">
            <a:spAutoFit/>
          </a:bodyPr>
          <a:lstStyle/>
          <a:p>
            <a:pPr lvl="0" algn="ctr"/>
            <a:r>
              <a:rPr lang="es-ES" sz="3200" b="1" dirty="0" smtClean="0">
                <a:solidFill>
                  <a:srgbClr val="FFFF00"/>
                </a:solidFill>
                <a:effectLst>
                  <a:outerShdw blurRad="50800" dist="88900" algn="l" rotWithShape="0">
                    <a:prstClr val="black"/>
                  </a:outerShdw>
                </a:effectLst>
                <a:latin typeface="Comic Sans MS" panose="030F0702030302020204" pitchFamily="66" charset="0"/>
              </a:rPr>
              <a:t>* ¿</a:t>
            </a:r>
            <a:r>
              <a:rPr lang="es-ES" sz="3200" b="1" dirty="0" smtClean="0">
                <a:solidFill>
                  <a:srgbClr val="FFFF00"/>
                </a:solidFill>
                <a:effectLst>
                  <a:outerShdw blurRad="50800" dist="88900" algn="l" rotWithShape="0">
                    <a:prstClr val="black"/>
                  </a:outerShdw>
                </a:effectLst>
                <a:latin typeface="Comic Sans MS" panose="030F0702030302020204" pitchFamily="66" charset="0"/>
              </a:rPr>
              <a:t>Qué descubre María Magdalena al llegar al sepulcro de Jesús? </a:t>
            </a:r>
            <a:r>
              <a:rPr lang="es-PE" sz="3200" b="1" dirty="0">
                <a:solidFill>
                  <a:srgbClr val="FFFF00"/>
                </a:solidFill>
                <a:effectLst>
                  <a:outerShdw blurRad="50800" dist="88900" algn="l" rotWithShape="0">
                    <a:prstClr val="black"/>
                  </a:outerShdw>
                </a:effectLst>
                <a:latin typeface="Comic Sans MS" panose="030F0702030302020204" pitchFamily="66" charset="0"/>
              </a:rPr>
              <a:t>¿Cómo reacciona ante lo que ve</a:t>
            </a:r>
            <a:r>
              <a:rPr lang="es-PE" sz="3200" b="1" dirty="0" smtClean="0">
                <a:solidFill>
                  <a:srgbClr val="FFFF00"/>
                </a:solidFill>
                <a:effectLst>
                  <a:outerShdw blurRad="50800" dist="88900" algn="l" rotWithShape="0">
                    <a:prstClr val="black"/>
                  </a:outerShdw>
                </a:effectLst>
                <a:latin typeface="Comic Sans MS" panose="030F0702030302020204" pitchFamily="66" charset="0"/>
              </a:rPr>
              <a:t>?.</a:t>
            </a:r>
          </a:p>
        </p:txBody>
      </p:sp>
    </p:spTree>
    <p:extLst>
      <p:ext uri="{BB962C8B-B14F-4D97-AF65-F5344CB8AC3E}">
        <p14:creationId xmlns:p14="http://schemas.microsoft.com/office/powerpoint/2010/main" val="2307000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 y="436272"/>
            <a:ext cx="7849897" cy="596452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643944" y="4694119"/>
            <a:ext cx="4334160" cy="1268797"/>
          </a:xfrm>
          <a:prstGeom prst="rect">
            <a:avLst/>
          </a:prstGeom>
          <a:noFill/>
          <a:ln w="9525">
            <a:noFill/>
            <a:miter lim="800000"/>
            <a:headEnd/>
            <a:tailEnd/>
          </a:ln>
          <a:effectLst/>
          <a:scene3d>
            <a:camera prst="orthographicFront"/>
            <a:lightRig rig="threePt" dir="t"/>
          </a:scene3d>
          <a:sp3d>
            <a:bevelT prst="slope"/>
          </a:sp3d>
        </p:spPr>
        <p:txBody>
          <a:bodyPr/>
          <a:lstStyle/>
          <a:p>
            <a:pPr lvl="0" algn="ctr">
              <a:spcBef>
                <a:spcPct val="20000"/>
              </a:spcBef>
            </a:pPr>
            <a:r>
              <a:rPr lang="es-PE" sz="3600" dirty="0" smtClean="0">
                <a:solidFill>
                  <a:srgbClr val="C00000"/>
                </a:solidFill>
                <a:effectLst>
                  <a:outerShdw blurRad="50800" dist="63500" algn="l" rotWithShape="0">
                    <a:prstClr val="black"/>
                  </a:outerShdw>
                </a:effectLst>
              </a:rPr>
              <a:t>*  </a:t>
            </a:r>
            <a:r>
              <a:rPr lang="es-PE" sz="3600" dirty="0" smtClean="0">
                <a:solidFill>
                  <a:srgbClr val="C00000"/>
                </a:solidFill>
                <a:effectLst>
                  <a:outerShdw blurRad="50800" dist="63500" algn="l" rotWithShape="0">
                    <a:prstClr val="black"/>
                  </a:outerShdw>
                </a:effectLst>
              </a:rPr>
              <a:t>¿A quiénes les </a:t>
            </a:r>
            <a:r>
              <a:rPr lang="es-PE" sz="3600" dirty="0" smtClean="0">
                <a:solidFill>
                  <a:srgbClr val="C00000"/>
                </a:solidFill>
                <a:effectLst>
                  <a:outerShdw blurRad="50800" dist="63500" algn="l" rotWithShape="0">
                    <a:prstClr val="black"/>
                  </a:outerShdw>
                </a:effectLst>
              </a:rPr>
              <a:t> avisa </a:t>
            </a:r>
            <a:r>
              <a:rPr lang="es-PE" sz="3600" dirty="0" smtClean="0">
                <a:solidFill>
                  <a:srgbClr val="C00000"/>
                </a:solidFill>
                <a:effectLst>
                  <a:outerShdw blurRad="50800" dist="63500" algn="l" rotWithShape="0">
                    <a:prstClr val="black"/>
                  </a:outerShdw>
                </a:effectLst>
              </a:rPr>
              <a:t>lo sucedido?</a:t>
            </a:r>
          </a:p>
          <a:p>
            <a:pPr marL="571500" lvl="0" indent="-571500" algn="ctr">
              <a:spcBef>
                <a:spcPct val="20000"/>
              </a:spcBef>
              <a:buFont typeface="Arial" panose="020B0604020202020204" pitchFamily="34" charset="0"/>
              <a:buChar char="•"/>
            </a:pPr>
            <a:endParaRPr lang="es-ES" sz="3600" dirty="0">
              <a:solidFill>
                <a:srgbClr val="C00000"/>
              </a:solidFill>
              <a:effectLst>
                <a:outerShdw blurRad="50800" dist="63500" algn="l" rotWithShape="0">
                  <a:prstClr val="black"/>
                </a:outerShdw>
              </a:effectLst>
              <a:latin typeface="Times New Roman" pitchFamily="18" charset="0"/>
            </a:endParaRPr>
          </a:p>
        </p:txBody>
      </p:sp>
    </p:spTree>
    <p:extLst>
      <p:ext uri="{BB962C8B-B14F-4D97-AF65-F5344CB8AC3E}">
        <p14:creationId xmlns:p14="http://schemas.microsoft.com/office/powerpoint/2010/main" val="2780887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descr="Vertical estrecha"/>
          <p:cNvSpPr>
            <a:spLocks noChangeArrowheads="1" noChangeShapeType="1" noTextEdit="1"/>
          </p:cNvSpPr>
          <p:nvPr/>
        </p:nvSpPr>
        <p:spPr bwMode="auto">
          <a:xfrm>
            <a:off x="5436096" y="505575"/>
            <a:ext cx="3000396" cy="528622"/>
          </a:xfrm>
          <a:prstGeom prst="rect">
            <a:avLst/>
          </a:prstGeom>
        </p:spPr>
        <p:txBody>
          <a:bodyPr wrap="none" fromWordArt="1"/>
          <a:lstStyle/>
          <a:p>
            <a:pPr algn="ctr"/>
            <a:r>
              <a:rPr lang="es-PE" sz="2800" b="1"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 JULIAN" panose="02000000000000000000" pitchFamily="2" charset="0"/>
              </a:rPr>
              <a:t>Juan 20, 1-9</a:t>
            </a:r>
          </a:p>
        </p:txBody>
      </p:sp>
      <p:sp>
        <p:nvSpPr>
          <p:cNvPr id="5" name="WordArt 5"/>
          <p:cNvSpPr>
            <a:spLocks noChangeArrowheads="1" noChangeShapeType="1" noTextEdit="1"/>
          </p:cNvSpPr>
          <p:nvPr/>
        </p:nvSpPr>
        <p:spPr bwMode="auto">
          <a:xfrm>
            <a:off x="1198991" y="4637909"/>
            <a:ext cx="6120680" cy="58519"/>
          </a:xfrm>
          <a:prstGeom prst="rect">
            <a:avLst/>
          </a:prstGeom>
        </p:spPr>
        <p:txBody>
          <a:bodyPr wrap="none" fromWordArt="1">
            <a:prstTxWarp prst="textArchUp">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s-PE" sz="3600" kern="10" dirty="0" smtClean="0">
                <a:ln w="9525">
                  <a:round/>
                  <a:headEnd/>
                  <a:tailEnd/>
                </a:ln>
                <a:solidFill>
                  <a:srgbClr val="FFFF00"/>
                </a:solidFill>
                <a:latin typeface="Goudy Old Style" panose="02020502050305020303" pitchFamily="18" charset="0"/>
              </a:rPr>
              <a:t> VIO Y CREYÓ</a:t>
            </a:r>
          </a:p>
          <a:p>
            <a:pPr algn="ctr"/>
            <a:endParaRPr lang="es-PE" sz="3600" kern="10" dirty="0">
              <a:ln w="9525">
                <a:round/>
                <a:headEnd/>
                <a:tailEnd/>
              </a:ln>
              <a:solidFill>
                <a:srgbClr val="FFFF00"/>
              </a:solidFill>
              <a:latin typeface="Goudy Old Style" panose="02020502050305020303" pitchFamily="18" charset="0"/>
            </a:endParaRPr>
          </a:p>
        </p:txBody>
      </p:sp>
      <p:sp>
        <p:nvSpPr>
          <p:cNvPr id="6" name="WordArt 6" descr="Vertical estrecha"/>
          <p:cNvSpPr>
            <a:spLocks noChangeArrowheads="1" noChangeShapeType="1" noTextEdit="1"/>
          </p:cNvSpPr>
          <p:nvPr/>
        </p:nvSpPr>
        <p:spPr bwMode="auto">
          <a:xfrm>
            <a:off x="5543598" y="5904717"/>
            <a:ext cx="3000396" cy="528622"/>
          </a:xfrm>
          <a:prstGeom prst="rect">
            <a:avLst/>
          </a:prstGeom>
        </p:spPr>
        <p:txBody>
          <a:bodyPr wrap="none" fromWordArt="1"/>
          <a:lstStyle/>
          <a:p>
            <a:pPr algn="ctr"/>
            <a:r>
              <a:rPr lang="es-PE" b="1" kern="10" dirty="0" smtClean="0">
                <a:ln w="12700">
                  <a:solidFill>
                    <a:srgbClr val="000000"/>
                  </a:solidFill>
                  <a:round/>
                  <a:headEnd/>
                  <a:tailEnd/>
                </a:ln>
                <a:solidFill>
                  <a:srgbClr val="FFFF00"/>
                </a:solidFill>
                <a:effectLst>
                  <a:outerShdw dist="45791" dir="2021404" algn="ctr" rotWithShape="0">
                    <a:srgbClr val="808080">
                      <a:alpha val="79999"/>
                    </a:srgbClr>
                  </a:outerShdw>
                </a:effectLst>
                <a:latin typeface="AR JULIAN" panose="02000000000000000000" pitchFamily="2" charset="0"/>
              </a:rPr>
              <a:t>Domingo 21 de abril 2019</a:t>
            </a:r>
            <a:endParaRPr lang="es-PE" b="1"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 JULIAN" panose="02000000000000000000" pitchFamily="2" charset="0"/>
            </a:endParaRPr>
          </a:p>
        </p:txBody>
      </p:sp>
      <p:grpSp>
        <p:nvGrpSpPr>
          <p:cNvPr id="7" name="Group 161"/>
          <p:cNvGrpSpPr>
            <a:grpSpLocks/>
          </p:cNvGrpSpPr>
          <p:nvPr/>
        </p:nvGrpSpPr>
        <p:grpSpPr bwMode="auto">
          <a:xfrm>
            <a:off x="757842" y="583502"/>
            <a:ext cx="4343400" cy="685800"/>
            <a:chOff x="878" y="579"/>
            <a:chExt cx="6840" cy="1080"/>
          </a:xfrm>
        </p:grpSpPr>
        <p:sp>
          <p:nvSpPr>
            <p:cNvPr id="8" name="Rectangle 154"/>
            <p:cNvSpPr>
              <a:spLocks noChangeArrowheads="1"/>
            </p:cNvSpPr>
            <p:nvPr/>
          </p:nvSpPr>
          <p:spPr bwMode="auto">
            <a:xfrm>
              <a:off x="878" y="1119"/>
              <a:ext cx="6840" cy="540"/>
            </a:xfrm>
            <a:prstGeom prst="rect">
              <a:avLst/>
            </a:prstGeom>
            <a:solidFill>
              <a:schemeClr val="accent4">
                <a:lumMod val="100000"/>
                <a:lumOff val="0"/>
              </a:schemeClr>
            </a:solidFill>
            <a:ln w="38100" cmpd="sng">
              <a:solidFill>
                <a:schemeClr val="lt1">
                  <a:lumMod val="95000"/>
                  <a:lumOff val="0"/>
                </a:schemeClr>
              </a:solidFill>
              <a:prstDash val="solid"/>
              <a:miter lim="800000"/>
              <a:headEnd/>
              <a:tailEnd/>
            </a:ln>
            <a:effectLst>
              <a:outerShdw dist="28398" dir="3806097" algn="ctr" rotWithShape="0">
                <a:schemeClr val="accent4">
                  <a:lumMod val="50000"/>
                  <a:lumOff val="0"/>
                  <a:alpha val="50000"/>
                </a:scheme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p>
          </p:txBody>
        </p:sp>
        <p:pic>
          <p:nvPicPr>
            <p:cNvPr id="9" name="Picture 159" descr="cirio"/>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93" y="579"/>
              <a:ext cx="91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5"/>
            <p:cNvSpPr txBox="1">
              <a:spLocks noChangeArrowheads="1"/>
            </p:cNvSpPr>
            <p:nvPr/>
          </p:nvSpPr>
          <p:spPr bwMode="auto">
            <a:xfrm>
              <a:off x="2058" y="594"/>
              <a:ext cx="5400" cy="900"/>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spcAft>
                  <a:spcPts val="0"/>
                </a:spcAft>
              </a:pPr>
              <a:r>
                <a:rPr lang="es-ES_tradnl" sz="1100" b="1" dirty="0">
                  <a:solidFill>
                    <a:srgbClr val="806000"/>
                  </a:solidFill>
                  <a:effectLst/>
                  <a:latin typeface="Arial Rounded MT Bold" panose="020F0704030504030204" pitchFamily="34" charset="0"/>
                  <a:ea typeface="Times New Roman" panose="02020603050405020304" pitchFamily="18" charset="0"/>
                </a:rPr>
                <a:t>LECTIO DIVINA – DOMINGO DE PASCUA - C</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100" b="1" dirty="0">
                  <a:solidFill>
                    <a:srgbClr val="BF8F00"/>
                  </a:solidFill>
                  <a:effectLst/>
                  <a:latin typeface="Arial Rounded MT Bold" panose="020F0704030504030204" pitchFamily="34" charset="0"/>
                  <a:ea typeface="Times New Roman" panose="02020603050405020304" pitchFamily="18" charset="0"/>
                </a:rPr>
                <a:t> VIO Y CREYÓ</a:t>
              </a:r>
              <a:endParaRPr lang="es-PE" sz="1200" dirty="0">
                <a:solidFill>
                  <a:srgbClr val="88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85712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ppt_w</p:attrName>
                                        </p:attrNameLst>
                                      </p:cBhvr>
                                      <p:tavLst>
                                        <p:tav tm="0" fmla="#ppt_w*sin(2.5*pi*$)">
                                          <p:val>
                                            <p:fltVal val="0"/>
                                          </p:val>
                                        </p:tav>
                                        <p:tav tm="100000">
                                          <p:val>
                                            <p:fltVal val="1"/>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2800"/>
                            </p:stCondLst>
                            <p:childTnLst>
                              <p:par>
                                <p:cTn id="22" presetID="2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Resultado de imagen para Juan llego primero al sepulc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5" y="470078"/>
            <a:ext cx="7886700" cy="5956479"/>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1171978" y="3567032"/>
            <a:ext cx="6697014" cy="1919368"/>
          </a:xfrm>
          <a:prstGeom prst="rect">
            <a:avLst/>
          </a:prstGeom>
        </p:spPr>
        <p:txBody>
          <a:bodyPr wrap="none" fromWordArt="1">
            <a:prstTxWarp prst="textWave1">
              <a:avLst/>
            </a:prstTxWarp>
          </a:bodyPr>
          <a:lstStyle/>
          <a:p>
            <a:pPr algn="ctr"/>
            <a:r>
              <a:rPr lang="es-PE" kern="10" dirty="0" smtClean="0">
                <a:ln w="9525">
                  <a:solidFill>
                    <a:srgbClr val="000000"/>
                  </a:solidFill>
                  <a:round/>
                  <a:headEnd/>
                  <a:tailEnd/>
                </a:ln>
                <a:solidFill>
                  <a:srgbClr val="FFFF00"/>
                </a:solidFill>
                <a:latin typeface="Arial Black"/>
              </a:rPr>
              <a:t> *¿</a:t>
            </a:r>
            <a:r>
              <a:rPr lang="es-PE" kern="10" dirty="0">
                <a:ln w="9525">
                  <a:solidFill>
                    <a:srgbClr val="000000"/>
                  </a:solidFill>
                  <a:round/>
                  <a:headEnd/>
                  <a:tailEnd/>
                </a:ln>
                <a:solidFill>
                  <a:srgbClr val="FFFF00"/>
                </a:solidFill>
                <a:latin typeface="Arial Black"/>
              </a:rPr>
              <a:t>Cuál de los discípulos llegó primero</a:t>
            </a:r>
          </a:p>
          <a:p>
            <a:pPr algn="ctr"/>
            <a:r>
              <a:rPr lang="es-PE" kern="10" dirty="0">
                <a:ln w="9525">
                  <a:solidFill>
                    <a:srgbClr val="000000"/>
                  </a:solidFill>
                  <a:round/>
                  <a:headEnd/>
                  <a:tailEnd/>
                </a:ln>
                <a:solidFill>
                  <a:srgbClr val="FFFF00"/>
                </a:solidFill>
                <a:latin typeface="Arial Black"/>
              </a:rPr>
              <a:t> al sepulcro y cual entró primero?</a:t>
            </a:r>
          </a:p>
        </p:txBody>
      </p:sp>
    </p:spTree>
    <p:extLst>
      <p:ext uri="{BB962C8B-B14F-4D97-AF65-F5344CB8AC3E}">
        <p14:creationId xmlns:p14="http://schemas.microsoft.com/office/powerpoint/2010/main" val="449719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olainez.org/images/temas/tem101_semanasanta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8" y="442731"/>
            <a:ext cx="7928151" cy="59967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840612" y="4111770"/>
            <a:ext cx="4032448" cy="2160240"/>
          </a:xfrm>
          <a:prstGeom prst="rect">
            <a:avLst/>
          </a:prstGeom>
        </p:spPr>
        <p:txBody>
          <a:bodyPr wrap="none" fromWordArt="1"/>
          <a:lstStyle/>
          <a:p>
            <a:pPr algn="ctr"/>
            <a:r>
              <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i="1" kern="10" dirty="0">
                <a:solidFill>
                  <a:schemeClr val="bg1"/>
                </a:solidFill>
                <a:effectLst>
                  <a:glow rad="101600">
                    <a:srgbClr val="10131C">
                      <a:alpha val="40000"/>
                    </a:srgbClr>
                  </a:glow>
                  <a:outerShdw blurRad="50800" dist="38100" algn="l" rotWithShape="0">
                    <a:prstClr val="black"/>
                  </a:outerShdw>
                </a:effectLst>
                <a:latin typeface="Arial Black"/>
              </a:rPr>
              <a:t>Qué </a:t>
            </a:r>
            <a:r>
              <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rPr>
              <a:t>diferencias</a:t>
            </a:r>
          </a:p>
          <a:p>
            <a:pPr algn="ctr"/>
            <a:r>
              <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i="1" kern="10" dirty="0">
                <a:solidFill>
                  <a:schemeClr val="bg1"/>
                </a:solidFill>
                <a:effectLst>
                  <a:glow rad="101600">
                    <a:srgbClr val="10131C">
                      <a:alpha val="40000"/>
                    </a:srgbClr>
                  </a:glow>
                  <a:outerShdw blurRad="50800" dist="38100" algn="l" rotWithShape="0">
                    <a:prstClr val="black"/>
                  </a:outerShdw>
                </a:effectLst>
                <a:latin typeface="Arial Black"/>
              </a:rPr>
              <a:t>importantes </a:t>
            </a:r>
          </a:p>
          <a:p>
            <a:pPr algn="ctr"/>
            <a:r>
              <a:rPr lang="es-PE" sz="2800" i="1" kern="10" dirty="0">
                <a:solidFill>
                  <a:schemeClr val="bg1"/>
                </a:solidFill>
                <a:effectLst>
                  <a:glow rad="101600">
                    <a:srgbClr val="10131C">
                      <a:alpha val="40000"/>
                    </a:srgbClr>
                  </a:glow>
                  <a:outerShdw blurRad="50800" dist="38100" algn="l" rotWithShape="0">
                    <a:prstClr val="black"/>
                  </a:outerShdw>
                </a:effectLst>
                <a:latin typeface="Arial Black"/>
              </a:rPr>
              <a:t>encuentras en las </a:t>
            </a:r>
            <a:endPar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rPr>
              <a:t>experiencias</a:t>
            </a:r>
            <a:endParaRPr lang="es-PE" sz="2800" i="1" kern="10" dirty="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i="1" kern="10" dirty="0" smtClean="0">
                <a:solidFill>
                  <a:schemeClr val="bg1"/>
                </a:solidFill>
                <a:effectLst>
                  <a:glow rad="101600">
                    <a:srgbClr val="10131C">
                      <a:alpha val="40000"/>
                    </a:srgbClr>
                  </a:glow>
                  <a:outerShdw blurRad="50800" dist="38100" algn="l" rotWithShape="0">
                    <a:prstClr val="black"/>
                  </a:outerShdw>
                </a:effectLst>
                <a:latin typeface="Arial Black"/>
              </a:rPr>
              <a:t>de </a:t>
            </a:r>
            <a:r>
              <a:rPr lang="es-PE" sz="2800" i="1" kern="10" dirty="0">
                <a:solidFill>
                  <a:schemeClr val="bg1"/>
                </a:solidFill>
                <a:effectLst>
                  <a:glow rad="101600">
                    <a:srgbClr val="10131C">
                      <a:alpha val="40000"/>
                    </a:srgbClr>
                  </a:glow>
                  <a:outerShdw blurRad="50800" dist="38100" algn="l" rotWithShape="0">
                    <a:prstClr val="black"/>
                  </a:outerShdw>
                </a:effectLst>
                <a:latin typeface="Arial Black"/>
              </a:rPr>
              <a:t>ambos discípulos?</a:t>
            </a:r>
          </a:p>
        </p:txBody>
      </p:sp>
    </p:spTree>
    <p:extLst>
      <p:ext uri="{BB962C8B-B14F-4D97-AF65-F5344CB8AC3E}">
        <p14:creationId xmlns:p14="http://schemas.microsoft.com/office/powerpoint/2010/main" val="2492121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38" y="468431"/>
            <a:ext cx="7804597" cy="5971006"/>
          </a:xfrm>
          <a:prstGeom prst="rect">
            <a:avLst/>
          </a:prstGeom>
        </p:spPr>
      </p:pic>
      <p:sp>
        <p:nvSpPr>
          <p:cNvPr id="2" name="WordArt 9"/>
          <p:cNvSpPr>
            <a:spLocks noChangeArrowheads="1" noChangeShapeType="1" noTextEdit="1"/>
          </p:cNvSpPr>
          <p:nvPr/>
        </p:nvSpPr>
        <p:spPr bwMode="auto">
          <a:xfrm>
            <a:off x="855243" y="603515"/>
            <a:ext cx="6912767" cy="1851118"/>
          </a:xfrm>
          <a:prstGeom prst="rect">
            <a:avLst/>
          </a:prstGeom>
        </p:spPr>
        <p:txBody>
          <a:bodyPr wrap="none" fromWordArt="1">
            <a:prstTxWarp prst="textPlain">
              <a:avLst>
                <a:gd name="adj" fmla="val 50000"/>
              </a:avLst>
            </a:prstTxWarp>
          </a:bodyPr>
          <a:lstStyle/>
          <a:p>
            <a:pPr algn="ctr"/>
            <a:r>
              <a:rPr lang="es-PE" i="1" kern="10" smtClean="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  Describe </a:t>
            </a:r>
            <a:r>
              <a:rPr lang="es-PE" i="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las características </a:t>
            </a:r>
          </a:p>
          <a:p>
            <a:pPr algn="ctr"/>
            <a:r>
              <a:rPr lang="es-PE" i="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fundamentales de lo que</a:t>
            </a:r>
          </a:p>
          <a:p>
            <a:pPr algn="ctr"/>
            <a:r>
              <a:rPr lang="es-PE" i="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vio Pedro y el otro discípulo </a:t>
            </a:r>
          </a:p>
          <a:p>
            <a:pPr algn="ctr"/>
            <a:r>
              <a:rPr lang="es-PE" i="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cuando entraron al sepulcro vacío.</a:t>
            </a:r>
          </a:p>
        </p:txBody>
      </p:sp>
    </p:spTree>
    <p:extLst>
      <p:ext uri="{BB962C8B-B14F-4D97-AF65-F5344CB8AC3E}">
        <p14:creationId xmlns:p14="http://schemas.microsoft.com/office/powerpoint/2010/main" val="1711575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sepulcro vaci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40" y="421358"/>
            <a:ext cx="7863632" cy="604383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796471" y="421358"/>
            <a:ext cx="2911985" cy="802266"/>
          </a:xfrm>
          <a:prstGeom prst="roundRect">
            <a:avLst>
              <a:gd name="adj" fmla="val 16667"/>
            </a:avLst>
          </a:prstGeom>
          <a:solidFill>
            <a:srgbClr val="F2B057"/>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chemeClr val="tx2">
                  <a:lumMod val="50000"/>
                </a:schemeClr>
              </a:solidFill>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796471" y="1416805"/>
            <a:ext cx="4458109" cy="3451407"/>
          </a:xfrm>
          <a:prstGeom prst="rect">
            <a:avLst/>
          </a:prstGeom>
          <a:noFill/>
          <a:ln w="9525">
            <a:noFill/>
            <a:miter lim="800000"/>
            <a:headEnd/>
            <a:tailEnd/>
          </a:ln>
          <a:effectLst/>
          <a:scene3d>
            <a:camera prst="orthographicFront"/>
            <a:lightRig rig="threePt" dir="t"/>
          </a:scene3d>
          <a:sp3d>
            <a:bevelT prst="slope"/>
          </a:sp3d>
        </p:spPr>
        <p:txBody>
          <a:bodyPr/>
          <a:lstStyle/>
          <a:p>
            <a:pPr algn="ctr"/>
            <a:r>
              <a:rPr lang="es-ES_tradnl" sz="2400" b="1" i="1" dirty="0">
                <a:solidFill>
                  <a:srgbClr val="FFFF00"/>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Motivación: El relato del sepulcro vacío que hemos proclamado ayudó a las primeras comunidades a expresar su fe. También nosotros confesamos que Jesús ha resucitado y que es urgente leer los signos de la resurrección de Cristo que aparecen en nuestra existencia cotidiana. Vamos a intentar descubrirlo juntos.	</a:t>
            </a:r>
            <a:r>
              <a:rPr lang="es-ES_tradnl" sz="2400" b="1" i="1" dirty="0" smtClean="0">
                <a:solidFill>
                  <a:srgbClr val="FFFF00"/>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 </a:t>
            </a:r>
            <a:endParaRPr lang="es-ES_tradnl" sz="2400" b="1" i="1" dirty="0">
              <a:solidFill>
                <a:srgbClr val="FFFF00"/>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endParaRPr>
          </a:p>
          <a:p>
            <a:pPr lvl="0" algn="ctr">
              <a:spcBef>
                <a:spcPct val="20000"/>
              </a:spcBef>
            </a:pPr>
            <a:endParaRPr lang="es-ES" sz="2400" dirty="0">
              <a:solidFill>
                <a:schemeClr val="bg1"/>
              </a:solidFill>
              <a:effectLst>
                <a:outerShdw blurRad="50800" dist="63500" algn="l" rotWithShape="0">
                  <a:prstClr val="black"/>
                </a:outerShdw>
              </a:effectLst>
              <a:latin typeface="Times New Roman" pitchFamily="18" charset="0"/>
            </a:endParaRPr>
          </a:p>
        </p:txBody>
      </p:sp>
    </p:spTree>
    <p:extLst>
      <p:ext uri="{BB962C8B-B14F-4D97-AF65-F5344CB8AC3E}">
        <p14:creationId xmlns:p14="http://schemas.microsoft.com/office/powerpoint/2010/main" val="317000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2252"/>
          <a:stretch/>
        </p:blipFill>
        <p:spPr>
          <a:xfrm>
            <a:off x="618931" y="437321"/>
            <a:ext cx="7830355" cy="6003235"/>
          </a:xfrm>
          <a:prstGeom prst="rect">
            <a:avLst/>
          </a:prstGeom>
        </p:spPr>
      </p:pic>
      <p:sp>
        <p:nvSpPr>
          <p:cNvPr id="2" name="WordArt 6"/>
          <p:cNvSpPr>
            <a:spLocks noChangeArrowheads="1" noChangeShapeType="1" noTextEdit="1"/>
          </p:cNvSpPr>
          <p:nvPr/>
        </p:nvSpPr>
        <p:spPr bwMode="auto">
          <a:xfrm>
            <a:off x="938228" y="532885"/>
            <a:ext cx="6912768" cy="999702"/>
          </a:xfrm>
          <a:prstGeom prst="rect">
            <a:avLst/>
          </a:prstGeom>
        </p:spPr>
        <p:txBody>
          <a:bodyPr wrap="none" fromWordArt="1"/>
          <a:lstStyle/>
          <a:p>
            <a:pPr marL="457200" indent="-457200" algn="ctr">
              <a:buFont typeface="Wingdings" panose="05000000000000000000" pitchFamily="2" charset="2"/>
              <a:buChar char="Ø"/>
            </a:pPr>
            <a:r>
              <a:rPr lang="es-PE" sz="2800" kern="10" dirty="0">
                <a:solidFill>
                  <a:srgbClr val="FFFF00"/>
                </a:solidFill>
                <a:effectLst>
                  <a:glow rad="101600">
                    <a:schemeClr val="accent4">
                      <a:satMod val="175000"/>
                      <a:alpha val="40000"/>
                    </a:schemeClr>
                  </a:glow>
                  <a:outerShdw blurRad="50800" dist="114300" algn="l" rotWithShape="0">
                    <a:prstClr val="black"/>
                  </a:outerShdw>
                </a:effectLst>
                <a:latin typeface="Arial Black"/>
              </a:rPr>
              <a:t>Siempre que </a:t>
            </a:r>
            <a:r>
              <a:rPr lang="es-PE" sz="2800" kern="10" dirty="0" smtClean="0">
                <a:solidFill>
                  <a:srgbClr val="FFFF00"/>
                </a:solidFill>
                <a:effectLst>
                  <a:glow rad="101600">
                    <a:schemeClr val="accent4">
                      <a:satMod val="175000"/>
                      <a:alpha val="40000"/>
                    </a:schemeClr>
                  </a:glow>
                  <a:outerShdw blurRad="50800" dist="114300" algn="l" rotWithShape="0">
                    <a:prstClr val="black"/>
                  </a:outerShdw>
                </a:effectLst>
                <a:latin typeface="Arial Black"/>
              </a:rPr>
              <a:t>cambiamos</a:t>
            </a:r>
            <a:endParaRPr lang="es-PE" sz="2800" kern="10" dirty="0">
              <a:solidFill>
                <a:srgbClr val="FFFF00"/>
              </a:solidFill>
              <a:effectLst>
                <a:glow rad="101600">
                  <a:schemeClr val="accent4">
                    <a:satMod val="175000"/>
                    <a:alpha val="40000"/>
                  </a:schemeClr>
                </a:glow>
                <a:outerShdw blurRad="50800" dist="114300" algn="l" rotWithShape="0">
                  <a:prstClr val="black"/>
                </a:outerShdw>
              </a:effectLst>
              <a:latin typeface="Arial Black"/>
            </a:endParaRPr>
          </a:p>
          <a:p>
            <a:pPr algn="ctr"/>
            <a:r>
              <a:rPr lang="es-PE" sz="2800" kern="10" dirty="0">
                <a:solidFill>
                  <a:srgbClr val="FFFF00"/>
                </a:solidFill>
                <a:effectLst>
                  <a:glow rad="101600">
                    <a:schemeClr val="accent4">
                      <a:satMod val="175000"/>
                      <a:alpha val="40000"/>
                    </a:schemeClr>
                  </a:glow>
                  <a:outerShdw blurRad="50800" dist="114300" algn="l" rotWithShape="0">
                    <a:prstClr val="black"/>
                  </a:outerShdw>
                </a:effectLst>
                <a:latin typeface="Arial Black"/>
              </a:rPr>
              <a:t> resucita algo </a:t>
            </a:r>
            <a:r>
              <a:rPr lang="es-PE" sz="2800" kern="10" dirty="0" smtClean="0">
                <a:solidFill>
                  <a:srgbClr val="FFFF00"/>
                </a:solidFill>
                <a:effectLst>
                  <a:glow rad="101600">
                    <a:schemeClr val="accent4">
                      <a:satMod val="175000"/>
                      <a:alpha val="40000"/>
                    </a:schemeClr>
                  </a:glow>
                  <a:outerShdw blurRad="50800" dist="114300" algn="l" rotWithShape="0">
                    <a:prstClr val="black"/>
                  </a:outerShdw>
                </a:effectLst>
                <a:latin typeface="Arial Black"/>
              </a:rPr>
              <a:t>en </a:t>
            </a:r>
            <a:r>
              <a:rPr lang="es-PE" sz="2800" kern="10" dirty="0">
                <a:solidFill>
                  <a:srgbClr val="FFFF00"/>
                </a:solidFill>
                <a:effectLst>
                  <a:glow rad="101600">
                    <a:schemeClr val="accent4">
                      <a:satMod val="175000"/>
                      <a:alpha val="40000"/>
                    </a:schemeClr>
                  </a:glow>
                  <a:outerShdw blurRad="50800" dist="114300" algn="l" rotWithShape="0">
                    <a:prstClr val="black"/>
                  </a:outerShdw>
                </a:effectLst>
                <a:latin typeface="Arial Black"/>
              </a:rPr>
              <a:t>mí: </a:t>
            </a:r>
            <a:r>
              <a:rPr lang="es-PE" sz="2800" kern="10" dirty="0" err="1" smtClean="0">
                <a:solidFill>
                  <a:srgbClr val="FFFF00"/>
                </a:solidFill>
                <a:effectLst>
                  <a:glow rad="101600">
                    <a:schemeClr val="accent4">
                      <a:satMod val="175000"/>
                      <a:alpha val="40000"/>
                    </a:schemeClr>
                  </a:glow>
                  <a:outerShdw blurRad="50800" dist="114300" algn="l" rotWithShape="0">
                    <a:prstClr val="black"/>
                  </a:outerShdw>
                </a:effectLst>
                <a:latin typeface="Arial Black"/>
              </a:rPr>
              <a:t>Nosotr@s</a:t>
            </a:r>
            <a:r>
              <a:rPr lang="es-PE" sz="2800" kern="10" dirty="0" smtClean="0">
                <a:solidFill>
                  <a:srgbClr val="FFFF00"/>
                </a:solidFill>
                <a:effectLst>
                  <a:glow rad="101600">
                    <a:schemeClr val="accent4">
                      <a:satMod val="175000"/>
                      <a:alpha val="40000"/>
                    </a:schemeClr>
                  </a:glow>
                  <a:outerShdw blurRad="50800" dist="114300" algn="l" rotWithShape="0">
                    <a:prstClr val="black"/>
                  </a:outerShdw>
                </a:effectLst>
                <a:latin typeface="Arial Black"/>
              </a:rPr>
              <a:t> </a:t>
            </a:r>
            <a:endParaRPr lang="es-PE" sz="2800" kern="10" dirty="0">
              <a:solidFill>
                <a:srgbClr val="FFFF00"/>
              </a:solidFill>
              <a:effectLst>
                <a:glow rad="101600">
                  <a:schemeClr val="accent4">
                    <a:satMod val="175000"/>
                    <a:alpha val="40000"/>
                  </a:schemeClr>
                </a:glow>
                <a:outerShdw blurRad="50800" dist="114300" algn="l" rotWithShape="0">
                  <a:prstClr val="black"/>
                </a:outerShdw>
              </a:effectLst>
              <a:latin typeface="Arial Black"/>
            </a:endParaRPr>
          </a:p>
        </p:txBody>
      </p:sp>
      <p:sp>
        <p:nvSpPr>
          <p:cNvPr id="3" name="WordArt 7"/>
          <p:cNvSpPr>
            <a:spLocks noChangeArrowheads="1" noChangeShapeType="1" noTextEdit="1"/>
          </p:cNvSpPr>
          <p:nvPr/>
        </p:nvSpPr>
        <p:spPr bwMode="auto">
          <a:xfrm>
            <a:off x="2068032" y="3318895"/>
            <a:ext cx="5182771" cy="1368425"/>
          </a:xfrm>
          <a:prstGeom prst="rect">
            <a:avLst/>
          </a:prstGeom>
        </p:spPr>
        <p:txBody>
          <a:bodyPr wrap="none" fromWordArt="1">
            <a:prstTxWarp prst="textPlain">
              <a:avLst>
                <a:gd name="adj" fmla="val 50000"/>
              </a:avLst>
            </a:prstTxWarp>
          </a:bodyPr>
          <a:lstStyle/>
          <a:p>
            <a:pPr algn="ctr"/>
            <a:endParaRPr lang="es-PE" sz="2000" kern="10" spc="360" dirty="0">
              <a:ln w="9525">
                <a:noFill/>
                <a:round/>
                <a:headEnd/>
                <a:tailEnd/>
              </a:ln>
              <a:solidFill>
                <a:schemeClr val="bg1"/>
              </a:solidFill>
              <a:effectLst>
                <a:outerShdw blurRad="50800" dist="63500" algn="l" rotWithShape="0">
                  <a:prstClr val="black"/>
                </a:outerShdw>
              </a:effectLst>
              <a:latin typeface="Comic Sans MS" panose="030F0702030302020204" pitchFamily="66" charset="0"/>
              <a:ea typeface="Adobe Gothic Std B" panose="020B0800000000000000" pitchFamily="34" charset="-128"/>
            </a:endParaRPr>
          </a:p>
        </p:txBody>
      </p:sp>
      <p:sp>
        <p:nvSpPr>
          <p:cNvPr id="6" name="WordArt 6"/>
          <p:cNvSpPr>
            <a:spLocks noChangeArrowheads="1" noChangeShapeType="1" noTextEdit="1"/>
          </p:cNvSpPr>
          <p:nvPr/>
        </p:nvSpPr>
        <p:spPr bwMode="auto">
          <a:xfrm>
            <a:off x="1051221" y="3606085"/>
            <a:ext cx="6912768" cy="1519074"/>
          </a:xfrm>
          <a:prstGeom prst="rect">
            <a:avLst/>
          </a:prstGeom>
        </p:spPr>
        <p:txBody>
          <a:bodyPr wrap="none" fromWordArt="1">
            <a:prstTxWarp prst="textWave2">
              <a:avLst/>
            </a:prstTxWarp>
          </a:bodyPr>
          <a:lstStyle/>
          <a:p>
            <a:pPr algn="ctr"/>
            <a:r>
              <a:rPr lang="es-PE" sz="2800" kern="10" dirty="0">
                <a:solidFill>
                  <a:schemeClr val="bg1"/>
                </a:solidFill>
                <a:effectLst>
                  <a:glow rad="63500">
                    <a:schemeClr val="tx1">
                      <a:lumMod val="95000"/>
                      <a:lumOff val="5000"/>
                      <a:alpha val="40000"/>
                    </a:schemeClr>
                  </a:glow>
                  <a:outerShdw blurRad="50800" dist="38100" algn="l" rotWithShape="0">
                    <a:prstClr val="black"/>
                  </a:outerShdw>
                </a:effectLst>
                <a:latin typeface="Arial Black"/>
              </a:rPr>
              <a:t>¿hemos resucitado </a:t>
            </a:r>
          </a:p>
          <a:p>
            <a:pPr algn="ctr"/>
            <a:r>
              <a:rPr lang="es-PE" sz="2800" kern="10" dirty="0">
                <a:solidFill>
                  <a:schemeClr val="bg1"/>
                </a:solidFill>
                <a:effectLst>
                  <a:glow rad="63500">
                    <a:schemeClr val="tx1">
                      <a:lumMod val="95000"/>
                      <a:lumOff val="5000"/>
                      <a:alpha val="40000"/>
                    </a:schemeClr>
                  </a:glow>
                  <a:outerShdw blurRad="50800" dist="38100" algn="l" rotWithShape="0">
                    <a:prstClr val="black"/>
                  </a:outerShdw>
                </a:effectLst>
                <a:latin typeface="Arial Black"/>
              </a:rPr>
              <a:t>después de esta Cuaresma? </a:t>
            </a:r>
          </a:p>
          <a:p>
            <a:pPr algn="ctr"/>
            <a:endParaRPr lang="es-PE" sz="2800" kern="10" dirty="0">
              <a:solidFill>
                <a:schemeClr val="bg1"/>
              </a:solidFill>
              <a:effectLst>
                <a:glow rad="63500">
                  <a:schemeClr val="tx1">
                    <a:lumMod val="95000"/>
                    <a:lumOff val="5000"/>
                    <a:alpha val="40000"/>
                  </a:schemeClr>
                </a:glow>
                <a:outerShdw blurRad="50800" dist="38100" algn="l" rotWithShape="0">
                  <a:prstClr val="black"/>
                </a:outerShdw>
              </a:effectLst>
              <a:latin typeface="Arial Black"/>
            </a:endParaRPr>
          </a:p>
        </p:txBody>
      </p:sp>
      <p:sp>
        <p:nvSpPr>
          <p:cNvPr id="8" name="WordArt 6"/>
          <p:cNvSpPr>
            <a:spLocks noChangeArrowheads="1" noChangeShapeType="1" noTextEdit="1"/>
          </p:cNvSpPr>
          <p:nvPr/>
        </p:nvSpPr>
        <p:spPr bwMode="auto">
          <a:xfrm>
            <a:off x="1203033" y="5412349"/>
            <a:ext cx="6912768" cy="524625"/>
          </a:xfrm>
          <a:prstGeom prst="rect">
            <a:avLst/>
          </a:prstGeom>
        </p:spPr>
        <p:txBody>
          <a:bodyPr wrap="none" fromWordArt="1"/>
          <a:lstStyle/>
          <a:p>
            <a:pPr algn="ctr"/>
            <a:r>
              <a:rPr lang="es-PE" sz="3600" kern="10" dirty="0">
                <a:solidFill>
                  <a:srgbClr val="FFFF00"/>
                </a:solidFill>
                <a:effectLst>
                  <a:glow rad="63500">
                    <a:schemeClr val="tx1">
                      <a:lumMod val="95000"/>
                      <a:lumOff val="5000"/>
                      <a:alpha val="40000"/>
                    </a:schemeClr>
                  </a:glow>
                  <a:outerShdw blurRad="50800" dist="38100" algn="l" rotWithShape="0">
                    <a:prstClr val="black"/>
                  </a:outerShdw>
                </a:effectLst>
                <a:latin typeface="Arial Black"/>
              </a:rPr>
              <a:t>¿Qué cambió en ella</a:t>
            </a:r>
            <a:r>
              <a:rPr lang="es-PE" sz="3600" kern="10" dirty="0" smtClean="0">
                <a:solidFill>
                  <a:srgbClr val="FFFF00"/>
                </a:solidFill>
                <a:effectLst>
                  <a:glow rad="63500">
                    <a:schemeClr val="tx1">
                      <a:lumMod val="95000"/>
                      <a:lumOff val="5000"/>
                      <a:alpha val="40000"/>
                    </a:schemeClr>
                  </a:glow>
                  <a:outerShdw blurRad="50800" dist="38100" algn="l" rotWithShape="0">
                    <a:prstClr val="black"/>
                  </a:outerShdw>
                </a:effectLst>
                <a:latin typeface="Arial Black"/>
              </a:rPr>
              <a:t>?</a:t>
            </a:r>
            <a:endParaRPr lang="es-PE" sz="3600" kern="10" dirty="0">
              <a:solidFill>
                <a:srgbClr val="FFFF00"/>
              </a:solidFill>
              <a:effectLst>
                <a:glow rad="63500">
                  <a:schemeClr val="tx1">
                    <a:lumMod val="95000"/>
                    <a:lumOff val="5000"/>
                    <a:alpha val="40000"/>
                  </a:schemeClr>
                </a:glow>
                <a:outerShdw blurRad="50800" dist="38100" algn="l" rotWithShape="0">
                  <a:prstClr val="black"/>
                </a:outerShdw>
              </a:effectLst>
              <a:latin typeface="Arial Black"/>
            </a:endParaRPr>
          </a:p>
        </p:txBody>
      </p:sp>
    </p:spTree>
    <p:extLst>
      <p:ext uri="{BB962C8B-B14F-4D97-AF65-F5344CB8AC3E}">
        <p14:creationId xmlns:p14="http://schemas.microsoft.com/office/powerpoint/2010/main" val="24374645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2000"/>
                                        <p:tgtEl>
                                          <p:spTgt spid="6"/>
                                        </p:tgtEl>
                                      </p:cBhvr>
                                    </p:animEffect>
                                  </p:childTnLst>
                                </p:cTn>
                              </p:par>
                            </p:childTnLst>
                          </p:cTn>
                        </p:par>
                        <p:par>
                          <p:cTn id="12" fill="hold">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Horizontal)">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56" y="416014"/>
            <a:ext cx="7839900" cy="5997665"/>
          </a:xfrm>
          <a:prstGeom prst="rect">
            <a:avLst/>
          </a:prstGeom>
        </p:spPr>
      </p:pic>
      <p:sp>
        <p:nvSpPr>
          <p:cNvPr id="12" name="Rectángulo 11"/>
          <p:cNvSpPr/>
          <p:nvPr/>
        </p:nvSpPr>
        <p:spPr>
          <a:xfrm>
            <a:off x="1455313" y="454650"/>
            <a:ext cx="7044743" cy="1938992"/>
          </a:xfrm>
          <a:prstGeom prst="rect">
            <a:avLst/>
          </a:prstGeom>
        </p:spPr>
        <p:txBody>
          <a:bodyPr wrap="square">
            <a:spAutoFit/>
          </a:bodyPr>
          <a:lstStyle/>
          <a:p>
            <a:pPr marL="342900" indent="-342900">
              <a:buFont typeface="Wingdings" panose="05000000000000000000" pitchFamily="2" charset="2"/>
              <a:buChar char="Ø"/>
            </a:pPr>
            <a:r>
              <a:rPr lang="es-ES_tradnl" sz="2400" b="1" i="1" dirty="0" smtClean="0">
                <a:solidFill>
                  <a:srgbClr val="FFFF00"/>
                </a:solidFill>
                <a:effectLst>
                  <a:glow rad="101600">
                    <a:prstClr val="black">
                      <a:lumMod val="95000"/>
                      <a:lumOff val="5000"/>
                      <a:alpha val="40000"/>
                    </a:prstClr>
                  </a:glow>
                  <a:outerShdw blurRad="50800" dist="63500" algn="l" rotWithShape="0">
                    <a:prstClr val="black"/>
                  </a:outerShdw>
                </a:effectLst>
                <a:latin typeface="Comic Sans MS" panose="030F0702030302020204" pitchFamily="66" charset="0"/>
              </a:rPr>
              <a:t>Ver y creer. El Discípulo Amado vio y creyó. ¿Vivo con la conciencia de que el Señor está vivo, está resucitado, que está a nuestro lado, que es el que nos impulsa a buscarlo cada vez más? </a:t>
            </a:r>
            <a:endParaRPr lang="es-PE" dirty="0"/>
          </a:p>
        </p:txBody>
      </p:sp>
    </p:spTree>
    <p:extLst>
      <p:ext uri="{BB962C8B-B14F-4D97-AF65-F5344CB8AC3E}">
        <p14:creationId xmlns:p14="http://schemas.microsoft.com/office/powerpoint/2010/main" val="25712354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08" y="498061"/>
            <a:ext cx="7835848" cy="5980011"/>
          </a:xfrm>
          <a:prstGeom prst="rect">
            <a:avLst/>
          </a:prstGeom>
        </p:spPr>
      </p:pic>
      <p:sp>
        <p:nvSpPr>
          <p:cNvPr id="2" name="WordArt 7"/>
          <p:cNvSpPr>
            <a:spLocks noChangeArrowheads="1" noChangeShapeType="1" noTextEdit="1"/>
          </p:cNvSpPr>
          <p:nvPr/>
        </p:nvSpPr>
        <p:spPr bwMode="auto">
          <a:xfrm>
            <a:off x="780117" y="498061"/>
            <a:ext cx="7604029" cy="1433769"/>
          </a:xfrm>
          <a:prstGeom prst="rect">
            <a:avLst/>
          </a:prstGeom>
        </p:spPr>
        <p:txBody>
          <a:bodyPr wrap="none" fromWordArt="1">
            <a:scene3d>
              <a:camera prst="orthographicFront"/>
              <a:lightRig rig="threePt" dir="t"/>
            </a:scene3d>
            <a:sp3d contourW="50800"/>
          </a:bodyPr>
          <a:lstStyle/>
          <a:p>
            <a:pPr marL="457200" indent="-457200" algn="ctr">
              <a:buFont typeface="Wingdings" panose="05000000000000000000" pitchFamily="2" charset="2"/>
              <a:buChar char="Ø"/>
            </a:pPr>
            <a:r>
              <a:rPr lang="es-PE" sz="2800" kern="10" dirty="0" smtClean="0">
                <a:solidFill>
                  <a:srgbClr val="FFFF00"/>
                </a:solidFill>
                <a:effectLst>
                  <a:glow rad="101600">
                    <a:schemeClr val="tx1">
                      <a:lumMod val="95000"/>
                      <a:lumOff val="5000"/>
                      <a:alpha val="40000"/>
                    </a:schemeClr>
                  </a:glow>
                  <a:outerShdw blurRad="50800" dist="38100" algn="l" rotWithShape="0">
                    <a:prstClr val="black"/>
                  </a:outerShdw>
                </a:effectLst>
                <a:latin typeface="Impact"/>
              </a:rPr>
              <a:t>¿Vivo con la conciencia de que el Señor está vivo, </a:t>
            </a:r>
          </a:p>
          <a:p>
            <a:pPr algn="ctr"/>
            <a:r>
              <a:rPr lang="es-PE" sz="2800" kern="10" dirty="0" smtClean="0">
                <a:solidFill>
                  <a:srgbClr val="FFFF00"/>
                </a:solidFill>
                <a:effectLst>
                  <a:glow rad="101600">
                    <a:schemeClr val="tx1">
                      <a:lumMod val="95000"/>
                      <a:lumOff val="5000"/>
                      <a:alpha val="40000"/>
                    </a:schemeClr>
                  </a:glow>
                  <a:outerShdw blurRad="50800" dist="38100" algn="l" rotWithShape="0">
                    <a:prstClr val="black"/>
                  </a:outerShdw>
                </a:effectLst>
                <a:latin typeface="Impact"/>
              </a:rPr>
              <a:t>está resucitado, que está a nuestro lado, que es el</a:t>
            </a:r>
          </a:p>
          <a:p>
            <a:pPr algn="ctr"/>
            <a:r>
              <a:rPr lang="es-PE" sz="2800" kern="10" dirty="0" smtClean="0">
                <a:solidFill>
                  <a:srgbClr val="FFFF00"/>
                </a:solidFill>
                <a:effectLst>
                  <a:glow rad="101600">
                    <a:schemeClr val="tx1">
                      <a:lumMod val="95000"/>
                      <a:lumOff val="5000"/>
                      <a:alpha val="40000"/>
                    </a:schemeClr>
                  </a:glow>
                  <a:outerShdw blurRad="50800" dist="38100" algn="l" rotWithShape="0">
                    <a:prstClr val="black"/>
                  </a:outerShdw>
                </a:effectLst>
                <a:latin typeface="Impact"/>
              </a:rPr>
              <a:t>que nos impulsa a buscarlo cada vez más? </a:t>
            </a:r>
            <a:endParaRPr lang="es-PE" sz="2800" kern="10" dirty="0">
              <a:solidFill>
                <a:srgbClr val="FFFF00"/>
              </a:solidFill>
              <a:effectLst>
                <a:glow rad="101600">
                  <a:schemeClr val="tx1">
                    <a:lumMod val="95000"/>
                    <a:lumOff val="5000"/>
                    <a:alpha val="40000"/>
                  </a:schemeClr>
                </a:glow>
                <a:outerShdw blurRad="50800" dist="38100" algn="l" rotWithShape="0">
                  <a:prstClr val="black"/>
                </a:outerShdw>
              </a:effectLst>
              <a:latin typeface="Impact"/>
            </a:endParaRPr>
          </a:p>
        </p:txBody>
      </p:sp>
    </p:spTree>
    <p:extLst>
      <p:ext uri="{BB962C8B-B14F-4D97-AF65-F5344CB8AC3E}">
        <p14:creationId xmlns:p14="http://schemas.microsoft.com/office/powerpoint/2010/main" val="14288654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19" y="450760"/>
            <a:ext cx="7847237" cy="6014434"/>
          </a:xfrm>
          <a:prstGeom prst="rect">
            <a:avLst/>
          </a:prstGeom>
        </p:spPr>
      </p:pic>
      <p:sp>
        <p:nvSpPr>
          <p:cNvPr id="2" name="WordArt 8"/>
          <p:cNvSpPr>
            <a:spLocks noChangeArrowheads="1" noChangeShapeType="1" noTextEdit="1"/>
          </p:cNvSpPr>
          <p:nvPr/>
        </p:nvSpPr>
        <p:spPr bwMode="auto">
          <a:xfrm rot="21354794">
            <a:off x="1215602" y="820408"/>
            <a:ext cx="4779275" cy="2232025"/>
          </a:xfrm>
          <a:prstGeom prst="rect">
            <a:avLst/>
          </a:prstGeom>
        </p:spPr>
        <p:txBody>
          <a:bodyPr wrap="none" fromWordArt="1">
            <a:prstTxWarp prst="textWave1">
              <a:avLst>
                <a:gd name="adj1" fmla="val 13005"/>
                <a:gd name="adj2" fmla="val 0"/>
              </a:avLst>
            </a:prstTxWarp>
          </a:bodyPr>
          <a:lstStyle/>
          <a:p>
            <a:pPr marL="285750" indent="-285750" algn="ctr">
              <a:buFont typeface="Wingdings" panose="05000000000000000000" pitchFamily="2" charset="2"/>
              <a:buChar char="Ø"/>
            </a:pPr>
            <a:r>
              <a:rPr lang="es-PE" kern="10" dirty="0" smtClean="0">
                <a:ln w="12700">
                  <a:solidFill>
                    <a:srgbClr val="EAEAEA"/>
                  </a:solidFill>
                  <a:round/>
                  <a:headEnd/>
                  <a:tailEnd/>
                </a:ln>
                <a:solidFill>
                  <a:srgbClr val="FFFF00"/>
                </a:solidFill>
                <a:effectLst>
                  <a:outerShdw blurRad="50800" dist="63500" algn="l" rotWithShape="0">
                    <a:prstClr val="black"/>
                  </a:outerShdw>
                </a:effectLst>
                <a:latin typeface="Arial Black"/>
              </a:rPr>
              <a:t>Vienen ahora cincuenta </a:t>
            </a:r>
          </a:p>
          <a:p>
            <a:pPr algn="ctr"/>
            <a:r>
              <a:rPr lang="es-PE" kern="10" dirty="0" smtClean="0">
                <a:ln w="12700">
                  <a:solidFill>
                    <a:srgbClr val="EAEAEA"/>
                  </a:solidFill>
                  <a:round/>
                  <a:headEnd/>
                  <a:tailEnd/>
                </a:ln>
                <a:solidFill>
                  <a:srgbClr val="FFFF00"/>
                </a:solidFill>
                <a:effectLst>
                  <a:outerShdw blurRad="50800" dist="63500" algn="l" rotWithShape="0">
                    <a:prstClr val="black"/>
                  </a:outerShdw>
                </a:effectLst>
                <a:latin typeface="Arial Black"/>
              </a:rPr>
              <a:t>días de alegría pascual…</a:t>
            </a:r>
          </a:p>
          <a:p>
            <a:pPr algn="ctr"/>
            <a:r>
              <a:rPr lang="es-PE" kern="10" dirty="0" smtClean="0">
                <a:ln w="12700">
                  <a:solidFill>
                    <a:srgbClr val="EAEAEA"/>
                  </a:solidFill>
                  <a:round/>
                  <a:headEnd/>
                  <a:tailEnd/>
                </a:ln>
                <a:solidFill>
                  <a:srgbClr val="FFFF00"/>
                </a:solidFill>
                <a:effectLst>
                  <a:outerShdw blurRad="50800" dist="63500" algn="l" rotWithShape="0">
                    <a:prstClr val="black"/>
                  </a:outerShdw>
                </a:effectLst>
                <a:latin typeface="Arial Black"/>
              </a:rPr>
              <a:t> </a:t>
            </a:r>
            <a:endParaRPr lang="es-PE" kern="10" dirty="0">
              <a:ln w="12700">
                <a:solidFill>
                  <a:srgbClr val="EAEAEA"/>
                </a:solidFill>
                <a:round/>
                <a:headEnd/>
                <a:tailEnd/>
              </a:ln>
              <a:solidFill>
                <a:srgbClr val="FFFF00"/>
              </a:solidFill>
              <a:effectLst>
                <a:outerShdw blurRad="50800" dist="63500" algn="l" rotWithShape="0">
                  <a:prstClr val="black"/>
                </a:outerShdw>
              </a:effectLst>
              <a:latin typeface="Arial Black"/>
            </a:endParaRPr>
          </a:p>
        </p:txBody>
      </p:sp>
      <p:sp>
        <p:nvSpPr>
          <p:cNvPr id="3" name="WordArt 8"/>
          <p:cNvSpPr>
            <a:spLocks noChangeArrowheads="1" noChangeShapeType="1" noTextEdit="1"/>
          </p:cNvSpPr>
          <p:nvPr/>
        </p:nvSpPr>
        <p:spPr bwMode="auto">
          <a:xfrm>
            <a:off x="1082792" y="5242800"/>
            <a:ext cx="6987289" cy="1512168"/>
          </a:xfrm>
          <a:prstGeom prst="rect">
            <a:avLst/>
          </a:prstGeom>
        </p:spPr>
        <p:txBody>
          <a:bodyPr wrap="none" fromWordArt="1">
            <a:prstTxWarp prst="textWave1">
              <a:avLst>
                <a:gd name="adj1" fmla="val 13005"/>
                <a:gd name="adj2" fmla="val -1758"/>
              </a:avLst>
            </a:prstTxWarp>
          </a:bodyPr>
          <a:lstStyle/>
          <a:p>
            <a:pPr algn="ctr"/>
            <a:r>
              <a:rPr lang="es-PE" sz="2000" kern="10" dirty="0" smtClean="0">
                <a:ln w="12700">
                  <a:solidFill>
                    <a:srgbClr val="EAEAEA"/>
                  </a:solidFill>
                  <a:round/>
                  <a:headEnd/>
                  <a:tailEnd/>
                </a:ln>
                <a:solidFill>
                  <a:srgbClr val="FFFF00"/>
                </a:solidFill>
                <a:effectLst>
                  <a:outerShdw blurRad="50800" dist="76200" algn="l" rotWithShape="0">
                    <a:prstClr val="black"/>
                  </a:outerShdw>
                </a:effectLst>
                <a:latin typeface="Arial Black"/>
              </a:rPr>
              <a:t> ¿</a:t>
            </a:r>
            <a:r>
              <a:rPr lang="es-PE" sz="2000" kern="10" dirty="0" smtClean="0">
                <a:ln w="12700">
                  <a:solidFill>
                    <a:schemeClr val="accent1">
                      <a:lumMod val="50000"/>
                    </a:schemeClr>
                  </a:solidFill>
                  <a:round/>
                  <a:headEnd/>
                  <a:tailEnd/>
                </a:ln>
                <a:solidFill>
                  <a:srgbClr val="FFFF00"/>
                </a:solidFill>
                <a:effectLst>
                  <a:outerShdw blurRad="50800" dist="76200" algn="l" rotWithShape="0">
                    <a:prstClr val="black"/>
                  </a:outerShdw>
                </a:effectLst>
                <a:latin typeface="Arial Black"/>
              </a:rPr>
              <a:t>Cómo podré celebrarlos de </a:t>
            </a:r>
          </a:p>
          <a:p>
            <a:pPr algn="ctr"/>
            <a:r>
              <a:rPr lang="es-PE" sz="2000" kern="10" dirty="0" smtClean="0">
                <a:ln w="12700">
                  <a:solidFill>
                    <a:schemeClr val="accent1">
                      <a:lumMod val="50000"/>
                    </a:schemeClr>
                  </a:solidFill>
                  <a:round/>
                  <a:headEnd/>
                  <a:tailEnd/>
                </a:ln>
                <a:solidFill>
                  <a:srgbClr val="FFFF00"/>
                </a:solidFill>
                <a:effectLst>
                  <a:outerShdw blurRad="50800" dist="76200" algn="l" rotWithShape="0">
                    <a:prstClr val="black"/>
                  </a:outerShdw>
                </a:effectLst>
                <a:latin typeface="Arial Black"/>
              </a:rPr>
              <a:t>la mejor manera posible?</a:t>
            </a:r>
          </a:p>
          <a:p>
            <a:pPr algn="ctr"/>
            <a:endParaRPr lang="es-PE" sz="2000" kern="10" dirty="0">
              <a:ln w="12700">
                <a:solidFill>
                  <a:srgbClr val="EAEAEA"/>
                </a:solidFill>
                <a:round/>
                <a:headEnd/>
                <a:tailEnd/>
              </a:ln>
              <a:solidFill>
                <a:srgbClr val="FFFF00"/>
              </a:solidFill>
              <a:effectLst>
                <a:outerShdw blurRad="50800" dist="76200" algn="l" rotWithShape="0">
                  <a:prstClr val="black"/>
                </a:outerShdw>
              </a:effectLst>
              <a:latin typeface="Arial Black"/>
            </a:endParaRPr>
          </a:p>
        </p:txBody>
      </p:sp>
    </p:spTree>
    <p:extLst>
      <p:ext uri="{BB962C8B-B14F-4D97-AF65-F5344CB8AC3E}">
        <p14:creationId xmlns:p14="http://schemas.microsoft.com/office/powerpoint/2010/main" val="11748510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54" presetClass="entr" presetSubtype="0" accel="10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strVal val="#ppt_w*0.05"/>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anim calcmode="lin" valueType="num">
                                      <p:cBhvr>
                                        <p:cTn id="17" dur="2000" fill="hold"/>
                                        <p:tgtEl>
                                          <p:spTgt spid="3"/>
                                        </p:tgtEl>
                                        <p:attrNameLst>
                                          <p:attrName>ppt_x</p:attrName>
                                        </p:attrNameLst>
                                      </p:cBhvr>
                                      <p:tavLst>
                                        <p:tav tm="0">
                                          <p:val>
                                            <p:strVal val="#ppt_x-.2"/>
                                          </p:val>
                                        </p:tav>
                                        <p:tav tm="100000">
                                          <p:val>
                                            <p:strVal val="#ppt_x"/>
                                          </p:val>
                                        </p:tav>
                                      </p:tavLst>
                                    </p:anim>
                                    <p:anim calcmode="lin" valueType="num">
                                      <p:cBhvr>
                                        <p:cTn id="18" dur="2000" fill="hold"/>
                                        <p:tgtEl>
                                          <p:spTgt spid="3"/>
                                        </p:tgtEl>
                                        <p:attrNameLst>
                                          <p:attrName>ppt_y</p:attrName>
                                        </p:attrNameLst>
                                      </p:cBhvr>
                                      <p:tavLst>
                                        <p:tav tm="0">
                                          <p:val>
                                            <p:strVal val="#ppt_y"/>
                                          </p:val>
                                        </p:tav>
                                        <p:tav tm="100000">
                                          <p:val>
                                            <p:strVal val="#ppt_y"/>
                                          </p:val>
                                        </p:tav>
                                      </p:tavLst>
                                    </p:anim>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el evangelio Hoy Resucito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1" y="449149"/>
            <a:ext cx="7829327" cy="5990287"/>
          </a:xfrm>
          <a:prstGeom prst="rect">
            <a:avLst/>
          </a:prstGeom>
          <a:noFill/>
          <a:extLst>
            <a:ext uri="{909E8E84-426E-40DD-AFC4-6F175D3DCCD1}">
              <a14:hiddenFill xmlns:a14="http://schemas.microsoft.com/office/drawing/2010/main">
                <a:solidFill>
                  <a:srgbClr val="FFFFFF"/>
                </a:solidFill>
              </a14:hiddenFill>
            </a:ext>
          </a:extLst>
        </p:spPr>
      </p:pic>
      <p:sp>
        <p:nvSpPr>
          <p:cNvPr id="2" name="2 Rectángulo"/>
          <p:cNvSpPr/>
          <p:nvPr/>
        </p:nvSpPr>
        <p:spPr>
          <a:xfrm>
            <a:off x="644971" y="5116861"/>
            <a:ext cx="7829327" cy="1200329"/>
          </a:xfrm>
          <a:prstGeom prst="rect">
            <a:avLst/>
          </a:prstGeom>
          <a:noFill/>
        </p:spPr>
        <p:txBody>
          <a:bodyPr wrap="square" lIns="91440" tIns="45720" rIns="91440" bIns="45720">
            <a:spAutoFit/>
          </a:bodyPr>
          <a:lstStyle/>
          <a:p>
            <a:pPr lvl="0" algn="ctr"/>
            <a:r>
              <a:rPr lang="es-ES_tradnl" sz="2400" b="1" dirty="0" smtClean="0">
                <a:solidFill>
                  <a:srgbClr val="FFFF00"/>
                </a:solidFill>
                <a:effectLst>
                  <a:glow rad="63500">
                    <a:schemeClr val="accent4">
                      <a:satMod val="175000"/>
                      <a:alpha val="40000"/>
                    </a:schemeClr>
                  </a:glow>
                  <a:outerShdw blurRad="50800" dist="63500" algn="l" rotWithShape="0">
                    <a:prstClr val="black"/>
                  </a:outerShdw>
                </a:effectLst>
              </a:rPr>
              <a:t>Luego de un tiempo de meditación personal, compartimos con sencillez nuestra reflexión, lo que el texto ME dice a mi propia realidad y situación personal.</a:t>
            </a:r>
            <a:endParaRPr lang="es-PE" sz="2400" b="1" dirty="0" smtClean="0">
              <a:solidFill>
                <a:srgbClr val="FFFF00"/>
              </a:solidFill>
              <a:effectLst>
                <a:glow rad="63500">
                  <a:schemeClr val="accent4">
                    <a:satMod val="17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1169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64" y="449735"/>
            <a:ext cx="7860391" cy="600618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510875" y="1566594"/>
            <a:ext cx="3288391" cy="4653902"/>
          </a:xfrm>
          <a:prstGeom prst="rect">
            <a:avLst/>
          </a:prstGeom>
          <a:noFill/>
          <a:ln w="9525">
            <a:noFill/>
            <a:miter lim="800000"/>
            <a:headEnd/>
            <a:tailEnd/>
          </a:ln>
        </p:spPr>
        <p:txBody>
          <a:bodyPr/>
          <a:lstStyle/>
          <a:p>
            <a:pPr marL="342900" indent="-342900">
              <a:spcBef>
                <a:spcPct val="20000"/>
              </a:spcBef>
            </a:pPr>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Motivación</a:t>
            </a:r>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La cercanía con Jesús llevó al discípulo amado a </a:t>
            </a:r>
            <a:r>
              <a:rPr lang="es-PE" sz="28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“ver y creer”. </a:t>
            </a:r>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Esa cercanía, que estamos experimentando </a:t>
            </a:r>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en </a:t>
            </a:r>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nuestros encuentros con la Palabra, </a:t>
            </a:r>
            <a:endParaRPr lang="es-ES_tradnl"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6" name="Rectángulo redondeado 5"/>
          <p:cNvSpPr>
            <a:spLocks noChangeArrowheads="1"/>
          </p:cNvSpPr>
          <p:nvPr/>
        </p:nvSpPr>
        <p:spPr bwMode="auto">
          <a:xfrm>
            <a:off x="755576" y="449735"/>
            <a:ext cx="2946059" cy="877899"/>
          </a:xfrm>
          <a:prstGeom prst="roundRect">
            <a:avLst>
              <a:gd name="adj" fmla="val 16667"/>
            </a:avLst>
          </a:prstGeom>
          <a:solidFill>
            <a:srgbClr val="FFC000"/>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ea typeface="Times New Roman" panose="02020603050405020304" pitchFamily="18" charset="0"/>
              </a:rPr>
              <a:t>ORATIO</a:t>
            </a:r>
            <a:endParaRPr lang="es-PE" sz="1600" kern="0" dirty="0">
              <a:ea typeface="Times New Roman" panose="02020603050405020304" pitchFamily="18" charset="0"/>
            </a:endParaRPr>
          </a:p>
          <a:p>
            <a:pPr indent="19050" algn="ctr" fontAlgn="base">
              <a:spcBef>
                <a:spcPct val="0"/>
              </a:spcBef>
              <a:spcAft>
                <a:spcPct val="0"/>
              </a:spcAft>
              <a:defRPr/>
            </a:pPr>
            <a:r>
              <a:rPr lang="es-ES_tradnl" sz="1600" b="1" kern="0" dirty="0">
                <a:ea typeface="Times New Roman" panose="02020603050405020304" pitchFamily="18" charset="0"/>
              </a:rPr>
              <a:t>¿Qué le digo al Señor motivado por su Palabra?</a:t>
            </a:r>
            <a:endParaRPr lang="es-PE" sz="2400" kern="0" dirty="0">
              <a:ea typeface="Times New Roman" panose="02020603050405020304" pitchFamily="18" charset="0"/>
            </a:endParaRPr>
          </a:p>
        </p:txBody>
      </p:sp>
      <p:sp>
        <p:nvSpPr>
          <p:cNvPr id="8" name="Rectangle 12"/>
          <p:cNvSpPr>
            <a:spLocks noChangeArrowheads="1"/>
          </p:cNvSpPr>
          <p:nvPr/>
        </p:nvSpPr>
        <p:spPr bwMode="auto">
          <a:xfrm>
            <a:off x="5241702" y="1235349"/>
            <a:ext cx="3258354" cy="3143471"/>
          </a:xfrm>
          <a:prstGeom prst="rect">
            <a:avLst/>
          </a:prstGeom>
          <a:noFill/>
          <a:ln w="9525">
            <a:noFill/>
            <a:miter lim="800000"/>
            <a:headEnd/>
            <a:tailEnd/>
          </a:ln>
        </p:spPr>
        <p:txBody>
          <a:bodyPr/>
          <a:lstStyle/>
          <a:p>
            <a:pPr marL="342900" indent="-342900" algn="ctr">
              <a:spcBef>
                <a:spcPct val="20000"/>
              </a:spcBef>
            </a:pPr>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queremos </a:t>
            </a:r>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estrecharla en estos momentos de oración confesando: </a:t>
            </a:r>
            <a:endPar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a:p>
            <a:pPr marL="342900" indent="-342900" algn="ctr">
              <a:spcBef>
                <a:spcPct val="20000"/>
              </a:spcBef>
            </a:pPr>
            <a:r>
              <a:rPr lang="es-PE" sz="3200" b="1" dirty="0" smtClean="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Tú </a:t>
            </a:r>
            <a:r>
              <a:rPr lang="es-PE" sz="32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eres nuestro Señor resucitado”.</a:t>
            </a:r>
            <a:endParaRPr lang="es-ES_tradnl" sz="32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51174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6" y="466716"/>
            <a:ext cx="7821458" cy="5998478"/>
          </a:xfrm>
          <a:prstGeom prst="rect">
            <a:avLst/>
          </a:prstGeom>
        </p:spPr>
      </p:pic>
      <p:sp>
        <p:nvSpPr>
          <p:cNvPr id="2" name="2 Marcador de contenido"/>
          <p:cNvSpPr txBox="1">
            <a:spLocks/>
          </p:cNvSpPr>
          <p:nvPr/>
        </p:nvSpPr>
        <p:spPr>
          <a:xfrm>
            <a:off x="536541" y="481369"/>
            <a:ext cx="7691427" cy="694430"/>
          </a:xfrm>
          <a:prstGeom prst="rect">
            <a:avLst/>
          </a:prstGeom>
          <a:noFill/>
        </p:spPr>
        <p:txBody>
          <a:bodyPr>
            <a:scene3d>
              <a:camera prst="orthographicFront"/>
              <a:lightRig rig="threePt" dir="t"/>
            </a:scene3d>
            <a:sp3d contourW="31750">
              <a:contourClr>
                <a:srgbClr val="000000"/>
              </a:contourClr>
            </a:sp3d>
          </a:bodyPr>
          <a:lstStyle/>
          <a:p>
            <a:pPr marL="342900" indent="-342900" eaLnBrk="0" hangingPunct="0">
              <a:spcBef>
                <a:spcPct val="20000"/>
              </a:spcBef>
              <a:defRPr/>
            </a:pPr>
            <a:r>
              <a:rPr lang="es-ES_tradnl" sz="2400" b="1" kern="0" dirty="0" smtClean="0">
                <a:solidFill>
                  <a:schemeClr val="bg1"/>
                </a:solidFill>
                <a:effectLst>
                  <a:outerShdw blurRad="50800" dist="38100" algn="l" rotWithShape="0">
                    <a:prstClr val="black"/>
                  </a:outerShdw>
                </a:effectLst>
                <a:latin typeface="Times New Roman"/>
              </a:rPr>
              <a:t>     Ambientación: Un cirio, rodeado de flores, imagen del Resucitado, frase:  </a:t>
            </a:r>
            <a:r>
              <a:rPr lang="es-ES_tradnl" sz="2400" b="1" i="1" kern="0" dirty="0" smtClean="0">
                <a:solidFill>
                  <a:srgbClr val="FFFF00"/>
                </a:solidFill>
                <a:effectLst>
                  <a:outerShdw blurRad="50800" dist="38100" algn="l" rotWithShape="0">
                    <a:prstClr val="black"/>
                  </a:outerShdw>
                </a:effectLst>
                <a:latin typeface="Times New Roman"/>
              </a:rPr>
              <a:t>“¡Ha resucitado!”.                         </a:t>
            </a:r>
            <a:r>
              <a:rPr lang="es-ES_tradnl" sz="2000" b="1" kern="0" dirty="0" smtClean="0">
                <a:solidFill>
                  <a:srgbClr val="FFFF00"/>
                </a:solidFill>
                <a:effectLst>
                  <a:outerShdw blurRad="50800" dist="38100" algn="l" rotWithShape="0">
                    <a:prstClr val="black"/>
                  </a:outerShdw>
                </a:effectLst>
                <a:latin typeface="Times New Roman"/>
              </a:rPr>
              <a:t>Una vela por participante</a:t>
            </a:r>
            <a:r>
              <a:rPr lang="es-ES_tradnl" sz="2400" b="1" kern="0" dirty="0" smtClean="0">
                <a:solidFill>
                  <a:srgbClr val="FFFF00"/>
                </a:solidFill>
                <a:effectLst>
                  <a:outerShdw blurRad="50800" dist="38100" algn="l" rotWithShape="0">
                    <a:prstClr val="black"/>
                  </a:outerShdw>
                </a:effectLst>
                <a:latin typeface="Times New Roman"/>
              </a:rPr>
              <a:t>.</a:t>
            </a:r>
            <a:endParaRPr lang="es-PE" sz="2400" b="1" kern="0" dirty="0" smtClean="0">
              <a:solidFill>
                <a:srgbClr val="FFFF00"/>
              </a:solidFill>
              <a:effectLst>
                <a:outerShdw blurRad="50800" dist="38100" algn="l" rotWithShape="0">
                  <a:prstClr val="black"/>
                </a:outerShdw>
              </a:effectLst>
              <a:latin typeface="Times New Roman"/>
            </a:endParaRPr>
          </a:p>
        </p:txBody>
      </p:sp>
      <p:sp>
        <p:nvSpPr>
          <p:cNvPr id="4" name="11 CuadroTexto"/>
          <p:cNvSpPr txBox="1"/>
          <p:nvPr/>
        </p:nvSpPr>
        <p:spPr>
          <a:xfrm>
            <a:off x="835475" y="6022252"/>
            <a:ext cx="7638699" cy="369332"/>
          </a:xfrm>
          <a:prstGeom prst="rect">
            <a:avLst/>
          </a:prstGeom>
          <a:noFill/>
        </p:spPr>
        <p:txBody>
          <a:bodyPr wrap="square" rtlCol="0">
            <a:spAutoFit/>
          </a:bodyPr>
          <a:lstStyle/>
          <a:p>
            <a:r>
              <a:rPr lang="es-ES_tradnl"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Cantos sugeridos:</a:t>
            </a:r>
            <a:r>
              <a:rPr lang="es-PE"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 Alegre la mañana; Resucitó; Haces nuevas todas las cosas</a:t>
            </a:r>
            <a:r>
              <a:rPr lang="es-ES_tradnl" dirty="0" smtClean="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 </a:t>
            </a:r>
            <a:endParaRPr lang="es-PE" dirty="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endParaRPr>
          </a:p>
        </p:txBody>
      </p:sp>
      <p:sp>
        <p:nvSpPr>
          <p:cNvPr id="3" name="10 Rectángulo"/>
          <p:cNvSpPr/>
          <p:nvPr/>
        </p:nvSpPr>
        <p:spPr>
          <a:xfrm>
            <a:off x="4883496" y="5360203"/>
            <a:ext cx="4143435" cy="584775"/>
          </a:xfrm>
          <a:prstGeom prst="rect">
            <a:avLst/>
          </a:prstGeom>
          <a:noFill/>
        </p:spPr>
        <p:txBody>
          <a:bodyPr wrap="squar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FFFF00"/>
                </a:solidFill>
                <a:effectLst>
                  <a:outerShdw blurRad="50800" dist="63500" algn="l" rotWithShape="0">
                    <a:prstClr val="black"/>
                  </a:outerShdw>
                </a:effectLst>
                <a:latin typeface="Times New Roman" pitchFamily="18" charset="0"/>
              </a:rPr>
              <a:t>“¡Ha</a:t>
            </a:r>
          </a:p>
          <a:p>
            <a:pPr algn="ctr"/>
            <a:r>
              <a:rPr lang="es-ES" sz="3200" b="1" dirty="0" smtClean="0">
                <a:ln w="50800"/>
                <a:solidFill>
                  <a:srgbClr val="FFFF00"/>
                </a:solidFill>
                <a:effectLst>
                  <a:outerShdw blurRad="50800" dist="63500" algn="l" rotWithShape="0">
                    <a:prstClr val="black"/>
                  </a:outerShdw>
                </a:effectLst>
                <a:latin typeface="Times New Roman" pitchFamily="18" charset="0"/>
              </a:rPr>
              <a:t> resucitado!”.</a:t>
            </a:r>
            <a:endParaRPr lang="es-ES" sz="3200" b="1" dirty="0">
              <a:ln w="50800"/>
              <a:solidFill>
                <a:srgbClr val="FFFF00"/>
              </a:solidFill>
              <a:effectLst>
                <a:outerShdw blurRad="50800" dist="63500" algn="l" rotWithShape="0">
                  <a:prstClr val="black"/>
                </a:outerShdw>
              </a:effectLst>
              <a:latin typeface="Times New Roman" pitchFamily="18" charset="0"/>
            </a:endParaRPr>
          </a:p>
        </p:txBody>
      </p:sp>
      <p:sp>
        <p:nvSpPr>
          <p:cNvPr id="9" name="AutoShape 6" descr="Imagen relacionada"/>
          <p:cNvSpPr>
            <a:spLocks noChangeAspect="1" noChangeArrowheads="1"/>
          </p:cNvSpPr>
          <p:nvPr/>
        </p:nvSpPr>
        <p:spPr bwMode="auto">
          <a:xfrm>
            <a:off x="77546"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62993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bp.blogspot.com/-7tKyBg2sPXI/V4QARnZ7OfI/AAAAAAABODQ/XQF61G993lcy_QWmARiZshNXt6pAk3lywCLcB/s640/22.Jes%25C3%25B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659" y="931706"/>
            <a:ext cx="2730322" cy="46856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9"/>
          <p:cNvSpPr txBox="1">
            <a:spLocks noChangeArrowheads="1"/>
          </p:cNvSpPr>
          <p:nvPr/>
        </p:nvSpPr>
        <p:spPr bwMode="auto">
          <a:xfrm>
            <a:off x="755575" y="4964159"/>
            <a:ext cx="7704856" cy="1090680"/>
          </a:xfrm>
          <a:prstGeom prst="rect">
            <a:avLst/>
          </a:prstGeom>
          <a:noFill/>
          <a:ln>
            <a:noFill/>
          </a:ln>
          <a:effectLst>
            <a:softEdge rad="317500"/>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ES_tradnl" sz="2400" b="1" dirty="0" smtClean="0">
                <a:solidFill>
                  <a:srgbClr val="FFFF00"/>
                </a:solidFill>
                <a:effectLst>
                  <a:glow rad="101600">
                    <a:srgbClr val="663300"/>
                  </a:glow>
                  <a:outerShdw blurRad="38100" dist="38100" dir="2700000" algn="tl">
                    <a:srgbClr val="000000">
                      <a:alpha val="43137"/>
                    </a:srgbClr>
                  </a:outerShdw>
                </a:effectLst>
              </a:rPr>
              <a:t>GESTO</a:t>
            </a:r>
            <a:r>
              <a:rPr lang="es-ES_tradnl" sz="2800" b="1" dirty="0" smtClean="0">
                <a:solidFill>
                  <a:srgbClr val="FFFF00"/>
                </a:solidFill>
                <a:effectLst>
                  <a:glow rad="101600">
                    <a:srgbClr val="663300"/>
                  </a:glow>
                  <a:outerShdw blurRad="38100" dist="38100" dir="2700000" algn="tl">
                    <a:srgbClr val="000000">
                      <a:alpha val="43137"/>
                    </a:srgbClr>
                  </a:outerShdw>
                </a:effectLst>
              </a:rPr>
              <a:t>: </a:t>
            </a:r>
            <a:r>
              <a:rPr lang="es-ES_tradnl" sz="2000" b="1" dirty="0" smtClean="0">
                <a:solidFill>
                  <a:srgbClr val="FFFF00"/>
                </a:solidFill>
                <a:effectLst>
                  <a:glow rad="101600">
                    <a:srgbClr val="663300"/>
                  </a:glow>
                  <a:outerShdw blurRad="38100" dist="38100" dir="2700000" algn="tl">
                    <a:srgbClr val="000000">
                      <a:alpha val="43137"/>
                    </a:srgbClr>
                  </a:outerShdw>
                </a:effectLst>
              </a:rPr>
              <a:t>Cada participante enciende una vela y dice: </a:t>
            </a:r>
            <a:r>
              <a:rPr lang="es-ES_tradnl" sz="2400" b="1" dirty="0" smtClean="0">
                <a:solidFill>
                  <a:srgbClr val="FFFF00"/>
                </a:solidFill>
                <a:effectLst>
                  <a:glow rad="101600">
                    <a:srgbClr val="663300"/>
                  </a:glow>
                  <a:outerShdw blurRad="38100" dist="38100" dir="2700000" algn="tl">
                    <a:srgbClr val="000000">
                      <a:alpha val="43137"/>
                    </a:srgbClr>
                  </a:outerShdw>
                </a:effectLst>
              </a:rPr>
              <a:t> </a:t>
            </a:r>
            <a:r>
              <a:rPr lang="es-ES_tradnl" sz="2400" b="1" i="1" dirty="0" smtClean="0">
                <a:solidFill>
                  <a:schemeClr val="bg1"/>
                </a:solidFill>
                <a:effectLst>
                  <a:glow rad="101600">
                    <a:srgbClr val="663300"/>
                  </a:glow>
                  <a:outerShdw blurRad="38100" dist="38100" dir="2700000" algn="tl">
                    <a:srgbClr val="000000">
                      <a:alpha val="43137"/>
                    </a:srgbClr>
                  </a:outerShdw>
                </a:effectLst>
              </a:rPr>
              <a:t>Yo quiero mostrar el rostro de Jesús resucitado...</a:t>
            </a:r>
            <a:r>
              <a:rPr lang="es-ES_tradnl" sz="2400" b="1" i="1" dirty="0" smtClean="0">
                <a:solidFill>
                  <a:srgbClr val="FFFF00"/>
                </a:solidFill>
                <a:effectLst>
                  <a:glow rad="101600">
                    <a:srgbClr val="663300"/>
                  </a:glow>
                  <a:outerShdw blurRad="38100" dist="38100" dir="2700000" algn="tl">
                    <a:srgbClr val="000000">
                      <a:alpha val="43137"/>
                    </a:srgbClr>
                  </a:outerShdw>
                </a:effectLst>
              </a:rPr>
              <a:t> </a:t>
            </a:r>
            <a:r>
              <a:rPr lang="es-ES_tradnl" sz="1800" b="1" i="1" dirty="0" smtClean="0">
                <a:solidFill>
                  <a:srgbClr val="FFFF00"/>
                </a:solidFill>
                <a:effectLst>
                  <a:glow rad="101600">
                    <a:srgbClr val="663300"/>
                  </a:glow>
                  <a:outerShdw blurRad="38100" dist="38100" dir="2700000" algn="tl">
                    <a:srgbClr val="000000">
                      <a:alpha val="43137"/>
                    </a:srgbClr>
                  </a:outerShdw>
                </a:effectLst>
              </a:rPr>
              <a:t>(y añade de qué manera espera hacerlo). </a:t>
            </a:r>
            <a:r>
              <a:rPr lang="es-PE" sz="1800" b="1" i="1" dirty="0" smtClean="0">
                <a:solidFill>
                  <a:srgbClr val="FFFF00"/>
                </a:solidFill>
                <a:effectLst>
                  <a:glow rad="101600">
                    <a:srgbClr val="663300"/>
                  </a:glow>
                  <a:outerShdw blurRad="38100" dist="38100" dir="2700000" algn="tl">
                    <a:srgbClr val="000000">
                      <a:alpha val="43137"/>
                    </a:srgbClr>
                  </a:outerShdw>
                </a:effectLst>
              </a:rPr>
              <a:t>Luego van dejando la vela </a:t>
            </a:r>
            <a:r>
              <a:rPr lang="es-PE" sz="1600" b="1" i="1" dirty="0" smtClean="0">
                <a:solidFill>
                  <a:srgbClr val="FFFF00"/>
                </a:solidFill>
                <a:effectLst>
                  <a:glow rad="101600">
                    <a:srgbClr val="663300"/>
                  </a:glow>
                  <a:outerShdw blurRad="38100" dist="38100" dir="2700000" algn="tl">
                    <a:srgbClr val="000000">
                      <a:alpha val="43137"/>
                    </a:srgbClr>
                  </a:outerShdw>
                </a:effectLst>
              </a:rPr>
              <a:t>encendida</a:t>
            </a:r>
            <a:r>
              <a:rPr lang="es-PE" sz="1800" b="1" i="1" dirty="0" smtClean="0">
                <a:solidFill>
                  <a:srgbClr val="FFFF00"/>
                </a:solidFill>
                <a:effectLst>
                  <a:glow rad="101600">
                    <a:srgbClr val="663300"/>
                  </a:glow>
                  <a:outerShdw blurRad="38100" dist="38100" dir="2700000" algn="tl">
                    <a:srgbClr val="000000">
                      <a:alpha val="43137"/>
                    </a:srgbClr>
                  </a:outerShdw>
                </a:effectLst>
              </a:rPr>
              <a:t> alrededor de la imagen del Resucitado.</a:t>
            </a:r>
          </a:p>
          <a:p>
            <a:pPr marL="0" indent="0" algn="ctr">
              <a:spcBef>
                <a:spcPts val="0"/>
              </a:spcBef>
              <a:buFontTx/>
              <a:buNone/>
            </a:pPr>
            <a:endParaRPr lang="es-ES_tradnl" sz="2400" b="1" dirty="0">
              <a:solidFill>
                <a:srgbClr val="FFFF00"/>
              </a:solidFill>
              <a:effectLst>
                <a:glow rad="101600">
                  <a:srgbClr val="663300"/>
                </a:glow>
                <a:outerShdw blurRad="38100" dist="38100" dir="2700000" algn="tl">
                  <a:srgbClr val="000000">
                    <a:alpha val="43137"/>
                  </a:srgbClr>
                </a:outerShdw>
              </a:effectLst>
            </a:endParaRPr>
          </a:p>
        </p:txBody>
      </p:sp>
      <p:sp>
        <p:nvSpPr>
          <p:cNvPr id="2" name="WordArt 10"/>
          <p:cNvSpPr>
            <a:spLocks noChangeArrowheads="1" noChangeShapeType="1" noTextEdit="1"/>
          </p:cNvSpPr>
          <p:nvPr/>
        </p:nvSpPr>
        <p:spPr bwMode="auto">
          <a:xfrm>
            <a:off x="755575" y="494248"/>
            <a:ext cx="7848873" cy="648072"/>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PE" sz="1600" kern="10" dirty="0" smtClean="0">
                <a:solidFill>
                  <a:srgbClr val="FFFF00"/>
                </a:solidFill>
                <a:effectLst>
                  <a:outerShdw blurRad="38100" dist="38100" dir="2700000" algn="tl">
                    <a:srgbClr val="000000">
                      <a:alpha val="43137"/>
                    </a:srgbClr>
                  </a:outerShdw>
                </a:effectLst>
                <a:latin typeface="Arial Black"/>
              </a:rPr>
              <a:t> </a:t>
            </a:r>
            <a:r>
              <a:rPr lang="es-PE" kern="10" dirty="0" smtClean="0">
                <a:solidFill>
                  <a:srgbClr val="FFFF00"/>
                </a:solidFill>
                <a:effectLst>
                  <a:outerShdw blurRad="38100" dist="38100" dir="2700000" algn="tl">
                    <a:srgbClr val="000000">
                      <a:alpha val="43137"/>
                    </a:srgbClr>
                  </a:outerShdw>
                </a:effectLst>
                <a:latin typeface="Arial Black"/>
              </a:rPr>
              <a:t>Luego </a:t>
            </a:r>
            <a:r>
              <a:rPr lang="es-PE" kern="10" dirty="0">
                <a:solidFill>
                  <a:srgbClr val="FFFF00"/>
                </a:solidFill>
                <a:effectLst>
                  <a:outerShdw blurRad="38100" dist="38100" dir="2700000" algn="tl">
                    <a:srgbClr val="000000">
                      <a:alpha val="43137"/>
                    </a:srgbClr>
                  </a:outerShdw>
                </a:effectLst>
                <a:latin typeface="Arial Black"/>
              </a:rPr>
              <a:t>de un </a:t>
            </a:r>
            <a:r>
              <a:rPr lang="es-PE" kern="10" dirty="0" smtClean="0">
                <a:solidFill>
                  <a:srgbClr val="FFFF00"/>
                </a:solidFill>
                <a:effectLst>
                  <a:outerShdw blurRad="38100" dist="38100" dir="2700000" algn="tl">
                    <a:srgbClr val="000000">
                      <a:alpha val="43137"/>
                    </a:srgbClr>
                  </a:outerShdw>
                </a:effectLst>
                <a:latin typeface="Arial Black"/>
              </a:rPr>
              <a:t>tiempo de </a:t>
            </a:r>
            <a:r>
              <a:rPr lang="es-PE" kern="10" dirty="0">
                <a:solidFill>
                  <a:srgbClr val="FFFF00"/>
                </a:solidFill>
                <a:effectLst>
                  <a:outerShdw blurRad="38100" dist="38100" dir="2700000" algn="tl">
                    <a:srgbClr val="000000">
                      <a:alpha val="43137"/>
                    </a:srgbClr>
                  </a:outerShdw>
                </a:effectLst>
                <a:latin typeface="Arial Black"/>
              </a:rPr>
              <a:t>oración personal</a:t>
            </a:r>
            <a:r>
              <a:rPr lang="es-PE" kern="10" dirty="0" smtClean="0">
                <a:solidFill>
                  <a:srgbClr val="FFFF00"/>
                </a:solidFill>
                <a:effectLst>
                  <a:outerShdw blurRad="38100" dist="38100" dir="2700000" algn="tl">
                    <a:srgbClr val="000000">
                      <a:alpha val="43137"/>
                    </a:srgbClr>
                  </a:outerShdw>
                </a:effectLst>
                <a:latin typeface="Arial Black"/>
              </a:rPr>
              <a:t>, podemos compartir  </a:t>
            </a:r>
          </a:p>
          <a:p>
            <a:pPr algn="ctr"/>
            <a:r>
              <a:rPr lang="es-PE" kern="10" dirty="0" smtClean="0">
                <a:solidFill>
                  <a:srgbClr val="FFFF00"/>
                </a:solidFill>
                <a:effectLst>
                  <a:outerShdw blurRad="38100" dist="38100" dir="2700000" algn="tl">
                    <a:srgbClr val="000000">
                      <a:alpha val="43137"/>
                    </a:srgbClr>
                  </a:outerShdw>
                </a:effectLst>
                <a:latin typeface="Arial Black"/>
              </a:rPr>
              <a:t>en </a:t>
            </a:r>
            <a:r>
              <a:rPr lang="es-PE" kern="10" dirty="0">
                <a:solidFill>
                  <a:srgbClr val="FFFF00"/>
                </a:solidFill>
                <a:effectLst>
                  <a:outerShdw blurRad="38100" dist="38100" dir="2700000" algn="tl">
                    <a:srgbClr val="000000">
                      <a:alpha val="43137"/>
                    </a:srgbClr>
                  </a:outerShdw>
                </a:effectLst>
                <a:latin typeface="Arial Black"/>
              </a:rPr>
              <a:t>voz </a:t>
            </a:r>
            <a:r>
              <a:rPr lang="es-PE" kern="10" dirty="0" smtClean="0">
                <a:solidFill>
                  <a:srgbClr val="FFFF00"/>
                </a:solidFill>
                <a:effectLst>
                  <a:outerShdw blurRad="38100" dist="38100" dir="2700000" algn="tl">
                    <a:srgbClr val="000000">
                      <a:alpha val="43137"/>
                    </a:srgbClr>
                  </a:outerShdw>
                </a:effectLst>
                <a:latin typeface="Arial Black"/>
              </a:rPr>
              <a:t>alta  nuestra </a:t>
            </a:r>
            <a:r>
              <a:rPr lang="es-PE" kern="10" dirty="0">
                <a:solidFill>
                  <a:srgbClr val="FFFF00"/>
                </a:solidFill>
                <a:effectLst>
                  <a:outerShdw blurRad="38100" dist="38100" dir="2700000" algn="tl">
                    <a:srgbClr val="000000">
                      <a:alpha val="43137"/>
                    </a:srgbClr>
                  </a:outerShdw>
                </a:effectLst>
                <a:latin typeface="Arial Black"/>
              </a:rPr>
              <a:t>oración</a:t>
            </a:r>
          </a:p>
        </p:txBody>
      </p:sp>
    </p:spTree>
    <p:extLst>
      <p:ext uri="{BB962C8B-B14F-4D97-AF65-F5344CB8AC3E}">
        <p14:creationId xmlns:p14="http://schemas.microsoft.com/office/powerpoint/2010/main" val="1160886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par>
                                <p:cTn id="12" presetID="43"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
                                        <p:tgtEl>
                                          <p:spTgt spid="4">
                                            <p:txEl>
                                              <p:pRg st="0" end="0"/>
                                            </p:txEl>
                                          </p:spTgt>
                                        </p:tgtEl>
                                      </p:cBhvr>
                                    </p:animEffect>
                                    <p:anim calcmode="lin" valueType="num">
                                      <p:cBhvr>
                                        <p:cTn id="15" dur="8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8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den gracias al seÃ±or porque es bueno"/>
          <p:cNvPicPr>
            <a:picLocks noChangeAspect="1" noChangeArrowheads="1"/>
          </p:cNvPicPr>
          <p:nvPr/>
        </p:nvPicPr>
        <p:blipFill rotWithShape="1">
          <a:blip r:embed="rId2">
            <a:extLst>
              <a:ext uri="{28A0092B-C50C-407E-A947-70E740481C1C}">
                <a14:useLocalDpi xmlns:a14="http://schemas.microsoft.com/office/drawing/2010/main" val="0"/>
              </a:ext>
            </a:extLst>
          </a:blip>
          <a:srcRect t="13568" b="1549"/>
          <a:stretch/>
        </p:blipFill>
        <p:spPr bwMode="auto">
          <a:xfrm>
            <a:off x="623894" y="445333"/>
            <a:ext cx="7898261" cy="60069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218080" y="3085132"/>
            <a:ext cx="6354700" cy="1815882"/>
          </a:xfrm>
          <a:prstGeom prst="rect">
            <a:avLst/>
          </a:prstGeom>
          <a:noFill/>
          <a:ln w="9525">
            <a:noFill/>
            <a:miter lim="800000"/>
            <a:headEnd/>
            <a:tailEnd/>
          </a:ln>
          <a:effectLst/>
        </p:spPr>
        <p:txBody>
          <a:bodyPr wrap="square">
            <a:spAutoFit/>
          </a:bodyPr>
          <a:lstStyle/>
          <a:p>
            <a:pPr algn="ctr" eaLnBrk="0" hangingPunct="0">
              <a:defRPr/>
            </a:pPr>
            <a:r>
              <a:rPr lang="ca-ES" sz="2800" dirty="0">
                <a:solidFill>
                  <a:srgbClr val="002060"/>
                </a:solidFill>
                <a:effectLst>
                  <a:outerShdw blurRad="38100" dist="38100" dir="2700000" algn="tl">
                    <a:srgbClr val="000000">
                      <a:alpha val="43137"/>
                    </a:srgbClr>
                  </a:outerShdw>
                </a:effectLst>
                <a:latin typeface="Comic Sans MS" pitchFamily="66" charset="0"/>
              </a:rPr>
              <a:t> </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Den </a:t>
            </a:r>
            <a:r>
              <a:rPr lang="ca-ES" sz="2800" b="1" i="1" dirty="0" err="1" smtClean="0">
                <a:solidFill>
                  <a:srgbClr val="002060"/>
                </a:solidFill>
                <a:effectLst>
                  <a:outerShdw blurRad="38100" dist="38100" dir="2700000" algn="tl">
                    <a:srgbClr val="000000">
                      <a:alpha val="43137"/>
                    </a:srgbClr>
                  </a:outerShdw>
                </a:effectLst>
                <a:latin typeface="Comic Sans MS" pitchFamily="66" charset="0"/>
              </a:rPr>
              <a:t>gracias</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 </a:t>
            </a:r>
            <a:r>
              <a:rPr lang="ca-ES" sz="2800" b="1" i="1" dirty="0">
                <a:solidFill>
                  <a:srgbClr val="002060"/>
                </a:solidFill>
                <a:effectLst>
                  <a:outerShdw blurRad="38100" dist="38100" dir="2700000" algn="tl">
                    <a:srgbClr val="000000">
                      <a:alpha val="43137"/>
                    </a:srgbClr>
                  </a:outerShdw>
                </a:effectLst>
                <a:latin typeface="Comic Sans MS" pitchFamily="66" charset="0"/>
              </a:rPr>
              <a:t>al Señor, porque </a:t>
            </a:r>
            <a:endParaRPr lang="ca-ES" sz="2800" b="1" i="1" dirty="0" smtClean="0">
              <a:solidFill>
                <a:srgbClr val="002060"/>
              </a:solidFill>
              <a:effectLst>
                <a:outerShdw blurRad="38100" dist="38100" dir="2700000" algn="tl">
                  <a:srgbClr val="000000">
                    <a:alpha val="43137"/>
                  </a:srgbClr>
                </a:outerShdw>
              </a:effectLst>
              <a:latin typeface="Comic Sans MS" pitchFamily="66" charset="0"/>
            </a:endParaRPr>
          </a:p>
          <a:p>
            <a:pPr algn="ctr" eaLnBrk="0" hangingPunct="0">
              <a:defRPr/>
            </a:pPr>
            <a:r>
              <a:rPr lang="ca-ES" sz="2800" b="1" i="1" dirty="0" smtClean="0">
                <a:solidFill>
                  <a:srgbClr val="002060"/>
                </a:solidFill>
                <a:effectLst>
                  <a:outerShdw blurRad="38100" dist="38100" dir="2700000" algn="tl">
                    <a:srgbClr val="000000">
                      <a:alpha val="43137"/>
                    </a:srgbClr>
                  </a:outerShdw>
                </a:effectLst>
                <a:latin typeface="Comic Sans MS" pitchFamily="66" charset="0"/>
              </a:rPr>
              <a:t>es </a:t>
            </a:r>
            <a:r>
              <a:rPr lang="ca-ES" sz="2800" b="1" i="1" dirty="0" err="1">
                <a:solidFill>
                  <a:srgbClr val="002060"/>
                </a:solidFill>
                <a:effectLst>
                  <a:outerShdw blurRad="38100" dist="38100" dir="2700000" algn="tl">
                    <a:srgbClr val="000000">
                      <a:alpha val="43137"/>
                    </a:srgbClr>
                  </a:outerShdw>
                </a:effectLst>
                <a:latin typeface="Comic Sans MS" pitchFamily="66" charset="0"/>
              </a:rPr>
              <a:t>bueno</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 porque </a:t>
            </a:r>
            <a:r>
              <a:rPr lang="ca-ES" sz="2800" b="1" i="1" dirty="0">
                <a:solidFill>
                  <a:srgbClr val="002060"/>
                </a:solidFill>
                <a:effectLst>
                  <a:outerShdw blurRad="38100" dist="38100" dir="2700000" algn="tl">
                    <a:srgbClr val="000000">
                      <a:alpha val="43137"/>
                    </a:srgbClr>
                  </a:outerShdw>
                </a:effectLst>
                <a:latin typeface="Comic Sans MS" pitchFamily="66" charset="0"/>
              </a:rPr>
              <a:t>es </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eterna </a:t>
            </a:r>
            <a:r>
              <a:rPr lang="ca-ES" sz="2800" b="1" i="1" dirty="0" err="1">
                <a:solidFill>
                  <a:srgbClr val="002060"/>
                </a:solidFill>
                <a:effectLst>
                  <a:outerShdw blurRad="38100" dist="38100" dir="2700000" algn="tl">
                    <a:srgbClr val="000000">
                      <a:alpha val="43137"/>
                    </a:srgbClr>
                  </a:outerShdw>
                </a:effectLst>
                <a:latin typeface="Comic Sans MS" pitchFamily="66" charset="0"/>
              </a:rPr>
              <a:t>su</a:t>
            </a:r>
            <a:r>
              <a:rPr lang="ca-ES" sz="2800" b="1" i="1" dirty="0">
                <a:solidFill>
                  <a:srgbClr val="002060"/>
                </a:solidFill>
                <a:effectLst>
                  <a:outerShdw blurRad="38100" dist="38100" dir="2700000" algn="tl">
                    <a:srgbClr val="000000">
                      <a:alpha val="43137"/>
                    </a:srgbClr>
                  </a:outerShdw>
                </a:effectLst>
                <a:latin typeface="Comic Sans MS" pitchFamily="66" charset="0"/>
              </a:rPr>
              <a:t> </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misericordia. </a:t>
            </a:r>
            <a:r>
              <a:rPr lang="ca-ES" sz="2800" b="1" i="1" dirty="0" err="1" smtClean="0">
                <a:solidFill>
                  <a:srgbClr val="002060"/>
                </a:solidFill>
                <a:effectLst>
                  <a:outerShdw blurRad="38100" dist="38100" dir="2700000" algn="tl">
                    <a:srgbClr val="000000">
                      <a:alpha val="43137"/>
                    </a:srgbClr>
                  </a:outerShdw>
                </a:effectLst>
                <a:latin typeface="Comic Sans MS" pitchFamily="66" charset="0"/>
              </a:rPr>
              <a:t>Diga</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 la casa de </a:t>
            </a:r>
            <a:r>
              <a:rPr lang="ca-ES" sz="2800" b="1" i="1" dirty="0">
                <a:solidFill>
                  <a:srgbClr val="002060"/>
                </a:solidFill>
                <a:effectLst>
                  <a:outerShdw blurRad="38100" dist="38100" dir="2700000" algn="tl">
                    <a:srgbClr val="000000">
                      <a:alpha val="43137"/>
                    </a:srgbClr>
                  </a:outerShdw>
                </a:effectLst>
                <a:latin typeface="Comic Sans MS" pitchFamily="66" charset="0"/>
              </a:rPr>
              <a:t>Israel: </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eterna es </a:t>
            </a:r>
            <a:r>
              <a:rPr lang="ca-ES" sz="2800" b="1" i="1" dirty="0" err="1" smtClean="0">
                <a:solidFill>
                  <a:srgbClr val="002060"/>
                </a:solidFill>
                <a:effectLst>
                  <a:outerShdw blurRad="38100" dist="38100" dir="2700000" algn="tl">
                    <a:srgbClr val="000000">
                      <a:alpha val="43137"/>
                    </a:srgbClr>
                  </a:outerShdw>
                </a:effectLst>
                <a:latin typeface="Comic Sans MS" pitchFamily="66" charset="0"/>
              </a:rPr>
              <a:t>su</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 </a:t>
            </a:r>
            <a:r>
              <a:rPr lang="ca-ES" sz="2800" b="1" i="1" dirty="0" err="1" smtClean="0">
                <a:solidFill>
                  <a:srgbClr val="002060"/>
                </a:solidFill>
                <a:effectLst>
                  <a:outerShdw blurRad="38100" dist="38100" dir="2700000" algn="tl">
                    <a:srgbClr val="000000">
                      <a:alpha val="43137"/>
                    </a:srgbClr>
                  </a:outerShdw>
                </a:effectLst>
                <a:latin typeface="Comic Sans MS" pitchFamily="66" charset="0"/>
              </a:rPr>
              <a:t>misericordia</a:t>
            </a:r>
            <a:r>
              <a:rPr lang="ca-ES" sz="2800" b="1" i="1" dirty="0" smtClean="0">
                <a:solidFill>
                  <a:srgbClr val="002060"/>
                </a:solidFill>
                <a:effectLst>
                  <a:outerShdw blurRad="38100" dist="38100" dir="2700000" algn="tl">
                    <a:srgbClr val="000000">
                      <a:alpha val="43137"/>
                    </a:srgbClr>
                  </a:outerShdw>
                </a:effectLst>
                <a:latin typeface="Comic Sans MS" pitchFamily="66" charset="0"/>
              </a:rPr>
              <a:t>.</a:t>
            </a:r>
            <a:endParaRPr lang="ca-ES" sz="28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4" name="Text Box 4"/>
          <p:cNvSpPr txBox="1">
            <a:spLocks noChangeArrowheads="1"/>
          </p:cNvSpPr>
          <p:nvPr/>
        </p:nvSpPr>
        <p:spPr bwMode="auto">
          <a:xfrm>
            <a:off x="489397" y="5509984"/>
            <a:ext cx="8032758" cy="954107"/>
          </a:xfrm>
          <a:prstGeom prst="rect">
            <a:avLst/>
          </a:prstGeom>
          <a:noFill/>
          <a:ln w="9525">
            <a:noFill/>
            <a:miter lim="800000"/>
            <a:headEnd/>
            <a:tailEnd/>
          </a:ln>
        </p:spPr>
        <p:txBody>
          <a:bodyPr wrap="square">
            <a:spAutoFit/>
          </a:bodyPr>
          <a:lstStyle/>
          <a:p>
            <a:pPr algn="ctr" eaLnBrk="0" hangingPunct="0"/>
            <a:r>
              <a:rPr lang="ca-ES" sz="2800" b="1" i="1" dirty="0">
                <a:solidFill>
                  <a:srgbClr val="FFFF00"/>
                </a:solidFill>
                <a:effectLst>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outerShdw blurRad="38100" dist="38100" dir="2700000" algn="tl">
                    <a:srgbClr val="000000">
                      <a:alpha val="43137"/>
                    </a:srgbClr>
                  </a:outerShdw>
                </a:effectLst>
                <a:latin typeface="Comic Sans MS" pitchFamily="66" charset="0"/>
              </a:rPr>
              <a:t>É</a:t>
            </a:r>
            <a:r>
              <a:rPr lang="ca-ES" sz="2800" b="1" i="1" dirty="0" err="1" smtClean="0">
                <a:solidFill>
                  <a:srgbClr val="FFFF00"/>
                </a:solidFill>
                <a:effectLst>
                  <a:outerShdw blurRad="38100" dist="38100" dir="2700000" algn="tl">
                    <a:srgbClr val="000000">
                      <a:alpha val="43137"/>
                    </a:srgbClr>
                  </a:outerShdw>
                </a:effectLst>
                <a:latin typeface="Comic Sans MS" pitchFamily="66" charset="0"/>
              </a:rPr>
              <a:t>ste</a:t>
            </a:r>
            <a:r>
              <a:rPr lang="ca-ES" sz="2800" b="1" i="1" dirty="0" smtClean="0">
                <a:solidFill>
                  <a:srgbClr val="FFFF00"/>
                </a:solidFill>
                <a:effectLst>
                  <a:outerShdw blurRad="38100" dist="38100" dir="2700000" algn="tl">
                    <a:srgbClr val="000000">
                      <a:alpha val="43137"/>
                    </a:srgbClr>
                  </a:outerShdw>
                </a:effectLst>
                <a:latin typeface="Comic Sans MS" pitchFamily="66" charset="0"/>
              </a:rPr>
              <a:t> </a:t>
            </a:r>
            <a:r>
              <a:rPr lang="ca-ES" sz="2800" b="1" i="1" dirty="0">
                <a:solidFill>
                  <a:srgbClr val="FFFF00"/>
                </a:solidFill>
                <a:effectLst>
                  <a:outerShdw blurRad="38100" dist="38100" dir="2700000" algn="tl">
                    <a:srgbClr val="000000">
                      <a:alpha val="43137"/>
                    </a:srgbClr>
                  </a:outerShdw>
                </a:effectLst>
                <a:latin typeface="Comic Sans MS" pitchFamily="66" charset="0"/>
              </a:rPr>
              <a:t>el es </a:t>
            </a:r>
            <a:r>
              <a:rPr lang="ca-ES" sz="2800" b="1" i="1" dirty="0" err="1">
                <a:solidFill>
                  <a:srgbClr val="FFFF00"/>
                </a:solidFill>
                <a:effectLst>
                  <a:outerShdw blurRad="38100" dist="38100" dir="2700000" algn="tl">
                    <a:srgbClr val="000000">
                      <a:alpha val="43137"/>
                    </a:srgbClr>
                  </a:outerShdw>
                </a:effectLst>
                <a:latin typeface="Comic Sans MS" pitchFamily="66" charset="0"/>
              </a:rPr>
              <a:t>día</a:t>
            </a:r>
            <a:r>
              <a:rPr lang="ca-ES" sz="2800" b="1" i="1" dirty="0">
                <a:solidFill>
                  <a:srgbClr val="FFFF00"/>
                </a:solidFill>
                <a:effectLst>
                  <a:outerShdw blurRad="38100" dist="38100" dir="2700000" algn="tl">
                    <a:srgbClr val="000000">
                      <a:alpha val="43137"/>
                    </a:srgbClr>
                  </a:outerShdw>
                </a:effectLst>
                <a:latin typeface="Comic Sans MS" pitchFamily="66" charset="0"/>
              </a:rPr>
              <a:t> en que </a:t>
            </a:r>
            <a:r>
              <a:rPr lang="ca-ES" sz="2800" b="1" i="1" dirty="0" err="1">
                <a:solidFill>
                  <a:srgbClr val="FFFF00"/>
                </a:solidFill>
                <a:effectLst>
                  <a:outerShdw blurRad="38100" dist="38100" dir="2700000" algn="tl">
                    <a:srgbClr val="000000">
                      <a:alpha val="43137"/>
                    </a:srgbClr>
                  </a:outerShdw>
                </a:effectLst>
                <a:latin typeface="Comic Sans MS" pitchFamily="66" charset="0"/>
              </a:rPr>
              <a:t>actuó</a:t>
            </a:r>
            <a:r>
              <a:rPr lang="ca-ES" sz="2800" b="1" i="1" dirty="0">
                <a:solidFill>
                  <a:srgbClr val="FFFF00"/>
                </a:solidFill>
                <a:effectLst>
                  <a:outerShdw blurRad="38100" dist="38100" dir="2700000" algn="tl">
                    <a:srgbClr val="000000">
                      <a:alpha val="43137"/>
                    </a:srgbClr>
                  </a:outerShdw>
                </a:effectLst>
                <a:latin typeface="Comic Sans MS" pitchFamily="66" charset="0"/>
              </a:rPr>
              <a:t> el Señor</a:t>
            </a:r>
            <a:r>
              <a:rPr lang="ca-ES" sz="2800" b="1" i="1" dirty="0" smtClean="0">
                <a:solidFill>
                  <a:srgbClr val="FFFF00"/>
                </a:solidFill>
                <a:effectLst>
                  <a:outerShdw blurRad="38100" dist="38100" dir="2700000" algn="tl">
                    <a:srgbClr val="000000">
                      <a:alpha val="43137"/>
                    </a:srgbClr>
                  </a:outerShdw>
                </a:effectLst>
                <a:latin typeface="Comic Sans MS" pitchFamily="66" charset="0"/>
              </a:rPr>
              <a:t>: </a:t>
            </a:r>
            <a:r>
              <a:rPr lang="ca-ES" sz="2800" b="1" i="1" dirty="0" err="1" smtClean="0">
                <a:solidFill>
                  <a:srgbClr val="FFFF00"/>
                </a:solidFill>
                <a:effectLst>
                  <a:outerShdw blurRad="38100" dist="38100" dir="2700000" algn="tl">
                    <a:srgbClr val="000000">
                      <a:alpha val="43137"/>
                    </a:srgbClr>
                  </a:outerShdw>
                </a:effectLst>
                <a:latin typeface="Comic Sans MS" pitchFamily="66" charset="0"/>
              </a:rPr>
              <a:t>sea</a:t>
            </a:r>
            <a:r>
              <a:rPr lang="ca-ES" sz="2800" b="1" i="1" dirty="0" smtClean="0">
                <a:solidFill>
                  <a:srgbClr val="FFFF00"/>
                </a:solidFill>
                <a:effectLst>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outerShdw blurRad="38100" dist="38100" dir="2700000" algn="tl">
                    <a:srgbClr val="000000">
                      <a:alpha val="43137"/>
                    </a:srgbClr>
                  </a:outerShdw>
                </a:effectLst>
                <a:latin typeface="Comic Sans MS" pitchFamily="66" charset="0"/>
              </a:rPr>
              <a:t>nuestra</a:t>
            </a:r>
            <a:r>
              <a:rPr lang="ca-ES" sz="2800" b="1" i="1" dirty="0">
                <a:solidFill>
                  <a:srgbClr val="FFFF00"/>
                </a:solidFill>
                <a:effectLst>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outerShdw blurRad="38100" dist="38100" dir="2700000" algn="tl">
                    <a:srgbClr val="000000">
                      <a:alpha val="43137"/>
                    </a:srgbClr>
                  </a:outerShdw>
                </a:effectLst>
                <a:latin typeface="Comic Sans MS" pitchFamily="66" charset="0"/>
              </a:rPr>
              <a:t>alegría</a:t>
            </a:r>
            <a:r>
              <a:rPr lang="ca-ES" sz="2800" b="1" i="1" dirty="0">
                <a:solidFill>
                  <a:srgbClr val="FFFF00"/>
                </a:solidFill>
                <a:effectLst>
                  <a:outerShdw blurRad="38100" dist="38100" dir="2700000" algn="tl">
                    <a:srgbClr val="000000">
                      <a:alpha val="43137"/>
                    </a:srgbClr>
                  </a:outerShdw>
                </a:effectLst>
                <a:latin typeface="Comic Sans MS" pitchFamily="66" charset="0"/>
              </a:rPr>
              <a:t> y </a:t>
            </a:r>
            <a:r>
              <a:rPr lang="ca-ES" sz="2800" b="1" i="1" dirty="0" err="1">
                <a:solidFill>
                  <a:srgbClr val="FFFF00"/>
                </a:solidFill>
                <a:effectLst>
                  <a:outerShdw blurRad="38100" dist="38100" dir="2700000" algn="tl">
                    <a:srgbClr val="000000">
                      <a:alpha val="43137"/>
                    </a:srgbClr>
                  </a:outerShdw>
                </a:effectLst>
                <a:latin typeface="Comic Sans MS" pitchFamily="66" charset="0"/>
              </a:rPr>
              <a:t>nuestro</a:t>
            </a:r>
            <a:r>
              <a:rPr lang="ca-ES" sz="2800" b="1" i="1" dirty="0">
                <a:solidFill>
                  <a:srgbClr val="FFFF00"/>
                </a:solidFill>
                <a:effectLst>
                  <a:outerShdw blurRad="38100" dist="38100" dir="2700000" algn="tl">
                    <a:srgbClr val="000000">
                      <a:alpha val="43137"/>
                    </a:srgbClr>
                  </a:outerShdw>
                </a:effectLst>
                <a:latin typeface="Comic Sans MS" pitchFamily="66" charset="0"/>
              </a:rPr>
              <a:t> </a:t>
            </a:r>
            <a:r>
              <a:rPr lang="ca-ES" sz="2800" b="1" i="1" dirty="0" err="1">
                <a:solidFill>
                  <a:srgbClr val="FFFF00"/>
                </a:solidFill>
                <a:effectLst>
                  <a:outerShdw blurRad="38100" dist="38100" dir="2700000" algn="tl">
                    <a:srgbClr val="000000">
                      <a:alpha val="43137"/>
                    </a:srgbClr>
                  </a:outerShdw>
                </a:effectLst>
                <a:latin typeface="Comic Sans MS" pitchFamily="66" charset="0"/>
              </a:rPr>
              <a:t>gozo</a:t>
            </a:r>
            <a:r>
              <a:rPr lang="ca-ES" sz="2800" b="1" i="1" dirty="0">
                <a:solidFill>
                  <a:srgbClr val="FFFF00"/>
                </a:solidFill>
                <a:effectLst>
                  <a:outerShdw blurRad="38100" dist="38100" dir="2700000" algn="tl">
                    <a:srgbClr val="000000">
                      <a:alpha val="43137"/>
                    </a:srgbClr>
                  </a:outerShdw>
                </a:effectLst>
                <a:latin typeface="Comic Sans MS" pitchFamily="66" charset="0"/>
              </a:rPr>
              <a:t>.</a:t>
            </a:r>
          </a:p>
        </p:txBody>
      </p:sp>
    </p:spTree>
    <p:extLst>
      <p:ext uri="{BB962C8B-B14F-4D97-AF65-F5344CB8AC3E}">
        <p14:creationId xmlns:p14="http://schemas.microsoft.com/office/powerpoint/2010/main" val="25348970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4"/>
                                        </p:tgtEl>
                                        <p:attrNameLst>
                                          <p:attrName>style.visibility</p:attrName>
                                        </p:attrNameLst>
                                      </p:cBhvr>
                                      <p:to>
                                        <p:strVal val="visible"/>
                                      </p:to>
                                    </p:set>
                                    <p:animEffect transition="in" filter="dissolve">
                                      <p:cBhvr>
                                        <p:cTn id="11"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6" y="418227"/>
            <a:ext cx="7867962" cy="5995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619216" y="530254"/>
            <a:ext cx="7867962" cy="1815882"/>
          </a:xfrm>
          <a:prstGeom prst="rect">
            <a:avLst/>
          </a:prstGeom>
          <a:noFill/>
          <a:ln w="9525">
            <a:noFill/>
            <a:miter lim="800000"/>
            <a:headEnd/>
            <a:tailEnd/>
          </a:ln>
          <a:effectLst/>
        </p:spPr>
        <p:txBody>
          <a:bodyPr wrap="square">
            <a:spAutoFit/>
          </a:bodyPr>
          <a:lstStyle/>
          <a:p>
            <a:pPr algn="ctr" eaLnBrk="0" hangingPunct="0">
              <a:defRPr/>
            </a:pP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es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poderosa,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r>
            <a:b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b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es excelsa, No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he de morir,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viviré</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para contar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las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hazañas</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a:t>
            </a:r>
          </a:p>
        </p:txBody>
      </p:sp>
      <p:sp>
        <p:nvSpPr>
          <p:cNvPr id="3" name="Text Box 3"/>
          <p:cNvSpPr txBox="1">
            <a:spLocks noChangeArrowheads="1"/>
          </p:cNvSpPr>
          <p:nvPr/>
        </p:nvSpPr>
        <p:spPr bwMode="auto">
          <a:xfrm>
            <a:off x="719798" y="2626300"/>
            <a:ext cx="7666798" cy="954107"/>
          </a:xfrm>
          <a:prstGeom prst="rect">
            <a:avLst/>
          </a:prstGeom>
          <a:noFill/>
          <a:ln w="9525">
            <a:noFill/>
            <a:miter lim="800000"/>
            <a:headEnd/>
            <a:tailEnd/>
          </a:ln>
          <a:effectLst/>
        </p:spPr>
        <p:txBody>
          <a:bodyPr wrap="square">
            <a:spAutoFit/>
          </a:bodyPr>
          <a:lstStyle/>
          <a:p>
            <a:pPr algn="ctr" eaLnBrk="0" hangingPunct="0">
              <a:defRPr/>
            </a:pP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É</a:t>
            </a:r>
            <a:r>
              <a:rPr lang="ca-ES" sz="2800" b="1" i="1" spc="50" dirty="0" err="1" smtClean="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ste</a:t>
            </a:r>
            <a:r>
              <a:rPr lang="ca-ES" sz="2800" b="1" i="1" spc="50" dirty="0" smtClean="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es el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día</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en que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actuó</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el Señor:</a:t>
            </a:r>
            <a:b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b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sea</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nuestra</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alegría</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y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nuestro</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r>
              <a:rPr lang="ca-ES" sz="2800" b="1" i="1" spc="50" dirty="0" err="1">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gozo</a:t>
            </a:r>
            <a:r>
              <a:rPr lang="ca-ES" sz="2800" b="1" i="1" spc="50" dirty="0">
                <a:ln w="9525" cmpd="sng">
                  <a:solidFill>
                    <a:srgbClr val="C00000"/>
                  </a:solidFill>
                  <a:prstDash val="solid"/>
                </a:ln>
                <a:solidFill>
                  <a:schemeClr val="accent2">
                    <a:lumMod val="20000"/>
                    <a:lumOff val="80000"/>
                  </a:schemeClr>
                </a:solidFill>
                <a:effectLst>
                  <a:glow rad="38100">
                    <a:schemeClr val="accent1">
                      <a:alpha val="40000"/>
                    </a:schemeClr>
                  </a:glow>
                  <a:outerShdw blurRad="38100" dist="38100" dir="2700000" algn="tl">
                    <a:srgbClr val="000000">
                      <a:alpha val="43137"/>
                    </a:srgbClr>
                  </a:outerShdw>
                </a:effectLst>
                <a:latin typeface="Comic Sans MS" pitchFamily="66" charset="0"/>
              </a:rPr>
              <a:t>. </a:t>
            </a:r>
          </a:p>
        </p:txBody>
      </p:sp>
    </p:spTree>
    <p:extLst>
      <p:ext uri="{BB962C8B-B14F-4D97-AF65-F5344CB8AC3E}">
        <p14:creationId xmlns:p14="http://schemas.microsoft.com/office/powerpoint/2010/main" val="3619226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la piedra que desecharon los arquitectos es ahora la piedra 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4" y="481539"/>
            <a:ext cx="7817476" cy="59063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701251" y="481539"/>
            <a:ext cx="4720754" cy="1938992"/>
          </a:xfrm>
          <a:prstGeom prst="rect">
            <a:avLst/>
          </a:prstGeom>
          <a:noFill/>
          <a:ln w="9525">
            <a:noFill/>
            <a:miter lim="800000"/>
            <a:headEnd/>
            <a:tailEnd/>
          </a:ln>
          <a:effectLst/>
        </p:spPr>
        <p:txBody>
          <a:bodyPr wrap="square">
            <a:spAutoFit/>
          </a:bodyPr>
          <a:lstStyle/>
          <a:p>
            <a:pPr eaLnBrk="0" hangingPunct="0">
              <a:defRPr/>
            </a:pPr>
            <a:r>
              <a:rPr lang="ca-ES" sz="2400" i="1" dirty="0">
                <a:solidFill>
                  <a:srgbClr val="FFFF00"/>
                </a:solidFill>
                <a:effectLst>
                  <a:glow rad="101600">
                    <a:srgbClr val="C00000">
                      <a:alpha val="60000"/>
                    </a:srgbClr>
                  </a:glow>
                  <a:outerShdw blurRad="50800" dist="38100" algn="l" rotWithShape="0">
                    <a:srgbClr val="5C0000"/>
                  </a:outerShdw>
                </a:effectLst>
                <a:latin typeface="Comic Sans MS" pitchFamily="66" charset="0"/>
              </a:rPr>
              <a:t> </a:t>
            </a:r>
            <a:r>
              <a:rPr lang="ca-ES" sz="24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La </a:t>
            </a:r>
            <a:r>
              <a:rPr lang="ca-ES" sz="24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4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que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desecharon</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los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arquitectos</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ahora</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la </a:t>
            </a:r>
            <a:r>
              <a:rPr lang="ca-ES" sz="24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4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angular</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el </a:t>
            </a:r>
            <a:r>
              <a:rPr lang="ca-ES" sz="24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Señor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quien</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 ha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hecho</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ha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sido</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un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milagro</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a:t>
            </a:r>
            <a:r>
              <a:rPr lang="ca-ES" sz="24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patente</a:t>
            </a:r>
            <a:r>
              <a:rPr lang="ca-ES" sz="24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t>
            </a:r>
            <a:endParaRPr lang="ca-ES" sz="24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endParaRPr>
          </a:p>
        </p:txBody>
      </p:sp>
      <p:sp>
        <p:nvSpPr>
          <p:cNvPr id="4" name="Text Box 3"/>
          <p:cNvSpPr txBox="1">
            <a:spLocks noChangeArrowheads="1"/>
          </p:cNvSpPr>
          <p:nvPr/>
        </p:nvSpPr>
        <p:spPr bwMode="auto">
          <a:xfrm>
            <a:off x="5460642" y="3590023"/>
            <a:ext cx="3086203" cy="2677656"/>
          </a:xfrm>
          <a:prstGeom prst="rect">
            <a:avLst/>
          </a:prstGeom>
          <a:noFill/>
          <a:ln w="9525">
            <a:noFill/>
            <a:miter lim="800000"/>
            <a:headEnd/>
            <a:tailEnd/>
          </a:ln>
          <a:effectLst/>
        </p:spPr>
        <p:txBody>
          <a:bodyPr wrap="square">
            <a:spAutoFit/>
          </a:bodyPr>
          <a:lstStyle/>
          <a:p>
            <a:pPr algn="ctr" eaLnBrk="0" hangingPunct="0">
              <a:defRPr/>
            </a:pP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É</a:t>
            </a:r>
            <a:r>
              <a:rPr lang="ca-ES" sz="2800" b="1" i="1" dirty="0" err="1" smtClean="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ste</a:t>
            </a:r>
            <a:r>
              <a:rPr lang="ca-ES" sz="2800" b="1" i="1" dirty="0" smtClean="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es el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día</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en que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actuó</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el Señor:</a:t>
            </a:r>
            <a:b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b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sea</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nuestra</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alegría</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y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nuestro</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 </a:t>
            </a:r>
            <a:r>
              <a:rPr lang="ca-ES" sz="2800" b="1" i="1" dirty="0" err="1">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gozo</a:t>
            </a:r>
            <a:r>
              <a:rPr lang="ca-ES" sz="2800" b="1" i="1" dirty="0">
                <a:ln w="6600">
                  <a:solidFill>
                    <a:sysClr val="windowText" lastClr="000000"/>
                  </a:solidFill>
                  <a:prstDash val="solid"/>
                </a:ln>
                <a:solidFill>
                  <a:srgbClr val="FFFF00"/>
                </a:solidFill>
                <a:effectLst>
                  <a:outerShdw dist="38100" dir="2700000" algn="tl" rotWithShape="0">
                    <a:schemeClr val="accent2"/>
                  </a:outerShdw>
                </a:effectLst>
                <a:latin typeface="Comic Sans MS" pitchFamily="66" charset="0"/>
              </a:rPr>
              <a:t>.</a:t>
            </a:r>
          </a:p>
        </p:txBody>
      </p:sp>
    </p:spTree>
    <p:extLst>
      <p:ext uri="{BB962C8B-B14F-4D97-AF65-F5344CB8AC3E}">
        <p14:creationId xmlns:p14="http://schemas.microsoft.com/office/powerpoint/2010/main" val="2500706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971600" y="4581128"/>
            <a:ext cx="7367364" cy="864096"/>
          </a:xfrm>
          <a:prstGeom prst="rect">
            <a:avLst/>
          </a:prstGeom>
          <a:noFill/>
          <a:ln w="9525">
            <a:noFill/>
            <a:miter lim="800000"/>
            <a:headEnd/>
            <a:tailEnd/>
          </a:ln>
        </p:spPr>
        <p:txBody>
          <a:bodyPr/>
          <a:lstStyle/>
          <a:p>
            <a:pPr algn="ctr">
              <a:spcBef>
                <a:spcPts val="0"/>
              </a:spcBef>
            </a:pPr>
            <a:endParaRPr lang="es-ES" sz="2400" i="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7" name="Rectángulo redondeado 6"/>
          <p:cNvSpPr>
            <a:spLocks noChangeArrowheads="1"/>
          </p:cNvSpPr>
          <p:nvPr/>
        </p:nvSpPr>
        <p:spPr bwMode="auto">
          <a:xfrm>
            <a:off x="740349" y="522974"/>
            <a:ext cx="2659676" cy="809635"/>
          </a:xfrm>
          <a:prstGeom prst="roundRect">
            <a:avLst>
              <a:gd name="adj" fmla="val 16667"/>
            </a:avLst>
          </a:prstGeom>
          <a:solidFill>
            <a:srgbClr val="FFC000"/>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ea typeface="Times New Roman" panose="02020603050405020304" pitchFamily="18" charset="0"/>
              </a:rPr>
              <a:t>CONTEMPLATIO</a:t>
            </a:r>
            <a:endParaRPr lang="es-PE" sz="1400" kern="0" dirty="0">
              <a:ea typeface="Times New Roman" panose="02020603050405020304" pitchFamily="18" charset="0"/>
            </a:endParaRPr>
          </a:p>
          <a:p>
            <a:pPr indent="19050" algn="ctr" fontAlgn="base">
              <a:spcBef>
                <a:spcPct val="0"/>
              </a:spcBef>
              <a:spcAft>
                <a:spcPct val="0"/>
              </a:spcAft>
              <a:defRPr/>
            </a:pPr>
            <a:r>
              <a:rPr lang="es-ES_tradnl" sz="1600" b="1" kern="0" dirty="0">
                <a:ea typeface="Times New Roman" panose="02020603050405020304" pitchFamily="18" charset="0"/>
              </a:rPr>
              <a:t>¿Qué me lleva a hacer el texto?.</a:t>
            </a:r>
            <a:endParaRPr lang="es-PE" sz="2400" kern="0" dirty="0">
              <a:ea typeface="Times New Roman" panose="02020603050405020304" pitchFamily="18" charset="0"/>
            </a:endParaRPr>
          </a:p>
        </p:txBody>
      </p:sp>
      <p:pic>
        <p:nvPicPr>
          <p:cNvPr id="12" name="Picture 1" descr="C:\Users\Administrador\Desktop\historia de la provicnia\3896799410_68996e675a_b.jpg"/>
          <p:cNvPicPr>
            <a:picLocks noChangeAspect="1" noChangeArrowheads="1"/>
          </p:cNvPicPr>
          <p:nvPr/>
        </p:nvPicPr>
        <p:blipFill>
          <a:blip r:embed="rId2" cstate="print"/>
          <a:srcRect l="24241" t="26651" r="50467" b="26943"/>
          <a:stretch>
            <a:fillRect/>
          </a:stretch>
        </p:blipFill>
        <p:spPr bwMode="auto">
          <a:xfrm>
            <a:off x="3077759" y="824760"/>
            <a:ext cx="2781836" cy="5421494"/>
          </a:xfrm>
          <a:prstGeom prst="ellipse">
            <a:avLst/>
          </a:prstGeom>
          <a:ln>
            <a:noFill/>
          </a:ln>
          <a:effectLst>
            <a:softEdge rad="112500"/>
          </a:effectLst>
        </p:spPr>
      </p:pic>
      <p:sp>
        <p:nvSpPr>
          <p:cNvPr id="5" name="Rectangle 6"/>
          <p:cNvSpPr>
            <a:spLocks noChangeArrowheads="1"/>
          </p:cNvSpPr>
          <p:nvPr/>
        </p:nvSpPr>
        <p:spPr bwMode="auto">
          <a:xfrm>
            <a:off x="598390" y="1585781"/>
            <a:ext cx="2801635" cy="4660473"/>
          </a:xfrm>
          <a:prstGeom prst="rect">
            <a:avLst/>
          </a:prstGeom>
          <a:noFill/>
          <a:ln w="9525">
            <a:noFill/>
            <a:miter lim="800000"/>
            <a:headEnd/>
            <a:tailEnd/>
          </a:ln>
        </p:spPr>
        <p:txBody>
          <a:bodyPr/>
          <a:lstStyle/>
          <a:p>
            <a:pPr>
              <a:lnSpc>
                <a:spcPct val="80000"/>
              </a:lnSpc>
              <a:spcBef>
                <a:spcPct val="20000"/>
              </a:spcBef>
            </a:pPr>
            <a:r>
              <a:rPr lang="es-ES_tradnl" sz="24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Motivación: </a:t>
            </a:r>
            <a:r>
              <a:rPr lang="es-PE" sz="2400"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Santa Luisa de Marillac enseñaba a  las hermanas que para resucitar con Cristo es necesario dar muerte a todo aquello que se opone a la vida nueva y plena del Resucitado</a:t>
            </a:r>
            <a:r>
              <a:rPr lang="es-PE" sz="24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a:t>
            </a:r>
            <a:r>
              <a:rPr lang="es-ES_tradnl" sz="2400"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 </a:t>
            </a:r>
            <a:r>
              <a:rPr lang="es-ES_tradnl" sz="2400"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“El día de Pascua, mi meditación fue el deseo de resucitar con Nuestro Señor, y como sin muerte no hay resurrección, </a:t>
            </a:r>
            <a:endParaRPr lang="es-ES_tradnl" sz="24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
        <p:nvSpPr>
          <p:cNvPr id="13" name="Rectangle 6"/>
          <p:cNvSpPr>
            <a:spLocks noChangeArrowheads="1"/>
          </p:cNvSpPr>
          <p:nvPr/>
        </p:nvSpPr>
        <p:spPr bwMode="auto">
          <a:xfrm>
            <a:off x="5615063" y="824760"/>
            <a:ext cx="2891159" cy="4922250"/>
          </a:xfrm>
          <a:prstGeom prst="rect">
            <a:avLst/>
          </a:prstGeom>
          <a:noFill/>
          <a:ln w="9525">
            <a:noFill/>
            <a:miter lim="800000"/>
            <a:headEnd/>
            <a:tailEnd/>
          </a:ln>
        </p:spPr>
        <p:txBody>
          <a:bodyPr/>
          <a:lstStyle/>
          <a:p>
            <a:pPr algn="r">
              <a:lnSpc>
                <a:spcPct val="80000"/>
              </a:lnSpc>
              <a:spcBef>
                <a:spcPct val="20000"/>
              </a:spcBef>
            </a:pPr>
            <a:r>
              <a:rPr lang="es-PE"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                                       vi que eran </a:t>
            </a:r>
            <a:r>
              <a:rPr lang="es-PE" sz="2400" i="1"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mis malas inclinaciones las que debían morir y que debía </a:t>
            </a:r>
            <a:r>
              <a:rPr lang="es-PE"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quedar completamente destruida amortiguando toda mi vivacidad interior, lo que bien veía no podría yo conseguir por mí misma, pero me pareció que nuestro buen Dios me pedía mi consentimiento, que yo le di por entero, para operar El mismo lo que quería ver en mí”                     </a:t>
            </a:r>
            <a:r>
              <a:rPr lang="es-PE" sz="1400" b="1"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(E.24 P. 626).</a:t>
            </a:r>
          </a:p>
          <a:p>
            <a:pPr algn="r">
              <a:lnSpc>
                <a:spcPct val="80000"/>
              </a:lnSpc>
              <a:spcBef>
                <a:spcPct val="20000"/>
              </a:spcBef>
            </a:pPr>
            <a:r>
              <a:rPr lang="es-ES_tradnl"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 </a:t>
            </a:r>
            <a:endParaRPr lang="es-ES"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r">
              <a:lnSpc>
                <a:spcPct val="80000"/>
              </a:lnSpc>
              <a:spcBef>
                <a:spcPct val="20000"/>
              </a:spcBef>
            </a:pP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r">
              <a:lnSpc>
                <a:spcPct val="80000"/>
              </a:lnSpc>
              <a:spcBef>
                <a:spcPct val="20000"/>
              </a:spcBef>
            </a:pP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31027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1000"/>
                                        <p:tgtEl>
                                          <p:spTgt spid="5"/>
                                        </p:tgtEl>
                                      </p:cBhvr>
                                    </p:animEffect>
                                  </p:childTnLst>
                                </p:cTn>
                              </p:par>
                            </p:childTnLst>
                          </p:cTn>
                        </p:par>
                        <p:par>
                          <p:cTn id="14" fill="hold">
                            <p:stCondLst>
                              <p:cond delay="2000"/>
                            </p:stCondLst>
                            <p:childTnLst>
                              <p:par>
                                <p:cTn id="15" presetID="16" presetClass="entr" presetSubtype="2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2578" y="798490"/>
            <a:ext cx="2296401" cy="5262979"/>
          </a:xfrm>
          <a:prstGeom prst="rect">
            <a:avLst/>
          </a:prstGeom>
          <a:noFill/>
        </p:spPr>
        <p:txBody>
          <a:bodyPr wrap="square">
            <a:spAutoFit/>
          </a:bodyPr>
          <a:lstStyle/>
          <a:p>
            <a:pPr>
              <a:spcAft>
                <a:spcPts val="0"/>
              </a:spcAft>
            </a:pPr>
            <a:r>
              <a:rPr lang="es-ES_tradnl" sz="2400" dirty="0">
                <a:solidFill>
                  <a:schemeClr val="bg1"/>
                </a:solidFill>
                <a:effectLst>
                  <a:outerShdw blurRad="50800" dist="38100" algn="l" rotWithShape="0">
                    <a:prstClr val="black"/>
                  </a:outerShdw>
                </a:effectLst>
                <a:ea typeface="Times New Roman" panose="02020603050405020304" pitchFamily="18" charset="0"/>
              </a:rPr>
              <a:t>San Vicente, por otro lado, decía a las Hijas de la Caridad</a:t>
            </a:r>
            <a:r>
              <a:rPr lang="es-ES_tradnl" sz="2400" i="1" dirty="0">
                <a:solidFill>
                  <a:schemeClr val="bg1"/>
                </a:solidFill>
                <a:effectLst>
                  <a:outerShdw blurRad="50800" dist="38100" algn="l" rotWithShape="0">
                    <a:prstClr val="black"/>
                  </a:outerShdw>
                </a:effectLst>
                <a:ea typeface="Times New Roman" panose="02020603050405020304" pitchFamily="18" charset="0"/>
              </a:rPr>
              <a:t>: Adán había dado la muerte al cuerpo y había causado </a:t>
            </a:r>
            <a:r>
              <a:rPr lang="es-ES_tradnl" sz="2400" i="1" dirty="0" smtClean="0">
                <a:solidFill>
                  <a:schemeClr val="bg1"/>
                </a:solidFill>
                <a:effectLst>
                  <a:outerShdw blurRad="50800" dist="38100" algn="l" rotWithShape="0">
                    <a:prstClr val="black"/>
                  </a:outerShdw>
                </a:effectLst>
                <a:ea typeface="Times New Roman" panose="02020603050405020304" pitchFamily="18" charset="0"/>
              </a:rPr>
              <a:t> la </a:t>
            </a:r>
            <a:r>
              <a:rPr lang="es-ES_tradnl" sz="2400" i="1" dirty="0">
                <a:solidFill>
                  <a:schemeClr val="bg1"/>
                </a:solidFill>
                <a:effectLst>
                  <a:outerShdw blurRad="50800" dist="38100" algn="l" rotWithShape="0">
                    <a:prstClr val="black"/>
                  </a:outerShdw>
                </a:effectLst>
                <a:ea typeface="Times New Roman" panose="02020603050405020304" pitchFamily="18" charset="0"/>
              </a:rPr>
              <a:t>del alma por el pecado. Pues bien, Nuestro Señor nos ha librado de esas dos muertes, no ya para </a:t>
            </a:r>
            <a:r>
              <a:rPr lang="es-ES_tradnl" sz="2400" i="1" dirty="0" smtClean="0">
                <a:solidFill>
                  <a:schemeClr val="bg1"/>
                </a:solidFill>
                <a:effectLst>
                  <a:outerShdw blurRad="50800" dist="38100" algn="l" rotWithShape="0">
                    <a:prstClr val="black"/>
                  </a:outerShdw>
                </a:effectLst>
                <a:ea typeface="Times New Roman" panose="02020603050405020304" pitchFamily="18" charset="0"/>
              </a:rPr>
              <a:t>que</a:t>
            </a:r>
            <a:endParaRPr lang="es-PE" sz="2400" dirty="0">
              <a:solidFill>
                <a:schemeClr val="bg1"/>
              </a:solidFill>
              <a:effectLst>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b="8704"/>
          <a:stretch>
            <a:fillRect/>
          </a:stretch>
        </p:blipFill>
        <p:spPr bwMode="auto">
          <a:xfrm>
            <a:off x="2875947" y="321542"/>
            <a:ext cx="3340583" cy="6143652"/>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5808370" y="946544"/>
            <a:ext cx="2601529" cy="4893647"/>
          </a:xfrm>
          <a:prstGeom prst="rect">
            <a:avLst/>
          </a:prstGeom>
          <a:noFill/>
        </p:spPr>
        <p:txBody>
          <a:bodyPr wrap="square">
            <a:spAutoFit/>
          </a:bodyPr>
          <a:lstStyle/>
          <a:p>
            <a:pPr algn="r">
              <a:spcAft>
                <a:spcPts val="0"/>
              </a:spcAft>
            </a:pPr>
            <a:r>
              <a:rPr lang="es-ES_tradnl" sz="2400" i="1" dirty="0" smtClean="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pudiéramos </a:t>
            </a:r>
            <a:r>
              <a:rPr lang="es-ES_tradnl" sz="2400" i="1" dirty="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evitar la muerte, pues eso es imposible, pero nos libra de la muerte eterna por su gracia, y por su resurrección da vida a nuestros cuerpos, pues en </a:t>
            </a:r>
            <a:r>
              <a:rPr lang="es-ES_tradnl" sz="2400" i="1" dirty="0" smtClean="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la santa comunión </a:t>
            </a:r>
            <a:r>
              <a:rPr lang="es-ES_tradnl" sz="2400" i="1" dirty="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recibimos </a:t>
            </a:r>
            <a:r>
              <a:rPr lang="es-ES_tradnl" sz="2400" i="1" dirty="0" smtClean="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el </a:t>
            </a:r>
            <a:r>
              <a:rPr lang="es-ES_tradnl" sz="2400" i="1" dirty="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germen </a:t>
            </a:r>
            <a:r>
              <a:rPr lang="es-ES_tradnl" sz="2400" i="1" dirty="0" smtClean="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de la  </a:t>
            </a:r>
            <a:r>
              <a:rPr lang="es-ES_tradnl" sz="2400" i="1" dirty="0">
                <a:solidFill>
                  <a:schemeClr val="bg1"/>
                </a:solidFill>
                <a:effectLst>
                  <a:glow rad="63500">
                    <a:srgbClr val="10131C">
                      <a:alpha val="40000"/>
                    </a:srgbClr>
                  </a:glow>
                  <a:outerShdw blurRad="50800" dist="38100" algn="l" rotWithShape="0">
                    <a:prstClr val="black"/>
                  </a:outerShdw>
                </a:effectLst>
                <a:ea typeface="Times New Roman" panose="02020603050405020304" pitchFamily="18" charset="0"/>
              </a:rPr>
              <a:t>resurrección…</a:t>
            </a:r>
            <a:endParaRPr lang="es-PE" sz="2400" dirty="0">
              <a:solidFill>
                <a:schemeClr val="bg1"/>
              </a:solidFill>
              <a:effectLst>
                <a:glow rad="63500">
                  <a:srgbClr val="10131C">
                    <a:alpha val="40000"/>
                  </a:srgb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450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851056" y="499513"/>
            <a:ext cx="3415294" cy="1200329"/>
          </a:xfrm>
          <a:prstGeom prst="rect">
            <a:avLst/>
          </a:prstGeom>
        </p:spPr>
        <p:txBody>
          <a:bodyPr wrap="none">
            <a:spAutoFit/>
          </a:bodyPr>
          <a:lstStyle/>
          <a:p>
            <a:r>
              <a:rPr lang="es-ES_tradnl" sz="3600" b="1" dirty="0" smtClean="0">
                <a:solidFill>
                  <a:srgbClr val="FFFF00"/>
                </a:solidFill>
                <a:effectLst>
                  <a:outerShdw blurRad="38100" dist="38100" dir="2700000" algn="tl">
                    <a:srgbClr val="000000">
                      <a:alpha val="43137"/>
                    </a:srgbClr>
                  </a:outerShdw>
                </a:effectLst>
                <a:latin typeface="Clarendon Blk BT" panose="02040905050505020204" pitchFamily="18" charset="0"/>
              </a:rPr>
              <a:t>Compromiso </a:t>
            </a:r>
          </a:p>
          <a:p>
            <a:r>
              <a:rPr lang="es-ES_tradnl" sz="3600" b="1" dirty="0" smtClean="0">
                <a:solidFill>
                  <a:srgbClr val="FFFF00"/>
                </a:solidFill>
                <a:effectLst>
                  <a:outerShdw blurRad="38100" dist="38100" dir="2700000" algn="tl">
                    <a:srgbClr val="000000">
                      <a:alpha val="43137"/>
                    </a:srgbClr>
                  </a:outerShdw>
                </a:effectLst>
                <a:latin typeface="Clarendon Blk BT" panose="02040905050505020204" pitchFamily="18" charset="0"/>
              </a:rPr>
              <a:t>personal:</a:t>
            </a:r>
            <a:r>
              <a:rPr lang="es-ES_tradnl" sz="3600" dirty="0" smtClean="0">
                <a:solidFill>
                  <a:srgbClr val="FFFF00"/>
                </a:solidFill>
                <a:effectLst>
                  <a:outerShdw blurRad="38100" dist="38100" dir="2700000" algn="tl">
                    <a:srgbClr val="000000">
                      <a:alpha val="43137"/>
                    </a:srgbClr>
                  </a:outerShdw>
                </a:effectLst>
                <a:latin typeface="Clarendon Blk BT" panose="02040905050505020204" pitchFamily="18" charset="0"/>
              </a:rPr>
              <a:t> </a:t>
            </a:r>
            <a:endParaRPr lang="es-PE" sz="2000" dirty="0">
              <a:solidFill>
                <a:srgbClr val="FFFF00"/>
              </a:solidFill>
              <a:effectLst>
                <a:outerShdw blurRad="38100" dist="38100" dir="2700000" algn="tl">
                  <a:srgbClr val="000000">
                    <a:alpha val="43137"/>
                  </a:srgbClr>
                </a:outerShdw>
              </a:effectLst>
              <a:latin typeface="Clarendon Blk BT" panose="02040905050505020204" pitchFamily="18" charset="0"/>
            </a:endParaRPr>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703" y="692696"/>
            <a:ext cx="3810000" cy="604019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5228823" y="960846"/>
            <a:ext cx="3155323" cy="4705856"/>
          </a:xfrm>
          <a:prstGeom prst="rect">
            <a:avLst/>
          </a:prstGeom>
          <a:noFill/>
          <a:ln w="9525">
            <a:noFill/>
            <a:miter lim="800000"/>
            <a:headEnd/>
            <a:tailEnd/>
          </a:ln>
        </p:spPr>
        <p:txBody>
          <a:bodyPr/>
          <a:lstStyle/>
          <a:p>
            <a:pPr marL="342900" indent="-342900" algn="ctr">
              <a:lnSpc>
                <a:spcPct val="90000"/>
              </a:lnSpc>
              <a:spcBef>
                <a:spcPct val="20000"/>
              </a:spcBef>
            </a:pPr>
            <a:r>
              <a:rPr lang="es-ES_tradnl" sz="3200" b="1" dirty="0" smtClean="0">
                <a:solidFill>
                  <a:srgbClr val="FFFF00"/>
                </a:solidFill>
                <a:effectLst>
                  <a:outerShdw blurRad="50800" dist="38100" algn="l" rotWithShape="0">
                    <a:prstClr val="black"/>
                  </a:outerShdw>
                </a:effectLst>
              </a:rPr>
              <a:t>Pensar </a:t>
            </a:r>
            <a:r>
              <a:rPr lang="es-ES_tradnl" sz="3200" b="1" dirty="0">
                <a:solidFill>
                  <a:srgbClr val="FFFF00"/>
                </a:solidFill>
                <a:effectLst>
                  <a:outerShdw blurRad="50800" dist="38100" algn="l" rotWithShape="0">
                    <a:prstClr val="black"/>
                  </a:outerShdw>
                </a:effectLst>
              </a:rPr>
              <a:t>en las actitudes que debo dar continuamente muerte en mí para transparentar la presencia de Cristo Resucitado en mi vida.</a:t>
            </a:r>
          </a:p>
        </p:txBody>
      </p:sp>
    </p:spTree>
    <p:extLst>
      <p:ext uri="{BB962C8B-B14F-4D97-AF65-F5344CB8AC3E}">
        <p14:creationId xmlns:p14="http://schemas.microsoft.com/office/powerpoint/2010/main" val="3879380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fondo de Jesus resu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0" y="454630"/>
            <a:ext cx="7817475" cy="6010564"/>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10"/>
          <p:cNvSpPr>
            <a:spLocks noChangeArrowheads="1" noChangeShapeType="1" noTextEdit="1"/>
          </p:cNvSpPr>
          <p:nvPr/>
        </p:nvSpPr>
        <p:spPr bwMode="auto">
          <a:xfrm>
            <a:off x="3188199" y="479372"/>
            <a:ext cx="2920752" cy="216253"/>
          </a:xfrm>
          <a:prstGeom prst="rect">
            <a:avLst/>
          </a:prstGeom>
        </p:spPr>
        <p:txBody>
          <a:bodyPr wrap="none" fromWordArt="1">
            <a:prstTxWarp prst="textPlain">
              <a:avLst>
                <a:gd name="adj" fmla="val 50000"/>
              </a:avLst>
            </a:prstTxWarp>
          </a:bodyPr>
          <a:lstStyle/>
          <a:p>
            <a:pPr algn="ctr"/>
            <a:r>
              <a:rPr lang="es-PE" sz="3200" kern="10" dirty="0">
                <a:ln w="9525">
                  <a:solidFill>
                    <a:srgbClr val="000000"/>
                  </a:solidFill>
                  <a:round/>
                  <a:headEnd/>
                  <a:tailEnd/>
                </a:ln>
                <a:solidFill>
                  <a:schemeClr val="bg1"/>
                </a:solidFill>
                <a:latin typeface="Arial Black"/>
              </a:rPr>
              <a:t>Oración final </a:t>
            </a:r>
          </a:p>
        </p:txBody>
      </p:sp>
      <p:sp>
        <p:nvSpPr>
          <p:cNvPr id="3" name="2 Rectángulo"/>
          <p:cNvSpPr/>
          <p:nvPr/>
        </p:nvSpPr>
        <p:spPr>
          <a:xfrm>
            <a:off x="682580" y="804653"/>
            <a:ext cx="7096259" cy="4154984"/>
          </a:xfrm>
          <a:prstGeom prst="rect">
            <a:avLst/>
          </a:prstGeom>
        </p:spPr>
        <p:txBody>
          <a:bodyPr wrap="square">
            <a:spAutoFit/>
          </a:bodyPr>
          <a:lstStyle/>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Creo, Señor…</a:t>
            </a:r>
          </a:p>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Tú eres el Dios vivo y verdadero, </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                                         que </a:t>
            </a:r>
            <a:r>
              <a:rPr lang="es-PE" sz="2400" b="1" dirty="0">
                <a:solidFill>
                  <a:schemeClr val="bg1"/>
                </a:solidFill>
                <a:effectLst>
                  <a:glow rad="63500">
                    <a:schemeClr val="accent4">
                      <a:satMod val="175000"/>
                      <a:alpha val="40000"/>
                    </a:schemeClr>
                  </a:glow>
                  <a:outerShdw blurRad="50800" dist="101600" algn="l" rotWithShape="0">
                    <a:prstClr val="black"/>
                  </a:outerShdw>
                </a:effectLst>
              </a:rPr>
              <a:t>diste tu vida por nosotros</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a:t>
            </a:r>
            <a:endParaRPr lang="es-PE" sz="2400" b="1" dirty="0">
              <a:solidFill>
                <a:schemeClr val="bg1"/>
              </a:solidFill>
              <a:effectLst>
                <a:glow rad="63500">
                  <a:schemeClr val="accent4">
                    <a:satMod val="175000"/>
                    <a:alpha val="40000"/>
                  </a:schemeClr>
                </a:glow>
                <a:outerShdw blurRad="50800" dist="101600" algn="l" rotWithShape="0">
                  <a:prstClr val="black"/>
                </a:outerShdw>
              </a:effectLst>
            </a:endParaRPr>
          </a:p>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derramaste tu sangre por nosotros</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                     </a:t>
            </a:r>
            <a:r>
              <a:rPr lang="es-PE" sz="2400" b="1" dirty="0">
                <a:solidFill>
                  <a:schemeClr val="bg1"/>
                </a:solidFill>
                <a:effectLst>
                  <a:glow rad="63500">
                    <a:schemeClr val="accent4">
                      <a:satMod val="175000"/>
                      <a:alpha val="40000"/>
                    </a:schemeClr>
                  </a:glow>
                  <a:outerShdw blurRad="50800" dist="101600" algn="l" rotWithShape="0">
                    <a:prstClr val="black"/>
                  </a:outerShdw>
                </a:effectLst>
              </a:rPr>
              <a:t>para darnos vida y salvación</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a:t>
            </a:r>
          </a:p>
          <a:p>
            <a:pPr eaLnBrk="1" hangingPunct="1">
              <a:buFontTx/>
              <a:buNone/>
            </a:pP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que </a:t>
            </a:r>
            <a:r>
              <a:rPr lang="es-PE" sz="2400" b="1" dirty="0">
                <a:solidFill>
                  <a:schemeClr val="bg1"/>
                </a:solidFill>
                <a:effectLst>
                  <a:glow rad="63500">
                    <a:schemeClr val="accent4">
                      <a:satMod val="175000"/>
                      <a:alpha val="40000"/>
                    </a:schemeClr>
                  </a:glow>
                  <a:outerShdw blurRad="50800" dist="101600" algn="l" rotWithShape="0">
                    <a:prstClr val="black"/>
                  </a:outerShdw>
                </a:effectLst>
              </a:rPr>
              <a:t>tu sangre en la cruz fue redentora.</a:t>
            </a:r>
          </a:p>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tu muerte fue vida para nosotros.</a:t>
            </a:r>
          </a:p>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Tú has vencido a la muerte y estás vivo.</a:t>
            </a:r>
          </a:p>
          <a:p>
            <a:pPr eaLnBrk="1" hangingPunct="1">
              <a:buFontTx/>
              <a:buNone/>
            </a:pPr>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Tú venciste la muerte con tu Resurrección</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a:t>
            </a:r>
          </a:p>
          <a:p>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Tú estás resucitado y estás en medio de nosotros</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a:t>
            </a:r>
          </a:p>
          <a:p>
            <a:r>
              <a:rPr lang="es-PE" sz="2400" b="1" dirty="0">
                <a:solidFill>
                  <a:schemeClr val="bg1"/>
                </a:solidFill>
                <a:effectLst>
                  <a:glow rad="63500">
                    <a:schemeClr val="accent4">
                      <a:satMod val="175000"/>
                      <a:alpha val="40000"/>
                    </a:schemeClr>
                  </a:glow>
                  <a:outerShdw blurRad="50800" dist="101600" algn="l" rotWithShape="0">
                    <a:prstClr val="black"/>
                  </a:outerShdw>
                </a:effectLst>
              </a:rPr>
              <a:t>que con tu resurrección nos diste nueva vida a todos</a:t>
            </a:r>
            <a:r>
              <a:rPr lang="es-PE" sz="2400" b="1" dirty="0" smtClean="0">
                <a:solidFill>
                  <a:schemeClr val="bg1"/>
                </a:solidFill>
                <a:effectLst>
                  <a:glow rad="63500">
                    <a:schemeClr val="accent4">
                      <a:satMod val="175000"/>
                      <a:alpha val="40000"/>
                    </a:schemeClr>
                  </a:glow>
                  <a:outerShdw blurRad="50800" dist="101600" algn="l" rotWithShape="0">
                    <a:prstClr val="black"/>
                  </a:outerShdw>
                </a:effectLst>
              </a:rPr>
              <a:t>.</a:t>
            </a:r>
            <a:endParaRPr lang="es-PE" sz="2400" b="1" dirty="0">
              <a:solidFill>
                <a:schemeClr val="bg1"/>
              </a:solidFill>
              <a:effectLst>
                <a:glow rad="63500">
                  <a:schemeClr val="accent4">
                    <a:satMod val="175000"/>
                    <a:alpha val="40000"/>
                  </a:schemeClr>
                </a:glow>
                <a:outerShdw blurRad="50800" dist="101600" algn="l" rotWithShape="0">
                  <a:prstClr val="black"/>
                </a:outerShdw>
              </a:effectLst>
            </a:endParaRPr>
          </a:p>
        </p:txBody>
      </p:sp>
      <p:pic>
        <p:nvPicPr>
          <p:cNvPr id="6" name="Imagen 5" descr="pascua"/>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175724" y="6769498"/>
            <a:ext cx="793038" cy="45719"/>
          </a:xfrm>
          <a:prstGeom prst="rect">
            <a:avLst/>
          </a:prstGeom>
          <a:solidFill>
            <a:schemeClr val="bg1"/>
          </a:solidFill>
          <a:ln>
            <a:noFill/>
          </a:ln>
        </p:spPr>
      </p:pic>
    </p:spTree>
    <p:extLst>
      <p:ext uri="{BB962C8B-B14F-4D97-AF65-F5344CB8AC3E}">
        <p14:creationId xmlns:p14="http://schemas.microsoft.com/office/powerpoint/2010/main" val="185611936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46" y="505159"/>
            <a:ext cx="7893721" cy="596003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619213" y="505159"/>
            <a:ext cx="5197323" cy="4893647"/>
          </a:xfrm>
          <a:prstGeom prst="rect">
            <a:avLst/>
          </a:prstGeom>
        </p:spPr>
        <p:txBody>
          <a:bodyPr wrap="square">
            <a:spAutoFit/>
          </a:bodyPr>
          <a:lstStyle/>
          <a:p>
            <a:pPr>
              <a:spcAft>
                <a:spcPts val="0"/>
              </a:spcAft>
            </a:pPr>
            <a:r>
              <a:rPr lang="es-ES_tradnl" sz="2600" b="1" dirty="0" smtClean="0">
                <a:solidFill>
                  <a:srgbClr val="FFFF99"/>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a:t>
            </a:r>
            <a:r>
              <a:rPr lang="es-ES_tradnl" sz="2600" b="1" dirty="0">
                <a:solidFill>
                  <a:srgbClr val="FFFF99"/>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tu resurrección confirma tu identidad y tus enseñanzas.</a:t>
            </a:r>
            <a:endParaRPr lang="es-PE" sz="2600" b="1" dirty="0">
              <a:solidFill>
                <a:srgbClr val="FFFF99"/>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endParaRPr>
          </a:p>
          <a:p>
            <a:pPr>
              <a:spcAft>
                <a:spcPts val="0"/>
              </a:spcAft>
            </a:pPr>
            <a:endParaRPr lang="es-ES_tradnl" sz="2600" b="1" dirty="0" smtClean="0">
              <a:solidFill>
                <a:srgbClr val="FFFF99"/>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endParaRPr>
          </a:p>
          <a:p>
            <a:pPr>
              <a:spcAft>
                <a:spcPts val="0"/>
              </a:spcAft>
            </a:pPr>
            <a:endParaRPr lang="es-ES_tradnl"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endParaRPr>
          </a:p>
          <a:p>
            <a:pPr>
              <a:spcAft>
                <a:spcPts val="0"/>
              </a:spcAft>
            </a:pPr>
            <a:r>
              <a:rPr lang="es-ES_tradnl" sz="2600" b="1" dirty="0" smtClean="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a:t>
            </a:r>
            <a:r>
              <a:rPr lang="es-ES_tradnl"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Tú estás vivo para siempre</a:t>
            </a:r>
            <a:r>
              <a:rPr lang="es-ES_tradnl" sz="2600" b="1" dirty="0" smtClean="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a:t>
            </a:r>
          </a:p>
          <a:p>
            <a:pPr>
              <a:spcAft>
                <a:spcPts val="0"/>
              </a:spcAft>
            </a:pPr>
            <a:r>
              <a:rPr lang="es-PE"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con tu Resurrección has sido hecho SEÑOR.</a:t>
            </a:r>
          </a:p>
          <a:p>
            <a:pPr>
              <a:spcAft>
                <a:spcPts val="0"/>
              </a:spcAft>
            </a:pPr>
            <a:r>
              <a:rPr lang="es-PE"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la Resurrección fue la palabra definitiva del Padre sobre ti.</a:t>
            </a:r>
          </a:p>
          <a:p>
            <a:pPr>
              <a:spcAft>
                <a:spcPts val="0"/>
              </a:spcAft>
            </a:pPr>
            <a:r>
              <a:rPr lang="es-PE"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sigues estando a nuestro lado.</a:t>
            </a:r>
          </a:p>
          <a:p>
            <a:pPr>
              <a:spcAft>
                <a:spcPts val="0"/>
              </a:spcAft>
            </a:pPr>
            <a:r>
              <a:rPr lang="es-PE"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que tu Resurrección nos da esperanza </a:t>
            </a:r>
            <a:r>
              <a:rPr lang="es-PE" sz="2600" b="1" dirty="0" smtClean="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 y </a:t>
            </a:r>
            <a:r>
              <a:rPr lang="es-PE" sz="2600" b="1" dirty="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vida. </a:t>
            </a:r>
            <a:r>
              <a:rPr lang="es-PE" sz="2600" b="1" dirty="0" smtClean="0">
                <a:solidFill>
                  <a:schemeClr val="bg1"/>
                </a:solidFill>
                <a:effectLst>
                  <a:glow rad="101600">
                    <a:schemeClr val="accent2">
                      <a:lumMod val="50000"/>
                      <a:alpha val="40000"/>
                    </a:schemeClr>
                  </a:glow>
                  <a:outerShdw blurRad="50800" dist="38100" algn="l" rotWithShape="0">
                    <a:prstClr val="black"/>
                  </a:outerShdw>
                </a:effectLst>
                <a:ea typeface="Times New Roman" panose="02020603050405020304" pitchFamily="18" charset="0"/>
              </a:rPr>
              <a:t>Amén</a:t>
            </a:r>
            <a:endParaRPr lang="es-PE" sz="2600" dirty="0">
              <a:solidFill>
                <a:schemeClr val="bg1"/>
              </a:solidFill>
              <a:effectLst>
                <a:glow rad="101600">
                  <a:schemeClr val="accent2">
                    <a:lumMod val="50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82426525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rcania a Jesus resu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2" y="417155"/>
            <a:ext cx="7855084" cy="6009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98767" y="4926227"/>
            <a:ext cx="5064753" cy="1200329"/>
          </a:xfrm>
          <a:prstGeom prst="rect">
            <a:avLst/>
          </a:prstGeom>
          <a:noFill/>
        </p:spPr>
        <p:txBody>
          <a:bodyPr wrap="square" lIns="91440" tIns="45720" rIns="91440" bIns="45720">
            <a:prstTxWarp prst="textWave2">
              <a:avLst/>
            </a:prstTxWarp>
            <a:spAutoFit/>
          </a:bodyPr>
          <a:lstStyle/>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Feliz  Pascua</a:t>
            </a:r>
          </a:p>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de resurrección !</a:t>
            </a:r>
            <a:endParaRPr lang="es-ES" sz="3600" b="1" dirty="0">
              <a:solidFill>
                <a:schemeClr val="bg1"/>
              </a:solidFill>
              <a:effectLst>
                <a:outerShdw blurRad="50800" dist="76200" algn="l" rotWithShape="0">
                  <a:prstClr val="black"/>
                </a:outerShdw>
              </a:effectLst>
              <a:latin typeface="Algerian" panose="04020705040A02060702" pitchFamily="82" charset="0"/>
            </a:endParaRPr>
          </a:p>
        </p:txBody>
      </p:sp>
      <p:sp>
        <p:nvSpPr>
          <p:cNvPr id="4" name="Text Box 7"/>
          <p:cNvSpPr txBox="1">
            <a:spLocks noChangeArrowheads="1"/>
          </p:cNvSpPr>
          <p:nvPr/>
        </p:nvSpPr>
        <p:spPr bwMode="auto">
          <a:xfrm>
            <a:off x="2298767" y="6427113"/>
            <a:ext cx="5112568" cy="430887"/>
          </a:xfrm>
          <a:prstGeom prst="rect">
            <a:avLst/>
          </a:prstGeom>
          <a:solidFill>
            <a:srgbClr val="8E5009"/>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Texto de </a:t>
            </a:r>
            <a:r>
              <a:rPr lang="es-PE" sz="1100" dirty="0" err="1">
                <a:solidFill>
                  <a:schemeClr val="bg1"/>
                </a:solidFill>
                <a:effectLst>
                  <a:outerShdw blurRad="38100" dist="38100" dir="2700000" algn="tl">
                    <a:srgbClr val="000000">
                      <a:alpha val="43137"/>
                    </a:srgbClr>
                  </a:outerShdw>
                </a:effectLst>
                <a:latin typeface="Poor Richard" pitchFamily="18" charset="0"/>
              </a:rPr>
              <a:t>Lectio</a:t>
            </a:r>
            <a:r>
              <a:rPr lang="es-PE" sz="1100" dirty="0">
                <a:solidFill>
                  <a:schemeClr val="bg1"/>
                </a:solidFill>
                <a:effectLst>
                  <a:outerShdw blurRad="38100" dist="38100" dir="2700000" algn="tl">
                    <a:srgbClr val="000000">
                      <a:alpha val="43137"/>
                    </a:srgbClr>
                  </a:outerShdw>
                </a:effectLst>
                <a:latin typeface="Poor Richard" pitchFamily="18" charset="0"/>
              </a:rPr>
              <a:t> Divina:  Padre César Chávez  </a:t>
            </a:r>
            <a:r>
              <a:rPr lang="es-PE" sz="1100" dirty="0" err="1">
                <a:solidFill>
                  <a:schemeClr val="bg1"/>
                </a:solidFill>
                <a:effectLst>
                  <a:outerShdw blurRad="38100" dist="38100" dir="2700000" algn="tl">
                    <a:srgbClr val="000000">
                      <a:alpha val="43137"/>
                    </a:srgbClr>
                  </a:outerShdw>
                </a:effectLst>
                <a:latin typeface="Poor Richard" pitchFamily="18" charset="0"/>
              </a:rPr>
              <a:t>Alva</a:t>
            </a:r>
            <a:r>
              <a:rPr lang="es-PE" sz="1100" dirty="0">
                <a:solidFill>
                  <a:schemeClr val="bg1"/>
                </a:solidFill>
                <a:effectLst>
                  <a:outerShdw blurRad="38100" dist="38100" dir="2700000" algn="tl">
                    <a:srgbClr val="000000">
                      <a:alpha val="43137"/>
                    </a:srgbClr>
                  </a:outerShdw>
                </a:effectLst>
                <a:latin typeface="Poor Richard" pitchFamily="18" charset="0"/>
              </a:rPr>
              <a:t> (Chuno) </a:t>
            </a:r>
            <a:r>
              <a:rPr lang="es-PE" sz="110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10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 </a:t>
            </a:r>
            <a:r>
              <a:rPr lang="es-PE" sz="1100" dirty="0" err="1">
                <a:solidFill>
                  <a:schemeClr val="bg1"/>
                </a:solidFill>
                <a:effectLst>
                  <a:outerShdw blurRad="38100" dist="38100" dir="2700000" algn="tl">
                    <a:srgbClr val="000000">
                      <a:alpha val="43137"/>
                    </a:srgbClr>
                  </a:outerShdw>
                </a:effectLst>
                <a:latin typeface="Poor Richard" pitchFamily="18" charset="0"/>
              </a:rPr>
              <a:t>Power</a:t>
            </a:r>
            <a:r>
              <a:rPr lang="es-PE" sz="110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100" dirty="0" smtClean="0">
                <a:solidFill>
                  <a:schemeClr val="bg1"/>
                </a:solidFill>
                <a:effectLst>
                  <a:outerShdw blurRad="38100" dist="38100" dir="2700000" algn="tl">
                    <a:srgbClr val="000000">
                      <a:alpha val="43137"/>
                    </a:srgbClr>
                  </a:outerShdw>
                </a:effectLst>
                <a:latin typeface="Poor Richard" pitchFamily="18" charset="0"/>
              </a:rPr>
              <a:t>Paúl</a:t>
            </a:r>
            <a:endParaRPr lang="es-PE" sz="1100" dirty="0">
              <a:solidFill>
                <a:schemeClr val="bg1"/>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327990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path" presetSubtype="0" fill="hold" grpId="1" nodeType="withEffect">
                                  <p:stCondLst>
                                    <p:cond delay="0"/>
                                  </p:stCondLst>
                                  <p:iterate type="lt">
                                    <p:tmPct val="8000"/>
                                  </p:iterate>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9" dur="2000" fill="hold"/>
                                        <p:tgtEl>
                                          <p:spTgt spid="2"/>
                                        </p:tgtEl>
                                        <p:attrNameLst>
                                          <p:attrName>ppt_x</p:attrName>
                                          <p:attrName>ppt_y</p:attrName>
                                        </p:attrNameLst>
                                      </p:cBhvr>
                                    </p:animMotion>
                                  </p:childTnLst>
                                </p:cTn>
                              </p:par>
                            </p:childTnLst>
                          </p:cTn>
                        </p:par>
                        <p:par>
                          <p:cTn id="10" fill="hold">
                            <p:stCondLst>
                              <p:cond delay="6160"/>
                            </p:stCondLst>
                            <p:childTnLst>
                              <p:par>
                                <p:cTn id="11" presetID="16" presetClass="entr" presetSubtype="2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descr="Vertical estrecha"/>
          <p:cNvSpPr>
            <a:spLocks noChangeArrowheads="1" noChangeShapeType="1" noTextEdit="1"/>
          </p:cNvSpPr>
          <p:nvPr/>
        </p:nvSpPr>
        <p:spPr bwMode="auto">
          <a:xfrm>
            <a:off x="851675" y="459595"/>
            <a:ext cx="2883198" cy="699503"/>
          </a:xfrm>
          <a:prstGeom prst="rect">
            <a:avLst/>
          </a:prstGeom>
        </p:spPr>
        <p:txBody>
          <a:bodyPr wrap="none" fromWordArt="1">
            <a:prstTxWarp prst="textPlain">
              <a:avLst/>
            </a:prstTxWarp>
          </a:bodyPr>
          <a:lstStyle/>
          <a:p>
            <a:pPr algn="ctr"/>
            <a:r>
              <a:rPr lang="es-PE" sz="2000" b="1"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 CENA" panose="02000000000000000000" pitchFamily="2" charset="0"/>
              </a:rPr>
              <a:t>AMBIENTACIÓN: </a:t>
            </a:r>
          </a:p>
        </p:txBody>
      </p:sp>
      <p:sp>
        <p:nvSpPr>
          <p:cNvPr id="6" name="Rectangle 8"/>
          <p:cNvSpPr>
            <a:spLocks noChangeArrowheads="1"/>
          </p:cNvSpPr>
          <p:nvPr/>
        </p:nvSpPr>
        <p:spPr bwMode="auto">
          <a:xfrm>
            <a:off x="633683" y="1597968"/>
            <a:ext cx="2470126" cy="4030100"/>
          </a:xfrm>
          <a:prstGeom prst="rect">
            <a:avLst/>
          </a:prstGeom>
          <a:noFill/>
          <a:ln w="9525">
            <a:noFill/>
            <a:miter lim="800000"/>
            <a:headEnd/>
            <a:tailEnd/>
          </a:ln>
          <a:effectLst/>
        </p:spPr>
        <p:txBody>
          <a:bodyPr anchor="ctr">
            <a:scene3d>
              <a:camera prst="orthographicFront"/>
              <a:lightRig rig="threePt" dir="t"/>
            </a:scene3d>
            <a:sp3d contourW="57150">
              <a:contourClr>
                <a:srgbClr val="000000"/>
              </a:contourClr>
            </a:sp3d>
          </a:bodyPr>
          <a:lstStyle/>
          <a:p>
            <a:pPr algn="ctr" fontAlgn="base">
              <a:spcBef>
                <a:spcPct val="0"/>
              </a:spcBef>
              <a:spcAft>
                <a:spcPct val="0"/>
              </a:spcAft>
              <a:defRPr/>
            </a:pPr>
            <a:r>
              <a:rPr lang="es-PE" sz="2400" i="1" dirty="0">
                <a:solidFill>
                  <a:srgbClr val="FFFFFF"/>
                </a:solidFill>
                <a:effectLst>
                  <a:glow rad="101600">
                    <a:srgbClr val="000000">
                      <a:alpha val="60000"/>
                    </a:srgbClr>
                  </a:glow>
                  <a:outerShdw blurRad="50800" dist="76200" algn="l" rotWithShape="0">
                    <a:prstClr val="black"/>
                  </a:outerShdw>
                </a:effectLst>
                <a:latin typeface="Arial" pitchFamily="34" charset="0"/>
                <a:ea typeface="Times New Roman" pitchFamily="18" charset="0"/>
                <a:cs typeface="Arial" pitchFamily="34" charset="0"/>
              </a:rPr>
              <a:t>Todas las lecturas de hoy se hacen eco de la buena noticia de Pascua: “Este es el día en que actuó el Señor”. </a:t>
            </a:r>
          </a:p>
        </p:txBody>
      </p:sp>
      <p:sp>
        <p:nvSpPr>
          <p:cNvPr id="5" name="Rectangle 8"/>
          <p:cNvSpPr>
            <a:spLocks noChangeArrowheads="1"/>
          </p:cNvSpPr>
          <p:nvPr/>
        </p:nvSpPr>
        <p:spPr bwMode="auto">
          <a:xfrm>
            <a:off x="4803820" y="1430543"/>
            <a:ext cx="3837888" cy="4765746"/>
          </a:xfrm>
          <a:prstGeom prst="rect">
            <a:avLst/>
          </a:prstGeom>
          <a:noFill/>
          <a:ln w="9525">
            <a:noFill/>
            <a:miter lim="800000"/>
            <a:headEnd/>
            <a:tailEnd/>
          </a:ln>
          <a:effectLst/>
        </p:spPr>
        <p:txBody>
          <a:bodyPr anchor="ctr">
            <a:scene3d>
              <a:camera prst="orthographicFront"/>
              <a:lightRig rig="threePt" dir="t"/>
            </a:scene3d>
            <a:sp3d contourW="57150">
              <a:contourClr>
                <a:srgbClr val="000000"/>
              </a:contourClr>
            </a:sp3d>
          </a:bodyPr>
          <a:lstStyle/>
          <a:p>
            <a:pPr algn="ctr" fontAlgn="base">
              <a:spcBef>
                <a:spcPct val="0"/>
              </a:spcBef>
              <a:spcAft>
                <a:spcPct val="0"/>
              </a:spcAft>
              <a:defRPr/>
            </a:pPr>
            <a:r>
              <a:rPr lang="es-PE" sz="2400" i="1" dirty="0" smtClean="0">
                <a:solidFill>
                  <a:srgbClr val="FFFFFF"/>
                </a:solidFill>
                <a:effectLst>
                  <a:glow rad="101600">
                    <a:srgbClr val="000000">
                      <a:alpha val="60000"/>
                    </a:srgbClr>
                  </a:glow>
                  <a:outerShdw blurRad="50800" dist="76200" algn="l" rotWithShape="0">
                    <a:prstClr val="black"/>
                  </a:outerShdw>
                </a:effectLst>
                <a:latin typeface="Arial" pitchFamily="34" charset="0"/>
                <a:ea typeface="Times New Roman" pitchFamily="18" charset="0"/>
                <a:cs typeface="Arial" pitchFamily="34" charset="0"/>
              </a:rPr>
              <a:t>El </a:t>
            </a:r>
            <a:r>
              <a:rPr lang="es-PE" sz="2400" i="1" dirty="0">
                <a:solidFill>
                  <a:srgbClr val="FFFFFF"/>
                </a:solidFill>
                <a:effectLst>
                  <a:glow rad="101600">
                    <a:srgbClr val="000000">
                      <a:alpha val="60000"/>
                    </a:srgbClr>
                  </a:glow>
                  <a:outerShdw blurRad="50800" dist="76200" algn="l" rotWithShape="0">
                    <a:prstClr val="black"/>
                  </a:outerShdw>
                </a:effectLst>
                <a:latin typeface="Arial" pitchFamily="34" charset="0"/>
                <a:ea typeface="Times New Roman" pitchFamily="18" charset="0"/>
                <a:cs typeface="Arial" pitchFamily="34" charset="0"/>
              </a:rPr>
              <a:t>Evangelio nos traslada a la entrada del sepulcro vacío para que, con el discípulo amado, veamos y creamos.</a:t>
            </a:r>
          </a:p>
          <a:p>
            <a:pPr algn="ctr" fontAlgn="base">
              <a:spcBef>
                <a:spcPct val="0"/>
              </a:spcBef>
              <a:spcAft>
                <a:spcPct val="0"/>
              </a:spcAft>
              <a:defRPr/>
            </a:pPr>
            <a:r>
              <a:rPr lang="es-PE" sz="2400" i="1" dirty="0">
                <a:solidFill>
                  <a:srgbClr val="FFFFFF"/>
                </a:solidFill>
                <a:effectLst>
                  <a:glow rad="101600">
                    <a:srgbClr val="000000">
                      <a:alpha val="60000"/>
                    </a:srgbClr>
                  </a:glow>
                  <a:outerShdw blurRad="50800" dist="76200" algn="l" rotWithShape="0">
                    <a:prstClr val="black"/>
                  </a:outerShdw>
                </a:effectLst>
                <a:latin typeface="Arial" pitchFamily="34" charset="0"/>
                <a:ea typeface="Times New Roman" pitchFamily="18" charset="0"/>
                <a:cs typeface="Arial" pitchFamily="34" charset="0"/>
              </a:rPr>
              <a:t>Proclamemos y celebremos también nosotros que hoy es un día de alegría y gozo porque Jesucristo, el Señor, ha resucitado. Gracias a Él somos personas nuevas. </a:t>
            </a:r>
          </a:p>
          <a:p>
            <a:pPr algn="ctr" fontAlgn="base">
              <a:spcBef>
                <a:spcPct val="0"/>
              </a:spcBef>
              <a:spcAft>
                <a:spcPct val="0"/>
              </a:spcAft>
              <a:defRPr/>
            </a:pPr>
            <a:endParaRPr lang="es-ES_tradnl" sz="2400" i="1" dirty="0">
              <a:solidFill>
                <a:srgbClr val="FFFFFF"/>
              </a:solidFill>
              <a:effectLst>
                <a:glow rad="101600">
                  <a:srgbClr val="000000">
                    <a:alpha val="60000"/>
                  </a:srgbClr>
                </a:glow>
                <a:outerShdw blurRad="50800" dist="76200" algn="l" rotWithShape="0">
                  <a:prstClr val="black"/>
                </a:outerShdw>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5573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2" presetClass="entr" presetSubtype="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1+#ppt_w/2"/>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pascua de resurre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77" y="453169"/>
            <a:ext cx="7834899" cy="598626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WordArt 9"/>
          <p:cNvSpPr>
            <a:spLocks noChangeArrowheads="1" noChangeShapeType="1" noTextEdit="1"/>
          </p:cNvSpPr>
          <p:nvPr/>
        </p:nvSpPr>
        <p:spPr bwMode="auto">
          <a:xfrm>
            <a:off x="5596004" y="556202"/>
            <a:ext cx="2232645" cy="358775"/>
          </a:xfrm>
          <a:prstGeom prst="rect">
            <a:avLst/>
          </a:prstGeom>
        </p:spPr>
        <p:txBody>
          <a:bodyPr wrap="none" fromWordArt="1">
            <a:prstTxWarp prst="textPlain">
              <a:avLst>
                <a:gd name="adj" fmla="val 50000"/>
              </a:avLst>
            </a:prstTxWarp>
          </a:bodyPr>
          <a:lstStyle/>
          <a:p>
            <a:pPr algn="ctr"/>
            <a:r>
              <a:rPr lang="es-PE" b="1" kern="1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Impact"/>
              </a:rPr>
              <a:t>Oración inicial</a:t>
            </a:r>
          </a:p>
        </p:txBody>
      </p:sp>
      <p:sp>
        <p:nvSpPr>
          <p:cNvPr id="3" name="Rectangle 8"/>
          <p:cNvSpPr>
            <a:spLocks noChangeArrowheads="1"/>
          </p:cNvSpPr>
          <p:nvPr/>
        </p:nvSpPr>
        <p:spPr bwMode="auto">
          <a:xfrm>
            <a:off x="611878" y="1283702"/>
            <a:ext cx="4913161" cy="4756489"/>
          </a:xfrm>
          <a:prstGeom prst="rect">
            <a:avLst/>
          </a:prstGeom>
          <a:noFill/>
          <a:ln w="9525">
            <a:noFill/>
            <a:miter lim="800000"/>
            <a:headEnd/>
            <a:tailEnd/>
          </a:ln>
        </p:spPr>
        <p:txBody>
          <a:bodyPr/>
          <a:lstStyle/>
          <a:p>
            <a:pPr algn="ctr">
              <a:spcBef>
                <a:spcPts val="0"/>
              </a:spcBef>
            </a:pP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   Señor Jesús, después de haber reflexionado </a:t>
            </a:r>
          </a:p>
          <a:p>
            <a:pPr algn="ctr">
              <a:spcBef>
                <a:spcPts val="0"/>
              </a:spcBef>
            </a:pP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y vivido contigo tu pasión, </a:t>
            </a:r>
          </a:p>
          <a:p>
            <a:pPr algn="ctr">
              <a:spcBef>
                <a:spcPts val="0"/>
              </a:spcBef>
            </a:pP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de haberte acompañado en tu calvario</a:t>
            </a:r>
            <a:r>
              <a:rPr lang="es-PE" sz="2800" dirty="0" smtClean="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 de haber aprendido de ti  a  amar hasta el final,  </a:t>
            </a:r>
            <a:endPar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endParaRPr>
          </a:p>
          <a:p>
            <a:pPr algn="ctr">
              <a:spcBef>
                <a:spcPts val="0"/>
              </a:spcBef>
            </a:pPr>
            <a:r>
              <a:rPr lang="es-PE" sz="2800" dirty="0" smtClean="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 </a:t>
            </a: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hasta darte totalmente, </a:t>
            </a:r>
          </a:p>
          <a:p>
            <a:pPr algn="ctr">
              <a:spcBef>
                <a:spcPts val="0"/>
              </a:spcBef>
            </a:pP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ahora celebramos con el corazón rebosante, </a:t>
            </a:r>
          </a:p>
          <a:p>
            <a:pPr algn="ctr">
              <a:spcBef>
                <a:spcPts val="0"/>
              </a:spcBef>
            </a:pPr>
            <a:r>
              <a:rPr lang="es-PE"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el hecho de que la muerte no te ha vencido, </a:t>
            </a:r>
          </a:p>
          <a:p>
            <a:pPr algn="ctr">
              <a:spcBef>
                <a:spcPts val="0"/>
              </a:spcBef>
            </a:pPr>
            <a:endParaRPr lang="es-ES" sz="2800"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79973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37635" y="446244"/>
            <a:ext cx="7901058" cy="5941677"/>
          </a:xfrm>
          <a:prstGeom prst="rect">
            <a:avLst/>
          </a:prstGeom>
          <a:scene3d>
            <a:camera prst="orthographicFront"/>
            <a:lightRig rig="threePt" dir="t"/>
          </a:scene3d>
          <a:sp3d>
            <a:bevelT prst="convex"/>
          </a:sp3d>
        </p:spPr>
      </p:pic>
      <p:sp>
        <p:nvSpPr>
          <p:cNvPr id="2" name="Rectangle 5"/>
          <p:cNvSpPr>
            <a:spLocks noChangeArrowheads="1"/>
          </p:cNvSpPr>
          <p:nvPr/>
        </p:nvSpPr>
        <p:spPr bwMode="auto">
          <a:xfrm>
            <a:off x="756263" y="1638119"/>
            <a:ext cx="7635287" cy="3062670"/>
          </a:xfrm>
          <a:prstGeom prst="rect">
            <a:avLst/>
          </a:prstGeom>
          <a:noFill/>
          <a:ln w="9525">
            <a:noFill/>
            <a:miter lim="800000"/>
            <a:headEnd/>
            <a:tailEnd/>
          </a:ln>
        </p:spPr>
        <p:txBody>
          <a:bodyPr/>
          <a:lstStyle/>
          <a:p>
            <a:pPr algn="ctr">
              <a:spcBef>
                <a:spcPts val="0"/>
              </a:spcBef>
            </a:pPr>
            <a:r>
              <a:rPr lang="es-ES" sz="2800" dirty="0" smtClean="0">
                <a:solidFill>
                  <a:schemeClr val="bg1"/>
                </a:solidFill>
                <a:effectLst>
                  <a:outerShdw blurRad="50800" dist="63500" algn="l" rotWithShape="0">
                    <a:prstClr val="black"/>
                  </a:outerShdw>
                </a:effectLst>
                <a:latin typeface="Tekton Pro" panose="020F0603020208020904" pitchFamily="34" charset="0"/>
              </a:rPr>
              <a:t> </a:t>
            </a:r>
            <a:r>
              <a:rPr lang="es-PE" sz="2800" dirty="0">
                <a:solidFill>
                  <a:schemeClr val="bg1"/>
                </a:solidFill>
                <a:effectLst>
                  <a:outerShdw blurRad="50800" dist="63500" algn="l" rotWithShape="0">
                    <a:prstClr val="black"/>
                  </a:outerShdw>
                </a:effectLst>
                <a:latin typeface="Tekton Pro" panose="020F0603020208020904" pitchFamily="34" charset="0"/>
              </a:rPr>
              <a:t>que la tumba no te ha retenido, </a:t>
            </a:r>
            <a:r>
              <a:rPr lang="es-PE" sz="2800" dirty="0" smtClean="0">
                <a:solidFill>
                  <a:schemeClr val="bg1"/>
                </a:solidFill>
                <a:effectLst>
                  <a:outerShdw blurRad="50800" dist="63500" algn="l" rotWithShape="0">
                    <a:prstClr val="black"/>
                  </a:outerShdw>
                </a:effectLst>
                <a:latin typeface="Tekton Pro" panose="020F0603020208020904" pitchFamily="34" charset="0"/>
              </a:rPr>
              <a:t> que has vencido la</a:t>
            </a:r>
            <a:endParaRPr lang="es-PE" sz="2800" dirty="0">
              <a:solidFill>
                <a:schemeClr val="bg1"/>
              </a:solidFill>
              <a:effectLst>
                <a:outerShdw blurRad="50800" dist="63500" algn="l" rotWithShape="0">
                  <a:prstClr val="black"/>
                </a:outerShdw>
              </a:effectLst>
              <a:latin typeface="Tekton Pro" panose="020F0603020208020904" pitchFamily="34" charset="0"/>
            </a:endParaRPr>
          </a:p>
          <a:p>
            <a:pPr algn="ctr">
              <a:spcBef>
                <a:spcPts val="0"/>
              </a:spcBef>
            </a:pPr>
            <a:r>
              <a:rPr lang="es-PE" sz="2800" dirty="0" smtClean="0">
                <a:solidFill>
                  <a:schemeClr val="bg1"/>
                </a:solidFill>
                <a:effectLst>
                  <a:outerShdw blurRad="50800" dist="63500" algn="l" rotWithShape="0">
                    <a:prstClr val="black"/>
                  </a:outerShdw>
                </a:effectLst>
                <a:latin typeface="Tekton Pro" panose="020F0603020208020904" pitchFamily="34" charset="0"/>
              </a:rPr>
              <a:t> </a:t>
            </a:r>
            <a:r>
              <a:rPr lang="es-PE" sz="2800" dirty="0">
                <a:solidFill>
                  <a:schemeClr val="bg1"/>
                </a:solidFill>
                <a:effectLst>
                  <a:outerShdw blurRad="50800" dist="63500" algn="l" rotWithShape="0">
                    <a:prstClr val="black"/>
                  </a:outerShdw>
                </a:effectLst>
                <a:latin typeface="Tekton Pro" panose="020F0603020208020904" pitchFamily="34" charset="0"/>
              </a:rPr>
              <a:t>oscuridad y la sombra, </a:t>
            </a:r>
            <a:r>
              <a:rPr lang="es-PE" sz="2800" dirty="0" smtClean="0">
                <a:solidFill>
                  <a:schemeClr val="bg1"/>
                </a:solidFill>
                <a:effectLst>
                  <a:outerShdw blurRad="50800" dist="63500" algn="l" rotWithShape="0">
                    <a:prstClr val="black"/>
                  </a:outerShdw>
                </a:effectLst>
                <a:latin typeface="Tekton Pro" panose="020F0603020208020904" pitchFamily="34" charset="0"/>
              </a:rPr>
              <a:t>porque has resucitado,</a:t>
            </a:r>
          </a:p>
          <a:p>
            <a:pPr algn="ctr">
              <a:spcBef>
                <a:spcPts val="0"/>
              </a:spcBef>
            </a:pPr>
            <a:r>
              <a:rPr lang="es-PE" sz="2800" dirty="0">
                <a:solidFill>
                  <a:schemeClr val="bg1"/>
                </a:solidFill>
                <a:effectLst>
                  <a:outerShdw blurRad="50800" dist="63500" algn="l" rotWithShape="0">
                    <a:prstClr val="black"/>
                  </a:outerShdw>
                </a:effectLst>
                <a:latin typeface="Tekton Pro" panose="020F0603020208020904" pitchFamily="34" charset="0"/>
              </a:rPr>
              <a:t>porque estás vivo, porque estás junto a nosotros, </a:t>
            </a:r>
          </a:p>
          <a:p>
            <a:pPr algn="ctr">
              <a:spcBef>
                <a:spcPts val="0"/>
              </a:spcBef>
            </a:pPr>
            <a:r>
              <a:rPr lang="es-PE" sz="2800" dirty="0">
                <a:solidFill>
                  <a:schemeClr val="bg1"/>
                </a:solidFill>
                <a:effectLst>
                  <a:outerShdw blurRad="50800" dist="63500" algn="l" rotWithShape="0">
                    <a:prstClr val="black"/>
                  </a:outerShdw>
                </a:effectLst>
                <a:latin typeface="Tekton Pro" panose="020F0603020208020904" pitchFamily="34" charset="0"/>
              </a:rPr>
              <a:t>por eso, Señor, danos tu Espíritu Santo, </a:t>
            </a:r>
          </a:p>
          <a:p>
            <a:pPr algn="ctr">
              <a:spcBef>
                <a:spcPts val="0"/>
              </a:spcBef>
            </a:pPr>
            <a:r>
              <a:rPr lang="es-PE" sz="2800" dirty="0">
                <a:solidFill>
                  <a:schemeClr val="bg1"/>
                </a:solidFill>
                <a:effectLst>
                  <a:outerShdw blurRad="50800" dist="63500" algn="l" rotWithShape="0">
                    <a:prstClr val="black"/>
                  </a:outerShdw>
                </a:effectLst>
                <a:latin typeface="Tekton Pro" panose="020F0603020208020904" pitchFamily="34" charset="0"/>
              </a:rPr>
              <a:t>para que podamos dar  testimonio de ti, </a:t>
            </a:r>
          </a:p>
          <a:p>
            <a:pPr algn="ctr">
              <a:spcBef>
                <a:spcPts val="0"/>
              </a:spcBef>
            </a:pPr>
            <a:r>
              <a:rPr lang="es-PE" sz="2800" dirty="0">
                <a:solidFill>
                  <a:schemeClr val="bg1"/>
                </a:solidFill>
                <a:effectLst>
                  <a:outerShdw blurRad="50800" dist="63500" algn="l" rotWithShape="0">
                    <a:prstClr val="black"/>
                  </a:outerShdw>
                </a:effectLst>
                <a:latin typeface="Tekton Pro" panose="020F0603020208020904" pitchFamily="34" charset="0"/>
              </a:rPr>
              <a:t>anunciando a todos, que has resucitado, que estas vivo.   Que así sea.</a:t>
            </a:r>
          </a:p>
          <a:p>
            <a:pPr algn="ctr">
              <a:spcBef>
                <a:spcPts val="0"/>
              </a:spcBef>
            </a:pPr>
            <a:endParaRPr lang="es-PE" sz="2800" dirty="0">
              <a:solidFill>
                <a:schemeClr val="bg1"/>
              </a:solidFill>
              <a:effectLst>
                <a:outerShdw blurRad="50800" dist="63500" algn="l" rotWithShape="0">
                  <a:prstClr val="black"/>
                </a:outerShdw>
              </a:effectLst>
              <a:latin typeface="Tekton Pro" panose="020F0603020208020904" pitchFamily="34" charset="0"/>
            </a:endParaRPr>
          </a:p>
          <a:p>
            <a:pPr algn="ctr">
              <a:spcBef>
                <a:spcPts val="0"/>
              </a:spcBef>
            </a:pPr>
            <a:r>
              <a:rPr lang="es-PE" sz="2800" dirty="0" smtClean="0">
                <a:solidFill>
                  <a:schemeClr val="bg1"/>
                </a:solidFill>
                <a:effectLst>
                  <a:outerShdw blurRad="50800" dist="63500" algn="l" rotWithShape="0">
                    <a:prstClr val="black"/>
                  </a:outerShdw>
                </a:effectLst>
                <a:latin typeface="Tekton Pro" panose="020F0603020208020904" pitchFamily="34" charset="0"/>
              </a:rPr>
              <a:t> </a:t>
            </a:r>
          </a:p>
          <a:p>
            <a:pPr algn="ctr">
              <a:spcBef>
                <a:spcPts val="0"/>
              </a:spcBef>
            </a:pPr>
            <a:endParaRPr lang="es-ES" sz="2800" dirty="0" smtClean="0">
              <a:solidFill>
                <a:schemeClr val="bg1"/>
              </a:solidFill>
              <a:effectLst>
                <a:outerShdw blurRad="50800" dist="63500" algn="l" rotWithShape="0">
                  <a:prstClr val="black"/>
                </a:outerShdw>
              </a:effectLst>
              <a:latin typeface="Tekton Pro" panose="020F0603020208020904" pitchFamily="34" charset="0"/>
            </a:endParaRPr>
          </a:p>
          <a:p>
            <a:pPr algn="ctr">
              <a:lnSpc>
                <a:spcPct val="90000"/>
              </a:lnSpc>
              <a:spcBef>
                <a:spcPts val="0"/>
              </a:spcBef>
            </a:pPr>
            <a:endParaRPr lang="es-ES" sz="2800" dirty="0">
              <a:solidFill>
                <a:schemeClr val="bg1"/>
              </a:solidFill>
              <a:effectLst>
                <a:outerShdw blurRad="50800" dist="63500" algn="l" rotWithShape="0">
                  <a:prstClr val="black"/>
                </a:outerShdw>
              </a:effectLst>
              <a:latin typeface="Tekton Pro" panose="020F0603020208020904" pitchFamily="34" charset="0"/>
            </a:endParaRPr>
          </a:p>
        </p:txBody>
      </p:sp>
      <p:sp>
        <p:nvSpPr>
          <p:cNvPr id="3" name="Rectangle 6"/>
          <p:cNvSpPr>
            <a:spLocks noChangeArrowheads="1"/>
          </p:cNvSpPr>
          <p:nvPr/>
        </p:nvSpPr>
        <p:spPr bwMode="auto">
          <a:xfrm>
            <a:off x="528034" y="1772816"/>
            <a:ext cx="7716374" cy="3888432"/>
          </a:xfrm>
          <a:prstGeom prst="rect">
            <a:avLst/>
          </a:prstGeom>
          <a:noFill/>
          <a:ln w="9525">
            <a:noFill/>
            <a:miter lim="800000"/>
            <a:headEnd/>
            <a:tailEnd/>
          </a:ln>
        </p:spPr>
        <p:txBody>
          <a:bodyPr/>
          <a:lstStyle/>
          <a:p>
            <a:pPr algn="ctr">
              <a:spcBef>
                <a:spcPts val="0"/>
              </a:spcBef>
            </a:pPr>
            <a:endParaRPr lang="es-ES" sz="2800" dirty="0">
              <a:solidFill>
                <a:schemeClr val="bg1"/>
              </a:solidFill>
              <a:effectLst>
                <a:outerShdw blurRad="50800" dist="76200" algn="l" rotWithShape="0">
                  <a:prstClr val="black"/>
                </a:outerShdw>
              </a:effectLst>
              <a:latin typeface="Tekton Pro" panose="020F0603020208020904" pitchFamily="34" charset="0"/>
            </a:endParaRPr>
          </a:p>
          <a:p>
            <a:pPr algn="ctr">
              <a:spcBef>
                <a:spcPts val="0"/>
              </a:spcBef>
            </a:pPr>
            <a:r>
              <a:rPr lang="es-ES" sz="2800" dirty="0" smtClean="0">
                <a:solidFill>
                  <a:schemeClr val="bg1"/>
                </a:solidFill>
                <a:effectLst>
                  <a:outerShdw blurRad="50800" dist="76200" algn="l" rotWithShape="0">
                    <a:prstClr val="black"/>
                  </a:outerShdw>
                </a:effectLst>
                <a:latin typeface="Tekton Pro" panose="020F0603020208020904" pitchFamily="34" charset="0"/>
              </a:rPr>
              <a:t> </a:t>
            </a:r>
          </a:p>
          <a:p>
            <a:pPr algn="ctr">
              <a:spcBef>
                <a:spcPts val="0"/>
              </a:spcBef>
            </a:pPr>
            <a:endParaRPr lang="es-ES" sz="2800" dirty="0" smtClean="0">
              <a:solidFill>
                <a:schemeClr val="bg1"/>
              </a:solidFill>
              <a:effectLst>
                <a:outerShdw blurRad="50800" dist="76200" algn="l" rotWithShape="0">
                  <a:prstClr val="black"/>
                </a:outerShdw>
              </a:effectLst>
              <a:latin typeface="Tekton Pro" panose="020F0603020208020904" pitchFamily="34" charset="0"/>
            </a:endParaRPr>
          </a:p>
          <a:p>
            <a:pPr algn="ctr">
              <a:spcBef>
                <a:spcPts val="0"/>
              </a:spcBef>
            </a:pPr>
            <a:endParaRPr lang="es-ES" sz="2800" dirty="0">
              <a:solidFill>
                <a:schemeClr val="bg1"/>
              </a:solidFill>
              <a:effectLst>
                <a:outerShdw blurRad="50800" dist="762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380645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750" fill="hold"/>
                                        <p:tgtEl>
                                          <p:spTgt spid="2"/>
                                        </p:tgtEl>
                                        <p:attrNameLst>
                                          <p:attrName>ppt_x</p:attrName>
                                        </p:attrNameLst>
                                      </p:cBhvr>
                                      <p:tavLst>
                                        <p:tav tm="0">
                                          <p:val>
                                            <p:strVal val="1+#ppt_w/2"/>
                                          </p:val>
                                        </p:tav>
                                        <p:tav tm="100000">
                                          <p:val>
                                            <p:strVal val="#ppt_x"/>
                                          </p:val>
                                        </p:tav>
                                      </p:tavLst>
                                    </p:anim>
                                    <p:anim calcmode="lin" valueType="num">
                                      <p:cBhvr additive="base">
                                        <p:cTn id="8" dur="2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1175"/>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1+#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73994" y="468872"/>
            <a:ext cx="7826062" cy="5970565"/>
          </a:xfrm>
          <a:prstGeom prst="rect">
            <a:avLst/>
          </a:prstGeom>
          <a:scene3d>
            <a:camera prst="orthographicFront"/>
            <a:lightRig rig="threePt" dir="t"/>
          </a:scene3d>
          <a:sp3d>
            <a:bevelT prst="convex"/>
          </a:sp3d>
        </p:spPr>
      </p:pic>
      <p:sp>
        <p:nvSpPr>
          <p:cNvPr id="5" name="Rectangle 9"/>
          <p:cNvSpPr>
            <a:spLocks noChangeArrowheads="1"/>
          </p:cNvSpPr>
          <p:nvPr/>
        </p:nvSpPr>
        <p:spPr bwMode="auto">
          <a:xfrm>
            <a:off x="673994" y="4418369"/>
            <a:ext cx="7826062" cy="2034226"/>
          </a:xfrm>
          <a:prstGeom prst="rect">
            <a:avLst/>
          </a:prstGeom>
          <a:noFill/>
          <a:ln w="9525">
            <a:noFill/>
            <a:miter lim="800000"/>
            <a:headEnd/>
            <a:tailEnd/>
          </a:ln>
        </p:spPr>
        <p:txBody>
          <a:bodyPr/>
          <a:lstStyle/>
          <a:p>
            <a:pPr marL="342900" indent="-342900" algn="ctr">
              <a:lnSpc>
                <a:spcPct val="90000"/>
              </a:lnSpc>
              <a:spcBef>
                <a:spcPct val="20000"/>
              </a:spcBef>
            </a:pPr>
            <a:r>
              <a:rPr lang="es-PE" sz="2800" i="1" dirty="0">
                <a:solidFill>
                  <a:schemeClr val="bg1"/>
                </a:solidFill>
                <a:effectLst>
                  <a:outerShdw blurRad="50800" dist="63500" algn="l" rotWithShape="0">
                    <a:prstClr val="black"/>
                  </a:outerShdw>
                </a:effectLst>
                <a:latin typeface="Tekton Pro" panose="020F0603020208020904" pitchFamily="34" charset="0"/>
              </a:rPr>
              <a:t>Motivación: El evangelio gira en torno al sepulcro como lugar del misterio. María Magdalena representa el proceso de la fe en la resurrección. Los dos discípulos lo resumen viendo los signos y creyendo. Escuchemos con atención este anuncio salvador</a:t>
            </a:r>
            <a:r>
              <a:rPr lang="es-PE" sz="2800" i="1" dirty="0" smtClean="0">
                <a:solidFill>
                  <a:schemeClr val="bg1"/>
                </a:solidFill>
                <a:effectLst>
                  <a:outerShdw blurRad="50800" dist="63500" algn="l" rotWithShape="0">
                    <a:prstClr val="black"/>
                  </a:outerShdw>
                </a:effectLst>
                <a:latin typeface="Tekton Pro" panose="020F0603020208020904" pitchFamily="34" charset="0"/>
              </a:rPr>
              <a:t>.</a:t>
            </a:r>
            <a:endParaRPr lang="es-ES" sz="2800" dirty="0">
              <a:solidFill>
                <a:schemeClr val="bg1"/>
              </a:solidFill>
              <a:effectLst>
                <a:outerShdw blurRad="50800" dist="63500" algn="l" rotWithShape="0">
                  <a:prstClr val="black"/>
                </a:outerShdw>
              </a:effectLst>
              <a:latin typeface="Tekton Pro" panose="020F0603020208020904" pitchFamily="34" charset="0"/>
            </a:endParaRPr>
          </a:p>
        </p:txBody>
      </p:sp>
      <p:sp>
        <p:nvSpPr>
          <p:cNvPr id="6" name="AutoShape 2"/>
          <p:cNvSpPr>
            <a:spLocks noChangeArrowheads="1"/>
          </p:cNvSpPr>
          <p:nvPr/>
        </p:nvSpPr>
        <p:spPr bwMode="auto">
          <a:xfrm>
            <a:off x="770005" y="546425"/>
            <a:ext cx="4018919" cy="771014"/>
          </a:xfrm>
          <a:prstGeom prst="roundRect">
            <a:avLst>
              <a:gd name="adj" fmla="val 16667"/>
            </a:avLst>
          </a:prstGeom>
          <a:solidFill>
            <a:srgbClr val="F2B057"/>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LECTIO</a:t>
            </a:r>
          </a:p>
          <a:p>
            <a:pPr algn="ctr" eaLnBrk="0" fontAlgn="base" hangingPunct="0">
              <a:spcBef>
                <a:spcPct val="0"/>
              </a:spcBef>
              <a:spcAft>
                <a:spcPct val="0"/>
              </a:spcAft>
            </a:pPr>
            <a:r>
              <a:rPr lang="es-PE" b="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¿Qué dice el texto?  </a:t>
            </a:r>
            <a:r>
              <a:rPr lang="es-PE" b="1"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Juan 20, 1-9</a:t>
            </a:r>
            <a:endParaRPr lang="es-PE" sz="3600" dirty="0">
              <a:solidFill>
                <a:schemeClr val="tx1">
                  <a:lumMod val="95000"/>
                  <a:lumOff val="5000"/>
                </a:schemeClr>
              </a:solidFill>
            </a:endParaRPr>
          </a:p>
        </p:txBody>
      </p:sp>
    </p:spTree>
    <p:extLst>
      <p:ext uri="{BB962C8B-B14F-4D97-AF65-F5344CB8AC3E}">
        <p14:creationId xmlns:p14="http://schemas.microsoft.com/office/powerpoint/2010/main" val="190666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4.bp.blogspot.com/-9lxOPO_IWeM/Vvj-JjEBxBI/AAAAAAABATk/w8kQzzL_R74Znw9hJzeMxasmM-Md8HZJQ/s400/APARICION%2BA%2BLAS%2BMUJE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5957" t="6958" r="11046" b="5810"/>
          <a:stretch/>
        </p:blipFill>
        <p:spPr bwMode="auto">
          <a:xfrm>
            <a:off x="708337" y="489397"/>
            <a:ext cx="7778840" cy="5924282"/>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6" descr="Vertical estrecha"/>
          <p:cNvSpPr>
            <a:spLocks noChangeArrowheads="1" noChangeShapeType="1" noTextEdit="1"/>
          </p:cNvSpPr>
          <p:nvPr/>
        </p:nvSpPr>
        <p:spPr bwMode="auto">
          <a:xfrm>
            <a:off x="6005659" y="798077"/>
            <a:ext cx="2303463" cy="360040"/>
          </a:xfrm>
          <a:prstGeom prst="rect">
            <a:avLst/>
          </a:prstGeom>
        </p:spPr>
        <p:txBody>
          <a:bodyPr wrap="none" fromWordArt="1">
            <a:prstTxWarp prst="textCurveUp">
              <a:avLst>
                <a:gd name="adj" fmla="val 0"/>
              </a:avLst>
            </a:prstTxWarp>
          </a:bodyPr>
          <a:lstStyle/>
          <a:p>
            <a:pPr algn="ctr"/>
            <a:r>
              <a:rPr lang="es-PE" sz="32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 CENA" panose="02000000000000000000" pitchFamily="2" charset="0"/>
              </a:rPr>
              <a:t>Juan 20, 1-9</a:t>
            </a:r>
          </a:p>
        </p:txBody>
      </p:sp>
      <p:sp>
        <p:nvSpPr>
          <p:cNvPr id="3" name="Rectangle 3"/>
          <p:cNvSpPr>
            <a:spLocks noChangeArrowheads="1"/>
          </p:cNvSpPr>
          <p:nvPr/>
        </p:nvSpPr>
        <p:spPr bwMode="auto">
          <a:xfrm>
            <a:off x="636944" y="978097"/>
            <a:ext cx="3960813" cy="2677656"/>
          </a:xfrm>
          <a:prstGeom prst="rect">
            <a:avLst/>
          </a:prstGeom>
          <a:noFill/>
          <a:ln w="9525">
            <a:noFill/>
            <a:miter lim="800000"/>
            <a:headEnd/>
            <a:tailEnd/>
          </a:ln>
          <a:effectLst>
            <a:softEdge rad="317500"/>
          </a:effectLst>
        </p:spPr>
        <p:txBody>
          <a:bodyPr>
            <a:spAutoFit/>
          </a:bodyPr>
          <a:lstStyle/>
          <a:p>
            <a:pPr algn="ctr">
              <a:defRPr/>
            </a:pPr>
            <a:r>
              <a:rPr lang="es-ES" sz="2800" b="1" dirty="0" smtClean="0">
                <a:solidFill>
                  <a:schemeClr val="bg1"/>
                </a:solidFill>
                <a:effectLst>
                  <a:outerShdw blurRad="50800" dist="88900" algn="l" rotWithShape="0">
                    <a:srgbClr val="5C0000"/>
                  </a:outerShdw>
                </a:effectLst>
                <a:latin typeface="Georgia" panose="02040502050405020303" pitchFamily="18" charset="0"/>
              </a:rPr>
              <a:t>El primer día de la semana, María </a:t>
            </a:r>
            <a:r>
              <a:rPr lang="es-ES" sz="2800" b="1" dirty="0">
                <a:solidFill>
                  <a:schemeClr val="bg1"/>
                </a:solidFill>
                <a:effectLst>
                  <a:outerShdw blurRad="50800" dist="88900" algn="l" rotWithShape="0">
                    <a:srgbClr val="5C0000"/>
                  </a:outerShdw>
                </a:effectLst>
                <a:latin typeface="Georgia" panose="02040502050405020303" pitchFamily="18" charset="0"/>
              </a:rPr>
              <a:t>Magdalena </a:t>
            </a:r>
            <a:r>
              <a:rPr lang="es-ES" sz="2800" b="1" dirty="0" smtClean="0">
                <a:solidFill>
                  <a:schemeClr val="bg1"/>
                </a:solidFill>
                <a:effectLst>
                  <a:outerShdw blurRad="50800" dist="88900" algn="l" rotWithShape="0">
                    <a:srgbClr val="5C0000"/>
                  </a:outerShdw>
                </a:effectLst>
                <a:latin typeface="Georgia" panose="02040502050405020303" pitchFamily="18" charset="0"/>
              </a:rPr>
              <a:t>fue al sepulcro muy temprano, cuando aún estaba oscuro,</a:t>
            </a:r>
            <a:endParaRPr lang="es-ES" sz="2800" b="1" dirty="0">
              <a:solidFill>
                <a:schemeClr val="bg1"/>
              </a:solidFill>
              <a:effectLst>
                <a:outerShdw blurRad="50800" dist="88900" algn="l" rotWithShape="0">
                  <a:srgbClr val="5C0000"/>
                </a:outerShdw>
              </a:effectLst>
              <a:latin typeface="Georgia" panose="02040502050405020303" pitchFamily="18" charset="0"/>
            </a:endParaRPr>
          </a:p>
        </p:txBody>
      </p:sp>
    </p:spTree>
    <p:extLst>
      <p:ext uri="{BB962C8B-B14F-4D97-AF65-F5344CB8AC3E}">
        <p14:creationId xmlns:p14="http://schemas.microsoft.com/office/powerpoint/2010/main" val="1749359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0" y="472761"/>
            <a:ext cx="7777812" cy="5928039"/>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848510" y="630082"/>
            <a:ext cx="3969313" cy="1384995"/>
          </a:xfrm>
          <a:prstGeom prst="rect">
            <a:avLst/>
          </a:prstGeom>
          <a:noFill/>
          <a:ln w="9525">
            <a:noFill/>
            <a:miter lim="800000"/>
            <a:headEnd/>
            <a:tailEnd/>
          </a:ln>
          <a:effectLst/>
        </p:spPr>
        <p:txBody>
          <a:bodyPr wrap="square">
            <a:spAutoFit/>
          </a:bodyPr>
          <a:lstStyle/>
          <a:p>
            <a:pPr algn="ctr" eaLnBrk="0" hangingPunct="0">
              <a:defRPr/>
            </a:pPr>
            <a:r>
              <a:rPr lang="es-ES" sz="2800" b="1" dirty="0" smtClean="0">
                <a:solidFill>
                  <a:schemeClr val="bg1"/>
                </a:solidFill>
                <a:effectLst>
                  <a:glow rad="228600">
                    <a:schemeClr val="accent4">
                      <a:satMod val="175000"/>
                      <a:alpha val="40000"/>
                    </a:schemeClr>
                  </a:glow>
                  <a:outerShdw blurRad="50800" dist="76200" algn="l" rotWithShape="0">
                    <a:srgbClr val="5C0000"/>
                  </a:outerShdw>
                </a:effectLst>
                <a:latin typeface="Georgia" pitchFamily="18" charset="0"/>
              </a:rPr>
              <a:t>y vio la </a:t>
            </a:r>
            <a:r>
              <a:rPr lang="es-ES" sz="2800" b="1" dirty="0">
                <a:solidFill>
                  <a:schemeClr val="bg1"/>
                </a:solidFill>
                <a:effectLst>
                  <a:glow rad="228600">
                    <a:schemeClr val="accent4">
                      <a:satMod val="175000"/>
                      <a:alpha val="40000"/>
                    </a:schemeClr>
                  </a:glow>
                  <a:outerShdw blurRad="50800" dist="76200" algn="l" rotWithShape="0">
                    <a:srgbClr val="5C0000"/>
                  </a:outerShdw>
                </a:effectLst>
                <a:latin typeface="Georgia" pitchFamily="18" charset="0"/>
              </a:rPr>
              <a:t>piedra </a:t>
            </a:r>
            <a:r>
              <a:rPr lang="es-ES" sz="2800" b="1" dirty="0" smtClean="0">
                <a:solidFill>
                  <a:schemeClr val="bg1"/>
                </a:solidFill>
                <a:effectLst>
                  <a:glow rad="228600">
                    <a:schemeClr val="accent4">
                      <a:satMod val="175000"/>
                      <a:alpha val="40000"/>
                    </a:schemeClr>
                  </a:glow>
                  <a:outerShdw blurRad="50800" dist="76200" algn="l" rotWithShape="0">
                    <a:srgbClr val="5C0000"/>
                  </a:outerShdw>
                </a:effectLst>
                <a:latin typeface="Georgia" pitchFamily="18" charset="0"/>
              </a:rPr>
              <a:t>quitada del sepulcro.</a:t>
            </a:r>
            <a:endParaRPr lang="es-ES" sz="2800" b="1" dirty="0">
              <a:solidFill>
                <a:schemeClr val="bg1"/>
              </a:solidFill>
              <a:effectLst>
                <a:glow rad="228600">
                  <a:schemeClr val="accent4">
                    <a:satMod val="175000"/>
                    <a:alpha val="4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240619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1645</Words>
  <Application>Microsoft Office PowerPoint</Application>
  <PresentationFormat>Presentación en pantalla (4:3)</PresentationFormat>
  <Paragraphs>131</Paragraphs>
  <Slides>39</Slides>
  <Notes>0</Notes>
  <HiddenSlides>0</HiddenSlides>
  <MMClips>1</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39</vt:i4>
      </vt:variant>
    </vt:vector>
  </HeadingPairs>
  <TitlesOfParts>
    <vt:vector size="61" baseType="lpstr">
      <vt:lpstr>Adobe Gothic Std B</vt:lpstr>
      <vt:lpstr>Arial Unicode MS</vt:lpstr>
      <vt:lpstr>Algerian</vt:lpstr>
      <vt:lpstr>AR CENA</vt:lpstr>
      <vt:lpstr>AR JULIAN</vt:lpstr>
      <vt:lpstr>Arial</vt:lpstr>
      <vt:lpstr>Arial Black</vt:lpstr>
      <vt:lpstr>Arial Narrow</vt:lpstr>
      <vt:lpstr>Arial Rounded MT Bold</vt:lpstr>
      <vt:lpstr>Calibri</vt:lpstr>
      <vt:lpstr>Calibri Light</vt:lpstr>
      <vt:lpstr>Clarendon Blk BT</vt:lpstr>
      <vt:lpstr>Comic Sans MS</vt:lpstr>
      <vt:lpstr>Georgia</vt:lpstr>
      <vt:lpstr>Goudy Old Style</vt:lpstr>
      <vt:lpstr>Impact</vt:lpstr>
      <vt:lpstr>Poor Richard</vt:lpstr>
      <vt:lpstr>Tekton Pro</vt:lpstr>
      <vt:lpstr>Times New Roman</vt:lpstr>
      <vt:lpstr>TTE175DC28t00</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72</cp:revision>
  <dcterms:created xsi:type="dcterms:W3CDTF">2019-04-14T17:19:11Z</dcterms:created>
  <dcterms:modified xsi:type="dcterms:W3CDTF">2019-04-15T21:23:56Z</dcterms:modified>
</cp:coreProperties>
</file>