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21690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62971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72329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38946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16384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01537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8" name="Footer Placeholder 7"/>
          <p:cNvSpPr>
            <a:spLocks noGrp="1"/>
          </p:cNvSpPr>
          <p:nvPr>
            <p:ph type="ftr" sz="quarter" idx="11"/>
          </p:nvPr>
        </p:nvSpPr>
        <p:spPr/>
        <p:txBody>
          <a:bodyPr/>
          <a:lstStyle/>
          <a:p>
            <a:endParaRPr lang="es-PE">
              <a:solidFill>
                <a:prstClr val="black">
                  <a:tint val="75000"/>
                </a:prstClr>
              </a:solidFill>
            </a:endParaRPr>
          </a:p>
        </p:txBody>
      </p:sp>
      <p:sp>
        <p:nvSpPr>
          <p:cNvPr id="9" name="Slide Number Placeholder 8"/>
          <p:cNvSpPr>
            <a:spLocks noGrp="1"/>
          </p:cNvSpPr>
          <p:nvPr>
            <p:ph type="sldNum" sz="quarter" idx="12"/>
          </p:nvPr>
        </p:nvSpPr>
        <p:spPr/>
        <p:txBody>
          <a:body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50780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4" name="Footer Placeholder 3"/>
          <p:cNvSpPr>
            <a:spLocks noGrp="1"/>
          </p:cNvSpPr>
          <p:nvPr>
            <p:ph type="ftr" sz="quarter" idx="11"/>
          </p:nvPr>
        </p:nvSpPr>
        <p:spPr/>
        <p:txBody>
          <a:bodyPr/>
          <a:lstStyle/>
          <a:p>
            <a:endParaRPr lang="es-PE">
              <a:solidFill>
                <a:prstClr val="black">
                  <a:tint val="75000"/>
                </a:prstClr>
              </a:solidFill>
            </a:endParaRPr>
          </a:p>
        </p:txBody>
      </p:sp>
      <p:sp>
        <p:nvSpPr>
          <p:cNvPr id="5" name="Slide Number Placeholder 4"/>
          <p:cNvSpPr>
            <a:spLocks noGrp="1"/>
          </p:cNvSpPr>
          <p:nvPr>
            <p:ph type="sldNum" sz="quarter" idx="12"/>
          </p:nvPr>
        </p:nvSpPr>
        <p:spPr/>
        <p:txBody>
          <a:body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5494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3" name="Footer Placeholder 2"/>
          <p:cNvSpPr>
            <a:spLocks noGrp="1"/>
          </p:cNvSpPr>
          <p:nvPr>
            <p:ph type="ftr" sz="quarter" idx="11"/>
          </p:nvPr>
        </p:nvSpPr>
        <p:spPr/>
        <p:txBody>
          <a:bodyPr/>
          <a:lstStyle/>
          <a:p>
            <a:endParaRPr lang="es-PE">
              <a:solidFill>
                <a:prstClr val="black">
                  <a:tint val="75000"/>
                </a:prstClr>
              </a:solidFill>
            </a:endParaRPr>
          </a:p>
        </p:txBody>
      </p:sp>
      <p:sp>
        <p:nvSpPr>
          <p:cNvPr id="4" name="Slide Number Placeholder 3"/>
          <p:cNvSpPr>
            <a:spLocks noGrp="1"/>
          </p:cNvSpPr>
          <p:nvPr>
            <p:ph type="sldNum" sz="quarter" idx="12"/>
          </p:nvPr>
        </p:nvSpPr>
        <p:spPr/>
        <p:txBody>
          <a:body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83413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68232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52190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025C7-8BD3-4961-A086-CA768481A329}" type="datetimeFigureOut">
              <a:rPr lang="es-PE" smtClean="0">
                <a:solidFill>
                  <a:prstClr val="black">
                    <a:tint val="75000"/>
                  </a:prstClr>
                </a:solidFill>
              </a:rPr>
              <a:pPr/>
              <a:t>22/04/2019</a:t>
            </a:fld>
            <a:endParaRPr lang="es-P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6D11E-5C46-4BEE-A9E5-E746A741FD92}"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101738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pe/url?sa=i&amp;rct=j&amp;q=a+quienes+le+perdonen+los+pecados+ser%C3%A1+perdonados&amp;source=images&amp;cd=&amp;cad=rja&amp;docid=Vv3AKUUaDO3eIM&amp;tbnid=ptmirvmpCmL2vM:&amp;ved=0CAUQjRw&amp;url=http://elalfaylaomega-elprograma.blogspot.com/2011/03/el-sacramento-de-la-penitencia-en-la.html&amp;ei=IA9aUZDkHufL0wH3iICABA&amp;bvm=bv.44442042,d.dmQ&amp;psig=AFQjCNEVcBBq1Qhic1ahr8UP6wu04eg3SQ&amp;ust=1364942868998289" TargetMode="Externa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pe/url?sa=i&amp;rct=j&amp;q=eterna+es+la+misericordia+del+Se%C3%B1or&amp;source=images&amp;cd=&amp;cad=rja&amp;docid=V4B5Jxzc9kjFMM&amp;tbnid=Al-KhD20VufiiM:&amp;ved=0CAUQjRw&amp;url=http://lamisericordiaenmialma.blogspot.com/2011_07_01_archive.html&amp;ei=eBlbUYyrH-S20QG7yICoBg&amp;bvm=bv.44697112,d.dmg&amp;psig=AFQjCNGLe2CfNT6fGEwjG-dXPe9Q7YD9sg&amp;ust=1365010652533771" TargetMode="Externa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hyperlink" Target="http://www.google.com.pe/url?sa=i&amp;rct=j&amp;q=Dios+Padre&amp;source=images&amp;cd=&amp;cad=rja&amp;docid=vGQGmHvEm7xbhM&amp;tbnid=3uww0FovBrezpM:&amp;ved=0CAUQjRw&amp;url=http://ultimostiempos-alex2000.blogspot.com/2011_11_01_archive.html&amp;ei=AatbUcrCKdLh4AOYjYCoBw&amp;bvm=bv.44697112,d.dmQ&amp;psig=AFQjCNFQsbqSV9mf64ulzwwbMdr9Vjd-JA&amp;ust=1365048416700680"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pe/url?sa=i&amp;rct=j&amp;q=la+piedra+que+desecharon+los+arquitectos+es+ahora+la+piedra+angular&amp;source=images&amp;cd=&amp;cad=rja&amp;docid=MLSSvumL2WKT4M&amp;tbnid=WVhTexAyRktdWM:&amp;ved=0CAUQjRw&amp;url=http://lecturassiglo21.blogspot.com/2011_04_01_archive.html&amp;ei=ZVlbUZ_aNNa04AP70YGIBw&amp;bvm=bv.44697112,d.dmg&amp;psig=AFQjCNHAB9bV64XreNvl-7AxycTcQHWE7w&amp;ust=1365027378452949"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pe/url?sa=i&amp;rct=j&amp;q=Bendito+el+que+vienen+en+nombre+del+Se%C3%B1or&amp;source=images&amp;cd=&amp;cad=rja&amp;docid=pZxS82nF25xENM&amp;tbnid=wn5DofCEW-EruM:&amp;ved=0CAUQjRw&amp;url=http://www.12apostoles.com/jesusviveenlacasadeallado/2011/10/lecturas-y-santoral-27-10-11.html&amp;ei=OGNbUZ3uKZbI4AOKjoH4Bw&amp;bvm=bv.44697112,d.dmg&amp;psig=AFQjCNEa4g3OlmWcGj13S87ITSJALEQIAg&amp;ust=1365030049570883"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15. Esta es la luz de Cris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791" y="535049"/>
            <a:ext cx="8049296" cy="5814235"/>
          </a:xfrm>
          <a:prstGeom prst="rect">
            <a:avLst/>
          </a:prstGeom>
          <a:scene3d>
            <a:camera prst="orthographicFront"/>
            <a:lightRig rig="threePt" dir="t"/>
          </a:scene3d>
          <a:sp3d>
            <a:bevelT prst="convex"/>
          </a:sp3d>
        </p:spPr>
      </p:pic>
      <p:sp>
        <p:nvSpPr>
          <p:cNvPr id="3" name="Rectángulo 2"/>
          <p:cNvSpPr/>
          <p:nvPr/>
        </p:nvSpPr>
        <p:spPr>
          <a:xfrm rot="21138539">
            <a:off x="938929" y="5889117"/>
            <a:ext cx="747319" cy="276999"/>
          </a:xfrm>
          <a:prstGeom prst="rect">
            <a:avLst/>
          </a:prstGeom>
        </p:spPr>
        <p:txBody>
          <a:bodyPr wrap="none">
            <a:spAutoFit/>
          </a:bodyPr>
          <a:lstStyle/>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1568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_f2MeGQ7XveA/S8GOk7pG36I/AAAAAAAAAjU/bUguWjrgIIs/s1600/jesus_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15308"/>
            <a:ext cx="8064896" cy="590465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908988" y="4370740"/>
            <a:ext cx="7462280" cy="1569660"/>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3200" dirty="0">
                <a:solidFill>
                  <a:prstClr val="white"/>
                </a:solidFill>
                <a:effectLst>
                  <a:glow rad="101600">
                    <a:srgbClr val="ED7D31">
                      <a:satMod val="175000"/>
                      <a:alpha val="40000"/>
                    </a:srgbClr>
                  </a:glow>
                  <a:outerShdw blurRad="50800" dist="38100" algn="l" rotWithShape="0">
                    <a:prstClr val="black"/>
                  </a:outerShdw>
                </a:effectLst>
                <a:latin typeface="Comic Sans MS" panose="030F0702030302020204" pitchFamily="66" charset="0"/>
                <a:cs typeface="Arial" pitchFamily="34" charset="0"/>
              </a:rPr>
              <a:t>Y, diciendo esto, les enseñó las manos y el costado. </a:t>
            </a:r>
            <a:r>
              <a:rPr lang="es-PE" sz="3200" dirty="0">
                <a:solidFill>
                  <a:prstClr val="white"/>
                </a:solidFill>
                <a:effectLst>
                  <a:glow rad="101600">
                    <a:srgbClr val="ED7D31">
                      <a:satMod val="175000"/>
                      <a:alpha val="40000"/>
                    </a:srgbClr>
                  </a:glow>
                  <a:outerShdw blurRad="50800" dist="38100" algn="l" rotWithShape="0">
                    <a:prstClr val="black"/>
                  </a:outerShdw>
                </a:effectLst>
                <a:latin typeface="Comic Sans MS" panose="030F0702030302020204" pitchFamily="66" charset="0"/>
                <a:cs typeface="Arial" pitchFamily="34" charset="0"/>
              </a:rPr>
              <a:t>Y los discípulos se llenaron de alegría al ver al Señor. </a:t>
            </a:r>
            <a:endParaRPr lang="es-ES" sz="3200" dirty="0">
              <a:solidFill>
                <a:prstClr val="white"/>
              </a:solidFill>
              <a:effectLst>
                <a:glow rad="101600">
                  <a:srgbClr val="ED7D31">
                    <a:satMod val="175000"/>
                    <a:alpha val="40000"/>
                  </a:srgbClr>
                </a:glow>
                <a:outerShdw blurRad="50800" dist="38100" algn="l" rotWithShape="0">
                  <a:prstClr val="black"/>
                </a:outerShdw>
              </a:effectLst>
              <a:latin typeface="Comic Sans MS" panose="030F0702030302020204" pitchFamily="66" charset="0"/>
              <a:cs typeface="Arial" pitchFamily="34" charset="0"/>
            </a:endParaRPr>
          </a:p>
        </p:txBody>
      </p:sp>
    </p:spTree>
    <p:extLst>
      <p:ext uri="{BB962C8B-B14F-4D97-AF65-F5344CB8AC3E}">
        <p14:creationId xmlns:p14="http://schemas.microsoft.com/office/powerpoint/2010/main" val="261212070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591" t="1189" r="859" b="1015"/>
          <a:stretch/>
        </p:blipFill>
        <p:spPr>
          <a:xfrm>
            <a:off x="558140" y="534390"/>
            <a:ext cx="8039596" cy="581891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convex"/>
          </a:sp3d>
        </p:spPr>
      </p:pic>
      <p:sp>
        <p:nvSpPr>
          <p:cNvPr id="2" name="Rectangle 11"/>
          <p:cNvSpPr>
            <a:spLocks noChangeArrowheads="1"/>
          </p:cNvSpPr>
          <p:nvPr/>
        </p:nvSpPr>
        <p:spPr bwMode="auto">
          <a:xfrm>
            <a:off x="450759" y="463639"/>
            <a:ext cx="8152328" cy="954107"/>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2800" b="1" dirty="0">
                <a:solidFill>
                  <a:srgbClr val="FFFFFF"/>
                </a:solidFill>
                <a:effectLst>
                  <a:glow rad="101600">
                    <a:srgbClr val="C00000">
                      <a:alpha val="40000"/>
                    </a:srgbClr>
                  </a:glow>
                  <a:outerShdw blurRad="50800" dist="38100" algn="l" rotWithShape="0">
                    <a:prstClr val="black">
                      <a:lumMod val="95000"/>
                      <a:lumOff val="5000"/>
                    </a:prstClr>
                  </a:outerShdw>
                </a:effectLst>
                <a:latin typeface="Comic Sans MS" panose="030F0702030302020204" pitchFamily="66" charset="0"/>
                <a:cs typeface="Arial" pitchFamily="34" charset="0"/>
              </a:rPr>
              <a:t>Jesús repitió: </a:t>
            </a:r>
            <a:r>
              <a:rPr lang="es-ES" sz="2800" b="1" i="1" dirty="0">
                <a:solidFill>
                  <a:srgbClr val="FFFFFF"/>
                </a:solidFill>
                <a:effectLst>
                  <a:glow rad="101600">
                    <a:srgbClr val="C00000">
                      <a:alpha val="40000"/>
                    </a:srgbClr>
                  </a:glow>
                  <a:outerShdw blurRad="50800" dist="38100" algn="l" rotWithShape="0">
                    <a:prstClr val="black">
                      <a:lumMod val="95000"/>
                      <a:lumOff val="5000"/>
                    </a:prstClr>
                  </a:outerShdw>
                </a:effectLst>
                <a:latin typeface="Comic Sans MS" panose="030F0702030302020204" pitchFamily="66" charset="0"/>
                <a:cs typeface="Arial" pitchFamily="34" charset="0"/>
              </a:rPr>
              <a:t>Paz a ustedes. Como el Padre me ha enviado, así también los envío yo</a:t>
            </a:r>
            <a:r>
              <a:rPr lang="es-ES" sz="2800" b="1" dirty="0">
                <a:solidFill>
                  <a:srgbClr val="FFFFFF"/>
                </a:solidFill>
                <a:effectLst>
                  <a:glow rad="101600">
                    <a:srgbClr val="C00000">
                      <a:alpha val="40000"/>
                    </a:srgbClr>
                  </a:glow>
                  <a:outerShdw blurRad="50800" dist="38100" algn="l" rotWithShape="0">
                    <a:prstClr val="black">
                      <a:lumMod val="95000"/>
                      <a:lumOff val="5000"/>
                    </a:prstClr>
                  </a:outerShdw>
                </a:effectLst>
                <a:latin typeface="Comic Sans MS" panose="030F0702030302020204" pitchFamily="66" charset="0"/>
                <a:cs typeface="Arial" pitchFamily="34" charset="0"/>
              </a:rPr>
              <a:t>.</a:t>
            </a:r>
          </a:p>
        </p:txBody>
      </p:sp>
    </p:spTree>
    <p:extLst>
      <p:ext uri="{BB962C8B-B14F-4D97-AF65-F5344CB8AC3E}">
        <p14:creationId xmlns:p14="http://schemas.microsoft.com/office/powerpoint/2010/main" val="172710808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 calcmode="lin" valueType="num">
                                      <p:cBhvr>
                                        <p:cTn id="9" dur="1750" fill="hold"/>
                                        <p:tgtEl>
                                          <p:spTgt spid="2"/>
                                        </p:tgtEl>
                                        <p:attrNameLst>
                                          <p:attrName>ppt_x</p:attrName>
                                        </p:attrNameLst>
                                      </p:cBhvr>
                                      <p:tavLst>
                                        <p:tav tm="0">
                                          <p:val>
                                            <p:fltVal val="0.5"/>
                                          </p:val>
                                        </p:tav>
                                        <p:tav tm="100000">
                                          <p:val>
                                            <p:strVal val="#ppt_x"/>
                                          </p:val>
                                        </p:tav>
                                      </p:tavLst>
                                    </p:anim>
                                    <p:anim calcmode="lin" valueType="num">
                                      <p:cBhvr>
                                        <p:cTn id="10" dur="1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436" t="3427" r="6405" b="7550"/>
          <a:stretch/>
        </p:blipFill>
        <p:spPr>
          <a:xfrm>
            <a:off x="536636" y="518443"/>
            <a:ext cx="8040694" cy="5843720"/>
          </a:xfrm>
          <a:prstGeom prst="rect">
            <a:avLst/>
          </a:prstGeom>
        </p:spPr>
      </p:pic>
      <p:sp>
        <p:nvSpPr>
          <p:cNvPr id="3" name="Rectangle 2"/>
          <p:cNvSpPr>
            <a:spLocks noChangeArrowheads="1"/>
          </p:cNvSpPr>
          <p:nvPr/>
        </p:nvSpPr>
        <p:spPr bwMode="auto">
          <a:xfrm>
            <a:off x="798021" y="5169279"/>
            <a:ext cx="7517924" cy="1077218"/>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3200" dirty="0">
                <a:solidFill>
                  <a:srgbClr val="FFFFFF"/>
                </a:solidFill>
                <a:effectLst>
                  <a:glow rad="101600">
                    <a:srgbClr val="C00000">
                      <a:alpha val="40000"/>
                    </a:srgbClr>
                  </a:glow>
                  <a:outerShdw blurRad="50800" dist="38100" algn="l" rotWithShape="0">
                    <a:prstClr val="black"/>
                  </a:outerShdw>
                </a:effectLst>
                <a:latin typeface="Comic Sans MS" panose="030F0702030302020204" pitchFamily="66" charset="0"/>
                <a:cs typeface="Arial" pitchFamily="34" charset="0"/>
              </a:rPr>
              <a:t>Y, dicho esto, sopló sobre ellos y les dijo: </a:t>
            </a:r>
            <a:r>
              <a:rPr lang="es-ES" sz="3200" i="1" dirty="0">
                <a:solidFill>
                  <a:srgbClr val="FFFFFF"/>
                </a:solidFill>
                <a:effectLst>
                  <a:glow rad="101600">
                    <a:srgbClr val="C00000">
                      <a:alpha val="40000"/>
                    </a:srgbClr>
                  </a:glow>
                  <a:outerShdw blurRad="50800" dist="38100" algn="l" rotWithShape="0">
                    <a:prstClr val="black"/>
                  </a:outerShdw>
                </a:effectLst>
                <a:latin typeface="Comic Sans MS" panose="030F0702030302020204" pitchFamily="66" charset="0"/>
                <a:cs typeface="Arial" pitchFamily="34" charset="0"/>
              </a:rPr>
              <a:t>Reciban el Espíritu Santo;</a:t>
            </a:r>
          </a:p>
        </p:txBody>
      </p:sp>
    </p:spTree>
    <p:extLst>
      <p:ext uri="{BB962C8B-B14F-4D97-AF65-F5344CB8AC3E}">
        <p14:creationId xmlns:p14="http://schemas.microsoft.com/office/powerpoint/2010/main" val="375836206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208" t="3479" r="4930" b="6783"/>
          <a:stretch/>
        </p:blipFill>
        <p:spPr>
          <a:xfrm>
            <a:off x="553791" y="540912"/>
            <a:ext cx="8036417" cy="5808373"/>
          </a:xfrm>
          <a:prstGeom prst="rect">
            <a:avLst/>
          </a:prstGeom>
        </p:spPr>
      </p:pic>
      <p:sp>
        <p:nvSpPr>
          <p:cNvPr id="3" name="Rectangle 2"/>
          <p:cNvSpPr>
            <a:spLocks noChangeArrowheads="1"/>
          </p:cNvSpPr>
          <p:nvPr/>
        </p:nvSpPr>
        <p:spPr bwMode="auto">
          <a:xfrm>
            <a:off x="553790" y="489396"/>
            <a:ext cx="8036417" cy="138499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i="1" dirty="0">
                <a:solidFill>
                  <a:prstClr val="white"/>
                </a:solidFill>
                <a:effectLst>
                  <a:glow rad="101600">
                    <a:srgbClr val="C00000">
                      <a:alpha val="40000"/>
                    </a:srgbClr>
                  </a:glow>
                  <a:outerShdw blurRad="50800" dist="38100" algn="l" rotWithShape="0">
                    <a:prstClr val="black"/>
                  </a:outerShdw>
                </a:effectLst>
                <a:latin typeface="Comic Sans MS" panose="030F0702030302020204" pitchFamily="66" charset="0"/>
                <a:cs typeface="Arial" pitchFamily="34" charset="0"/>
              </a:rPr>
              <a:t>a quienes les perdonen los pecados,  les quedan perdonados; a quienes se los retengan, les quedan retenidos</a:t>
            </a:r>
            <a:r>
              <a:rPr lang="es-ES" sz="2800" b="1" dirty="0">
                <a:solidFill>
                  <a:prstClr val="white"/>
                </a:solidFill>
                <a:effectLst>
                  <a:glow rad="101600">
                    <a:srgbClr val="C00000">
                      <a:alpha val="40000"/>
                    </a:srgbClr>
                  </a:glow>
                  <a:outerShdw blurRad="50800" dist="38100" algn="l" rotWithShape="0">
                    <a:prstClr val="black"/>
                  </a:outerShdw>
                </a:effectLst>
                <a:latin typeface="Comic Sans MS" panose="030F0702030302020204" pitchFamily="66" charset="0"/>
                <a:cs typeface="Arial" pitchFamily="34" charset="0"/>
              </a:rPr>
              <a:t>.</a:t>
            </a:r>
          </a:p>
        </p:txBody>
      </p:sp>
    </p:spTree>
    <p:extLst>
      <p:ext uri="{BB962C8B-B14F-4D97-AF65-F5344CB8AC3E}">
        <p14:creationId xmlns:p14="http://schemas.microsoft.com/office/powerpoint/2010/main" val="206192871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57" y="447386"/>
            <a:ext cx="8247404" cy="5992051"/>
          </a:xfrm>
          <a:prstGeom prst="rect">
            <a:avLst/>
          </a:prstGeom>
          <a:ln>
            <a:noFill/>
          </a:ln>
          <a:effectLst>
            <a:softEdge rad="112500"/>
          </a:effectLst>
        </p:spPr>
      </p:pic>
      <p:sp>
        <p:nvSpPr>
          <p:cNvPr id="3" name="Rectangle 2"/>
          <p:cNvSpPr>
            <a:spLocks noChangeArrowheads="1"/>
          </p:cNvSpPr>
          <p:nvPr/>
        </p:nvSpPr>
        <p:spPr bwMode="auto">
          <a:xfrm>
            <a:off x="553792" y="554494"/>
            <a:ext cx="4507605" cy="2246769"/>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2800" b="1" dirty="0">
                <a:solidFill>
                  <a:srgbClr val="FFFFFF"/>
                </a:solidFill>
                <a:effectLst>
                  <a:outerShdw blurRad="50800" dist="38100" dir="10800000" sx="101000" sy="101000" algn="r" rotWithShape="0">
                    <a:srgbClr val="C00000"/>
                  </a:outerShdw>
                </a:effectLst>
                <a:latin typeface="Comic Sans MS" panose="030F0702030302020204" pitchFamily="66" charset="0"/>
                <a:cs typeface="Arial" pitchFamily="34" charset="0"/>
              </a:rPr>
              <a:t>Tomás, uno de los doce, llamado el Mellizo, no estaba con ellos cuando vino Jesús. Y los otros discípulos le decían:</a:t>
            </a:r>
          </a:p>
        </p:txBody>
      </p:sp>
      <p:sp>
        <p:nvSpPr>
          <p:cNvPr id="4" name="Rectangle 2"/>
          <p:cNvSpPr>
            <a:spLocks noChangeArrowheads="1"/>
          </p:cNvSpPr>
          <p:nvPr/>
        </p:nvSpPr>
        <p:spPr bwMode="auto">
          <a:xfrm>
            <a:off x="777527" y="4258143"/>
            <a:ext cx="5243061" cy="584775"/>
          </a:xfrm>
          <a:prstGeom prst="rect">
            <a:avLst/>
          </a:prstGeom>
          <a:noFill/>
          <a:ln w="9525">
            <a:noFill/>
            <a:miter lim="800000"/>
            <a:headEnd/>
            <a:tailEnd/>
          </a:ln>
          <a:effectLst/>
        </p:spPr>
        <p:txBody>
          <a:bodyPr wrap="square">
            <a:prstTxWarp prst="textDoubleWave1">
              <a:avLst/>
            </a:prstTxWarp>
            <a:spAutoFit/>
          </a:bodyPr>
          <a:lstStyle/>
          <a:p>
            <a:pPr fontAlgn="base">
              <a:spcBef>
                <a:spcPct val="50000"/>
              </a:spcBef>
              <a:spcAft>
                <a:spcPct val="0"/>
              </a:spcAft>
            </a:pPr>
            <a:r>
              <a:rPr lang="es-ES" sz="3200" i="1" dirty="0">
                <a:solidFill>
                  <a:prstClr val="white"/>
                </a:solidFill>
                <a:effectLst>
                  <a:outerShdw blurRad="50800" dist="38100" dir="10800000" sx="101000" sy="101000" algn="r" rotWithShape="0">
                    <a:srgbClr val="C00000"/>
                  </a:outerShdw>
                </a:effectLst>
                <a:latin typeface="Comic Sans MS" panose="030F0702030302020204" pitchFamily="66" charset="0"/>
                <a:cs typeface="Arial" pitchFamily="34" charset="0"/>
              </a:rPr>
              <a:t> Hemos visto al Señor.</a:t>
            </a:r>
          </a:p>
        </p:txBody>
      </p:sp>
    </p:spTree>
    <p:extLst>
      <p:ext uri="{BB962C8B-B14F-4D97-AF65-F5344CB8AC3E}">
        <p14:creationId xmlns:p14="http://schemas.microsoft.com/office/powerpoint/2010/main" val="372047770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61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anim calcmode="lin" valueType="num">
                                      <p:cBhvr>
                                        <p:cTn id="16" dur="1750" fill="hold"/>
                                        <p:tgtEl>
                                          <p:spTgt spid="4"/>
                                        </p:tgtEl>
                                        <p:attrNameLst>
                                          <p:attrName>ppt_x</p:attrName>
                                        </p:attrNameLst>
                                      </p:cBhvr>
                                      <p:tavLst>
                                        <p:tav tm="0">
                                          <p:val>
                                            <p:fltVal val="0.5"/>
                                          </p:val>
                                        </p:tav>
                                        <p:tav tm="100000">
                                          <p:val>
                                            <p:strVal val="#ppt_x"/>
                                          </p:val>
                                        </p:tav>
                                      </p:tavLst>
                                    </p:anim>
                                    <p:anim calcmode="lin" valueType="num">
                                      <p:cBhvr>
                                        <p:cTn id="17"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71" y="414689"/>
            <a:ext cx="8195674" cy="5973232"/>
          </a:xfrm>
          <a:prstGeom prst="rect">
            <a:avLst/>
          </a:prstGeom>
          <a:ln>
            <a:noFill/>
          </a:ln>
          <a:effectLst>
            <a:softEdge rad="112500"/>
          </a:effectLst>
        </p:spPr>
      </p:pic>
      <p:sp>
        <p:nvSpPr>
          <p:cNvPr id="3" name="Rectangle 9"/>
          <p:cNvSpPr>
            <a:spLocks noChangeArrowheads="1"/>
          </p:cNvSpPr>
          <p:nvPr/>
        </p:nvSpPr>
        <p:spPr bwMode="auto">
          <a:xfrm>
            <a:off x="721233" y="1146758"/>
            <a:ext cx="3809775" cy="4185761"/>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2800" b="1" dirty="0">
                <a:solidFill>
                  <a:prstClr val="white"/>
                </a:solidFill>
                <a:effectLst>
                  <a:glow rad="101600">
                    <a:srgbClr val="C00000">
                      <a:alpha val="40000"/>
                    </a:srgbClr>
                  </a:glow>
                  <a:outerShdw blurRad="50800" dist="38100" algn="l" rotWithShape="0">
                    <a:prstClr val="black"/>
                  </a:outerShdw>
                </a:effectLst>
                <a:latin typeface="Comic Sans MS" panose="030F0702030302020204" pitchFamily="66" charset="0"/>
                <a:cs typeface="Arial" pitchFamily="34" charset="0"/>
              </a:rPr>
              <a:t>Pero él les contestó:</a:t>
            </a:r>
          </a:p>
          <a:p>
            <a:pPr algn="ctr" fontAlgn="base">
              <a:spcBef>
                <a:spcPct val="50000"/>
              </a:spcBef>
              <a:spcAft>
                <a:spcPct val="0"/>
              </a:spcAft>
            </a:pPr>
            <a:r>
              <a:rPr lang="es-PE" sz="2800" b="1" dirty="0">
                <a:solidFill>
                  <a:prstClr val="white"/>
                </a:solidFill>
                <a:effectLst>
                  <a:glow rad="101600">
                    <a:srgbClr val="C00000">
                      <a:alpha val="40000"/>
                    </a:srgbClr>
                  </a:glow>
                  <a:outerShdw blurRad="50800" dist="38100" algn="l" rotWithShape="0">
                    <a:prstClr val="black"/>
                  </a:outerShdw>
                </a:effectLst>
                <a:latin typeface="Comic Sans MS" panose="030F0702030302020204" pitchFamily="66" charset="0"/>
                <a:cs typeface="Arial" pitchFamily="34" charset="0"/>
              </a:rPr>
              <a:t>- Si no veo en sus manos la señal de los clavos, si no meto el dedo en el agujero de los clavos y no meto la mano en su costado, no lo creo.</a:t>
            </a:r>
            <a:endParaRPr lang="es-ES" sz="2800" b="1" dirty="0">
              <a:solidFill>
                <a:prstClr val="white"/>
              </a:solidFill>
              <a:effectLst>
                <a:glow rad="101600">
                  <a:srgbClr val="C00000">
                    <a:alpha val="40000"/>
                  </a:srgbClr>
                </a:glow>
                <a:outerShdw blurRad="50800" dist="38100" algn="l" rotWithShape="0">
                  <a:prstClr val="black"/>
                </a:outerShdw>
              </a:effectLst>
              <a:latin typeface="Comic Sans MS" panose="030F0702030302020204" pitchFamily="66" charset="0"/>
              <a:cs typeface="Arial" pitchFamily="34" charset="0"/>
            </a:endParaRPr>
          </a:p>
        </p:txBody>
      </p:sp>
    </p:spTree>
    <p:extLst>
      <p:ext uri="{BB962C8B-B14F-4D97-AF65-F5344CB8AC3E}">
        <p14:creationId xmlns:p14="http://schemas.microsoft.com/office/powerpoint/2010/main" val="225254672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3197" t="3680" r="5537" b="7588"/>
          <a:stretch/>
        </p:blipFill>
        <p:spPr>
          <a:xfrm>
            <a:off x="566670" y="528033"/>
            <a:ext cx="7997780" cy="5821252"/>
          </a:xfrm>
          <a:prstGeom prst="rect">
            <a:avLst/>
          </a:prstGeom>
        </p:spPr>
      </p:pic>
      <p:sp>
        <p:nvSpPr>
          <p:cNvPr id="4" name="Rectangle 3"/>
          <p:cNvSpPr>
            <a:spLocks noChangeArrowheads="1"/>
          </p:cNvSpPr>
          <p:nvPr/>
        </p:nvSpPr>
        <p:spPr bwMode="auto">
          <a:xfrm>
            <a:off x="4847716" y="786879"/>
            <a:ext cx="3698068" cy="3970318"/>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PE" sz="2800" dirty="0">
                <a:solidFill>
                  <a:prstClr val="white"/>
                </a:solidFill>
                <a:effectLst>
                  <a:glow rad="63500">
                    <a:prstClr val="black">
                      <a:lumMod val="95000"/>
                      <a:lumOff val="5000"/>
                      <a:alpha val="40000"/>
                    </a:prstClr>
                  </a:glow>
                  <a:outerShdw blurRad="50800" dist="38100" algn="l" rotWithShape="0">
                    <a:prstClr val="black"/>
                  </a:outerShdw>
                </a:effectLst>
                <a:latin typeface="Comic Sans MS" pitchFamily="66" charset="0"/>
                <a:cs typeface="Arial" pitchFamily="34" charset="0"/>
              </a:rPr>
              <a:t>A los ocho días, estaban los discípulos de nuevo reunidos en la casa y estaba con ellos Tomás. </a:t>
            </a:r>
            <a:r>
              <a:rPr lang="es-ES" sz="2800" dirty="0">
                <a:solidFill>
                  <a:prstClr val="white"/>
                </a:solidFill>
                <a:effectLst>
                  <a:glow rad="63500">
                    <a:prstClr val="black">
                      <a:lumMod val="95000"/>
                      <a:lumOff val="5000"/>
                      <a:alpha val="40000"/>
                    </a:prstClr>
                  </a:glow>
                  <a:outerShdw blurRad="50800" dist="38100" algn="l" rotWithShape="0">
                    <a:prstClr val="black"/>
                  </a:outerShdw>
                </a:effectLst>
                <a:latin typeface="Comic Sans MS" pitchFamily="66" charset="0"/>
                <a:cs typeface="Arial" pitchFamily="34" charset="0"/>
              </a:rPr>
              <a:t>Llegó Jesús, estando cerradas las puertas, se puso en medio y dijo:</a:t>
            </a:r>
            <a:endParaRPr lang="es-ES" sz="2800" dirty="0">
              <a:solidFill>
                <a:prstClr val="white"/>
              </a:solidFill>
              <a:effectLst>
                <a:glow rad="63500">
                  <a:prstClr val="black">
                    <a:lumMod val="95000"/>
                    <a:lumOff val="5000"/>
                    <a:alpha val="40000"/>
                  </a:prstClr>
                </a:glow>
                <a:outerShdw blurRad="50800" dist="38100" algn="l" rotWithShape="0">
                  <a:prstClr val="black"/>
                </a:outerShdw>
              </a:effectLst>
              <a:latin typeface="Comic Sans MS" pitchFamily="66" charset="0"/>
            </a:endParaRPr>
          </a:p>
        </p:txBody>
      </p:sp>
      <p:sp>
        <p:nvSpPr>
          <p:cNvPr id="5" name="Rectangle 3"/>
          <p:cNvSpPr>
            <a:spLocks noChangeArrowheads="1"/>
          </p:cNvSpPr>
          <p:nvPr/>
        </p:nvSpPr>
        <p:spPr bwMode="auto">
          <a:xfrm>
            <a:off x="4423893" y="5260853"/>
            <a:ext cx="4908631" cy="58477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3200" b="1" i="1" dirty="0">
                <a:solidFill>
                  <a:prstClr val="white"/>
                </a:solidFill>
                <a:effectLst>
                  <a:glow rad="101600">
                    <a:srgbClr val="C00000">
                      <a:alpha val="40000"/>
                    </a:srgbClr>
                  </a:glow>
                  <a:outerShdw blurRad="50800" dist="38100" algn="l" rotWithShape="0">
                    <a:prstClr val="black"/>
                  </a:outerShdw>
                </a:effectLst>
                <a:latin typeface="Comic Sans MS" pitchFamily="66" charset="0"/>
                <a:cs typeface="Arial" pitchFamily="34" charset="0"/>
              </a:rPr>
              <a:t>Paz a ustedes.</a:t>
            </a:r>
            <a:endParaRPr lang="es-ES" sz="3200" b="1" dirty="0">
              <a:solidFill>
                <a:prstClr val="white"/>
              </a:solidFill>
              <a:effectLst>
                <a:glow rad="101600">
                  <a:srgbClr val="C00000">
                    <a:alpha val="40000"/>
                  </a:srgbClr>
                </a:glow>
                <a:outerShdw blurRad="50800" dist="38100" algn="l" rotWithShape="0">
                  <a:prstClr val="black"/>
                </a:outerShdw>
              </a:effectLst>
              <a:latin typeface="Comic Sans MS" pitchFamily="66" charset="0"/>
            </a:endParaRPr>
          </a:p>
        </p:txBody>
      </p:sp>
    </p:spTree>
    <p:extLst>
      <p:ext uri="{BB962C8B-B14F-4D97-AF65-F5344CB8AC3E}">
        <p14:creationId xmlns:p14="http://schemas.microsoft.com/office/powerpoint/2010/main" val="12112482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ppt_x</p:attrName>
                                        </p:attrNameLst>
                                      </p:cBhvr>
                                      <p:tavLst>
                                        <p:tav tm="0">
                                          <p:val>
                                            <p:fltVal val="0.5"/>
                                          </p:val>
                                        </p:tav>
                                        <p:tav tm="100000">
                                          <p:val>
                                            <p:strVal val="#ppt_x"/>
                                          </p:val>
                                        </p:tav>
                                      </p:tavLst>
                                    </p:anim>
                                    <p:anim calcmode="lin" valueType="num">
                                      <p:cBhvr>
                                        <p:cTn id="10" dur="17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77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ppt_x</p:attrName>
                                        </p:attrNameLst>
                                      </p:cBhvr>
                                      <p:tavLst>
                                        <p:tav tm="0">
                                          <p:val>
                                            <p:fltVal val="0.5"/>
                                          </p:val>
                                        </p:tav>
                                        <p:tav tm="100000">
                                          <p:val>
                                            <p:strVal val="#ppt_x"/>
                                          </p:val>
                                        </p:tav>
                                      </p:tavLst>
                                    </p:anim>
                                    <p:anim calcmode="lin" valueType="num">
                                      <p:cBhvr>
                                        <p:cTn id="17"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052" t="3638" r="5242" b="6705"/>
          <a:stretch/>
        </p:blipFill>
        <p:spPr>
          <a:xfrm>
            <a:off x="528034" y="540913"/>
            <a:ext cx="8042783" cy="5808371"/>
          </a:xfrm>
          <a:prstGeom prst="rect">
            <a:avLst/>
          </a:prstGeom>
        </p:spPr>
      </p:pic>
      <p:sp>
        <p:nvSpPr>
          <p:cNvPr id="3" name="Rectangle 7"/>
          <p:cNvSpPr>
            <a:spLocks noChangeArrowheads="1"/>
          </p:cNvSpPr>
          <p:nvPr/>
        </p:nvSpPr>
        <p:spPr bwMode="auto">
          <a:xfrm>
            <a:off x="3203848" y="662061"/>
            <a:ext cx="5366970" cy="523220"/>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a:solidFill>
                  <a:prstClr val="white"/>
                </a:solidFill>
                <a:effectLst>
                  <a:outerShdw blurRad="50800" dist="38100" dir="10800000" sx="101000" sy="101000" algn="r" rotWithShape="0">
                    <a:srgbClr val="C00000"/>
                  </a:outerShdw>
                </a:effectLst>
                <a:latin typeface="Comic Sans MS" pitchFamily="66" charset="0"/>
                <a:cs typeface="Arial" pitchFamily="34" charset="0"/>
              </a:rPr>
              <a:t>Luego dijo a Tomás:</a:t>
            </a:r>
            <a:endParaRPr lang="es-ES" sz="2800" b="1" dirty="0">
              <a:solidFill>
                <a:prstClr val="white"/>
              </a:solidFill>
              <a:effectLst>
                <a:outerShdw blurRad="50800" dist="38100" dir="10800000" sx="101000" sy="101000" algn="r" rotWithShape="0">
                  <a:srgbClr val="C00000"/>
                </a:outerShdw>
              </a:effectLst>
              <a:latin typeface="Comic Sans MS" pitchFamily="66" charset="0"/>
            </a:endParaRPr>
          </a:p>
        </p:txBody>
      </p:sp>
      <p:sp>
        <p:nvSpPr>
          <p:cNvPr id="6" name="Rectangle 7"/>
          <p:cNvSpPr>
            <a:spLocks noChangeArrowheads="1"/>
          </p:cNvSpPr>
          <p:nvPr/>
        </p:nvSpPr>
        <p:spPr bwMode="auto">
          <a:xfrm>
            <a:off x="4699200" y="2900323"/>
            <a:ext cx="3871617" cy="3108543"/>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800" b="1" dirty="0">
                <a:solidFill>
                  <a:prstClr val="white"/>
                </a:solidFill>
                <a:effectLst>
                  <a:glow rad="101600">
                    <a:srgbClr val="C00000">
                      <a:alpha val="40000"/>
                    </a:srgbClr>
                  </a:glow>
                  <a:outerShdw blurRad="50800" dist="38100" algn="l" rotWithShape="0">
                    <a:prstClr val="black"/>
                  </a:outerShdw>
                </a:effectLst>
                <a:latin typeface="Comic Sans MS" pitchFamily="66" charset="0"/>
                <a:cs typeface="Arial" pitchFamily="34" charset="0"/>
              </a:rPr>
              <a:t>- </a:t>
            </a:r>
            <a:r>
              <a:rPr lang="es-ES" sz="2800" b="1" i="1" dirty="0">
                <a:solidFill>
                  <a:prstClr val="white"/>
                </a:solidFill>
                <a:effectLst>
                  <a:glow rad="101600">
                    <a:srgbClr val="C00000">
                      <a:alpha val="40000"/>
                    </a:srgbClr>
                  </a:glow>
                  <a:outerShdw blurRad="50800" dist="38100" algn="l" rotWithShape="0">
                    <a:prstClr val="black"/>
                  </a:outerShdw>
                </a:effectLst>
                <a:latin typeface="Comic Sans MS" pitchFamily="66" charset="0"/>
                <a:cs typeface="Arial" pitchFamily="34" charset="0"/>
              </a:rPr>
              <a:t>Trae tu dedo, aquí tienes mis manos; trae tu mano y métela en mi costado; y no seas incrédulo, sino creyente</a:t>
            </a:r>
            <a:r>
              <a:rPr lang="es-ES" sz="2800" b="1" dirty="0">
                <a:solidFill>
                  <a:prstClr val="white"/>
                </a:solidFill>
                <a:effectLst>
                  <a:glow rad="101600">
                    <a:srgbClr val="C00000">
                      <a:alpha val="40000"/>
                    </a:srgbClr>
                  </a:glow>
                  <a:outerShdw blurRad="50800" dist="38100" algn="l" rotWithShape="0">
                    <a:prstClr val="black"/>
                  </a:outerShdw>
                </a:effectLst>
                <a:latin typeface="Comic Sans MS" pitchFamily="66" charset="0"/>
                <a:cs typeface="Arial" pitchFamily="34" charset="0"/>
              </a:rPr>
              <a:t>.</a:t>
            </a:r>
            <a:endParaRPr lang="es-ES" sz="2800" b="1" dirty="0">
              <a:solidFill>
                <a:prstClr val="white"/>
              </a:solidFill>
              <a:effectLst>
                <a:glow rad="101600">
                  <a:srgbClr val="C00000">
                    <a:alpha val="40000"/>
                  </a:srgbClr>
                </a:glow>
                <a:outerShdw blurRad="50800" dist="38100" algn="l" rotWithShape="0">
                  <a:prstClr val="black"/>
                </a:outerShdw>
              </a:effectLst>
              <a:latin typeface="Comic Sans MS" pitchFamily="66" charset="0"/>
              <a:cs typeface="Times New Roman"/>
            </a:endParaRPr>
          </a:p>
        </p:txBody>
      </p:sp>
    </p:spTree>
    <p:extLst>
      <p:ext uri="{BB962C8B-B14F-4D97-AF65-F5344CB8AC3E}">
        <p14:creationId xmlns:p14="http://schemas.microsoft.com/office/powerpoint/2010/main" val="289333731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24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ppt_x</p:attrName>
                                        </p:attrNameLst>
                                      </p:cBhvr>
                                      <p:tavLst>
                                        <p:tav tm="0">
                                          <p:val>
                                            <p:fltVal val="0.5"/>
                                          </p:val>
                                        </p:tav>
                                        <p:tav tm="100000">
                                          <p:val>
                                            <p:strVal val="#ppt_x"/>
                                          </p:val>
                                        </p:tav>
                                      </p:tavLst>
                                    </p:anim>
                                    <p:anim calcmode="lin" valueType="num">
                                      <p:cBhvr>
                                        <p:cTn id="17"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25" y="383458"/>
            <a:ext cx="8213399" cy="6043099"/>
          </a:xfrm>
          <a:prstGeom prst="rect">
            <a:avLst/>
          </a:prstGeom>
          <a:ln>
            <a:noFill/>
          </a:ln>
          <a:effectLst>
            <a:softEdge rad="112500"/>
          </a:effectLst>
        </p:spPr>
      </p:pic>
      <p:sp>
        <p:nvSpPr>
          <p:cNvPr id="3" name="Rectangle 8"/>
          <p:cNvSpPr>
            <a:spLocks noChangeArrowheads="1"/>
          </p:cNvSpPr>
          <p:nvPr/>
        </p:nvSpPr>
        <p:spPr bwMode="auto">
          <a:xfrm>
            <a:off x="-75612" y="1210614"/>
            <a:ext cx="4610636" cy="927278"/>
          </a:xfrm>
          <a:prstGeom prst="rect">
            <a:avLst/>
          </a:prstGeom>
          <a:noFill/>
          <a:ln w="9525">
            <a:noFill/>
            <a:miter lim="800000"/>
            <a:headEnd/>
            <a:tailEnd/>
          </a:ln>
          <a:effectLst/>
        </p:spPr>
        <p:txBody>
          <a:bodyPr wrap="none" anchor="ctr"/>
          <a:lstStyle/>
          <a:p>
            <a:pPr algn="ctr" fontAlgn="base">
              <a:spcBef>
                <a:spcPct val="0"/>
              </a:spcBef>
              <a:spcAft>
                <a:spcPct val="0"/>
              </a:spcAft>
            </a:pPr>
            <a:r>
              <a:rPr lang="es-ES" sz="2000" b="1" dirty="0">
                <a:solidFill>
                  <a:srgbClr val="FFFF00"/>
                </a:solidFill>
                <a:effectLst>
                  <a:outerShdw blurRad="50800" dist="38100" dir="10800000" sx="101000" sy="101000" algn="r" rotWithShape="0">
                    <a:srgbClr val="C00000"/>
                  </a:outerShdw>
                </a:effectLst>
                <a:latin typeface="Comic Sans MS" panose="030F0702030302020204" pitchFamily="66" charset="0"/>
              </a:rPr>
              <a:t> </a:t>
            </a:r>
            <a:r>
              <a:rPr lang="es-ES" sz="3200" b="1" dirty="0">
                <a:solidFill>
                  <a:srgbClr val="FFFF00"/>
                </a:solidFill>
                <a:effectLst>
                  <a:outerShdw blurRad="50800" dist="38100" dir="10800000" sx="101000" sy="101000" algn="r" rotWithShape="0">
                    <a:srgbClr val="C00000"/>
                  </a:outerShdw>
                </a:effectLst>
                <a:latin typeface="Comic Sans MS" panose="030F0702030302020204" pitchFamily="66" charset="0"/>
              </a:rPr>
              <a:t>Contestó Tomás:</a:t>
            </a:r>
          </a:p>
          <a:p>
            <a:pPr algn="ctr" fontAlgn="base">
              <a:spcBef>
                <a:spcPct val="0"/>
              </a:spcBef>
              <a:spcAft>
                <a:spcPct val="0"/>
              </a:spcAft>
            </a:pPr>
            <a:r>
              <a:rPr lang="es-PE" sz="3200" b="1" dirty="0">
                <a:solidFill>
                  <a:srgbClr val="FFFF00"/>
                </a:solidFill>
                <a:effectLst>
                  <a:outerShdw blurRad="50800" dist="38100" dir="10800000" sx="101000" sy="101000" algn="r" rotWithShape="0">
                    <a:srgbClr val="C00000"/>
                  </a:outerShdw>
                </a:effectLst>
                <a:latin typeface="Comic Sans MS" panose="030F0702030302020204" pitchFamily="66" charset="0"/>
              </a:rPr>
              <a:t>¡Señor mío y </a:t>
            </a:r>
          </a:p>
          <a:p>
            <a:pPr algn="ctr" fontAlgn="base">
              <a:spcBef>
                <a:spcPct val="0"/>
              </a:spcBef>
              <a:spcAft>
                <a:spcPct val="0"/>
              </a:spcAft>
            </a:pPr>
            <a:r>
              <a:rPr lang="es-PE" sz="3200" b="1" dirty="0">
                <a:solidFill>
                  <a:srgbClr val="FFFF00"/>
                </a:solidFill>
                <a:effectLst>
                  <a:outerShdw blurRad="50800" dist="38100" dir="10800000" sx="101000" sy="101000" algn="r" rotWithShape="0">
                    <a:srgbClr val="C00000"/>
                  </a:outerShdw>
                </a:effectLst>
                <a:latin typeface="Comic Sans MS" panose="030F0702030302020204" pitchFamily="66" charset="0"/>
              </a:rPr>
              <a:t>Dios mío!</a:t>
            </a:r>
          </a:p>
          <a:p>
            <a:pPr algn="ctr" fontAlgn="base">
              <a:spcBef>
                <a:spcPct val="0"/>
              </a:spcBef>
              <a:spcAft>
                <a:spcPct val="0"/>
              </a:spcAft>
            </a:pPr>
            <a:endParaRPr lang="es-ES" sz="3200" dirty="0">
              <a:solidFill>
                <a:srgbClr val="FFFF00"/>
              </a:solidFill>
              <a:effectLst>
                <a:outerShdw blurRad="50800" dist="38100" dir="10800000" sx="101000" sy="101000" algn="r" rotWithShape="0">
                  <a:srgbClr val="C00000"/>
                </a:outerShdw>
              </a:effectLst>
              <a:latin typeface="Comic Sans MS" panose="030F0702030302020204" pitchFamily="66" charset="0"/>
            </a:endParaRPr>
          </a:p>
        </p:txBody>
      </p:sp>
      <p:sp>
        <p:nvSpPr>
          <p:cNvPr id="4" name="Rectangle 8"/>
          <p:cNvSpPr>
            <a:spLocks noChangeArrowheads="1"/>
          </p:cNvSpPr>
          <p:nvPr/>
        </p:nvSpPr>
        <p:spPr bwMode="auto">
          <a:xfrm>
            <a:off x="1731527" y="5161889"/>
            <a:ext cx="5416247" cy="620340"/>
          </a:xfrm>
          <a:prstGeom prst="rect">
            <a:avLst/>
          </a:prstGeom>
          <a:noFill/>
          <a:ln w="9525">
            <a:noFill/>
            <a:miter lim="800000"/>
            <a:headEnd/>
            <a:tailEnd/>
          </a:ln>
          <a:effectLst/>
        </p:spPr>
        <p:txBody>
          <a:bodyPr wrap="none" anchor="ctr">
            <a:prstTxWarp prst="textDeflate">
              <a:avLst/>
            </a:prstTxWarp>
          </a:bodyPr>
          <a:lstStyle/>
          <a:p>
            <a:pPr fontAlgn="base">
              <a:spcBef>
                <a:spcPct val="0"/>
              </a:spcBef>
              <a:spcAft>
                <a:spcPct val="0"/>
              </a:spcAft>
            </a:pPr>
            <a:endParaRPr lang="es-ES" sz="4800" dirty="0">
              <a:solidFill>
                <a:srgbClr val="FFFF00"/>
              </a:solidFill>
              <a:effectLst>
                <a:glow rad="101600">
                  <a:srgbClr val="C00000">
                    <a:alpha val="40000"/>
                  </a:srgb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150056353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0"/>
                                  </p:stCondLst>
                                  <p:endCondLst>
                                    <p:cond evt="begin" delay="0">
                                      <p:tn val="5"/>
                                    </p:cond>
                                  </p:end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750"/>
                            </p:stCondLst>
                            <p:childTnLst>
                              <p:par>
                                <p:cTn id="10" presetID="23" presetClass="entr" presetSubtype="528"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fltVal val="0"/>
                                          </p:val>
                                        </p:tav>
                                        <p:tav tm="100000">
                                          <p:val>
                                            <p:strVal val="#ppt_w"/>
                                          </p:val>
                                        </p:tav>
                                      </p:tavLst>
                                    </p:anim>
                                    <p:anim calcmode="lin" valueType="num">
                                      <p:cBhvr>
                                        <p:cTn id="13" dur="1750" fill="hold"/>
                                        <p:tgtEl>
                                          <p:spTgt spid="3"/>
                                        </p:tgtEl>
                                        <p:attrNameLst>
                                          <p:attrName>ppt_h</p:attrName>
                                        </p:attrNameLst>
                                      </p:cBhvr>
                                      <p:tavLst>
                                        <p:tav tm="0">
                                          <p:val>
                                            <p:fltVal val="0"/>
                                          </p:val>
                                        </p:tav>
                                        <p:tav tm="100000">
                                          <p:val>
                                            <p:strVal val="#ppt_h"/>
                                          </p:val>
                                        </p:tav>
                                      </p:tavLst>
                                    </p:anim>
                                    <p:anim calcmode="lin" valueType="num">
                                      <p:cBhvr>
                                        <p:cTn id="14" dur="1750" fill="hold"/>
                                        <p:tgtEl>
                                          <p:spTgt spid="3"/>
                                        </p:tgtEl>
                                        <p:attrNameLst>
                                          <p:attrName>ppt_x</p:attrName>
                                        </p:attrNameLst>
                                      </p:cBhvr>
                                      <p:tavLst>
                                        <p:tav tm="0">
                                          <p:val>
                                            <p:fltVal val="0.5"/>
                                          </p:val>
                                        </p:tav>
                                        <p:tav tm="100000">
                                          <p:val>
                                            <p:strVal val="#ppt_x"/>
                                          </p:val>
                                        </p:tav>
                                      </p:tavLst>
                                    </p:anim>
                                    <p:anim calcmode="lin" valueType="num">
                                      <p:cBhvr>
                                        <p:cTn id="15"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60" y="453446"/>
            <a:ext cx="8228022" cy="5973112"/>
          </a:xfrm>
          <a:prstGeom prst="rect">
            <a:avLst/>
          </a:prstGeom>
          <a:ln>
            <a:noFill/>
          </a:ln>
          <a:effectLst>
            <a:softEdge rad="112500"/>
          </a:effectLst>
        </p:spPr>
      </p:pic>
      <p:sp>
        <p:nvSpPr>
          <p:cNvPr id="3" name="Rectangle 3"/>
          <p:cNvSpPr>
            <a:spLocks noChangeArrowheads="1"/>
          </p:cNvSpPr>
          <p:nvPr/>
        </p:nvSpPr>
        <p:spPr bwMode="auto">
          <a:xfrm>
            <a:off x="5293216" y="602544"/>
            <a:ext cx="3199301" cy="523220"/>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800" b="1" dirty="0">
                <a:solidFill>
                  <a:srgbClr val="FFFF66"/>
                </a:solidFill>
                <a:effectLst>
                  <a:glow rad="101600">
                    <a:srgbClr val="000000">
                      <a:satMod val="175000"/>
                      <a:alpha val="40000"/>
                    </a:srgbClr>
                  </a:glow>
                  <a:outerShdw blurRad="50800" dist="38100" dir="10800000" sx="101000" sy="101000" algn="r" rotWithShape="0">
                    <a:srgbClr val="C00000"/>
                  </a:outerShdw>
                </a:effectLst>
                <a:latin typeface="Comic Sans MS" panose="030F0702030302020204" pitchFamily="66" charset="0"/>
                <a:cs typeface="Arial" pitchFamily="34" charset="0"/>
              </a:rPr>
              <a:t>Jesús le dijo:</a:t>
            </a:r>
            <a:endParaRPr lang="es-ES" sz="2800" b="1" dirty="0">
              <a:solidFill>
                <a:srgbClr val="FFFF66"/>
              </a:solidFill>
              <a:effectLst>
                <a:glow rad="101600">
                  <a:srgbClr val="000000">
                    <a:satMod val="175000"/>
                    <a:alpha val="40000"/>
                  </a:srgbClr>
                </a:glow>
                <a:outerShdw blurRad="50800" dist="38100" dir="10800000" sx="101000" sy="101000" algn="r" rotWithShape="0">
                  <a:srgbClr val="C00000"/>
                </a:outerShdw>
              </a:effectLst>
              <a:latin typeface="Comic Sans MS" panose="030F0702030302020204" pitchFamily="66" charset="0"/>
            </a:endParaRPr>
          </a:p>
        </p:txBody>
      </p:sp>
      <p:sp>
        <p:nvSpPr>
          <p:cNvPr id="4" name="Rectangle 3"/>
          <p:cNvSpPr>
            <a:spLocks noChangeArrowheads="1"/>
          </p:cNvSpPr>
          <p:nvPr/>
        </p:nvSpPr>
        <p:spPr bwMode="auto">
          <a:xfrm>
            <a:off x="757784" y="5211197"/>
            <a:ext cx="7630640" cy="954107"/>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i="1" dirty="0">
                <a:solidFill>
                  <a:srgbClr val="FFFF66"/>
                </a:solidFill>
                <a:effectLst>
                  <a:glow rad="101600">
                    <a:srgbClr val="000000">
                      <a:satMod val="175000"/>
                      <a:alpha val="40000"/>
                    </a:srgbClr>
                  </a:glow>
                  <a:outerShdw blurRad="50800" dist="38100" dir="10800000" algn="r" rotWithShape="0">
                    <a:srgbClr val="C00000"/>
                  </a:outerShdw>
                </a:effectLst>
                <a:latin typeface="Comic Sans MS" panose="030F0702030302020204" pitchFamily="66" charset="0"/>
                <a:cs typeface="Arial" pitchFamily="34" charset="0"/>
              </a:rPr>
              <a:t>¿Porque me has visto has creído? Dichosos los que creen sin haber visto</a:t>
            </a:r>
            <a:r>
              <a:rPr lang="es-ES" sz="2800" b="1" dirty="0">
                <a:solidFill>
                  <a:srgbClr val="FFFF66"/>
                </a:solidFill>
                <a:effectLst>
                  <a:glow rad="101600">
                    <a:srgbClr val="000000">
                      <a:satMod val="175000"/>
                      <a:alpha val="40000"/>
                    </a:srgbClr>
                  </a:glow>
                  <a:outerShdw blurRad="50800" dist="38100" dir="10800000" algn="r" rotWithShape="0">
                    <a:srgbClr val="C00000"/>
                  </a:outerShdw>
                </a:effectLst>
                <a:latin typeface="Comic Sans MS" panose="030F0702030302020204" pitchFamily="66" charset="0"/>
                <a:cs typeface="Arial" pitchFamily="34" charset="0"/>
              </a:rPr>
              <a:t>.</a:t>
            </a:r>
            <a:endParaRPr lang="es-ES" sz="2800" b="1" dirty="0">
              <a:solidFill>
                <a:srgbClr val="FFFF66"/>
              </a:solidFill>
              <a:effectLst>
                <a:glow rad="101600">
                  <a:srgbClr val="000000">
                    <a:satMod val="175000"/>
                    <a:alpha val="40000"/>
                  </a:srgbClr>
                </a:glow>
                <a:outerShdw blurRad="50800" dist="38100" dir="10800000" algn="r" rotWithShape="0">
                  <a:srgbClr val="C00000"/>
                </a:outerShdw>
              </a:effectLst>
              <a:latin typeface="Comic Sans MS" panose="030F0702030302020204" pitchFamily="66" charset="0"/>
            </a:endParaRPr>
          </a:p>
        </p:txBody>
      </p:sp>
    </p:spTree>
    <p:extLst>
      <p:ext uri="{BB962C8B-B14F-4D97-AF65-F5344CB8AC3E}">
        <p14:creationId xmlns:p14="http://schemas.microsoft.com/office/powerpoint/2010/main" val="113828816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22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anim calcmode="lin" valueType="num">
                                      <p:cBhvr>
                                        <p:cTn id="16" dur="1750" fill="hold"/>
                                        <p:tgtEl>
                                          <p:spTgt spid="4"/>
                                        </p:tgtEl>
                                        <p:attrNameLst>
                                          <p:attrName>ppt_x</p:attrName>
                                        </p:attrNameLst>
                                      </p:cBhvr>
                                      <p:tavLst>
                                        <p:tav tm="0">
                                          <p:val>
                                            <p:fltVal val="0.5"/>
                                          </p:val>
                                        </p:tav>
                                        <p:tav tm="100000">
                                          <p:val>
                                            <p:strVal val="#ppt_x"/>
                                          </p:val>
                                        </p:tav>
                                      </p:tavLst>
                                    </p:anim>
                                    <p:anim calcmode="lin" valueType="num">
                                      <p:cBhvr>
                                        <p:cTn id="17"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62" y="506227"/>
            <a:ext cx="8078301" cy="581729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grpSp>
        <p:nvGrpSpPr>
          <p:cNvPr id="8" name="Group 161"/>
          <p:cNvGrpSpPr>
            <a:grpSpLocks/>
          </p:cNvGrpSpPr>
          <p:nvPr/>
        </p:nvGrpSpPr>
        <p:grpSpPr bwMode="auto">
          <a:xfrm>
            <a:off x="641931" y="493349"/>
            <a:ext cx="4599940" cy="685800"/>
            <a:chOff x="878" y="579"/>
            <a:chExt cx="7244" cy="1080"/>
          </a:xfrm>
        </p:grpSpPr>
        <p:sp>
          <p:nvSpPr>
            <p:cNvPr id="9" name="Rectangle 154"/>
            <p:cNvSpPr>
              <a:spLocks noChangeArrowheads="1"/>
            </p:cNvSpPr>
            <p:nvPr/>
          </p:nvSpPr>
          <p:spPr bwMode="auto">
            <a:xfrm>
              <a:off x="878" y="1119"/>
              <a:ext cx="7244" cy="540"/>
            </a:xfrm>
            <a:prstGeom prst="rect">
              <a:avLst/>
            </a:prstGeom>
            <a:solidFill>
              <a:schemeClr val="accent4">
                <a:lumMod val="100000"/>
                <a:lumOff val="0"/>
              </a:schemeClr>
            </a:solidFill>
            <a:ln w="38100" cmpd="sng">
              <a:solidFill>
                <a:schemeClr val="lt1">
                  <a:lumMod val="95000"/>
                  <a:lumOff val="0"/>
                </a:schemeClr>
              </a:solidFill>
              <a:prstDash val="solid"/>
              <a:miter lim="800000"/>
              <a:headEnd/>
              <a:tailEnd/>
            </a:ln>
            <a:effectLst>
              <a:outerShdw dist="28398" dir="3806097" algn="ctr" rotWithShape="0">
                <a:schemeClr val="accent4">
                  <a:lumMod val="50000"/>
                  <a:lumOff val="0"/>
                  <a:alpha val="50000"/>
                </a:scheme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endParaRPr lang="es-PE">
                <a:solidFill>
                  <a:prstClr val="black"/>
                </a:solidFill>
              </a:endParaRPr>
            </a:p>
          </p:txBody>
        </p:sp>
        <p:pic>
          <p:nvPicPr>
            <p:cNvPr id="10" name="Picture 159" descr="cirio"/>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93" y="579"/>
              <a:ext cx="911" cy="1080"/>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55"/>
            <p:cNvSpPr txBox="1">
              <a:spLocks noChangeArrowheads="1"/>
            </p:cNvSpPr>
            <p:nvPr/>
          </p:nvSpPr>
          <p:spPr bwMode="auto">
            <a:xfrm>
              <a:off x="2058" y="594"/>
              <a:ext cx="5739" cy="900"/>
            </a:xfrm>
            <a:prstGeom prst="rect">
              <a:avLst/>
            </a:prstGeom>
            <a:solidFill>
              <a:srgbClr val="FFFFFF"/>
            </a:solidFill>
            <a:ln w="9525">
              <a:solidFill>
                <a:srgbClr val="000000"/>
              </a:solidFill>
              <a:miter lim="800000"/>
              <a:headEnd/>
              <a:tailEnd/>
            </a:ln>
            <a:scene3d>
              <a:camera prst="orthographicFront"/>
              <a:lightRig rig="threePt" dir="t"/>
            </a:scene3d>
            <a:sp3d>
              <a:bevelT prst="convex"/>
            </a:sp3d>
          </p:spPr>
          <p:txBody>
            <a:bodyPr rot="0" vert="horz" wrap="square" lIns="91440" tIns="45720" rIns="91440" bIns="45720" anchor="t" anchorCtr="0" upright="1">
              <a:noAutofit/>
            </a:bodyPr>
            <a:lstStyle/>
            <a:p>
              <a:pPr indent="19050"/>
              <a:r>
                <a:rPr lang="es-ES_tradnl" sz="1100" b="1" dirty="0">
                  <a:solidFill>
                    <a:srgbClr val="806000"/>
                  </a:solidFill>
                  <a:latin typeface="Arial Rounded MT Bold" panose="020F0704030504030204" pitchFamily="34" charset="0"/>
                  <a:ea typeface="Times New Roman" panose="02020603050405020304" pitchFamily="18" charset="0"/>
                </a:rPr>
                <a:t>LECTIO DIVINA – DOMINGO II DE PASCUA - C </a:t>
              </a:r>
              <a:r>
                <a:rPr lang="es-PE" sz="1100" b="1" dirty="0">
                  <a:solidFill>
                    <a:srgbClr val="C00000"/>
                  </a:solidFill>
                  <a:latin typeface="Arial Rounded MT Bold" panose="020F0704030504030204" pitchFamily="34" charset="0"/>
                  <a:ea typeface="Times New Roman" panose="02020603050405020304" pitchFamily="18" charset="0"/>
                </a:rPr>
                <a:t>DICHOSOS LOS QUE CREEN SIN HABER VISTO</a:t>
              </a:r>
            </a:p>
            <a:p>
              <a:pPr indent="19050" algn="r"/>
              <a:endParaRPr lang="es-PE" sz="1200" dirty="0">
                <a:solidFill>
                  <a:srgbClr val="880000"/>
                </a:solidFill>
                <a:latin typeface="Times New Roman" panose="02020603050405020304" pitchFamily="18" charset="0"/>
                <a:ea typeface="Times New Roman" panose="02020603050405020304" pitchFamily="18" charset="0"/>
              </a:endParaRPr>
            </a:p>
          </p:txBody>
        </p:sp>
      </p:grpSp>
      <p:sp>
        <p:nvSpPr>
          <p:cNvPr id="12" name="Rectangle 5"/>
          <p:cNvSpPr>
            <a:spLocks noChangeArrowheads="1"/>
          </p:cNvSpPr>
          <p:nvPr/>
        </p:nvSpPr>
        <p:spPr bwMode="auto">
          <a:xfrm>
            <a:off x="4687910" y="3201218"/>
            <a:ext cx="391945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ES_tradnl" sz="4000" b="1" dirty="0">
                <a:solidFill>
                  <a:srgbClr val="FFFF00"/>
                </a:solidFill>
                <a:effectLst>
                  <a:outerShdw blurRad="50800" dist="38100" dir="10800000" algn="r" rotWithShape="0">
                    <a:prstClr val="black"/>
                  </a:outerShdw>
                </a:effectLst>
                <a:latin typeface="Arial Rounded MT Bold" pitchFamily="34" charset="0"/>
                <a:ea typeface="Times New Roman" pitchFamily="18" charset="0"/>
              </a:rPr>
              <a:t>DICHOSOS LOS QUE CREEN SIN HABER VISTO</a:t>
            </a:r>
            <a:endParaRPr lang="es-ES_tradnl" sz="4000" dirty="0">
              <a:solidFill>
                <a:srgbClr val="FFFF00"/>
              </a:solidFill>
              <a:effectLst>
                <a:outerShdw blurRad="50800" dist="38100" dir="10800000" algn="r" rotWithShape="0">
                  <a:prstClr val="black"/>
                </a:outerShdw>
              </a:effectLst>
            </a:endParaRPr>
          </a:p>
        </p:txBody>
      </p:sp>
      <p:sp>
        <p:nvSpPr>
          <p:cNvPr id="13" name="Rectangle 2"/>
          <p:cNvSpPr>
            <a:spLocks noChangeArrowheads="1"/>
          </p:cNvSpPr>
          <p:nvPr/>
        </p:nvSpPr>
        <p:spPr bwMode="auto">
          <a:xfrm>
            <a:off x="5035496" y="502874"/>
            <a:ext cx="3571868" cy="461665"/>
          </a:xfrm>
          <a:prstGeom prst="rect">
            <a:avLst/>
          </a:prstGeom>
          <a:noFill/>
          <a:ln w="9525">
            <a:noFill/>
            <a:miter lim="800000"/>
            <a:headEnd/>
            <a:tailEnd/>
          </a:ln>
        </p:spPr>
        <p:txBody>
          <a:bodyPr wrap="square">
            <a:spAutoFit/>
          </a:bodyPr>
          <a:lstStyle/>
          <a:p>
            <a:pPr algn="r" fontAlgn="base">
              <a:spcBef>
                <a:spcPct val="0"/>
              </a:spcBef>
              <a:spcAft>
                <a:spcPct val="0"/>
              </a:spcAft>
            </a:pPr>
            <a:r>
              <a:rPr lang="es-ES" sz="2400" b="1" dirty="0" err="1">
                <a:solidFill>
                  <a:srgbClr val="ED7D31">
                    <a:lumMod val="20000"/>
                    <a:lumOff val="80000"/>
                  </a:srgbClr>
                </a:solidFill>
                <a:effectLst>
                  <a:innerShdw blurRad="63500" dist="50800">
                    <a:prstClr val="black">
                      <a:alpha val="50000"/>
                    </a:prstClr>
                  </a:innerShdw>
                </a:effectLst>
                <a:latin typeface="Comic Sans MS" pitchFamily="66" charset="0"/>
              </a:rPr>
              <a:t>Jn</a:t>
            </a:r>
            <a:r>
              <a:rPr lang="es-ES" sz="2400" b="1" dirty="0">
                <a:solidFill>
                  <a:srgbClr val="ED7D31">
                    <a:lumMod val="20000"/>
                    <a:lumOff val="80000"/>
                  </a:srgbClr>
                </a:solidFill>
                <a:effectLst>
                  <a:innerShdw blurRad="63500" dist="50800">
                    <a:prstClr val="black">
                      <a:alpha val="50000"/>
                    </a:prstClr>
                  </a:innerShdw>
                </a:effectLst>
                <a:latin typeface="Comic Sans MS" pitchFamily="66" charset="0"/>
              </a:rPr>
              <a:t> 20,19-31</a:t>
            </a:r>
          </a:p>
        </p:txBody>
      </p:sp>
      <p:sp>
        <p:nvSpPr>
          <p:cNvPr id="14" name="Rectangle 2"/>
          <p:cNvSpPr>
            <a:spLocks noChangeArrowheads="1"/>
          </p:cNvSpPr>
          <p:nvPr/>
        </p:nvSpPr>
        <p:spPr bwMode="auto">
          <a:xfrm>
            <a:off x="4739430" y="5838465"/>
            <a:ext cx="3749883" cy="461665"/>
          </a:xfrm>
          <a:prstGeom prst="rect">
            <a:avLst/>
          </a:prstGeom>
          <a:noFill/>
          <a:ln w="9525">
            <a:noFill/>
            <a:miter lim="800000"/>
            <a:headEnd/>
            <a:tailEnd/>
          </a:ln>
        </p:spPr>
        <p:txBody>
          <a:bodyPr wrap="square">
            <a:spAutoFit/>
          </a:bodyPr>
          <a:lstStyle/>
          <a:p>
            <a:pPr algn="r" fontAlgn="base">
              <a:spcBef>
                <a:spcPct val="0"/>
              </a:spcBef>
              <a:spcAft>
                <a:spcPct val="0"/>
              </a:spcAft>
            </a:pPr>
            <a:r>
              <a:rPr lang="es-ES" sz="2400" b="1" dirty="0">
                <a:solidFill>
                  <a:srgbClr val="ED7D31">
                    <a:lumMod val="20000"/>
                    <a:lumOff val="80000"/>
                  </a:srgbClr>
                </a:solidFill>
                <a:effectLst>
                  <a:outerShdw blurRad="38100" dist="38100" dir="2700000" algn="tl">
                    <a:srgbClr val="000000">
                      <a:alpha val="43137"/>
                    </a:srgbClr>
                  </a:outerShdw>
                </a:effectLst>
                <a:latin typeface="Comic Sans MS" pitchFamily="66" charset="0"/>
              </a:rPr>
              <a:t>domingo 28 abril 2019</a:t>
            </a:r>
          </a:p>
        </p:txBody>
      </p:sp>
    </p:spTree>
    <p:extLst>
      <p:ext uri="{BB962C8B-B14F-4D97-AF65-F5344CB8AC3E}">
        <p14:creationId xmlns:p14="http://schemas.microsoft.com/office/powerpoint/2010/main" val="7342457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2000"/>
                                        <p:tgtEl>
                                          <p:spTgt spid="13"/>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by="(-#ppt_w*2)" calcmode="lin" valueType="num">
                                      <p:cBhvr rctx="PPT">
                                        <p:cTn id="11" dur="500" autoRev="1" fill="hold">
                                          <p:stCondLst>
                                            <p:cond delay="0"/>
                                          </p:stCondLst>
                                        </p:cTn>
                                        <p:tgtEl>
                                          <p:spTgt spid="12"/>
                                        </p:tgtEl>
                                        <p:attrNameLst>
                                          <p:attrName>ppt_w</p:attrName>
                                        </p:attrNameLst>
                                      </p:cBhvr>
                                    </p:anim>
                                    <p:anim by="(#ppt_w*0.50)" calcmode="lin" valueType="num">
                                      <p:cBhvr>
                                        <p:cTn id="12" dur="500" decel="50000" autoRev="1" fill="hold">
                                          <p:stCondLst>
                                            <p:cond delay="0"/>
                                          </p:stCondLst>
                                        </p:cTn>
                                        <p:tgtEl>
                                          <p:spTgt spid="12"/>
                                        </p:tgtEl>
                                        <p:attrNameLst>
                                          <p:attrName>ppt_x</p:attrName>
                                        </p:attrNameLst>
                                      </p:cBhvr>
                                    </p:anim>
                                    <p:anim from="(-#ppt_h/2)" to="(#ppt_y)" calcmode="lin" valueType="num">
                                      <p:cBhvr>
                                        <p:cTn id="13" dur="1000" fill="hold">
                                          <p:stCondLst>
                                            <p:cond delay="0"/>
                                          </p:stCondLst>
                                        </p:cTn>
                                        <p:tgtEl>
                                          <p:spTgt spid="12"/>
                                        </p:tgtEl>
                                        <p:attrNameLst>
                                          <p:attrName>ppt_y</p:attrName>
                                        </p:attrNameLst>
                                      </p:cBhvr>
                                    </p:anim>
                                    <p:animRot by="21600000">
                                      <p:cBhvr>
                                        <p:cTn id="14" dur="1000" fill="hold">
                                          <p:stCondLst>
                                            <p:cond delay="0"/>
                                          </p:stCondLst>
                                        </p:cTn>
                                        <p:tgtEl>
                                          <p:spTgt spid="12"/>
                                        </p:tgtEl>
                                        <p:attrNameLst>
                                          <p:attrName>r</p:attrName>
                                        </p:attrNameLst>
                                      </p:cBhvr>
                                    </p:animRot>
                                  </p:childTnLst>
                                </p:cTn>
                              </p:par>
                            </p:childTnLst>
                          </p:cTn>
                        </p:par>
                        <p:par>
                          <p:cTn id="15" fill="hold">
                            <p:stCondLst>
                              <p:cond delay="6100"/>
                            </p:stCondLst>
                            <p:childTnLst>
                              <p:par>
                                <p:cTn id="16" presetID="1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plus(in)">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5" y="453964"/>
            <a:ext cx="8255358" cy="5972594"/>
          </a:xfrm>
          <a:prstGeom prst="rect">
            <a:avLst/>
          </a:prstGeom>
          <a:ln>
            <a:noFill/>
          </a:ln>
          <a:effectLst>
            <a:softEdge rad="112500"/>
          </a:effectLst>
        </p:spPr>
      </p:pic>
      <p:sp>
        <p:nvSpPr>
          <p:cNvPr id="3" name="Rectangle 3"/>
          <p:cNvSpPr>
            <a:spLocks noChangeArrowheads="1"/>
          </p:cNvSpPr>
          <p:nvPr/>
        </p:nvSpPr>
        <p:spPr bwMode="auto">
          <a:xfrm>
            <a:off x="548179" y="453964"/>
            <a:ext cx="7983250" cy="5693866"/>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PE" sz="2800" b="1" dirty="0">
                <a:solidFill>
                  <a:srgbClr val="FFFFFF"/>
                </a:solidFill>
                <a:effectLst>
                  <a:glow rad="101600">
                    <a:srgbClr val="C00000">
                      <a:alpha val="40000"/>
                    </a:srgbClr>
                  </a:glow>
                  <a:outerShdw blurRad="50800" dist="38100" algn="l" rotWithShape="0">
                    <a:prstClr val="black"/>
                  </a:outerShdw>
                </a:effectLst>
                <a:latin typeface="Comic Sans MS" panose="030F0702030302020204" pitchFamily="66" charset="0"/>
              </a:rPr>
              <a:t>Muchos otros signos, que no están escritos en este libro, hizo Jesús a la vista de los discípulos. </a:t>
            </a:r>
          </a:p>
          <a:p>
            <a:pPr algn="ctr" fontAlgn="base">
              <a:spcBef>
                <a:spcPct val="0"/>
              </a:spcBef>
              <a:spcAft>
                <a:spcPct val="0"/>
              </a:spcAft>
            </a:pPr>
            <a:endParaRPr lang="es-PE" sz="2800" b="1" dirty="0">
              <a:solidFill>
                <a:srgbClr val="FFFFFF"/>
              </a:solidFill>
              <a:effectLst>
                <a:glow rad="101600">
                  <a:srgbClr val="C00000">
                    <a:alpha val="40000"/>
                  </a:srgb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endParaRPr lang="es-PE" sz="2800" b="1" dirty="0">
              <a:solidFill>
                <a:srgbClr val="FFFFFF"/>
              </a:solidFill>
              <a:effectLst>
                <a:glow rad="101600">
                  <a:srgbClr val="C00000">
                    <a:alpha val="40000"/>
                  </a:srgb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endParaRPr lang="es-PE" sz="2800" b="1" dirty="0">
              <a:solidFill>
                <a:srgbClr val="FFFFFF"/>
              </a:solidFill>
              <a:effectLst>
                <a:glow rad="101600">
                  <a:srgbClr val="C00000">
                    <a:alpha val="40000"/>
                  </a:srgb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endParaRPr lang="es-PE" sz="2800" b="1" dirty="0">
              <a:solidFill>
                <a:srgbClr val="FFFFFF"/>
              </a:solidFill>
              <a:effectLst>
                <a:glow rad="101600">
                  <a:srgbClr val="C00000">
                    <a:alpha val="40000"/>
                  </a:srgb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endParaRPr lang="es-PE" sz="2800" b="1" dirty="0">
              <a:solidFill>
                <a:srgbClr val="FFFFFF"/>
              </a:solidFill>
              <a:effectLst>
                <a:glow rad="101600">
                  <a:srgbClr val="C00000">
                    <a:alpha val="40000"/>
                  </a:srgb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endParaRPr lang="es-PE" sz="2800" b="1" dirty="0">
              <a:solidFill>
                <a:srgbClr val="FFFFFF"/>
              </a:solidFill>
              <a:effectLst>
                <a:glow rad="101600">
                  <a:srgbClr val="C00000">
                    <a:alpha val="40000"/>
                  </a:srgb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endParaRPr lang="es-PE" sz="2800" b="1" dirty="0">
              <a:solidFill>
                <a:srgbClr val="FFFFFF"/>
              </a:solidFill>
              <a:effectLst>
                <a:glow rad="101600">
                  <a:srgbClr val="C00000">
                    <a:alpha val="40000"/>
                  </a:srgb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r>
              <a:rPr lang="es-PE" sz="2800" b="1" dirty="0">
                <a:solidFill>
                  <a:srgbClr val="FFFFFF"/>
                </a:solidFill>
                <a:effectLst>
                  <a:glow rad="101600">
                    <a:srgbClr val="C00000">
                      <a:alpha val="40000"/>
                    </a:srgbClr>
                  </a:glow>
                  <a:outerShdw blurRad="50800" dist="38100" algn="l" rotWithShape="0">
                    <a:prstClr val="black"/>
                  </a:outerShdw>
                </a:effectLst>
                <a:latin typeface="Comic Sans MS" panose="030F0702030302020204" pitchFamily="66" charset="0"/>
              </a:rPr>
              <a:t>Éstos se han escrito para que crean que Jesús es el Mesías, el Hijo de Dios, y para que, creyendo, tengan vida en su nombre. </a:t>
            </a:r>
          </a:p>
        </p:txBody>
      </p:sp>
    </p:spTree>
    <p:extLst>
      <p:ext uri="{BB962C8B-B14F-4D97-AF65-F5344CB8AC3E}">
        <p14:creationId xmlns:p14="http://schemas.microsoft.com/office/powerpoint/2010/main" val="68214165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40913" y="463793"/>
            <a:ext cx="8063535" cy="5976664"/>
          </a:xfrm>
          <a:prstGeom prst="rect">
            <a:avLst/>
          </a:prstGeom>
        </p:spPr>
      </p:pic>
      <p:sp>
        <p:nvSpPr>
          <p:cNvPr id="3" name="Rectángulo 2"/>
          <p:cNvSpPr/>
          <p:nvPr/>
        </p:nvSpPr>
        <p:spPr>
          <a:xfrm>
            <a:off x="832875" y="829636"/>
            <a:ext cx="3579623" cy="5401479"/>
          </a:xfrm>
          <a:prstGeom prst="rect">
            <a:avLst/>
          </a:prstGeom>
        </p:spPr>
        <p:txBody>
          <a:bodyPr wrap="square">
            <a:spAutoFit/>
          </a:bodyPr>
          <a:lstStyle/>
          <a:p>
            <a:pPr algn="just" fontAlgn="base">
              <a:spcBef>
                <a:spcPct val="0"/>
              </a:spcBef>
            </a:pPr>
            <a:r>
              <a:rPr lang="ca-ES" sz="1500" b="1" i="1" dirty="0">
                <a:solidFill>
                  <a:srgbClr val="050515"/>
                </a:solidFill>
                <a:latin typeface="Comic Sans MS" pitchFamily="66" charset="0"/>
              </a:rPr>
              <a:t>Juan 20, 19-31 </a:t>
            </a:r>
          </a:p>
          <a:p>
            <a:pPr algn="just" fontAlgn="base">
              <a:spcBef>
                <a:spcPct val="0"/>
              </a:spcBef>
            </a:pPr>
            <a:r>
              <a:rPr lang="es-PE" sz="1500" b="1" dirty="0">
                <a:solidFill>
                  <a:srgbClr val="050515"/>
                </a:solidFill>
                <a:latin typeface="Tahoma" panose="020B0604030504040204" pitchFamily="34" charset="0"/>
                <a:ea typeface="Arial Unicode MS" panose="020B0604020202020204" pitchFamily="34" charset="-128"/>
              </a:rPr>
              <a:t>Al atardecer de aquel día, el primero de la semana, estaban los discípulos en una casa, con las puertas cerradas por miedo a los judíos. Y en eso entró Jesús, se puso en medio y les dijo: - Paz a ustedes. Y, diciendo esto, les enseñó las manos y el costado. Y los discípulos se llenaron de alegría al ver al Señor. Jesús repitió: - Paz a ustedes. Como el Padre me ha enviado, así también los envío yo.</a:t>
            </a:r>
          </a:p>
          <a:p>
            <a:pPr algn="just" fontAlgn="base">
              <a:spcBef>
                <a:spcPct val="0"/>
              </a:spcBef>
            </a:pPr>
            <a:r>
              <a:rPr lang="es-PE" sz="1500" b="1" dirty="0">
                <a:solidFill>
                  <a:srgbClr val="050515"/>
                </a:solidFill>
                <a:latin typeface="Tahoma" panose="020B0604030504040204" pitchFamily="34" charset="0"/>
                <a:ea typeface="Arial Unicode MS" panose="020B0604020202020204" pitchFamily="34" charset="-128"/>
              </a:rPr>
              <a:t>Y dicho esto, sopló sobre ellos y les dijo: Reciban el Espíritu Santo; a quienes les perdonen los pecados, les quedan perdonados; a quienes se los retengan, les quedan retenidos. Tomás, uno de los Doce, llamado el Mellizo, no estaba con ellos cuando vino Jesús. Y los otros discípulos les decían: Hemos visto al Señor. Pero él les contestó: </a:t>
            </a:r>
            <a:endParaRPr lang="es-PE" sz="1500" b="1" dirty="0">
              <a:solidFill>
                <a:srgbClr val="050515"/>
              </a:solidFill>
              <a:ea typeface="Times New Roman" panose="02020603050405020304" pitchFamily="18" charset="0"/>
            </a:endParaRPr>
          </a:p>
        </p:txBody>
      </p:sp>
      <p:sp>
        <p:nvSpPr>
          <p:cNvPr id="4" name="Rectángulo 3"/>
          <p:cNvSpPr/>
          <p:nvPr/>
        </p:nvSpPr>
        <p:spPr>
          <a:xfrm>
            <a:off x="4663437" y="622402"/>
            <a:ext cx="3744416" cy="5632311"/>
          </a:xfrm>
          <a:prstGeom prst="rect">
            <a:avLst/>
          </a:prstGeom>
        </p:spPr>
        <p:txBody>
          <a:bodyPr wrap="square">
            <a:spAutoFit/>
          </a:bodyPr>
          <a:lstStyle/>
          <a:p>
            <a:pPr algn="ctr" fontAlgn="base">
              <a:spcBef>
                <a:spcPct val="0"/>
              </a:spcBef>
            </a:pPr>
            <a:r>
              <a:rPr lang="es-PE" sz="1500" b="1" dirty="0">
                <a:solidFill>
                  <a:srgbClr val="000000"/>
                </a:solidFill>
                <a:latin typeface="Tahoma" panose="020B0604030504040204" pitchFamily="34" charset="0"/>
                <a:ea typeface="Arial Unicode MS" panose="020B0604020202020204" pitchFamily="34" charset="-128"/>
              </a:rPr>
              <a:t>- Si no veo en sus manos la señal de los clavos, si no meto mi dedo en el agujero de los clavos y no meto mi mano en su costado. no lo creo.</a:t>
            </a:r>
          </a:p>
          <a:p>
            <a:pPr algn="ctr" fontAlgn="base">
              <a:spcBef>
                <a:spcPct val="0"/>
              </a:spcBef>
            </a:pPr>
            <a:r>
              <a:rPr lang="es-PE" sz="1500" b="1" dirty="0">
                <a:solidFill>
                  <a:srgbClr val="000000"/>
                </a:solidFill>
                <a:latin typeface="Tahoma" panose="020B0604030504040204" pitchFamily="34" charset="0"/>
                <a:ea typeface="Arial Unicode MS" panose="020B0604020202020204" pitchFamily="34" charset="-128"/>
              </a:rPr>
              <a:t>A los ocho días, estaban los discípulos de nuevo reunidos en la casa, y estaba con ellos Tomás. Llegó Jesús, estando cerradas las puertas, se puso en medio y dijo: Paz a ustedes. Luego dijo a Tomás:</a:t>
            </a:r>
          </a:p>
          <a:p>
            <a:pPr algn="ctr" fontAlgn="base">
              <a:spcBef>
                <a:spcPct val="0"/>
              </a:spcBef>
            </a:pPr>
            <a:r>
              <a:rPr lang="es-PE" sz="1500" b="1" dirty="0">
                <a:solidFill>
                  <a:srgbClr val="000000"/>
                </a:solidFill>
                <a:latin typeface="Tahoma" panose="020B0604030504040204" pitchFamily="34" charset="0"/>
                <a:ea typeface="Arial Unicode MS" panose="020B0604020202020204" pitchFamily="34" charset="-128"/>
              </a:rPr>
              <a:t>Trae tu dedo, aquí tienes mis manos; trae tu mano y métela en mi costado; y no seas incrédulo, sino creyente. Contestó Tomás: - ¡Señor mío y Dios mío! Jesús le dijo: ¿Porque has visto has creído? Dichosos los que creen sin haber visto. Muchos otros signos, que no están escritos en este libro, hizo Jesús a la vista de los discípulos. Éstos se han escrito para que crean que Jesús es el Mesías, el Hijo de Dios, y para que, creyendo, tengan vida en su nombre.</a:t>
            </a:r>
            <a:endParaRPr lang="es-PE" sz="1500" b="1" dirty="0">
              <a:solidFill>
                <a:srgbClr val="000000"/>
              </a:solidFill>
              <a:ea typeface="Times New Roman" panose="02020603050405020304" pitchFamily="18" charset="0"/>
            </a:endParaRPr>
          </a:p>
        </p:txBody>
      </p:sp>
      <p:sp>
        <p:nvSpPr>
          <p:cNvPr id="6" name="4 Rectángulo"/>
          <p:cNvSpPr/>
          <p:nvPr/>
        </p:nvSpPr>
        <p:spPr>
          <a:xfrm>
            <a:off x="938711" y="261681"/>
            <a:ext cx="7267937" cy="369332"/>
          </a:xfrm>
          <a:prstGeom prst="rect">
            <a:avLst/>
          </a:prstGeom>
          <a:solidFill>
            <a:srgbClr val="251B11"/>
          </a:solidFill>
          <a:effectLst>
            <a:softEdge rad="127000"/>
          </a:effectLst>
        </p:spPr>
        <p:txBody>
          <a:bodyPr wrap="square">
            <a:spAutoFit/>
          </a:bodyPr>
          <a:lstStyle/>
          <a:p>
            <a:pPr fontAlgn="base">
              <a:spcBef>
                <a:spcPct val="0"/>
              </a:spcBef>
              <a:spcAft>
                <a:spcPct val="0"/>
              </a:spcAft>
            </a:pPr>
            <a:r>
              <a:rPr lang="es-ES_tradnl" dirty="0">
                <a:solidFill>
                  <a:srgbClr val="FFFFFF"/>
                </a:solidFill>
                <a:effectLst>
                  <a:outerShdw blurRad="38100" dist="38100" dir="2700000" algn="tl">
                    <a:srgbClr val="000000">
                      <a:alpha val="43137"/>
                    </a:srgbClr>
                  </a:outerShdw>
                </a:effectLst>
              </a:rPr>
              <a:t>Cada uno puede leer en voz alta el versículo que más le llamó la atención </a:t>
            </a:r>
            <a:endParaRPr lang="es-PE"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502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70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500" fill="hold"/>
                                        <p:tgtEl>
                                          <p:spTgt spid="4"/>
                                        </p:tgtEl>
                                        <p:attrNameLst>
                                          <p:attrName>ppt_w</p:attrName>
                                        </p:attrNameLst>
                                      </p:cBhvr>
                                      <p:tavLst>
                                        <p:tav tm="0">
                                          <p:val>
                                            <p:fltVal val="0"/>
                                          </p:val>
                                        </p:tav>
                                        <p:tav tm="100000">
                                          <p:val>
                                            <p:strVal val="#ppt_w"/>
                                          </p:val>
                                        </p:tav>
                                      </p:tavLst>
                                    </p:anim>
                                    <p:anim calcmode="lin" valueType="num">
                                      <p:cBhvr>
                                        <p:cTn id="13" dur="1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astillodeloarre.org/amigos/ReinoCieloPuertaG35.jpg"/>
          <p:cNvPicPr>
            <a:picLocks noChangeAspect="1" noChangeArrowheads="1"/>
          </p:cNvPicPr>
          <p:nvPr/>
        </p:nvPicPr>
        <p:blipFill>
          <a:blip r:embed="rId2" cstate="print"/>
          <a:srcRect b="5974"/>
          <a:stretch>
            <a:fillRect/>
          </a:stretch>
        </p:blipFill>
        <p:spPr bwMode="auto">
          <a:xfrm>
            <a:off x="579549" y="531045"/>
            <a:ext cx="7997781" cy="5779603"/>
          </a:xfrm>
          <a:prstGeom prst="rect">
            <a:avLst/>
          </a:prstGeom>
          <a:ln>
            <a:noFill/>
          </a:ln>
          <a:effectLst>
            <a:outerShdw blurRad="292100" dist="139700" dir="2700000" algn="tl" rotWithShape="0">
              <a:srgbClr val="333333">
                <a:alpha val="65000"/>
              </a:srgbClr>
            </a:outerShdw>
          </a:effectLst>
        </p:spPr>
      </p:pic>
      <p:sp>
        <p:nvSpPr>
          <p:cNvPr id="3" name="8 Rectángulo"/>
          <p:cNvSpPr/>
          <p:nvPr/>
        </p:nvSpPr>
        <p:spPr>
          <a:xfrm>
            <a:off x="755576" y="669528"/>
            <a:ext cx="3622338" cy="461665"/>
          </a:xfrm>
          <a:prstGeom prst="rect">
            <a:avLst/>
          </a:prstGeom>
          <a:solidFill>
            <a:srgbClr val="C00000"/>
          </a:solidFill>
          <a:scene3d>
            <a:camera prst="orthographicFront"/>
            <a:lightRig rig="threePt" dir="t"/>
          </a:scene3d>
          <a:sp3d>
            <a:bevelT/>
          </a:sp3d>
        </p:spPr>
        <p:txBody>
          <a:bodyPr wrap="none">
            <a:spAutoFit/>
          </a:bodyPr>
          <a:lstStyle/>
          <a:p>
            <a:pPr fontAlgn="base">
              <a:spcBef>
                <a:spcPct val="0"/>
              </a:spcBef>
              <a:spcAft>
                <a:spcPct val="0"/>
              </a:spcAft>
            </a:pPr>
            <a:r>
              <a:rPr lang="es-ES_tradnl" sz="2400" b="1" dirty="0">
                <a:solidFill>
                  <a:srgbClr val="FFFFFF"/>
                </a:solidFill>
                <a:cs typeface="Times New Roman" pitchFamily="18" charset="0"/>
              </a:rPr>
              <a:t>Preguntas para la lectura:</a:t>
            </a:r>
            <a:endParaRPr lang="es-PE" sz="2400" dirty="0">
              <a:solidFill>
                <a:srgbClr val="FFFFFF"/>
              </a:solidFill>
              <a:cs typeface="Times New Roman" pitchFamily="18" charset="0"/>
            </a:endParaRPr>
          </a:p>
        </p:txBody>
      </p:sp>
      <p:sp>
        <p:nvSpPr>
          <p:cNvPr id="4" name="Text Box 5"/>
          <p:cNvSpPr txBox="1">
            <a:spLocks noChangeArrowheads="1"/>
          </p:cNvSpPr>
          <p:nvPr/>
        </p:nvSpPr>
        <p:spPr bwMode="auto">
          <a:xfrm>
            <a:off x="5821252" y="1606603"/>
            <a:ext cx="2627290" cy="341632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oftRound"/>
          </a:sp3d>
        </p:spPr>
        <p:txBody>
          <a:bodyPr wrap="square">
            <a:spAutoFit/>
          </a:bodyPr>
          <a:lstStyle/>
          <a:p>
            <a:pPr algn="ctr" fontAlgn="base">
              <a:spcBef>
                <a:spcPct val="0"/>
              </a:spcBef>
              <a:spcAft>
                <a:spcPct val="0"/>
              </a:spcAft>
              <a:defRPr/>
            </a:pPr>
            <a:r>
              <a:rPr lang="es-PE" sz="3600" b="1" dirty="0">
                <a:solidFill>
                  <a:srgbClr val="FFFF00"/>
                </a:solidFill>
                <a:effectLst>
                  <a:glow rad="101600">
                    <a:srgbClr val="C00000">
                      <a:alpha val="40000"/>
                    </a:srgbClr>
                  </a:glow>
                  <a:outerShdw blurRad="50800" dist="38100" algn="l" rotWithShape="0">
                    <a:prstClr val="black"/>
                  </a:outerShdw>
                </a:effectLst>
                <a:latin typeface="AR CENA" panose="02000000000000000000" pitchFamily="2" charset="0"/>
              </a:rPr>
              <a:t>¿En qué situación se encontraban los discípulos al principio del relato?</a:t>
            </a:r>
            <a:endParaRPr lang="es-ES" sz="3600" b="1" dirty="0">
              <a:solidFill>
                <a:srgbClr val="FFFF00"/>
              </a:solidFill>
              <a:effectLst>
                <a:glow rad="101600">
                  <a:srgbClr val="C00000">
                    <a:alpha val="40000"/>
                  </a:srgbClr>
                </a:glow>
                <a:outerShdw blurRad="50800" dist="38100" algn="l" rotWithShape="0">
                  <a:prstClr val="black"/>
                </a:outerShdw>
              </a:effectLst>
              <a:latin typeface="AR CENA" panose="02000000000000000000" pitchFamily="2" charset="0"/>
            </a:endParaRPr>
          </a:p>
        </p:txBody>
      </p:sp>
    </p:spTree>
    <p:extLst>
      <p:ext uri="{BB962C8B-B14F-4D97-AF65-F5344CB8AC3E}">
        <p14:creationId xmlns:p14="http://schemas.microsoft.com/office/powerpoint/2010/main" val="2936701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strVal val="2/3*#ppt_w"/>
                                          </p:val>
                                        </p:tav>
                                        <p:tav tm="100000">
                                          <p:val>
                                            <p:strVal val="#ppt_w"/>
                                          </p:val>
                                        </p:tav>
                                      </p:tavLst>
                                    </p:anim>
                                    <p:anim calcmode="lin" valueType="num">
                                      <p:cBhvr>
                                        <p:cTn id="8" dur="1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 Imagen"/>
          <p:cNvPicPr>
            <a:picLocks noChangeAspect="1"/>
          </p:cNvPicPr>
          <p:nvPr/>
        </p:nvPicPr>
        <p:blipFill rotWithShape="1">
          <a:blip r:embed="rId2">
            <a:extLst>
              <a:ext uri="{28A0092B-C50C-407E-A947-70E740481C1C}">
                <a14:useLocalDpi xmlns:a14="http://schemas.microsoft.com/office/drawing/2010/main" val="0"/>
              </a:ext>
            </a:extLst>
          </a:blip>
          <a:srcRect l="13776" r="12586"/>
          <a:stretch/>
        </p:blipFill>
        <p:spPr>
          <a:xfrm>
            <a:off x="554796" y="477524"/>
            <a:ext cx="8042939" cy="5863900"/>
          </a:xfrm>
          <a:prstGeom prst="rect">
            <a:avLst/>
          </a:prstGeom>
          <a:effectLst>
            <a:softEdge rad="317500"/>
          </a:effectLst>
          <a:scene3d>
            <a:camera prst="orthographicFront"/>
            <a:lightRig rig="threePt" dir="t"/>
          </a:scene3d>
          <a:sp3d>
            <a:bevelT prst="convex"/>
          </a:sp3d>
        </p:spPr>
      </p:pic>
      <p:sp>
        <p:nvSpPr>
          <p:cNvPr id="8" name="Text Box 6"/>
          <p:cNvSpPr txBox="1">
            <a:spLocks noChangeArrowheads="1"/>
          </p:cNvSpPr>
          <p:nvPr/>
        </p:nvSpPr>
        <p:spPr bwMode="auto">
          <a:xfrm>
            <a:off x="566671" y="4687977"/>
            <a:ext cx="7509914" cy="1569660"/>
          </a:xfrm>
          <a:prstGeom prst="rect">
            <a:avLst/>
          </a:prstGeom>
          <a:noFill/>
          <a:ln w="9525">
            <a:noFill/>
            <a:miter lim="800000"/>
            <a:headEnd/>
            <a:tailEnd/>
          </a:ln>
          <a:scene3d>
            <a:camera prst="orthographicFront"/>
            <a:lightRig rig="threePt" dir="t"/>
          </a:scene3d>
          <a:sp3d>
            <a:bevelT prst="angle"/>
          </a:sp3d>
        </p:spPr>
        <p:txBody>
          <a:bodyPr wrap="square">
            <a:spAutoFit/>
          </a:bodyPr>
          <a:lstStyle/>
          <a:p>
            <a:pPr marL="457200" indent="-457200" algn="ctr" fontAlgn="base">
              <a:spcBef>
                <a:spcPct val="0"/>
              </a:spcBef>
              <a:spcAft>
                <a:spcPct val="0"/>
              </a:spcAft>
              <a:buFont typeface="Wingdings" panose="05000000000000000000" pitchFamily="2" charset="2"/>
              <a:buChar char="q"/>
            </a:pPr>
            <a:r>
              <a:rPr lang="es-PE" sz="3200" b="1" dirty="0">
                <a:solidFill>
                  <a:srgbClr val="FFFF00"/>
                </a:solidFill>
                <a:effectLst>
                  <a:outerShdw blurRad="50800" dist="38100" algn="l" rotWithShape="0">
                    <a:prstClr val="black"/>
                  </a:outerShdw>
                </a:effectLst>
              </a:rPr>
              <a:t>¿En qué aspectos se transforma esa situación inicial? ¿Quién y cómo hace posible este cambio?</a:t>
            </a:r>
            <a:endParaRPr lang="es-ES" sz="3200" b="1" dirty="0">
              <a:solidFill>
                <a:srgbClr val="FFFF00"/>
              </a:solidFill>
              <a:effectLst>
                <a:outerShdw blurRad="50800" dist="38100" algn="l" rotWithShape="0">
                  <a:prstClr val="black"/>
                </a:outerShdw>
              </a:effectLst>
            </a:endParaRPr>
          </a:p>
        </p:txBody>
      </p:sp>
    </p:spTree>
    <p:extLst>
      <p:ext uri="{BB962C8B-B14F-4D97-AF65-F5344CB8AC3E}">
        <p14:creationId xmlns:p14="http://schemas.microsoft.com/office/powerpoint/2010/main" val="3802416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wY9Qf9xboWg/TZM2hGmMSFI/AAAAAAAABfE/FhklNHlYR1Q/s1600/penitenci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49" y="550040"/>
            <a:ext cx="7992888" cy="574772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305137" y="4954615"/>
            <a:ext cx="6138851" cy="1077218"/>
          </a:xfrm>
          <a:prstGeom prst="rect">
            <a:avLst/>
          </a:prstGeom>
          <a:noFill/>
          <a:ln w="9525">
            <a:noFill/>
            <a:miter lim="800000"/>
            <a:headEnd/>
            <a:tailEnd/>
          </a:ln>
        </p:spPr>
        <p:txBody>
          <a:bodyPr wrap="square">
            <a:spAutoFit/>
          </a:bodyPr>
          <a:lstStyle/>
          <a:p>
            <a:pPr marL="457200" indent="-457200" fontAlgn="base">
              <a:spcBef>
                <a:spcPct val="0"/>
              </a:spcBef>
              <a:spcAft>
                <a:spcPct val="0"/>
              </a:spcAft>
              <a:buFont typeface="Wingdings" panose="05000000000000000000" pitchFamily="2" charset="2"/>
              <a:buChar char="q"/>
            </a:pPr>
            <a:r>
              <a:rPr lang="es-ES_tradnl" sz="3200" b="1" dirty="0">
                <a:solidFill>
                  <a:srgbClr val="FFFF00"/>
                </a:solidFill>
                <a:effectLst>
                  <a:glow rad="101600">
                    <a:srgbClr val="7030A0">
                      <a:alpha val="60000"/>
                    </a:srgbClr>
                  </a:glow>
                  <a:outerShdw blurRad="50800" dist="38100" algn="l" rotWithShape="0">
                    <a:prstClr val="black"/>
                  </a:outerShdw>
                </a:effectLst>
                <a:latin typeface="AR JULIAN" panose="02000000000000000000" pitchFamily="2" charset="0"/>
                <a:cs typeface="Times New Roman" pitchFamily="18" charset="0"/>
              </a:rPr>
              <a:t>¿Qué misión confía Cristo Resucitado a los discípulos?</a:t>
            </a:r>
            <a:endParaRPr lang="es-PE" sz="3200" b="1" dirty="0">
              <a:solidFill>
                <a:srgbClr val="FFFF00"/>
              </a:solidFill>
              <a:effectLst>
                <a:glow rad="101600">
                  <a:srgbClr val="7030A0">
                    <a:alpha val="60000"/>
                  </a:srgbClr>
                </a:glow>
                <a:outerShdw blurRad="50800" dist="38100" algn="l" rotWithShape="0">
                  <a:prstClr val="black"/>
                </a:outerShdw>
              </a:effectLst>
              <a:latin typeface="AR JULIAN" panose="02000000000000000000" pitchFamily="2" charset="0"/>
              <a:cs typeface="Times New Roman" pitchFamily="18" charset="0"/>
            </a:endParaRPr>
          </a:p>
        </p:txBody>
      </p:sp>
      <p:pic>
        <p:nvPicPr>
          <p:cNvPr id="5122" name="Picture 2" descr="Resultado de imagen para sacerdote confesando 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6667" l="32833" r="100000">
                        <a14:foregroundMark x1="37000" y1="91333" x2="91000" y2="91667"/>
                        <a14:backgroundMark x1="34833" y1="77000" x2="32167" y2="91667"/>
                        <a14:backgroundMark x1="98667" y1="76000" x2="99833" y2="84667"/>
                        <a14:backgroundMark x1="98667" y1="82667" x2="99333" y2="89000"/>
                      </a14:backgroundRemoval>
                    </a14:imgEffect>
                  </a14:imgLayer>
                </a14:imgProps>
              </a:ext>
              <a:ext uri="{28A0092B-C50C-407E-A947-70E740481C1C}">
                <a14:useLocalDpi xmlns:a14="http://schemas.microsoft.com/office/drawing/2010/main" val="0"/>
              </a:ext>
            </a:extLst>
          </a:blip>
          <a:srcRect l="35813"/>
          <a:stretch/>
        </p:blipFill>
        <p:spPr bwMode="auto">
          <a:xfrm>
            <a:off x="5611886" y="550040"/>
            <a:ext cx="2959951" cy="230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222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3*#ppt_w"/>
                                          </p:val>
                                        </p:tav>
                                        <p:tav tm="100000">
                                          <p:val>
                                            <p:strVal val="#ppt_w"/>
                                          </p:val>
                                        </p:tav>
                                      </p:tavLst>
                                    </p:anim>
                                    <p:anim calcmode="lin" valueType="num">
                                      <p:cBhvr>
                                        <p:cTn id="8" dur="2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jesus resucitado ante sus discipulos y la virgen Maria imagenes de pelic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0426"/>
            <a:ext cx="8050656" cy="577022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011286" y="5241058"/>
            <a:ext cx="7193436" cy="646331"/>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s-ES" sz="3600" b="1" dirty="0">
                <a:solidFill>
                  <a:srgbClr val="FFFF00"/>
                </a:solidFill>
                <a:effectLst>
                  <a:outerShdw blurRad="50800" dist="38100" algn="l" rotWithShape="0">
                    <a:prstClr val="black"/>
                  </a:outerShdw>
                </a:effectLst>
                <a:latin typeface="Comic Sans MS" pitchFamily="66" charset="0"/>
                <a:cs typeface="Times New Roman"/>
              </a:rPr>
              <a:t>¿Qué reproche le hace Jesús?</a:t>
            </a:r>
          </a:p>
        </p:txBody>
      </p:sp>
      <p:sp>
        <p:nvSpPr>
          <p:cNvPr id="11" name="Rectangle 3"/>
          <p:cNvSpPr>
            <a:spLocks noChangeArrowheads="1"/>
          </p:cNvSpPr>
          <p:nvPr/>
        </p:nvSpPr>
        <p:spPr bwMode="auto">
          <a:xfrm>
            <a:off x="639171" y="540426"/>
            <a:ext cx="7835127" cy="1077218"/>
          </a:xfrm>
          <a:prstGeom prst="rect">
            <a:avLst/>
          </a:prstGeom>
          <a:noFill/>
          <a:ln w="9525">
            <a:noFill/>
            <a:miter lim="800000"/>
            <a:headEnd/>
            <a:tailEnd/>
          </a:ln>
        </p:spPr>
        <p:txBody>
          <a:bodyPr wrap="square">
            <a:spAutoFit/>
          </a:bodyPr>
          <a:lstStyle/>
          <a:p>
            <a:pPr marL="457200" indent="-457200" fontAlgn="base">
              <a:spcBef>
                <a:spcPct val="0"/>
              </a:spcBef>
              <a:spcAft>
                <a:spcPct val="0"/>
              </a:spcAft>
              <a:buFont typeface="Wingdings" panose="05000000000000000000" pitchFamily="2" charset="2"/>
              <a:buChar char="q"/>
              <a:defRPr/>
            </a:pPr>
            <a:r>
              <a:rPr lang="es-PE" sz="3200" b="1" dirty="0">
                <a:solidFill>
                  <a:srgbClr val="FFFF00"/>
                </a:solidFill>
                <a:effectLst>
                  <a:outerShdw blurRad="50800" dist="63500" algn="l" rotWithShape="0">
                    <a:prstClr val="black"/>
                  </a:outerShdw>
                </a:effectLst>
                <a:latin typeface="Comic Sans MS" pitchFamily="66" charset="0"/>
                <a:cs typeface="Times New Roman"/>
              </a:rPr>
              <a:t>¿Por qué Tomás tiene dificultades para creer?</a:t>
            </a:r>
            <a:endParaRPr lang="es-ES" sz="3200" b="1" dirty="0">
              <a:solidFill>
                <a:srgbClr val="FFFF00"/>
              </a:solidFill>
              <a:effectLst>
                <a:outerShdw blurRad="50800" dist="63500" algn="l" rotWithShape="0">
                  <a:prstClr val="black"/>
                </a:outerShdw>
              </a:effectLst>
              <a:latin typeface="Comic Sans MS" pitchFamily="66" charset="0"/>
              <a:cs typeface="Times New Roman"/>
            </a:endParaRPr>
          </a:p>
        </p:txBody>
      </p:sp>
    </p:spTree>
    <p:extLst>
      <p:ext uri="{BB962C8B-B14F-4D97-AF65-F5344CB8AC3E}">
        <p14:creationId xmlns:p14="http://schemas.microsoft.com/office/powerpoint/2010/main" val="3226768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down)">
                                      <p:cBhvr>
                                        <p:cTn id="7" dur="1000"/>
                                        <p:tgtEl>
                                          <p:spTgt spid="11"/>
                                        </p:tgtEl>
                                      </p:cBhvr>
                                    </p:animEffect>
                                  </p:childTnLst>
                                </p:cTn>
                              </p:par>
                            </p:childTnLst>
                          </p:cTn>
                        </p:par>
                        <p:par>
                          <p:cTn id="8" fill="hold">
                            <p:stCondLst>
                              <p:cond delay="1000"/>
                            </p:stCondLst>
                            <p:childTnLst>
                              <p:par>
                                <p:cTn id="9" presetID="5" presetClass="entr" presetSubtype="5"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down)">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76" y="485948"/>
            <a:ext cx="8054853" cy="5879225"/>
          </a:xfrm>
          <a:prstGeom prst="rect">
            <a:avLst/>
          </a:prstGeom>
          <a:scene3d>
            <a:camera prst="orthographicFront"/>
            <a:lightRig rig="threePt" dir="t"/>
          </a:scene3d>
          <a:sp3d>
            <a:bevelT w="152400" h="50800" prst="softRound"/>
          </a:sp3d>
        </p:spPr>
      </p:pic>
      <p:sp>
        <p:nvSpPr>
          <p:cNvPr id="12" name="Rectangle 3"/>
          <p:cNvSpPr>
            <a:spLocks noChangeArrowheads="1"/>
          </p:cNvSpPr>
          <p:nvPr/>
        </p:nvSpPr>
        <p:spPr bwMode="auto">
          <a:xfrm>
            <a:off x="507964" y="4417188"/>
            <a:ext cx="8069365" cy="1754326"/>
          </a:xfrm>
          <a:prstGeom prst="rect">
            <a:avLst/>
          </a:prstGeom>
          <a:noFill/>
          <a:ln w="9525">
            <a:noFill/>
            <a:miter lim="800000"/>
            <a:headEnd/>
            <a:tailEnd/>
          </a:ln>
        </p:spPr>
        <p:txBody>
          <a:bodyPr wrap="square">
            <a:spAutoFit/>
          </a:bodyPr>
          <a:lstStyle/>
          <a:p>
            <a:pPr marL="571500" indent="-571500" algn="ctr">
              <a:buFont typeface="Wingdings" panose="05000000000000000000" pitchFamily="2" charset="2"/>
              <a:buChar char="q"/>
              <a:defRPr/>
            </a:pPr>
            <a:r>
              <a:rPr lang="es-PE" sz="3600" b="1" dirty="0">
                <a:solidFill>
                  <a:srgbClr val="FFFF00"/>
                </a:solidFill>
                <a:effectLst>
                  <a:glow rad="101600">
                    <a:srgbClr val="583A2A">
                      <a:alpha val="60000"/>
                    </a:srgbClr>
                  </a:glow>
                  <a:outerShdw blurRad="38100" dist="38100" dir="2700000" algn="tl">
                    <a:srgbClr val="000000">
                      <a:alpha val="43137"/>
                    </a:srgbClr>
                  </a:outerShdw>
                </a:effectLst>
                <a:latin typeface="Comic Sans MS" pitchFamily="66" charset="0"/>
                <a:cs typeface="Times New Roman"/>
              </a:rPr>
              <a:t>¿Qué quiere mostrar el evangelista a través de este episodio?</a:t>
            </a:r>
            <a:endParaRPr lang="es-ES" sz="3600" b="1" dirty="0">
              <a:solidFill>
                <a:srgbClr val="FFFF00"/>
              </a:solidFill>
              <a:effectLst>
                <a:glow rad="101600">
                  <a:srgbClr val="583A2A">
                    <a:alpha val="60000"/>
                  </a:srgbClr>
                </a:glow>
                <a:outerShdw blurRad="38100" dist="38100" dir="2700000" algn="tl">
                  <a:srgbClr val="000000">
                    <a:alpha val="43137"/>
                  </a:srgbClr>
                </a:outerShdw>
              </a:effectLst>
              <a:latin typeface="Comic Sans MS" pitchFamily="66" charset="0"/>
              <a:cs typeface="Times New Roman"/>
            </a:endParaRPr>
          </a:p>
        </p:txBody>
      </p:sp>
    </p:spTree>
    <p:extLst>
      <p:ext uri="{BB962C8B-B14F-4D97-AF65-F5344CB8AC3E}">
        <p14:creationId xmlns:p14="http://schemas.microsoft.com/office/powerpoint/2010/main" val="813568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fondo de Jesus resuci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22513" y="550147"/>
            <a:ext cx="8039593" cy="579127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a:xfrm>
            <a:off x="468976" y="1352413"/>
            <a:ext cx="4991666" cy="4816567"/>
          </a:xfrm>
          <a:prstGeom prst="rect">
            <a:avLst/>
          </a:prstGeom>
          <a:noFill/>
          <a:effectLst>
            <a:softEdge rad="127000"/>
          </a:effectLst>
        </p:spPr>
        <p:txBody>
          <a:bodyPr/>
          <a:lstStyle/>
          <a:p>
            <a:pPr eaLnBrk="0" fontAlgn="base" hangingPunct="0">
              <a:spcAft>
                <a:spcPct val="0"/>
              </a:spcAft>
              <a:defRPr/>
            </a:pPr>
            <a:r>
              <a:rPr lang="es-ES_tradnl" sz="2600" i="1" kern="0" dirty="0">
                <a:solidFill>
                  <a:srgbClr val="FFFF00"/>
                </a:solidFill>
                <a:effectLst>
                  <a:outerShdw blurRad="50800" dist="76200" algn="l" rotWithShape="0">
                    <a:prstClr val="black"/>
                  </a:outerShdw>
                </a:effectLst>
                <a:latin typeface="Tekton Pro" panose="020F0603020208020904" pitchFamily="34" charset="0"/>
              </a:rPr>
              <a:t>Motivación</a:t>
            </a:r>
            <a:r>
              <a:rPr lang="es-ES_tradnl" sz="2600" i="1" kern="0" dirty="0">
                <a:solidFill>
                  <a:prstClr val="white"/>
                </a:solidFill>
                <a:effectLst>
                  <a:outerShdw blurRad="50800" dist="76200" algn="l" rotWithShape="0">
                    <a:prstClr val="black"/>
                  </a:outerShdw>
                </a:effectLst>
                <a:latin typeface="Tekton Pro" panose="020F0603020208020904" pitchFamily="34" charset="0"/>
              </a:rPr>
              <a:t>: Juan escribía pensando          en muchos cristianos que, como Tomás, vacilaban en su fe y necesitaban ser  fortalecidos.               No nos cuesta identificarnos                 mucho con él, porque también atravesamos nuestras propias                crisis de fe. Necesitamos que el Resucitado, como hizo con sus primeros discípulos, nos libre de nuestros miedos y nos comunique su Espíritu para poder ser sus testigos. </a:t>
            </a:r>
          </a:p>
        </p:txBody>
      </p:sp>
      <p:sp>
        <p:nvSpPr>
          <p:cNvPr id="9" name="AutoShape 2"/>
          <p:cNvSpPr>
            <a:spLocks noChangeArrowheads="1"/>
          </p:cNvSpPr>
          <p:nvPr/>
        </p:nvSpPr>
        <p:spPr bwMode="auto">
          <a:xfrm>
            <a:off x="577530" y="550147"/>
            <a:ext cx="2911985" cy="802266"/>
          </a:xfrm>
          <a:prstGeom prst="roundRect">
            <a:avLst>
              <a:gd name="adj" fmla="val 16667"/>
            </a:avLst>
          </a:prstGeom>
          <a:solidFill>
            <a:srgbClr val="E2BE74"/>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prstClr val="black">
                    <a:lumMod val="95000"/>
                    <a:lumOff val="5000"/>
                  </a:prstClr>
                </a:solidFill>
                <a:effectLst>
                  <a:outerShdw blurRad="38100" dist="38100" dir="2700000" algn="tl">
                    <a:srgbClr val="000000">
                      <a:alpha val="43137"/>
                    </a:srgbClr>
                  </a:outerShdw>
                </a:effectLst>
              </a:rPr>
              <a:t>MEDITATIO</a:t>
            </a:r>
          </a:p>
          <a:p>
            <a:pPr algn="ctr" eaLnBrk="0" fontAlgn="base" hangingPunct="0">
              <a:spcBef>
                <a:spcPct val="0"/>
              </a:spcBef>
              <a:spcAft>
                <a:spcPct val="0"/>
              </a:spcAft>
            </a:pPr>
            <a:r>
              <a:rPr lang="es-PE" sz="2000" b="1" dirty="0">
                <a:solidFill>
                  <a:srgbClr val="C00000"/>
                </a:solidFill>
                <a:effectLst>
                  <a:outerShdw blurRad="38100" dist="38100" dir="2700000" algn="tl">
                    <a:srgbClr val="000000">
                      <a:alpha val="43137"/>
                    </a:srgbClr>
                  </a:outerShdw>
                </a:effectLst>
              </a:rPr>
              <a:t>¿Qué ME dice el texto?</a:t>
            </a:r>
            <a:endParaRPr lang="es-PE" sz="3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767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2/3*#ppt_w"/>
                                          </p:val>
                                        </p:tav>
                                        <p:tav tm="100000">
                                          <p:val>
                                            <p:strVal val="#ppt_w"/>
                                          </p:val>
                                        </p:tav>
                                      </p:tavLst>
                                    </p:anim>
                                    <p:anim calcmode="lin" valueType="num">
                                      <p:cBhvr>
                                        <p:cTn id="8" dur="2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25" y="530285"/>
            <a:ext cx="8001253" cy="5819000"/>
          </a:xfrm>
          <a:prstGeom prst="rect">
            <a:avLst/>
          </a:prstGeom>
        </p:spPr>
      </p:pic>
      <p:sp>
        <p:nvSpPr>
          <p:cNvPr id="65541" name="Text Box 5"/>
          <p:cNvSpPr txBox="1">
            <a:spLocks noChangeArrowheads="1"/>
          </p:cNvSpPr>
          <p:nvPr/>
        </p:nvSpPr>
        <p:spPr bwMode="auto">
          <a:xfrm>
            <a:off x="619620" y="3892266"/>
            <a:ext cx="7936858" cy="2246769"/>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marL="457200" indent="-457200" algn="ctr" fontAlgn="base">
              <a:spcBef>
                <a:spcPct val="0"/>
              </a:spcBef>
              <a:spcAft>
                <a:spcPct val="0"/>
              </a:spcAft>
              <a:buFont typeface="Wingdings" panose="05000000000000000000" pitchFamily="2" charset="2"/>
              <a:buChar char="ü"/>
              <a:defRPr/>
            </a:pPr>
            <a:r>
              <a:rPr lang="es-PE" sz="2800" b="1" dirty="0">
                <a:solidFill>
                  <a:srgbClr val="FFFF00"/>
                </a:solidFill>
                <a:effectLst>
                  <a:glow rad="101600">
                    <a:srgbClr val="180F08">
                      <a:alpha val="40000"/>
                    </a:srgbClr>
                  </a:glow>
                  <a:outerShdw blurRad="50800" dist="139700" algn="l" rotWithShape="0">
                    <a:prstClr val="black"/>
                  </a:outerShdw>
                </a:effectLst>
                <a:latin typeface="Arial" charset="0"/>
              </a:rPr>
              <a:t>“…la paz esté con ustedes…”, en mi experiencia de fe, ¿qué cosas o circunstancias me ayudan a encontrar al Señor en mi vida? ¿qué es lo que más me ayuda a crecer como persona de fe?.</a:t>
            </a:r>
            <a:endParaRPr lang="es-ES" sz="2800" b="1" dirty="0">
              <a:solidFill>
                <a:srgbClr val="FFFF00"/>
              </a:solidFill>
              <a:effectLst>
                <a:glow rad="101600">
                  <a:srgbClr val="180F08">
                    <a:alpha val="40000"/>
                  </a:srgbClr>
                </a:glow>
                <a:outerShdw blurRad="50800" dist="139700" algn="l" rotWithShape="0">
                  <a:prstClr val="black"/>
                </a:outerShdw>
              </a:effectLst>
              <a:latin typeface="Arial" charset="0"/>
            </a:endParaRPr>
          </a:p>
        </p:txBody>
      </p:sp>
      <p:sp>
        <p:nvSpPr>
          <p:cNvPr id="65540" name="Text Box 4"/>
          <p:cNvSpPr txBox="1">
            <a:spLocks noChangeArrowheads="1"/>
          </p:cNvSpPr>
          <p:nvPr/>
        </p:nvSpPr>
        <p:spPr bwMode="auto">
          <a:xfrm>
            <a:off x="869531" y="1832629"/>
            <a:ext cx="2582007" cy="523220"/>
          </a:xfrm>
          <a:prstGeom prst="rect">
            <a:avLst/>
          </a:prstGeom>
          <a:noFill/>
          <a:ln w="9525">
            <a:noFill/>
            <a:miter lim="800000"/>
            <a:headEnd/>
            <a:tailEnd/>
          </a:ln>
          <a:effectLst/>
        </p:spPr>
        <p:txBody>
          <a:bodyPr wrap="square">
            <a:spAutoFit/>
          </a:bodyPr>
          <a:lstStyle/>
          <a:p>
            <a:pPr fontAlgn="base">
              <a:spcBef>
                <a:spcPct val="0"/>
              </a:spcBef>
              <a:spcAft>
                <a:spcPct val="0"/>
              </a:spcAft>
              <a:defRPr/>
            </a:pPr>
            <a:endParaRPr lang="es-ES" sz="2800" b="1" dirty="0">
              <a:ln w="10160">
                <a:solidFill>
                  <a:srgbClr val="4472C4"/>
                </a:solidFill>
                <a:prstDash val="solid"/>
              </a:ln>
              <a:solidFill>
                <a:srgbClr val="FFFFFF"/>
              </a:solidFill>
              <a:effectLst>
                <a:outerShdw blurRad="50800" dist="76200" algn="l" rotWithShape="0">
                  <a:srgbClr val="C00000"/>
                </a:outerShdw>
              </a:effectLst>
              <a:latin typeface="Arial Unicode MS" pitchFamily="34" charset="-128"/>
            </a:endParaRPr>
          </a:p>
        </p:txBody>
      </p:sp>
    </p:spTree>
    <p:extLst>
      <p:ext uri="{BB962C8B-B14F-4D97-AF65-F5344CB8AC3E}">
        <p14:creationId xmlns:p14="http://schemas.microsoft.com/office/powerpoint/2010/main" val="3508621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wipe(up)">
                                      <p:cBhvr>
                                        <p:cTn id="7" dur="5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6338" r="16338"/>
          <a:stretch/>
        </p:blipFill>
        <p:spPr>
          <a:xfrm>
            <a:off x="553791" y="543729"/>
            <a:ext cx="8049296" cy="5779798"/>
          </a:xfrm>
          <a:prstGeom prst="rect">
            <a:avLst/>
          </a:prstGeom>
          <a:scene3d>
            <a:camera prst="orthographicFront"/>
            <a:lightRig rig="threePt" dir="t"/>
          </a:scene3d>
          <a:sp3d>
            <a:bevelT prst="convex"/>
          </a:sp3d>
        </p:spPr>
      </p:pic>
      <p:sp>
        <p:nvSpPr>
          <p:cNvPr id="8" name="7 Rectángulo"/>
          <p:cNvSpPr/>
          <p:nvPr/>
        </p:nvSpPr>
        <p:spPr>
          <a:xfrm>
            <a:off x="399368" y="1632709"/>
            <a:ext cx="7997657" cy="461665"/>
          </a:xfrm>
          <a:prstGeom prst="rect">
            <a:avLst/>
          </a:prstGeom>
        </p:spPr>
        <p:txBody>
          <a:bodyPr wrap="square">
            <a:spAutoFit/>
          </a:bodyPr>
          <a:lstStyle/>
          <a:p>
            <a:pPr algn="ctr" fontAlgn="base">
              <a:spcBef>
                <a:spcPct val="0"/>
              </a:spcBef>
              <a:spcAft>
                <a:spcPct val="0"/>
              </a:spcAft>
            </a:pPr>
            <a:endParaRPr lang="es-PE" sz="2400" b="1" dirty="0">
              <a:ln w="10160">
                <a:solidFill>
                  <a:srgbClr val="4472C4"/>
                </a:solidFill>
                <a:prstDash val="solid"/>
              </a:ln>
              <a:solidFill>
                <a:srgbClr val="FFFFFF"/>
              </a:solidFill>
            </a:endParaRPr>
          </a:p>
        </p:txBody>
      </p:sp>
      <p:sp>
        <p:nvSpPr>
          <p:cNvPr id="9" name="8 Rectángulo"/>
          <p:cNvSpPr/>
          <p:nvPr/>
        </p:nvSpPr>
        <p:spPr>
          <a:xfrm>
            <a:off x="1928641" y="2239180"/>
            <a:ext cx="5299595" cy="3000821"/>
          </a:xfrm>
          <a:prstGeom prst="rect">
            <a:avLst/>
          </a:prstGeom>
        </p:spPr>
        <p:txBody>
          <a:bodyPr wrap="square">
            <a:spAutoFit/>
          </a:bodyPr>
          <a:lstStyle/>
          <a:p>
            <a:pPr marL="457200" indent="-457200" algn="ctr" fontAlgn="base">
              <a:spcBef>
                <a:spcPct val="0"/>
              </a:spcBef>
              <a:spcAft>
                <a:spcPct val="0"/>
              </a:spcAft>
              <a:buFont typeface="Wingdings" panose="05000000000000000000" pitchFamily="2" charset="2"/>
              <a:buChar char="ü"/>
            </a:pPr>
            <a:r>
              <a:rPr lang="es-PE" sz="2700" dirty="0">
                <a:solidFill>
                  <a:srgbClr val="FFFF00"/>
                </a:solidFill>
                <a:effectLst>
                  <a:glow rad="101600">
                    <a:srgbClr val="1A0000">
                      <a:alpha val="60000"/>
                    </a:srgbClr>
                  </a:glow>
                  <a:outerShdw blurRad="50800" dist="38100" algn="l" rotWithShape="0">
                    <a:srgbClr val="FF0000">
                      <a:alpha val="40000"/>
                    </a:srgbClr>
                  </a:outerShdw>
                </a:effectLst>
                <a:latin typeface="Tekton Pro" panose="020F0603020208020904" pitchFamily="34" charset="0"/>
              </a:rPr>
              <a:t>…como el Padre me ha enviado…, así YO   los envío a ustedes…, siendo así, ¿es mi fe, una fe misionera, desinstalada, buscando siempre dar a conocer aquello que creo, manifestando  lo que creo?   </a:t>
            </a:r>
            <a:r>
              <a:rPr lang="es-ES_tradnl" sz="2700" dirty="0">
                <a:solidFill>
                  <a:srgbClr val="FFFF00"/>
                </a:solidFill>
                <a:effectLst>
                  <a:glow rad="101600">
                    <a:srgbClr val="1A0000">
                      <a:alpha val="60000"/>
                    </a:srgbClr>
                  </a:glow>
                  <a:outerShdw blurRad="50800" dist="38100" algn="l" rotWithShape="0">
                    <a:srgbClr val="FF0000">
                      <a:alpha val="40000"/>
                    </a:srgbClr>
                  </a:outerShdw>
                </a:effectLst>
                <a:latin typeface="Tekton Pro" panose="020F0603020208020904" pitchFamily="34" charset="0"/>
              </a:rPr>
              <a:t>¿de qué manera? </a:t>
            </a:r>
            <a:endParaRPr lang="es-PE" sz="2700" b="1" dirty="0">
              <a:solidFill>
                <a:prstClr val="white"/>
              </a:solidFill>
              <a:effectLst>
                <a:glow rad="101600">
                  <a:srgbClr val="1A0000">
                    <a:alpha val="60000"/>
                  </a:srgbClr>
                </a:glow>
                <a:outerShdw blurRad="50800" dist="38100" dir="10800000" algn="r" rotWithShape="0">
                  <a:srgbClr val="C00000"/>
                </a:outerShdw>
              </a:effectLst>
              <a:latin typeface="Tekton Pro" panose="020F0603020208020904" pitchFamily="34" charset="0"/>
            </a:endParaRPr>
          </a:p>
        </p:txBody>
      </p:sp>
      <p:sp>
        <p:nvSpPr>
          <p:cNvPr id="10" name="9 Rectángulo"/>
          <p:cNvSpPr/>
          <p:nvPr/>
        </p:nvSpPr>
        <p:spPr>
          <a:xfrm>
            <a:off x="8315294" y="3393343"/>
            <a:ext cx="184731" cy="584775"/>
          </a:xfrm>
          <a:prstGeom prst="rect">
            <a:avLst/>
          </a:prstGeom>
        </p:spPr>
        <p:txBody>
          <a:bodyPr wrap="none">
            <a:spAutoFit/>
          </a:bodyPr>
          <a:lstStyle/>
          <a:p>
            <a:pPr algn="r" fontAlgn="base">
              <a:spcBef>
                <a:spcPct val="0"/>
              </a:spcBef>
              <a:spcAft>
                <a:spcPct val="0"/>
              </a:spcAft>
            </a:pPr>
            <a:endParaRPr lang="es-PE" sz="3200" dirty="0">
              <a:solidFill>
                <a:srgbClr val="FFFF00"/>
              </a:solidFill>
              <a:effectLst>
                <a:glow rad="101600">
                  <a:srgbClr val="1A0000">
                    <a:alpha val="60000"/>
                  </a:srgbClr>
                </a:glow>
                <a:outerShdw blurRad="50800" dist="38100" algn="l" rotWithShape="0">
                  <a:srgbClr val="FF0000">
                    <a:alpha val="40000"/>
                  </a:srgbClr>
                </a:outerShdw>
              </a:effectLst>
              <a:latin typeface="Tekton Pro" panose="020F0603020208020904" pitchFamily="34" charset="0"/>
            </a:endParaRPr>
          </a:p>
        </p:txBody>
      </p:sp>
    </p:spTree>
    <p:extLst>
      <p:ext uri="{BB962C8B-B14F-4D97-AF65-F5344CB8AC3E}">
        <p14:creationId xmlns:p14="http://schemas.microsoft.com/office/powerpoint/2010/main" val="2102484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3" presetClass="entr" presetSubtype="16"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542883"/>
            <a:ext cx="8036417" cy="5793524"/>
          </a:xfrm>
          <a:prstGeom prst="rect">
            <a:avLst/>
          </a:prstGeom>
        </p:spPr>
      </p:pic>
      <p:sp>
        <p:nvSpPr>
          <p:cNvPr id="15" name="14 CuadroTexto"/>
          <p:cNvSpPr txBox="1"/>
          <p:nvPr/>
        </p:nvSpPr>
        <p:spPr>
          <a:xfrm>
            <a:off x="4510086" y="4357693"/>
            <a:ext cx="490542" cy="261610"/>
          </a:xfrm>
          <a:prstGeom prst="rect">
            <a:avLst/>
          </a:prstGeom>
          <a:noFill/>
          <a:effectLst>
            <a:softEdge rad="317500"/>
          </a:effectLst>
        </p:spPr>
        <p:txBody>
          <a:bodyPr wrap="square" rtlCol="0">
            <a:spAutoFit/>
          </a:bodyPr>
          <a:lstStyle/>
          <a:p>
            <a:pPr algn="ctr" fontAlgn="base">
              <a:spcBef>
                <a:spcPct val="0"/>
              </a:spcBef>
              <a:spcAft>
                <a:spcPct val="0"/>
              </a:spcAft>
            </a:pPr>
            <a:endParaRPr lang="es-PE" sz="1100" dirty="0">
              <a:solidFill>
                <a:srgbClr val="4C0000"/>
              </a:solidFill>
              <a:effectLst>
                <a:outerShdw blurRad="38100" dist="38100" dir="2700000" algn="tl">
                  <a:srgbClr val="000000">
                    <a:alpha val="43137"/>
                  </a:srgbClr>
                </a:outerShdw>
              </a:effectLst>
              <a:latin typeface="Times New Roman" pitchFamily="18" charset="0"/>
            </a:endParaRPr>
          </a:p>
        </p:txBody>
      </p:sp>
      <p:sp>
        <p:nvSpPr>
          <p:cNvPr id="21" name="20 Rectángulo"/>
          <p:cNvSpPr/>
          <p:nvPr/>
        </p:nvSpPr>
        <p:spPr>
          <a:xfrm>
            <a:off x="5004256" y="2171416"/>
            <a:ext cx="3391657" cy="1712287"/>
          </a:xfrm>
          <a:prstGeom prst="rect">
            <a:avLst/>
          </a:prstGeom>
          <a:noFill/>
        </p:spPr>
        <p:style>
          <a:lnRef idx="0">
            <a:schemeClr val="accent1"/>
          </a:lnRef>
          <a:fillRef idx="3">
            <a:schemeClr val="accent1"/>
          </a:fillRef>
          <a:effectRef idx="3">
            <a:schemeClr val="accent1"/>
          </a:effectRef>
          <a:fontRef idx="minor">
            <a:schemeClr val="lt1"/>
          </a:fontRef>
        </p:style>
        <p:txBody>
          <a:bodyPr wrap="none">
            <a:prstTxWarp prst="textCurve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_tradnl" sz="4800" b="1" i="1" dirty="0">
                <a:solidFill>
                  <a:srgbClr val="FFFF00"/>
                </a:solidFill>
                <a:effectLst>
                  <a:outerShdw blurRad="38100" dist="38100" dir="2700000" algn="tl">
                    <a:srgbClr val="000000">
                      <a:alpha val="43137"/>
                    </a:srgbClr>
                  </a:outerShdw>
                </a:effectLst>
                <a:latin typeface="Eras Bold ITC" panose="020B0907030504020204" pitchFamily="34" charset="0"/>
              </a:rPr>
              <a:t>Hemos visto </a:t>
            </a:r>
          </a:p>
          <a:p>
            <a:pPr algn="ctr" fontAlgn="base">
              <a:spcBef>
                <a:spcPct val="0"/>
              </a:spcBef>
              <a:spcAft>
                <a:spcPct val="0"/>
              </a:spcAft>
            </a:pPr>
            <a:r>
              <a:rPr lang="es-ES_tradnl" sz="4800" b="1" i="1" dirty="0">
                <a:solidFill>
                  <a:srgbClr val="FFFF00"/>
                </a:solidFill>
                <a:effectLst>
                  <a:outerShdw blurRad="38100" dist="38100" dir="2700000" algn="tl">
                    <a:srgbClr val="000000">
                      <a:alpha val="43137"/>
                    </a:srgbClr>
                  </a:outerShdw>
                </a:effectLst>
                <a:latin typeface="Eras Bold ITC" panose="020B0907030504020204" pitchFamily="34" charset="0"/>
              </a:rPr>
              <a:t>al Señor”</a:t>
            </a:r>
            <a:endParaRPr lang="es-PE" sz="4800" b="1" dirty="0">
              <a:ln w="11430"/>
              <a:solidFill>
                <a:srgbClr val="FFFF00"/>
              </a:solidFill>
              <a:effectLst>
                <a:innerShdw blurRad="63500" dist="50800" dir="18900000">
                  <a:prstClr val="black"/>
                </a:innerShdw>
              </a:effectLst>
              <a:latin typeface="Eras Bold ITC" panose="020B0907030504020204" pitchFamily="34" charset="0"/>
            </a:endParaRPr>
          </a:p>
        </p:txBody>
      </p:sp>
      <p:sp>
        <p:nvSpPr>
          <p:cNvPr id="5" name="Rectángulo 4"/>
          <p:cNvSpPr/>
          <p:nvPr/>
        </p:nvSpPr>
        <p:spPr>
          <a:xfrm>
            <a:off x="463434" y="461922"/>
            <a:ext cx="8139653" cy="1631216"/>
          </a:xfrm>
          <a:prstGeom prst="rect">
            <a:avLst/>
          </a:prstGeom>
        </p:spPr>
        <p:txBody>
          <a:bodyPr wrap="square">
            <a:spAutoFit/>
          </a:bodyPr>
          <a:lstStyle/>
          <a:p>
            <a:pPr eaLnBrk="0" fontAlgn="base" hangingPunct="0">
              <a:spcAft>
                <a:spcPct val="0"/>
              </a:spcAft>
              <a:defRPr/>
            </a:pPr>
            <a:r>
              <a:rPr lang="es-ES_tradnl" sz="2000" b="1" u="sng" kern="0" dirty="0">
                <a:solidFill>
                  <a:srgbClr val="FFFF00"/>
                </a:solidFill>
                <a:effectLst>
                  <a:glow rad="63500">
                    <a:srgbClr val="000000">
                      <a:satMod val="175000"/>
                      <a:alpha val="40000"/>
                    </a:srgbClr>
                  </a:glow>
                  <a:outerShdw blurRad="38100" dist="38100" dir="2700000" algn="tl">
                    <a:srgbClr val="000000">
                      <a:alpha val="43137"/>
                    </a:srgbClr>
                  </a:outerShdw>
                </a:effectLst>
              </a:rPr>
              <a:t>Ambientación</a:t>
            </a:r>
            <a:r>
              <a:rPr lang="es-ES_tradnl" sz="2000" b="1" kern="0" dirty="0">
                <a:solidFill>
                  <a:srgbClr val="FFFF00"/>
                </a:solidFill>
                <a:effectLst>
                  <a:glow rad="63500">
                    <a:srgbClr val="000000">
                      <a:satMod val="175000"/>
                      <a:alpha val="40000"/>
                    </a:srgbClr>
                  </a:glow>
                  <a:outerShdw blurRad="38100" dist="38100" dir="2700000" algn="tl">
                    <a:srgbClr val="000000">
                      <a:alpha val="43137"/>
                    </a:srgbClr>
                  </a:outerShdw>
                </a:effectLst>
              </a:rPr>
              <a:t>: Un cirio, rodeado de flores, imagen del Resucitado, frase: “Hemos visto al Señor”</a:t>
            </a:r>
          </a:p>
          <a:p>
            <a:pPr eaLnBrk="0" fontAlgn="base" hangingPunct="0">
              <a:spcAft>
                <a:spcPct val="0"/>
              </a:spcAft>
              <a:defRPr/>
            </a:pPr>
            <a:r>
              <a:rPr lang="es-PE" sz="2000" b="1" u="sng" kern="0" dirty="0">
                <a:solidFill>
                  <a:srgbClr val="FFFF00"/>
                </a:solidFill>
                <a:effectLst>
                  <a:glow rad="63500">
                    <a:srgbClr val="000000">
                      <a:satMod val="175000"/>
                      <a:alpha val="40000"/>
                    </a:srgbClr>
                  </a:glow>
                  <a:outerShdw blurRad="38100" dist="38100" dir="2700000" algn="tl">
                    <a:srgbClr val="000000">
                      <a:alpha val="43137"/>
                    </a:srgbClr>
                  </a:outerShdw>
                </a:effectLst>
              </a:rPr>
              <a:t>Cantos sugeridos</a:t>
            </a:r>
            <a:r>
              <a:rPr lang="es-PE" sz="2000" b="1" kern="0" dirty="0">
                <a:solidFill>
                  <a:srgbClr val="FFFF00"/>
                </a:solidFill>
                <a:effectLst>
                  <a:glow rad="63500">
                    <a:srgbClr val="000000">
                      <a:satMod val="175000"/>
                      <a:alpha val="40000"/>
                    </a:srgbClr>
                  </a:glow>
                  <a:outerShdw blurRad="38100" dist="38100" dir="2700000" algn="tl">
                    <a:srgbClr val="000000">
                      <a:alpha val="43137"/>
                    </a:srgbClr>
                  </a:outerShdw>
                </a:effectLst>
              </a:rPr>
              <a:t>: Alegre la mañana;                                                                             Resucitó; Haces nuevas                                                                                                             todas  las cosas.</a:t>
            </a:r>
            <a:endParaRPr lang="es-ES_tradnl" sz="2000" b="1" kern="0" dirty="0">
              <a:solidFill>
                <a:srgbClr val="FFFF00"/>
              </a:solidFill>
              <a:effectLst>
                <a:glow rad="63500">
                  <a:srgbClr val="000000">
                    <a:satMod val="175000"/>
                    <a:alpha val="4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758095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59" y="525985"/>
            <a:ext cx="8012513" cy="5789319"/>
          </a:xfrm>
          <a:prstGeom prst="rect">
            <a:avLst/>
          </a:prstGeom>
        </p:spPr>
      </p:pic>
      <p:sp>
        <p:nvSpPr>
          <p:cNvPr id="3" name="2 Marcador de contenido"/>
          <p:cNvSpPr txBox="1">
            <a:spLocks/>
          </p:cNvSpPr>
          <p:nvPr/>
        </p:nvSpPr>
        <p:spPr>
          <a:xfrm>
            <a:off x="264781" y="3748527"/>
            <a:ext cx="8286791" cy="2391016"/>
          </a:xfrm>
          <a:prstGeom prst="rect">
            <a:avLst/>
          </a:prstGeom>
          <a:noFill/>
          <a:ln>
            <a:noFill/>
          </a:ln>
          <a:effectLst>
            <a:outerShdw blurRad="184150" dist="241300" dir="11520000" sx="110000" sy="110000" algn="ctr">
              <a:srgbClr val="000000">
                <a:alpha val="18000"/>
              </a:srgbClr>
            </a:outerShdw>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buFont typeface="Wingdings" panose="05000000000000000000" pitchFamily="2" charset="2"/>
              <a:buChar char="ü"/>
            </a:pPr>
            <a:r>
              <a:rPr lang="es-ES_tradnl" b="1" dirty="0" smtClean="0">
                <a:ln w="6600">
                  <a:solidFill>
                    <a:sysClr val="windowText" lastClr="000000"/>
                  </a:solidFill>
                  <a:prstDash val="solid"/>
                </a:ln>
                <a:solidFill>
                  <a:srgbClr val="FFFFFF"/>
                </a:solidFill>
                <a:effectLst>
                  <a:glow rad="101600">
                    <a:prstClr val="black">
                      <a:lumMod val="95000"/>
                      <a:lumOff val="5000"/>
                      <a:alpha val="40000"/>
                    </a:prstClr>
                  </a:glow>
                  <a:outerShdw blurRad="50800" dist="38100" algn="l" rotWithShape="0">
                    <a:prstClr val="black"/>
                  </a:outerShdw>
                </a:effectLst>
              </a:rPr>
              <a:t>    El Señor dio el Espíritu Santo a sus discípulos, para vivir lo que Él nos pide, </a:t>
            </a:r>
            <a:r>
              <a:rPr lang="es-PE" b="1" dirty="0">
                <a:ln w="6600">
                  <a:solidFill>
                    <a:sysClr val="windowText" lastClr="000000"/>
                  </a:solidFill>
                  <a:prstDash val="solid"/>
                </a:ln>
                <a:solidFill>
                  <a:srgbClr val="FFFFFF"/>
                </a:solidFill>
                <a:effectLst>
                  <a:glow rad="101600">
                    <a:prstClr val="black">
                      <a:lumMod val="95000"/>
                      <a:lumOff val="5000"/>
                      <a:alpha val="40000"/>
                    </a:prstClr>
                  </a:glow>
                  <a:outerShdw blurRad="50800" dist="38100" algn="l" rotWithShape="0">
                    <a:prstClr val="black"/>
                  </a:outerShdw>
                </a:effectLst>
              </a:rPr>
              <a:t>¿qué hago para poder recibir la fuerza de lo alto y así ser transformado por Él, </a:t>
            </a:r>
            <a:r>
              <a:rPr lang="es-PE" b="1" dirty="0" smtClean="0">
                <a:ln w="6600">
                  <a:solidFill>
                    <a:sysClr val="windowText" lastClr="000000"/>
                  </a:solidFill>
                  <a:prstDash val="solid"/>
                </a:ln>
                <a:solidFill>
                  <a:srgbClr val="FFFFFF"/>
                </a:solidFill>
                <a:effectLst>
                  <a:glow rad="101600">
                    <a:prstClr val="black">
                      <a:lumMod val="95000"/>
                      <a:lumOff val="5000"/>
                      <a:alpha val="40000"/>
                    </a:prstClr>
                  </a:glow>
                  <a:outerShdw blurRad="50800" dist="38100" algn="l" rotWithShape="0">
                    <a:prstClr val="black"/>
                  </a:outerShdw>
                </a:effectLst>
              </a:rPr>
              <a:t>                                                               para </a:t>
            </a:r>
            <a:r>
              <a:rPr lang="es-PE" b="1" dirty="0">
                <a:ln w="6600">
                  <a:solidFill>
                    <a:sysClr val="windowText" lastClr="000000"/>
                  </a:solidFill>
                  <a:prstDash val="solid"/>
                </a:ln>
                <a:solidFill>
                  <a:srgbClr val="FFFFFF"/>
                </a:solidFill>
                <a:effectLst>
                  <a:glow rad="101600">
                    <a:prstClr val="black">
                      <a:lumMod val="95000"/>
                      <a:lumOff val="5000"/>
                      <a:alpha val="40000"/>
                    </a:prstClr>
                  </a:glow>
                  <a:outerShdw blurRad="50800" dist="38100" algn="l" rotWithShape="0">
                    <a:prstClr val="black"/>
                  </a:outerShdw>
                </a:effectLst>
              </a:rPr>
              <a:t>vivir como Él </a:t>
            </a:r>
            <a:r>
              <a:rPr lang="es-PE" b="1" dirty="0" smtClean="0">
                <a:ln w="6600">
                  <a:solidFill>
                    <a:sysClr val="windowText" lastClr="000000"/>
                  </a:solidFill>
                  <a:prstDash val="solid"/>
                </a:ln>
                <a:solidFill>
                  <a:srgbClr val="FFFFFF"/>
                </a:solidFill>
                <a:effectLst>
                  <a:glow rad="101600">
                    <a:prstClr val="black">
                      <a:lumMod val="95000"/>
                      <a:lumOff val="5000"/>
                      <a:alpha val="40000"/>
                    </a:prstClr>
                  </a:glow>
                  <a:outerShdw blurRad="50800" dist="38100" algn="l" rotWithShape="0">
                    <a:prstClr val="black"/>
                  </a:outerShdw>
                </a:effectLst>
              </a:rPr>
              <a:t>me </a:t>
            </a:r>
            <a:r>
              <a:rPr lang="es-PE" b="1" dirty="0">
                <a:ln w="6600">
                  <a:solidFill>
                    <a:sysClr val="windowText" lastClr="000000"/>
                  </a:solidFill>
                  <a:prstDash val="solid"/>
                </a:ln>
                <a:solidFill>
                  <a:srgbClr val="FFFFFF"/>
                </a:solidFill>
                <a:effectLst>
                  <a:glow rad="101600">
                    <a:prstClr val="black">
                      <a:lumMod val="95000"/>
                      <a:lumOff val="5000"/>
                      <a:alpha val="40000"/>
                    </a:prstClr>
                  </a:glow>
                  <a:outerShdw blurRad="50800" dist="38100" algn="l" rotWithShape="0">
                    <a:prstClr val="black"/>
                  </a:outerShdw>
                </a:effectLst>
              </a:rPr>
              <a:t>pide? </a:t>
            </a:r>
          </a:p>
          <a:p>
            <a:pPr algn="ctr">
              <a:buFontTx/>
              <a:buNone/>
            </a:pPr>
            <a:endParaRPr lang="es-PE" b="1" dirty="0" smtClean="0">
              <a:ln w="6600">
                <a:solidFill>
                  <a:sysClr val="windowText" lastClr="000000"/>
                </a:solidFill>
                <a:prstDash val="solid"/>
              </a:ln>
              <a:solidFill>
                <a:srgbClr val="FFFFFF"/>
              </a:solidFill>
              <a:effectLst>
                <a:glow rad="101600">
                  <a:prstClr val="black">
                    <a:lumMod val="95000"/>
                    <a:lumOff val="5000"/>
                    <a:alpha val="40000"/>
                  </a:prstClr>
                </a:glow>
                <a:outerShdw blurRad="50800" dist="38100" algn="l" rotWithShape="0">
                  <a:prstClr val="black"/>
                </a:outerShdw>
              </a:effectLst>
            </a:endParaRPr>
          </a:p>
        </p:txBody>
      </p:sp>
      <p:sp>
        <p:nvSpPr>
          <p:cNvPr id="6" name="5 Rectángulo"/>
          <p:cNvSpPr/>
          <p:nvPr/>
        </p:nvSpPr>
        <p:spPr>
          <a:xfrm>
            <a:off x="784006" y="3558772"/>
            <a:ext cx="4043722" cy="523220"/>
          </a:xfrm>
          <a:prstGeom prst="rect">
            <a:avLst/>
          </a:prstGeom>
        </p:spPr>
        <p:txBody>
          <a:bodyPr wrap="square">
            <a:spAutoFit/>
          </a:bodyPr>
          <a:lstStyle/>
          <a:p>
            <a:pPr marL="342900" indent="-342900" algn="ctr" eaLnBrk="0" fontAlgn="base" hangingPunct="0">
              <a:spcBef>
                <a:spcPct val="20000"/>
              </a:spcBef>
              <a:spcAft>
                <a:spcPct val="0"/>
              </a:spcAft>
              <a:defRPr/>
            </a:pPr>
            <a:r>
              <a:rPr lang="es-ES_tradnl" sz="2800" b="1" kern="0" spc="50" dirty="0">
                <a:ln w="9525" cmpd="sng">
                  <a:solidFill>
                    <a:srgbClr val="5B9BD5"/>
                  </a:solidFill>
                  <a:prstDash val="solid"/>
                </a:ln>
                <a:solidFill>
                  <a:srgbClr val="5B9BD5">
                    <a:lumMod val="50000"/>
                  </a:srgbClr>
                </a:solidFill>
                <a:effectLst>
                  <a:glow rad="38100">
                    <a:srgbClr val="5B9BD5">
                      <a:alpha val="40000"/>
                    </a:srgbClr>
                  </a:glow>
                  <a:outerShdw blurRad="50800" dist="63500" algn="l" rotWithShape="0">
                    <a:prstClr val="white"/>
                  </a:outerShdw>
                </a:effectLst>
              </a:rPr>
              <a:t>   </a:t>
            </a:r>
            <a:endParaRPr lang="es-PE" sz="2800" b="1" kern="0" spc="50" dirty="0">
              <a:ln w="9525" cmpd="sng">
                <a:solidFill>
                  <a:srgbClr val="5B9BD5"/>
                </a:solidFill>
                <a:prstDash val="solid"/>
              </a:ln>
              <a:solidFill>
                <a:srgbClr val="5B9BD5">
                  <a:lumMod val="50000"/>
                </a:srgbClr>
              </a:solidFill>
              <a:effectLst>
                <a:glow rad="38100">
                  <a:srgbClr val="5B9BD5">
                    <a:alpha val="40000"/>
                  </a:srgbClr>
                </a:glow>
                <a:outerShdw blurRad="50800" dist="63500" algn="l" rotWithShape="0">
                  <a:prstClr val="white"/>
                </a:outerShdw>
              </a:effectLst>
            </a:endParaRPr>
          </a:p>
        </p:txBody>
      </p:sp>
    </p:spTree>
    <p:extLst>
      <p:ext uri="{BB962C8B-B14F-4D97-AF65-F5344CB8AC3E}">
        <p14:creationId xmlns:p14="http://schemas.microsoft.com/office/powerpoint/2010/main" val="4194149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120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 calcmode="lin" valueType="num">
                                      <p:cBhvr>
                                        <p:cTn id="16" dur="750" fill="hold"/>
                                        <p:tgtEl>
                                          <p:spTgt spid="6"/>
                                        </p:tgtEl>
                                        <p:attrNameLst>
                                          <p:attrName>ppt_x</p:attrName>
                                        </p:attrNameLst>
                                      </p:cBhvr>
                                      <p:tavLst>
                                        <p:tav tm="0">
                                          <p:val>
                                            <p:fltVal val="0.5"/>
                                          </p:val>
                                        </p:tav>
                                        <p:tav tm="100000">
                                          <p:val>
                                            <p:strVal val="#ppt_x"/>
                                          </p:val>
                                        </p:tav>
                                      </p:tavLst>
                                    </p:anim>
                                    <p:anim calcmode="lin" valueType="num">
                                      <p:cBhvr>
                                        <p:cTn id="17"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incredulidad de To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12" y="486888"/>
            <a:ext cx="8032481" cy="584650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655290" y="4262452"/>
            <a:ext cx="7918103" cy="2035318"/>
          </a:xfrm>
        </p:spPr>
        <p:txBody>
          <a:bodyPr>
            <a:normAutofit fontScale="85000" lnSpcReduction="20000"/>
          </a:bodyPr>
          <a:lstStyle/>
          <a:p>
            <a:pPr marL="0" indent="0" algn="ctr">
              <a:spcBef>
                <a:spcPts val="0"/>
              </a:spcBef>
              <a:buNone/>
            </a:pPr>
            <a:r>
              <a:rPr lang="es-ES" sz="3000" b="1" i="1" spc="50" dirty="0">
                <a:ln w="9525" cmpd="sng">
                  <a:solidFill>
                    <a:sysClr val="windowText" lastClr="000000"/>
                  </a:solidFill>
                  <a:prstDash val="solid"/>
                </a:ln>
                <a:solidFill>
                  <a:srgbClr val="70AD47">
                    <a:tint val="1000"/>
                  </a:srgbClr>
                </a:solidFill>
                <a:effectLst>
                  <a:glow rad="38100">
                    <a:schemeClr val="accent1">
                      <a:alpha val="40000"/>
                    </a:schemeClr>
                  </a:glow>
                  <a:outerShdw blurRad="50800" dist="38100" algn="l" rotWithShape="0">
                    <a:prstClr val="black"/>
                  </a:outerShdw>
                </a:effectLst>
                <a:latin typeface="Comic Sans MS" panose="030F0702030302020204" pitchFamily="66" charset="0"/>
              </a:rPr>
              <a:t>Motivación</a:t>
            </a:r>
            <a:r>
              <a:rPr lang="es-ES" sz="3000" b="1" i="1" spc="50" dirty="0" smtClean="0">
                <a:ln w="9525" cmpd="sng">
                  <a:solidFill>
                    <a:sysClr val="windowText" lastClr="000000"/>
                  </a:solidFill>
                  <a:prstDash val="solid"/>
                </a:ln>
                <a:solidFill>
                  <a:srgbClr val="70AD47">
                    <a:tint val="1000"/>
                  </a:srgbClr>
                </a:solidFill>
                <a:effectLst>
                  <a:glow rad="38100">
                    <a:schemeClr val="accent1">
                      <a:alpha val="40000"/>
                    </a:schemeClr>
                  </a:glow>
                  <a:outerShdw blurRad="50800" dist="38100" algn="l" rotWithShape="0">
                    <a:prstClr val="black"/>
                  </a:outerShdw>
                </a:effectLst>
                <a:latin typeface="Comic Sans MS" panose="030F0702030302020204" pitchFamily="66" charset="0"/>
              </a:rPr>
              <a:t>: La incredulidad de Tomás da paso a la adoración: “Señor mío y Dios mío”.            Son palabras que sólo pueden pronunciarse sinceramente cuando estamos convencidos de que Jesús resucitado nos acompaña. Transformemos en oración todo lo que hemos compartido en este encuentro.</a:t>
            </a:r>
            <a:endParaRPr lang="es-PE" sz="3000" b="1" spc="50" dirty="0">
              <a:ln w="9525" cmpd="sng">
                <a:solidFill>
                  <a:sysClr val="windowText" lastClr="000000"/>
                </a:solidFill>
                <a:prstDash val="solid"/>
              </a:ln>
              <a:solidFill>
                <a:srgbClr val="70AD47">
                  <a:tint val="1000"/>
                </a:srgbClr>
              </a:solidFill>
              <a:effectLst>
                <a:glow rad="38100">
                  <a:schemeClr val="accent1">
                    <a:alpha val="40000"/>
                  </a:schemeClr>
                </a:glow>
                <a:outerShdw blurRad="50800" dist="38100" algn="l" rotWithShape="0">
                  <a:prstClr val="black"/>
                </a:outerShdw>
              </a:effectLst>
              <a:latin typeface="Comic Sans MS" panose="030F0702030302020204" pitchFamily="66" charset="0"/>
            </a:endParaRPr>
          </a:p>
        </p:txBody>
      </p:sp>
      <p:sp>
        <p:nvSpPr>
          <p:cNvPr id="9" name="Text Box 9"/>
          <p:cNvSpPr txBox="1">
            <a:spLocks noChangeArrowheads="1"/>
          </p:cNvSpPr>
          <p:nvPr/>
        </p:nvSpPr>
        <p:spPr bwMode="auto">
          <a:xfrm>
            <a:off x="1475656" y="598326"/>
            <a:ext cx="1585865" cy="264559"/>
          </a:xfrm>
          <a:prstGeom prst="rect">
            <a:avLst/>
          </a:prstGeom>
          <a:solidFill>
            <a:srgbClr val="FFFF00"/>
          </a:solidFill>
          <a:ln w="9525">
            <a:solidFill>
              <a:srgbClr val="969696"/>
            </a:solidFill>
            <a:miter lim="800000"/>
            <a:headEnd/>
            <a:tailEnd/>
          </a:ln>
          <a:scene3d>
            <a:camera prst="orthographicFront"/>
            <a:lightRig rig="threePt" dir="t"/>
          </a:scene3d>
          <a:sp3d>
            <a:bevelT prst="convex"/>
          </a:sp3d>
        </p:spPr>
        <p:txBody>
          <a:bodyPr/>
          <a:lstStyle/>
          <a:p>
            <a:pPr algn="ctr" fontAlgn="base">
              <a:spcBef>
                <a:spcPct val="0"/>
              </a:spcBef>
              <a:spcAft>
                <a:spcPct val="0"/>
              </a:spcAft>
            </a:pPr>
            <a:r>
              <a:rPr lang="es-ES" sz="1200" b="1" dirty="0">
                <a:solidFill>
                  <a:srgbClr val="5B9BD5">
                    <a:lumMod val="50000"/>
                  </a:srgbClr>
                </a:solidFill>
                <a:latin typeface="Verdana" pitchFamily="34" charset="0"/>
              </a:rPr>
              <a:t>III. ORATIO</a:t>
            </a:r>
            <a:endParaRPr lang="es-ES" sz="1200" dirty="0">
              <a:solidFill>
                <a:srgbClr val="5B9BD5">
                  <a:lumMod val="50000"/>
                </a:srgbClr>
              </a:solidFill>
            </a:endParaRPr>
          </a:p>
        </p:txBody>
      </p:sp>
      <p:sp>
        <p:nvSpPr>
          <p:cNvPr id="7" name="Rectángulo redondeado 6"/>
          <p:cNvSpPr>
            <a:spLocks noChangeArrowheads="1"/>
          </p:cNvSpPr>
          <p:nvPr/>
        </p:nvSpPr>
        <p:spPr bwMode="auto">
          <a:xfrm>
            <a:off x="754672" y="598326"/>
            <a:ext cx="2946059" cy="877899"/>
          </a:xfrm>
          <a:prstGeom prst="roundRect">
            <a:avLst>
              <a:gd name="adj" fmla="val 16667"/>
            </a:avLst>
          </a:prstGeom>
          <a:solidFill>
            <a:srgbClr val="FFC000"/>
          </a:solidFill>
          <a:ln w="38100">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solidFill>
                  <a:prstClr val="black"/>
                </a:solidFill>
                <a:ea typeface="Times New Roman" panose="02020603050405020304" pitchFamily="18" charset="0"/>
              </a:rPr>
              <a:t>ORATIO</a:t>
            </a:r>
            <a:endParaRPr lang="es-PE" sz="1600" kern="0" dirty="0">
              <a:solidFill>
                <a:prstClr val="black"/>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C00000"/>
                </a:solidFill>
                <a:effectLst>
                  <a:outerShdw blurRad="38100" dist="38100" dir="2700000" algn="tl">
                    <a:srgbClr val="000000">
                      <a:alpha val="43137"/>
                    </a:srgbClr>
                  </a:outerShdw>
                </a:effectLst>
                <a:ea typeface="Times New Roman" panose="02020603050405020304" pitchFamily="18" charset="0"/>
              </a:rPr>
              <a:t>¿Qué le digo al Señor motivado por su Palabra?</a:t>
            </a:r>
            <a:endParaRPr lang="es-PE" sz="2400" kern="0" dirty="0">
              <a:solidFill>
                <a:srgbClr val="C00000"/>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886448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YiQvQbXgRlc/SfhuVKgDHkI/AAAAAAAAAY0/iOT67pOu1Bs/s400/Cristo%25252520del%25252520Agua.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858"/>
          <a:stretch/>
        </p:blipFill>
        <p:spPr bwMode="auto">
          <a:xfrm>
            <a:off x="467544" y="476672"/>
            <a:ext cx="8130480" cy="589837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603946" y="5034505"/>
            <a:ext cx="7994078" cy="1200329"/>
          </a:xfrm>
          <a:prstGeom prst="rect">
            <a:avLst/>
          </a:prstGeom>
          <a:noFill/>
        </p:spPr>
        <p:txBody>
          <a:bodyPr wrap="square" lIns="91440" tIns="45720" rIns="91440" bIns="45720">
            <a:spAutoFit/>
          </a:bodyPr>
          <a:lstStyle/>
          <a:p>
            <a:pPr algn="ctr" fontAlgn="base">
              <a:spcBef>
                <a:spcPct val="0"/>
              </a:spcBef>
              <a:spcAft>
                <a:spcPct val="0"/>
              </a:spcAft>
            </a:pPr>
            <a:r>
              <a:rPr lang="es-PE" sz="2400" dirty="0">
                <a:solidFill>
                  <a:srgbClr val="FFFFFF"/>
                </a:solidFill>
                <a:effectLst>
                  <a:glow rad="63500">
                    <a:srgbClr val="000000">
                      <a:satMod val="175000"/>
                      <a:alpha val="40000"/>
                    </a:srgbClr>
                  </a:glow>
                  <a:outerShdw blurRad="38100" dist="38100" dir="2700000" algn="tl">
                    <a:srgbClr val="000000">
                      <a:alpha val="43137"/>
                    </a:srgbClr>
                  </a:outerShdw>
                </a:effectLst>
                <a:latin typeface="Tekton Pro" panose="020F0603020208020904" pitchFamily="34" charset="0"/>
                <a:cs typeface="Times New Roman" pitchFamily="18" charset="0"/>
              </a:rPr>
              <a:t>Luego de un tiempo de oración personal, podemos compartir en voz alta nuestra oración, siempre dirigiéndonos a Dios mediante la alabanza, la acción de gracias o la súplica confiada. </a:t>
            </a:r>
          </a:p>
        </p:txBody>
      </p:sp>
      <p:pic>
        <p:nvPicPr>
          <p:cNvPr id="5" name="Picture 2" descr="http://3.bp.blogspot.com/-4uMq40hH4AU/TXBgZB1pEZI/AAAAAAAAAbo/_NqhythU_rE/s1600/dios-padr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23595"/>
            <a:ext cx="3024336" cy="304800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4851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60" y="523874"/>
            <a:ext cx="8048328" cy="5812532"/>
          </a:xfrm>
          <a:prstGeom prst="rect">
            <a:avLst/>
          </a:prstGeom>
          <a:noFill/>
          <a:extLst>
            <a:ext uri="{909E8E84-426E-40DD-AFC4-6F175D3DCCD1}">
              <a14:hiddenFill xmlns:a14="http://schemas.microsoft.com/office/drawing/2010/main">
                <a:solidFill>
                  <a:srgbClr val="FFFFFF"/>
                </a:solidFill>
              </a14:hiddenFill>
            </a:ext>
          </a:extLst>
        </p:spPr>
      </p:pic>
      <p:sp>
        <p:nvSpPr>
          <p:cNvPr id="3076" name="Text Box 4"/>
          <p:cNvSpPr txBox="1">
            <a:spLocks noChangeArrowheads="1"/>
          </p:cNvSpPr>
          <p:nvPr/>
        </p:nvSpPr>
        <p:spPr bwMode="auto">
          <a:xfrm>
            <a:off x="1438872" y="523874"/>
            <a:ext cx="1814920" cy="400110"/>
          </a:xfrm>
          <a:prstGeom prst="rect">
            <a:avLst/>
          </a:prstGeom>
          <a:noFill/>
          <a:ln w="9525">
            <a:noFill/>
            <a:miter lim="800000"/>
            <a:headEnd/>
            <a:tailEnd/>
          </a:ln>
          <a:effectLst>
            <a:outerShdw dist="53882" dir="2700000" algn="ctr" rotWithShape="0">
              <a:srgbClr val="0C14FF"/>
            </a:outerShdw>
          </a:effectLst>
        </p:spPr>
        <p:txBody>
          <a:bodyPr wrap="none">
            <a:spAutoFit/>
          </a:bodyPr>
          <a:lstStyle/>
          <a:p>
            <a:pPr eaLnBrk="0" fontAlgn="base" hangingPunct="0">
              <a:spcBef>
                <a:spcPct val="0"/>
              </a:spcBef>
              <a:spcAft>
                <a:spcPct val="0"/>
              </a:spcAft>
              <a:defRPr/>
            </a:pPr>
            <a:r>
              <a:rPr lang="ca-ES" sz="2000" b="1" i="1" dirty="0">
                <a:solidFill>
                  <a:srgbClr val="FFFFFF"/>
                </a:solidFill>
                <a:latin typeface="Comic Sans MS" pitchFamily="66" charset="0"/>
                <a:cs typeface="Times New Roman" pitchFamily="18" charset="0"/>
              </a:rPr>
              <a:t>SALMO 117 </a:t>
            </a:r>
          </a:p>
        </p:txBody>
      </p:sp>
      <p:sp>
        <p:nvSpPr>
          <p:cNvPr id="3078" name="Rectangle 6"/>
          <p:cNvSpPr>
            <a:spLocks noChangeArrowheads="1"/>
          </p:cNvSpPr>
          <p:nvPr/>
        </p:nvSpPr>
        <p:spPr bwMode="auto">
          <a:xfrm>
            <a:off x="1081826" y="1152870"/>
            <a:ext cx="7521262" cy="1815882"/>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ca-ES" sz="2800" b="1" i="1" dirty="0">
                <a:solidFill>
                  <a:srgbClr val="FFFF00"/>
                </a:solidFill>
                <a:effectLst>
                  <a:outerShdw blurRad="50800" dist="76200" algn="l" rotWithShape="0">
                    <a:prstClr val="black"/>
                  </a:outerShdw>
                </a:effectLst>
                <a:latin typeface="Comic Sans MS" pitchFamily="66" charset="0"/>
                <a:cs typeface="Times New Roman" pitchFamily="18" charset="0"/>
              </a:rPr>
              <a:t> </a:t>
            </a:r>
            <a:r>
              <a:rPr lang="ca-ES" sz="2800" b="1" i="1" dirty="0" err="1">
                <a:solidFill>
                  <a:srgbClr val="FFFF00"/>
                </a:solidFill>
                <a:effectLst>
                  <a:outerShdw blurRad="50800" dist="76200" algn="l" rotWithShape="0">
                    <a:prstClr val="black"/>
                  </a:outerShdw>
                </a:effectLst>
                <a:latin typeface="Comic Sans MS" pitchFamily="66" charset="0"/>
                <a:cs typeface="Times New Roman" pitchFamily="18" charset="0"/>
              </a:rPr>
              <a:t>Diga</a:t>
            </a:r>
            <a:r>
              <a:rPr lang="ca-ES" sz="2800" b="1" i="1" dirty="0">
                <a:solidFill>
                  <a:srgbClr val="FFFF00"/>
                </a:solidFill>
                <a:effectLst>
                  <a:outerShdw blurRad="50800" dist="76200" algn="l" rotWithShape="0">
                    <a:prstClr val="black"/>
                  </a:outerShdw>
                </a:effectLst>
                <a:latin typeface="Comic Sans MS" pitchFamily="66" charset="0"/>
                <a:cs typeface="Times New Roman" pitchFamily="18" charset="0"/>
              </a:rPr>
              <a:t> la casa de Israel: eterna es </a:t>
            </a:r>
            <a:r>
              <a:rPr lang="ca-ES" sz="2800" b="1" i="1" dirty="0" err="1">
                <a:solidFill>
                  <a:srgbClr val="FFFF00"/>
                </a:solidFill>
                <a:effectLst>
                  <a:outerShdw blurRad="50800" dist="76200" algn="l" rotWithShape="0">
                    <a:prstClr val="black"/>
                  </a:outerShdw>
                </a:effectLst>
                <a:latin typeface="Comic Sans MS" pitchFamily="66" charset="0"/>
                <a:cs typeface="Times New Roman" pitchFamily="18" charset="0"/>
              </a:rPr>
              <a:t>su</a:t>
            </a:r>
            <a:r>
              <a:rPr lang="ca-ES" sz="2800" b="1" i="1" dirty="0">
                <a:solidFill>
                  <a:srgbClr val="FFFF00"/>
                </a:solidFill>
                <a:effectLst>
                  <a:outerShdw blurRad="50800" dist="76200" algn="l" rotWithShape="0">
                    <a:prstClr val="black"/>
                  </a:outerShdw>
                </a:effectLst>
                <a:latin typeface="Comic Sans MS" pitchFamily="66" charset="0"/>
                <a:cs typeface="Times New Roman" pitchFamily="18" charset="0"/>
              </a:rPr>
              <a:t> misericordia. </a:t>
            </a:r>
            <a:r>
              <a:rPr lang="ca-ES" sz="2800" b="1" i="1" dirty="0" err="1">
                <a:solidFill>
                  <a:srgbClr val="FFFF00"/>
                </a:solidFill>
                <a:effectLst>
                  <a:outerShdw blurRad="50800" dist="76200" algn="l" rotWithShape="0">
                    <a:prstClr val="black"/>
                  </a:outerShdw>
                </a:effectLst>
                <a:latin typeface="Comic Sans MS" pitchFamily="66" charset="0"/>
                <a:cs typeface="Times New Roman" pitchFamily="18" charset="0"/>
              </a:rPr>
              <a:t>Diga</a:t>
            </a:r>
            <a:r>
              <a:rPr lang="ca-ES" sz="2800" b="1" i="1" dirty="0">
                <a:solidFill>
                  <a:srgbClr val="FFFF00"/>
                </a:solidFill>
                <a:effectLst>
                  <a:outerShdw blurRad="50800" dist="76200" algn="l" rotWithShape="0">
                    <a:prstClr val="black"/>
                  </a:outerShdw>
                </a:effectLst>
                <a:latin typeface="Comic Sans MS" pitchFamily="66" charset="0"/>
                <a:cs typeface="Times New Roman" pitchFamily="18" charset="0"/>
              </a:rPr>
              <a:t> la casa de Aarón: eterna es </a:t>
            </a:r>
            <a:r>
              <a:rPr lang="ca-ES" sz="2800" b="1" i="1" dirty="0" err="1">
                <a:solidFill>
                  <a:srgbClr val="FFFF00"/>
                </a:solidFill>
                <a:effectLst>
                  <a:outerShdw blurRad="50800" dist="76200" algn="l" rotWithShape="0">
                    <a:prstClr val="black"/>
                  </a:outerShdw>
                </a:effectLst>
                <a:latin typeface="Comic Sans MS" pitchFamily="66" charset="0"/>
                <a:cs typeface="Times New Roman" pitchFamily="18" charset="0"/>
              </a:rPr>
              <a:t>su</a:t>
            </a:r>
            <a:r>
              <a:rPr lang="ca-ES" sz="2800" b="1" i="1" dirty="0">
                <a:solidFill>
                  <a:srgbClr val="FFFF00"/>
                </a:solidFill>
                <a:effectLst>
                  <a:outerShdw blurRad="50800" dist="76200" algn="l" rotWithShape="0">
                    <a:prstClr val="black"/>
                  </a:outerShdw>
                </a:effectLst>
                <a:latin typeface="Comic Sans MS" pitchFamily="66" charset="0"/>
                <a:cs typeface="Times New Roman" pitchFamily="18" charset="0"/>
              </a:rPr>
              <a:t> misericordia. </a:t>
            </a:r>
            <a:r>
              <a:rPr lang="ca-ES" sz="2800" b="1" i="1" dirty="0" err="1">
                <a:solidFill>
                  <a:srgbClr val="FFFF00"/>
                </a:solidFill>
                <a:effectLst>
                  <a:outerShdw blurRad="50800" dist="76200" algn="l" rotWithShape="0">
                    <a:prstClr val="black"/>
                  </a:outerShdw>
                </a:effectLst>
                <a:latin typeface="Comic Sans MS" pitchFamily="66" charset="0"/>
                <a:cs typeface="Times New Roman" pitchFamily="18" charset="0"/>
              </a:rPr>
              <a:t>Digan</a:t>
            </a:r>
            <a:r>
              <a:rPr lang="ca-ES" sz="2800" b="1" i="1" dirty="0">
                <a:solidFill>
                  <a:srgbClr val="FFFF00"/>
                </a:solidFill>
                <a:effectLst>
                  <a:outerShdw blurRad="50800" dist="76200" algn="l" rotWithShape="0">
                    <a:prstClr val="black"/>
                  </a:outerShdw>
                </a:effectLst>
                <a:latin typeface="Comic Sans MS" pitchFamily="66" charset="0"/>
                <a:cs typeface="Times New Roman" pitchFamily="18" charset="0"/>
              </a:rPr>
              <a:t> los </a:t>
            </a:r>
            <a:r>
              <a:rPr lang="ca-ES" sz="2800" b="1" i="1" dirty="0" err="1">
                <a:solidFill>
                  <a:srgbClr val="FFFF00"/>
                </a:solidFill>
                <a:effectLst>
                  <a:outerShdw blurRad="50800" dist="76200" algn="l" rotWithShape="0">
                    <a:prstClr val="black"/>
                  </a:outerShdw>
                </a:effectLst>
                <a:latin typeface="Comic Sans MS" pitchFamily="66" charset="0"/>
                <a:cs typeface="Times New Roman" pitchFamily="18" charset="0"/>
              </a:rPr>
              <a:t>fieles</a:t>
            </a:r>
            <a:r>
              <a:rPr lang="ca-ES" sz="2800" b="1" i="1" dirty="0">
                <a:solidFill>
                  <a:srgbClr val="FFFF00"/>
                </a:solidFill>
                <a:effectLst>
                  <a:outerShdw blurRad="50800" dist="76200" algn="l" rotWithShape="0">
                    <a:prstClr val="black"/>
                  </a:outerShdw>
                </a:effectLst>
                <a:latin typeface="Comic Sans MS" pitchFamily="66" charset="0"/>
                <a:cs typeface="Times New Roman" pitchFamily="18" charset="0"/>
              </a:rPr>
              <a:t> del Señor: eterna es </a:t>
            </a:r>
            <a:r>
              <a:rPr lang="ca-ES" sz="2800" b="1" i="1" dirty="0" err="1">
                <a:solidFill>
                  <a:srgbClr val="FFFF00"/>
                </a:solidFill>
                <a:effectLst>
                  <a:outerShdw blurRad="50800" dist="76200" algn="l" rotWithShape="0">
                    <a:prstClr val="black"/>
                  </a:outerShdw>
                </a:effectLst>
                <a:latin typeface="Comic Sans MS" pitchFamily="66" charset="0"/>
                <a:cs typeface="Times New Roman" pitchFamily="18" charset="0"/>
              </a:rPr>
              <a:t>su</a:t>
            </a:r>
            <a:r>
              <a:rPr lang="ca-ES" sz="2800" b="1" i="1" dirty="0">
                <a:solidFill>
                  <a:srgbClr val="FFFF00"/>
                </a:solidFill>
                <a:effectLst>
                  <a:outerShdw blurRad="50800" dist="76200" algn="l" rotWithShape="0">
                    <a:prstClr val="black"/>
                  </a:outerShdw>
                </a:effectLst>
                <a:latin typeface="Comic Sans MS" pitchFamily="66" charset="0"/>
                <a:cs typeface="Times New Roman" pitchFamily="18" charset="0"/>
              </a:rPr>
              <a:t> misericordia.</a:t>
            </a:r>
          </a:p>
        </p:txBody>
      </p:sp>
      <p:sp>
        <p:nvSpPr>
          <p:cNvPr id="6" name="Rectangle 5"/>
          <p:cNvSpPr>
            <a:spLocks noChangeArrowheads="1"/>
          </p:cNvSpPr>
          <p:nvPr/>
        </p:nvSpPr>
        <p:spPr bwMode="auto">
          <a:xfrm>
            <a:off x="1438872" y="3221418"/>
            <a:ext cx="7259530" cy="954107"/>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Den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gracias</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al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Señor</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porque</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es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bueno</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porque</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es eterna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su</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misericordia</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a:t>
            </a:r>
          </a:p>
        </p:txBody>
      </p:sp>
    </p:spTree>
    <p:extLst>
      <p:ext uri="{BB962C8B-B14F-4D97-AF65-F5344CB8AC3E}">
        <p14:creationId xmlns:p14="http://schemas.microsoft.com/office/powerpoint/2010/main" val="24689679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3078"/>
                                        </p:tgtEl>
                                        <p:attrNameLst>
                                          <p:attrName>style.visibility</p:attrName>
                                        </p:attrNameLst>
                                      </p:cBhvr>
                                      <p:to>
                                        <p:strVal val="visible"/>
                                      </p:to>
                                    </p:set>
                                    <p:anim calcmode="lin" valueType="num">
                                      <p:cBhvr>
                                        <p:cTn id="7" dur="250" fill="hold"/>
                                        <p:tgtEl>
                                          <p:spTgt spid="3078"/>
                                        </p:tgtEl>
                                        <p:attrNameLst>
                                          <p:attrName>ppt_w</p:attrName>
                                        </p:attrNameLst>
                                      </p:cBhvr>
                                      <p:tavLst>
                                        <p:tav tm="0">
                                          <p:val>
                                            <p:strVal val="2/3*#ppt_w"/>
                                          </p:val>
                                        </p:tav>
                                        <p:tav tm="100000">
                                          <p:val>
                                            <p:strVal val="#ppt_w"/>
                                          </p:val>
                                        </p:tav>
                                      </p:tavLst>
                                    </p:anim>
                                    <p:anim calcmode="lin" valueType="num">
                                      <p:cBhvr>
                                        <p:cTn id="8" dur="250" fill="hold"/>
                                        <p:tgtEl>
                                          <p:spTgt spid="3078"/>
                                        </p:tgtEl>
                                        <p:attrNameLst>
                                          <p:attrName>ppt_h</p:attrName>
                                        </p:attrNameLst>
                                      </p:cBhvr>
                                      <p:tavLst>
                                        <p:tav tm="0">
                                          <p:val>
                                            <p:strVal val="2/3*#ppt_h"/>
                                          </p:val>
                                        </p:tav>
                                        <p:tav tm="100000">
                                          <p:val>
                                            <p:strVal val="#ppt_h"/>
                                          </p:val>
                                        </p:tav>
                                      </p:tavLst>
                                    </p:anim>
                                  </p:childTnLst>
                                </p:cTn>
                              </p:par>
                            </p:childTnLst>
                          </p:cTn>
                        </p:par>
                        <p:par>
                          <p:cTn id="9" fill="hold">
                            <p:stCondLst>
                              <p:cond delay="3450"/>
                            </p:stCondLst>
                            <p:childTnLst>
                              <p:par>
                                <p:cTn id="10" presetID="23" presetClass="entr" presetSubtype="27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2/3*#ppt_w"/>
                                          </p:val>
                                        </p:tav>
                                        <p:tav tm="100000">
                                          <p:val>
                                            <p:strVal val="#ppt_w"/>
                                          </p:val>
                                        </p:tav>
                                      </p:tavLst>
                                    </p:anim>
                                    <p:anim calcmode="lin" valueType="num">
                                      <p:cBhvr>
                                        <p:cTn id="13" dur="2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_Hq3wDkoxp0o/TPR_mnigQiI/AAAAAAAAJHQ/2SBci6f7XiI/s1600/jesu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28" y="548680"/>
            <a:ext cx="7965128" cy="576193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0244" name="Rectangle 4"/>
          <p:cNvSpPr>
            <a:spLocks noChangeArrowheads="1"/>
          </p:cNvSpPr>
          <p:nvPr/>
        </p:nvSpPr>
        <p:spPr bwMode="auto">
          <a:xfrm>
            <a:off x="678873" y="548680"/>
            <a:ext cx="7938597" cy="2246769"/>
          </a:xfrm>
          <a:prstGeom prst="rect">
            <a:avLst/>
          </a:prstGeom>
          <a:noFill/>
          <a:ln w="9525">
            <a:noFill/>
            <a:miter lim="800000"/>
            <a:headEnd/>
            <a:tailEnd/>
          </a:ln>
          <a:effectLst/>
        </p:spPr>
        <p:txBody>
          <a:bodyPr wrap="square">
            <a:spAutoFit/>
          </a:bodyPr>
          <a:lstStyle/>
          <a:p>
            <a:pPr algn="ctr" eaLnBrk="0" hangingPunct="0">
              <a:defRPr/>
            </a:pPr>
            <a:r>
              <a:rPr lang="ca-ES" sz="2800" b="1" i="1" dirty="0">
                <a:solidFill>
                  <a:prstClr val="white"/>
                </a:solidFill>
                <a:effectLst>
                  <a:outerShdw blurRad="38100" dist="38100" dir="2700000" algn="tl">
                    <a:srgbClr val="000000"/>
                  </a:outerShdw>
                </a:effectLst>
                <a:latin typeface="Comic Sans MS" pitchFamily="66" charset="0"/>
              </a:rPr>
              <a:t> La </a:t>
            </a:r>
            <a:r>
              <a:rPr lang="ca-ES" sz="2800" b="1" i="1" dirty="0" err="1">
                <a:solidFill>
                  <a:prstClr val="white"/>
                </a:solidFill>
                <a:effectLst>
                  <a:outerShdw blurRad="38100" dist="38100" dir="2700000" algn="tl">
                    <a:srgbClr val="000000"/>
                  </a:outerShdw>
                </a:effectLst>
                <a:latin typeface="Comic Sans MS" pitchFamily="66" charset="0"/>
              </a:rPr>
              <a:t>piedra</a:t>
            </a:r>
            <a:r>
              <a:rPr lang="ca-ES" sz="2800" b="1" i="1" dirty="0">
                <a:solidFill>
                  <a:prstClr val="white"/>
                </a:solidFill>
                <a:effectLst>
                  <a:outerShdw blurRad="38100" dist="38100" dir="2700000" algn="tl">
                    <a:srgbClr val="000000"/>
                  </a:outerShdw>
                </a:effectLst>
                <a:latin typeface="Comic Sans MS" pitchFamily="66" charset="0"/>
              </a:rPr>
              <a:t>  que </a:t>
            </a:r>
            <a:r>
              <a:rPr lang="ca-ES" sz="2800" b="1" i="1" dirty="0" err="1">
                <a:solidFill>
                  <a:prstClr val="white"/>
                </a:solidFill>
                <a:effectLst>
                  <a:outerShdw blurRad="38100" dist="38100" dir="2700000" algn="tl">
                    <a:srgbClr val="000000"/>
                  </a:outerShdw>
                </a:effectLst>
                <a:latin typeface="Comic Sans MS" pitchFamily="66" charset="0"/>
              </a:rPr>
              <a:t>desecharon</a:t>
            </a:r>
            <a:r>
              <a:rPr lang="ca-ES" sz="2800" b="1" i="1" dirty="0">
                <a:solidFill>
                  <a:prstClr val="white"/>
                </a:solidFill>
                <a:effectLst>
                  <a:outerShdw blurRad="38100" dist="38100" dir="2700000" algn="tl">
                    <a:srgbClr val="000000"/>
                  </a:outerShdw>
                </a:effectLst>
                <a:latin typeface="Comic Sans MS" pitchFamily="66" charset="0"/>
              </a:rPr>
              <a:t> los </a:t>
            </a:r>
            <a:r>
              <a:rPr lang="ca-ES" sz="2800" b="1" i="1" dirty="0" err="1">
                <a:solidFill>
                  <a:prstClr val="white"/>
                </a:solidFill>
                <a:effectLst>
                  <a:outerShdw blurRad="38100" dist="38100" dir="2700000" algn="tl">
                    <a:srgbClr val="000000"/>
                  </a:outerShdw>
                </a:effectLst>
                <a:latin typeface="Comic Sans MS" pitchFamily="66" charset="0"/>
              </a:rPr>
              <a:t>arquitectos</a:t>
            </a:r>
            <a:r>
              <a:rPr lang="ca-ES" sz="2800" b="1" i="1" dirty="0">
                <a:solidFill>
                  <a:prstClr val="white"/>
                </a:solidFill>
                <a:effectLst>
                  <a:outerShdw blurRad="38100" dist="38100" dir="2700000" algn="tl">
                    <a:srgbClr val="000000"/>
                  </a:outerShdw>
                </a:effectLst>
                <a:latin typeface="Comic Sans MS" pitchFamily="66" charset="0"/>
              </a:rPr>
              <a:t> es </a:t>
            </a:r>
            <a:r>
              <a:rPr lang="ca-ES" sz="2800" b="1" i="1" dirty="0" err="1">
                <a:solidFill>
                  <a:prstClr val="white"/>
                </a:solidFill>
                <a:effectLst>
                  <a:outerShdw blurRad="38100" dist="38100" dir="2700000" algn="tl">
                    <a:srgbClr val="000000"/>
                  </a:outerShdw>
                </a:effectLst>
                <a:latin typeface="Comic Sans MS" pitchFamily="66" charset="0"/>
              </a:rPr>
              <a:t>ahora</a:t>
            </a:r>
            <a:r>
              <a:rPr lang="ca-ES" sz="2800" b="1" i="1" dirty="0">
                <a:solidFill>
                  <a:prstClr val="white"/>
                </a:solidFill>
                <a:effectLst>
                  <a:outerShdw blurRad="38100" dist="38100" dir="2700000" algn="tl">
                    <a:srgbClr val="000000"/>
                  </a:outerShdw>
                </a:effectLst>
                <a:latin typeface="Comic Sans MS" pitchFamily="66" charset="0"/>
              </a:rPr>
              <a:t> la </a:t>
            </a:r>
            <a:r>
              <a:rPr lang="ca-ES" sz="2800" b="1" i="1" dirty="0" err="1">
                <a:solidFill>
                  <a:prstClr val="white"/>
                </a:solidFill>
                <a:effectLst>
                  <a:outerShdw blurRad="38100" dist="38100" dir="2700000" algn="tl">
                    <a:srgbClr val="000000"/>
                  </a:outerShdw>
                </a:effectLst>
                <a:latin typeface="Comic Sans MS" pitchFamily="66" charset="0"/>
              </a:rPr>
              <a:t>piedra</a:t>
            </a:r>
            <a:r>
              <a:rPr lang="ca-ES" sz="2800" b="1" i="1" dirty="0">
                <a:solidFill>
                  <a:prstClr val="white"/>
                </a:solidFill>
                <a:effectLst>
                  <a:outerShdw blurRad="38100" dist="38100" dir="2700000" algn="tl">
                    <a:srgbClr val="000000"/>
                  </a:outerShdw>
                </a:effectLst>
                <a:latin typeface="Comic Sans MS" pitchFamily="66" charset="0"/>
              </a:rPr>
              <a:t> </a:t>
            </a:r>
            <a:r>
              <a:rPr lang="ca-ES" sz="2800" b="1" i="1" dirty="0" err="1">
                <a:solidFill>
                  <a:prstClr val="white"/>
                </a:solidFill>
                <a:effectLst>
                  <a:outerShdw blurRad="38100" dist="38100" dir="2700000" algn="tl">
                    <a:srgbClr val="000000"/>
                  </a:outerShdw>
                </a:effectLst>
                <a:latin typeface="Comic Sans MS" pitchFamily="66" charset="0"/>
              </a:rPr>
              <a:t>angular.Es</a:t>
            </a:r>
            <a:r>
              <a:rPr lang="ca-ES" sz="2800" b="1" i="1" dirty="0">
                <a:solidFill>
                  <a:prstClr val="white"/>
                </a:solidFill>
                <a:effectLst>
                  <a:outerShdw blurRad="38100" dist="38100" dir="2700000" algn="tl">
                    <a:srgbClr val="000000"/>
                  </a:outerShdw>
                </a:effectLst>
                <a:latin typeface="Comic Sans MS" pitchFamily="66" charset="0"/>
              </a:rPr>
              <a:t> el Señor </a:t>
            </a:r>
            <a:r>
              <a:rPr lang="ca-ES" sz="2800" b="1" i="1" dirty="0" err="1">
                <a:solidFill>
                  <a:prstClr val="white"/>
                </a:solidFill>
                <a:effectLst>
                  <a:outerShdw blurRad="38100" dist="38100" dir="2700000" algn="tl">
                    <a:srgbClr val="000000"/>
                  </a:outerShdw>
                </a:effectLst>
                <a:latin typeface="Comic Sans MS" pitchFamily="66" charset="0"/>
              </a:rPr>
              <a:t>quien</a:t>
            </a:r>
            <a:r>
              <a:rPr lang="ca-ES" sz="2800" b="1" i="1" dirty="0">
                <a:solidFill>
                  <a:prstClr val="white"/>
                </a:solidFill>
                <a:effectLst>
                  <a:outerShdw blurRad="38100" dist="38100" dir="2700000" algn="tl">
                    <a:srgbClr val="000000"/>
                  </a:outerShdw>
                </a:effectLst>
                <a:latin typeface="Comic Sans MS" pitchFamily="66" charset="0"/>
              </a:rPr>
              <a:t> lo ha </a:t>
            </a:r>
            <a:r>
              <a:rPr lang="ca-ES" sz="2800" b="1" i="1" dirty="0" err="1">
                <a:solidFill>
                  <a:prstClr val="white"/>
                </a:solidFill>
                <a:effectLst>
                  <a:outerShdw blurRad="38100" dist="38100" dir="2700000" algn="tl">
                    <a:srgbClr val="000000"/>
                  </a:outerShdw>
                </a:effectLst>
                <a:latin typeface="Comic Sans MS" pitchFamily="66" charset="0"/>
              </a:rPr>
              <a:t>hecho</a:t>
            </a:r>
            <a:r>
              <a:rPr lang="ca-ES" sz="2800" b="1" i="1" dirty="0">
                <a:solidFill>
                  <a:prstClr val="white"/>
                </a:solidFill>
                <a:effectLst>
                  <a:outerShdw blurRad="38100" dist="38100" dir="2700000" algn="tl">
                    <a:srgbClr val="000000"/>
                  </a:outerShdw>
                </a:effectLst>
                <a:latin typeface="Comic Sans MS" pitchFamily="66" charset="0"/>
              </a:rPr>
              <a:t>, ha </a:t>
            </a:r>
            <a:r>
              <a:rPr lang="ca-ES" sz="2800" b="1" i="1" dirty="0" err="1">
                <a:solidFill>
                  <a:prstClr val="white"/>
                </a:solidFill>
                <a:effectLst>
                  <a:outerShdw blurRad="38100" dist="38100" dir="2700000" algn="tl">
                    <a:srgbClr val="000000"/>
                  </a:outerShdw>
                </a:effectLst>
                <a:latin typeface="Comic Sans MS" pitchFamily="66" charset="0"/>
              </a:rPr>
              <a:t>sido</a:t>
            </a:r>
            <a:r>
              <a:rPr lang="ca-ES" sz="2800" b="1" i="1" dirty="0">
                <a:solidFill>
                  <a:prstClr val="white"/>
                </a:solidFill>
                <a:effectLst>
                  <a:outerShdw blurRad="38100" dist="38100" dir="2700000" algn="tl">
                    <a:srgbClr val="000000"/>
                  </a:outerShdw>
                </a:effectLst>
                <a:latin typeface="Comic Sans MS" pitchFamily="66" charset="0"/>
              </a:rPr>
              <a:t> un </a:t>
            </a:r>
            <a:r>
              <a:rPr lang="ca-ES" sz="2800" b="1" i="1" dirty="0" err="1">
                <a:solidFill>
                  <a:prstClr val="white"/>
                </a:solidFill>
                <a:effectLst>
                  <a:outerShdw blurRad="38100" dist="38100" dir="2700000" algn="tl">
                    <a:srgbClr val="000000"/>
                  </a:outerShdw>
                </a:effectLst>
                <a:latin typeface="Comic Sans MS" pitchFamily="66" charset="0"/>
              </a:rPr>
              <a:t>milagro</a:t>
            </a:r>
            <a:r>
              <a:rPr lang="ca-ES" sz="2800" b="1" i="1" dirty="0">
                <a:solidFill>
                  <a:prstClr val="white"/>
                </a:solidFill>
                <a:effectLst>
                  <a:outerShdw blurRad="38100" dist="38100" dir="2700000" algn="tl">
                    <a:srgbClr val="000000"/>
                  </a:outerShdw>
                </a:effectLst>
                <a:latin typeface="Comic Sans MS" pitchFamily="66" charset="0"/>
              </a:rPr>
              <a:t> </a:t>
            </a:r>
            <a:r>
              <a:rPr lang="ca-ES" sz="2800" b="1" i="1" dirty="0" err="1">
                <a:solidFill>
                  <a:prstClr val="white"/>
                </a:solidFill>
                <a:effectLst>
                  <a:outerShdw blurRad="38100" dist="38100" dir="2700000" algn="tl">
                    <a:srgbClr val="000000"/>
                  </a:outerShdw>
                </a:effectLst>
                <a:latin typeface="Comic Sans MS" pitchFamily="66" charset="0"/>
              </a:rPr>
              <a:t>patente</a:t>
            </a:r>
            <a:r>
              <a:rPr lang="ca-ES" sz="2800" b="1" i="1" dirty="0">
                <a:solidFill>
                  <a:prstClr val="white"/>
                </a:solidFill>
                <a:effectLst>
                  <a:outerShdw blurRad="38100" dist="38100" dir="2700000" algn="tl">
                    <a:srgbClr val="000000"/>
                  </a:outerShdw>
                </a:effectLst>
                <a:latin typeface="Comic Sans MS" pitchFamily="66" charset="0"/>
              </a:rPr>
              <a:t>. </a:t>
            </a:r>
            <a:r>
              <a:rPr lang="ca-ES" sz="2800" b="1" i="1" dirty="0" err="1">
                <a:solidFill>
                  <a:prstClr val="white"/>
                </a:solidFill>
                <a:effectLst>
                  <a:outerShdw blurRad="38100" dist="38100" dir="2700000" algn="tl">
                    <a:srgbClr val="000000"/>
                  </a:outerShdw>
                </a:effectLst>
                <a:latin typeface="Comic Sans MS" pitchFamily="66" charset="0"/>
              </a:rPr>
              <a:t>Éste</a:t>
            </a:r>
            <a:r>
              <a:rPr lang="ca-ES" sz="2800" b="1" i="1" dirty="0">
                <a:solidFill>
                  <a:prstClr val="white"/>
                </a:solidFill>
                <a:effectLst>
                  <a:outerShdw blurRad="38100" dist="38100" dir="2700000" algn="tl">
                    <a:srgbClr val="000000"/>
                  </a:outerShdw>
                </a:effectLst>
                <a:latin typeface="Comic Sans MS" pitchFamily="66" charset="0"/>
              </a:rPr>
              <a:t> es el </a:t>
            </a:r>
            <a:r>
              <a:rPr lang="ca-ES" sz="2800" b="1" i="1" dirty="0" err="1">
                <a:solidFill>
                  <a:prstClr val="white"/>
                </a:solidFill>
                <a:effectLst>
                  <a:outerShdw blurRad="38100" dist="38100" dir="2700000" algn="tl">
                    <a:srgbClr val="000000"/>
                  </a:outerShdw>
                </a:effectLst>
                <a:latin typeface="Comic Sans MS" pitchFamily="66" charset="0"/>
              </a:rPr>
              <a:t>día</a:t>
            </a:r>
            <a:r>
              <a:rPr lang="ca-ES" sz="2800" b="1" i="1" dirty="0">
                <a:solidFill>
                  <a:prstClr val="white"/>
                </a:solidFill>
                <a:effectLst>
                  <a:outerShdw blurRad="38100" dist="38100" dir="2700000" algn="tl">
                    <a:srgbClr val="000000"/>
                  </a:outerShdw>
                </a:effectLst>
                <a:latin typeface="Comic Sans MS" pitchFamily="66" charset="0"/>
              </a:rPr>
              <a:t> en que </a:t>
            </a:r>
            <a:r>
              <a:rPr lang="ca-ES" sz="2800" b="1" i="1" dirty="0" err="1">
                <a:solidFill>
                  <a:prstClr val="white"/>
                </a:solidFill>
                <a:effectLst>
                  <a:outerShdw blurRad="38100" dist="38100" dir="2700000" algn="tl">
                    <a:srgbClr val="000000"/>
                  </a:outerShdw>
                </a:effectLst>
                <a:latin typeface="Comic Sans MS" pitchFamily="66" charset="0"/>
              </a:rPr>
              <a:t>actuó</a:t>
            </a:r>
            <a:r>
              <a:rPr lang="ca-ES" sz="2800" b="1" i="1" dirty="0">
                <a:solidFill>
                  <a:prstClr val="white"/>
                </a:solidFill>
                <a:effectLst>
                  <a:outerShdw blurRad="38100" dist="38100" dir="2700000" algn="tl">
                    <a:srgbClr val="000000"/>
                  </a:outerShdw>
                </a:effectLst>
                <a:latin typeface="Comic Sans MS" pitchFamily="66" charset="0"/>
              </a:rPr>
              <a:t> el Señor:            </a:t>
            </a:r>
            <a:r>
              <a:rPr lang="ca-ES" sz="2800" b="1" i="1" dirty="0" err="1">
                <a:solidFill>
                  <a:prstClr val="white"/>
                </a:solidFill>
                <a:effectLst>
                  <a:outerShdw blurRad="38100" dist="38100" dir="2700000" algn="tl">
                    <a:srgbClr val="000000"/>
                  </a:outerShdw>
                </a:effectLst>
                <a:latin typeface="Comic Sans MS" pitchFamily="66" charset="0"/>
              </a:rPr>
              <a:t>sea</a:t>
            </a:r>
            <a:r>
              <a:rPr lang="ca-ES" sz="2800" b="1" i="1" dirty="0">
                <a:solidFill>
                  <a:prstClr val="white"/>
                </a:solidFill>
                <a:effectLst>
                  <a:outerShdw blurRad="38100" dist="38100" dir="2700000" algn="tl">
                    <a:srgbClr val="000000"/>
                  </a:outerShdw>
                </a:effectLst>
                <a:latin typeface="Comic Sans MS" pitchFamily="66" charset="0"/>
              </a:rPr>
              <a:t> </a:t>
            </a:r>
            <a:r>
              <a:rPr lang="ca-ES" sz="2800" b="1" i="1" dirty="0" err="1">
                <a:solidFill>
                  <a:prstClr val="white"/>
                </a:solidFill>
                <a:effectLst>
                  <a:outerShdw blurRad="38100" dist="38100" dir="2700000" algn="tl">
                    <a:srgbClr val="000000"/>
                  </a:outerShdw>
                </a:effectLst>
                <a:latin typeface="Comic Sans MS" pitchFamily="66" charset="0"/>
              </a:rPr>
              <a:t>nuestra</a:t>
            </a:r>
            <a:r>
              <a:rPr lang="ca-ES" sz="2800" b="1" i="1" dirty="0">
                <a:solidFill>
                  <a:prstClr val="white"/>
                </a:solidFill>
                <a:effectLst>
                  <a:outerShdw blurRad="38100" dist="38100" dir="2700000" algn="tl">
                    <a:srgbClr val="000000"/>
                  </a:outerShdw>
                </a:effectLst>
                <a:latin typeface="Comic Sans MS" pitchFamily="66" charset="0"/>
              </a:rPr>
              <a:t> </a:t>
            </a:r>
            <a:r>
              <a:rPr lang="ca-ES" sz="2800" b="1" i="1" dirty="0" err="1">
                <a:solidFill>
                  <a:prstClr val="white"/>
                </a:solidFill>
                <a:effectLst>
                  <a:outerShdw blurRad="38100" dist="38100" dir="2700000" algn="tl">
                    <a:srgbClr val="000000"/>
                  </a:outerShdw>
                </a:effectLst>
                <a:latin typeface="Comic Sans MS" pitchFamily="66" charset="0"/>
              </a:rPr>
              <a:t>alegría</a:t>
            </a:r>
            <a:r>
              <a:rPr lang="ca-ES" sz="2800" b="1" i="1" dirty="0">
                <a:solidFill>
                  <a:prstClr val="white"/>
                </a:solidFill>
                <a:effectLst>
                  <a:outerShdw blurRad="38100" dist="38100" dir="2700000" algn="tl">
                    <a:srgbClr val="000000"/>
                  </a:outerShdw>
                </a:effectLst>
                <a:latin typeface="Comic Sans MS" pitchFamily="66" charset="0"/>
              </a:rPr>
              <a:t> y </a:t>
            </a:r>
            <a:r>
              <a:rPr lang="ca-ES" sz="2800" b="1" i="1" dirty="0" err="1">
                <a:solidFill>
                  <a:prstClr val="white"/>
                </a:solidFill>
                <a:effectLst>
                  <a:outerShdw blurRad="38100" dist="38100" dir="2700000" algn="tl">
                    <a:srgbClr val="000000"/>
                  </a:outerShdw>
                </a:effectLst>
                <a:latin typeface="Comic Sans MS" pitchFamily="66" charset="0"/>
              </a:rPr>
              <a:t>nuestro</a:t>
            </a:r>
            <a:r>
              <a:rPr lang="ca-ES" sz="2800" b="1" i="1" dirty="0">
                <a:solidFill>
                  <a:prstClr val="white"/>
                </a:solidFill>
                <a:effectLst>
                  <a:outerShdw blurRad="38100" dist="38100" dir="2700000" algn="tl">
                    <a:srgbClr val="000000"/>
                  </a:outerShdw>
                </a:effectLst>
                <a:latin typeface="Comic Sans MS" pitchFamily="66" charset="0"/>
              </a:rPr>
              <a:t> </a:t>
            </a:r>
            <a:r>
              <a:rPr lang="ca-ES" sz="2800" b="1" i="1" dirty="0" err="1">
                <a:solidFill>
                  <a:prstClr val="white"/>
                </a:solidFill>
                <a:effectLst>
                  <a:outerShdw blurRad="38100" dist="38100" dir="2700000" algn="tl">
                    <a:srgbClr val="000000"/>
                  </a:outerShdw>
                </a:effectLst>
                <a:latin typeface="Comic Sans MS" pitchFamily="66" charset="0"/>
              </a:rPr>
              <a:t>gozo</a:t>
            </a:r>
            <a:r>
              <a:rPr lang="ca-ES" sz="2800" b="1" i="1" dirty="0">
                <a:solidFill>
                  <a:prstClr val="white"/>
                </a:solidFill>
                <a:effectLst>
                  <a:outerShdw blurRad="38100" dist="38100" dir="2700000" algn="tl">
                    <a:srgbClr val="000000"/>
                  </a:outerShdw>
                </a:effectLst>
                <a:latin typeface="Comic Sans MS" pitchFamily="66" charset="0"/>
              </a:rPr>
              <a:t>.</a:t>
            </a:r>
          </a:p>
        </p:txBody>
      </p:sp>
      <p:sp>
        <p:nvSpPr>
          <p:cNvPr id="5" name="Rectangle 5"/>
          <p:cNvSpPr>
            <a:spLocks noChangeArrowheads="1"/>
          </p:cNvSpPr>
          <p:nvPr/>
        </p:nvSpPr>
        <p:spPr bwMode="auto">
          <a:xfrm>
            <a:off x="678873" y="4063845"/>
            <a:ext cx="3180629" cy="224676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Den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gracias</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al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Señor</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porque</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es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bueno</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porque</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es eterna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su</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misericordia</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a:t>
            </a:r>
          </a:p>
        </p:txBody>
      </p:sp>
    </p:spTree>
    <p:extLst>
      <p:ext uri="{BB962C8B-B14F-4D97-AF65-F5344CB8AC3E}">
        <p14:creationId xmlns:p14="http://schemas.microsoft.com/office/powerpoint/2010/main" val="3208316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p:cTn id="7" dur="250" fill="hold"/>
                                        <p:tgtEl>
                                          <p:spTgt spid="10244"/>
                                        </p:tgtEl>
                                        <p:attrNameLst>
                                          <p:attrName>ppt_w</p:attrName>
                                        </p:attrNameLst>
                                      </p:cBhvr>
                                      <p:tavLst>
                                        <p:tav tm="0">
                                          <p:val>
                                            <p:strVal val="2/3*#ppt_w"/>
                                          </p:val>
                                        </p:tav>
                                        <p:tav tm="100000">
                                          <p:val>
                                            <p:strVal val="#ppt_w"/>
                                          </p:val>
                                        </p:tav>
                                      </p:tavLst>
                                    </p:anim>
                                    <p:anim calcmode="lin" valueType="num">
                                      <p:cBhvr>
                                        <p:cTn id="8" dur="250" fill="hold"/>
                                        <p:tgtEl>
                                          <p:spTgt spid="10244"/>
                                        </p:tgtEl>
                                        <p:attrNameLst>
                                          <p:attrName>ppt_h</p:attrName>
                                        </p:attrNameLst>
                                      </p:cBhvr>
                                      <p:tavLst>
                                        <p:tav tm="0">
                                          <p:val>
                                            <p:strVal val="2/3*#ppt_h"/>
                                          </p:val>
                                        </p:tav>
                                        <p:tav tm="100000">
                                          <p:val>
                                            <p:strVal val="#ppt_h"/>
                                          </p:val>
                                        </p:tav>
                                      </p:tavLst>
                                    </p:anim>
                                  </p:childTnLst>
                                </p:cTn>
                              </p:par>
                            </p:childTnLst>
                          </p:cTn>
                        </p:par>
                        <p:par>
                          <p:cTn id="9" fill="hold">
                            <p:stCondLst>
                              <p:cond delay="4325"/>
                            </p:stCondLst>
                            <p:childTnLst>
                              <p:par>
                                <p:cTn id="10" presetID="23" presetClass="entr" presetSubtype="272"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2/3*#ppt_w"/>
                                          </p:val>
                                        </p:tav>
                                        <p:tav tm="100000">
                                          <p:val>
                                            <p:strVal val="#ppt_w"/>
                                          </p:val>
                                        </p:tav>
                                      </p:tavLst>
                                    </p:anim>
                                    <p:anim calcmode="lin" valueType="num">
                                      <p:cBhvr>
                                        <p:cTn id="13" dur="2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12apostoles.com/jesusviveenlacasadeallado/wp-content/uploads/2011/09/Templo-Dios-Jesus-Jerusal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86" y="554948"/>
            <a:ext cx="8025398" cy="577459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099" name="Rectangle 3"/>
          <p:cNvSpPr>
            <a:spLocks noChangeArrowheads="1"/>
          </p:cNvSpPr>
          <p:nvPr/>
        </p:nvSpPr>
        <p:spPr bwMode="auto">
          <a:xfrm>
            <a:off x="285720" y="5667375"/>
            <a:ext cx="7143800" cy="523220"/>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ca-ES" sz="2800" b="1" i="1" dirty="0">
                <a:solidFill>
                  <a:srgbClr val="C00000"/>
                </a:solidFill>
                <a:effectLst>
                  <a:outerShdw blurRad="50800" dist="50800" dir="5400000" algn="ctr" rotWithShape="0">
                    <a:srgbClr val="FFFF00"/>
                  </a:outerShdw>
                </a:effectLst>
                <a:latin typeface="Comic Sans MS" pitchFamily="66" charset="0"/>
                <a:cs typeface="Times New Roman" pitchFamily="18" charset="0"/>
              </a:rPr>
              <a:t> </a:t>
            </a:r>
          </a:p>
        </p:txBody>
      </p:sp>
      <p:sp>
        <p:nvSpPr>
          <p:cNvPr id="4100" name="Rectangle 4"/>
          <p:cNvSpPr>
            <a:spLocks noChangeArrowheads="1"/>
          </p:cNvSpPr>
          <p:nvPr/>
        </p:nvSpPr>
        <p:spPr bwMode="auto">
          <a:xfrm>
            <a:off x="568627" y="1170045"/>
            <a:ext cx="3372308" cy="4832092"/>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Señor,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danos</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la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salvación</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Señor,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danos</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prosperidad</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Bendito</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el que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viene</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en nombre del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Señor</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los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bendecimos</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desde</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la casa del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Señor</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el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Señor</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es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Dios</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él</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 nos </a:t>
            </a:r>
            <a:r>
              <a:rPr lang="ca-ES" sz="2800" b="1" i="1" dirty="0" err="1">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ilumina</a:t>
            </a:r>
            <a:r>
              <a:rPr lang="ca-ES" sz="2800" b="1" i="1" dirty="0">
                <a:solidFill>
                  <a:srgbClr val="FFFF00"/>
                </a:solidFill>
                <a:effectLst>
                  <a:glow rad="101600">
                    <a:srgbClr val="000000">
                      <a:lumMod val="95000"/>
                      <a:lumOff val="5000"/>
                      <a:alpha val="60000"/>
                    </a:srgbClr>
                  </a:glow>
                  <a:outerShdw blurRad="50800" dist="38100" algn="l" rotWithShape="0">
                    <a:prstClr val="black"/>
                  </a:outerShdw>
                </a:effectLst>
                <a:latin typeface="Comic Sans MS" pitchFamily="66" charset="0"/>
                <a:cs typeface="Times New Roman" pitchFamily="18" charset="0"/>
              </a:rPr>
              <a:t>.</a:t>
            </a:r>
          </a:p>
        </p:txBody>
      </p:sp>
      <p:sp>
        <p:nvSpPr>
          <p:cNvPr id="6" name="Rectangle 5"/>
          <p:cNvSpPr>
            <a:spLocks noChangeArrowheads="1"/>
          </p:cNvSpPr>
          <p:nvPr/>
        </p:nvSpPr>
        <p:spPr bwMode="auto">
          <a:xfrm>
            <a:off x="5367648" y="1170046"/>
            <a:ext cx="3235753" cy="224676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Den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gracias</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al Señor porque es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bueno</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porque              es eterna </a:t>
            </a:r>
            <a:r>
              <a:rPr lang="ca-ES" sz="2800" i="1" dirty="0" err="1">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su</a:t>
            </a:r>
            <a:r>
              <a:rPr lang="ca-ES" sz="2800" i="1" dirty="0">
                <a:ln w="18415" cmpd="sng">
                  <a:solidFill>
                    <a:srgbClr val="FFFFFF"/>
                  </a:solidFill>
                  <a:prstDash val="solid"/>
                </a:ln>
                <a:solidFill>
                  <a:srgbClr val="FFFFFF"/>
                </a:solidFill>
                <a:effectLst>
                  <a:glow rad="101600">
                    <a:srgbClr val="C00000">
                      <a:alpha val="60000"/>
                    </a:srgbClr>
                  </a:glow>
                  <a:outerShdw blurRad="63500" dir="3600000" algn="tl" rotWithShape="0">
                    <a:srgbClr val="000000">
                      <a:alpha val="70000"/>
                    </a:srgbClr>
                  </a:outerShdw>
                </a:effectLst>
                <a:latin typeface="Comic Sans MS" pitchFamily="66" charset="0"/>
                <a:cs typeface="Times New Roman" pitchFamily="18" charset="0"/>
              </a:rPr>
              <a:t> misericordia.</a:t>
            </a:r>
          </a:p>
        </p:txBody>
      </p:sp>
    </p:spTree>
    <p:extLst>
      <p:ext uri="{BB962C8B-B14F-4D97-AF65-F5344CB8AC3E}">
        <p14:creationId xmlns:p14="http://schemas.microsoft.com/office/powerpoint/2010/main" val="14401698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4100"/>
                                        </p:tgtEl>
                                        <p:attrNameLst>
                                          <p:attrName>style.visibility</p:attrName>
                                        </p:attrNameLst>
                                      </p:cBhvr>
                                      <p:to>
                                        <p:strVal val="visible"/>
                                      </p:to>
                                    </p:set>
                                    <p:anim calcmode="lin" valueType="num">
                                      <p:cBhvr>
                                        <p:cTn id="7" dur="250" fill="hold"/>
                                        <p:tgtEl>
                                          <p:spTgt spid="4100"/>
                                        </p:tgtEl>
                                        <p:attrNameLst>
                                          <p:attrName>ppt_w</p:attrName>
                                        </p:attrNameLst>
                                      </p:cBhvr>
                                      <p:tavLst>
                                        <p:tav tm="0">
                                          <p:val>
                                            <p:strVal val="2/3*#ppt_w"/>
                                          </p:val>
                                        </p:tav>
                                        <p:tav tm="100000">
                                          <p:val>
                                            <p:strVal val="#ppt_w"/>
                                          </p:val>
                                        </p:tav>
                                      </p:tavLst>
                                    </p:anim>
                                    <p:anim calcmode="lin" valueType="num">
                                      <p:cBhvr>
                                        <p:cTn id="8" dur="250" fill="hold"/>
                                        <p:tgtEl>
                                          <p:spTgt spid="4100"/>
                                        </p:tgtEl>
                                        <p:attrNameLst>
                                          <p:attrName>ppt_h</p:attrName>
                                        </p:attrNameLst>
                                      </p:cBhvr>
                                      <p:tavLst>
                                        <p:tav tm="0">
                                          <p:val>
                                            <p:strVal val="2/3*#ppt_h"/>
                                          </p:val>
                                        </p:tav>
                                        <p:tav tm="100000">
                                          <p:val>
                                            <p:strVal val="#ppt_h"/>
                                          </p:val>
                                        </p:tav>
                                      </p:tavLst>
                                    </p:anim>
                                  </p:childTnLst>
                                </p:cTn>
                              </p:par>
                            </p:childTnLst>
                          </p:cTn>
                        </p:par>
                        <p:par>
                          <p:cTn id="9" fill="hold">
                            <p:stCondLst>
                              <p:cond delay="3725"/>
                            </p:stCondLst>
                            <p:childTnLst>
                              <p:par>
                                <p:cTn id="10" presetID="23" presetClass="entr" presetSubtype="27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2/3*#ppt_w"/>
                                          </p:val>
                                        </p:tav>
                                        <p:tav tm="100000">
                                          <p:val>
                                            <p:strVal val="#ppt_w"/>
                                          </p:val>
                                        </p:tav>
                                      </p:tavLst>
                                    </p:anim>
                                    <p:anim calcmode="lin" valueType="num">
                                      <p:cBhvr>
                                        <p:cTn id="13" dur="2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b="23174"/>
          <a:stretch/>
        </p:blipFill>
        <p:spPr>
          <a:xfrm>
            <a:off x="427149" y="463640"/>
            <a:ext cx="8185598" cy="5872766"/>
          </a:xfrm>
          <a:prstGeom prst="rect">
            <a:avLst/>
          </a:prstGeom>
        </p:spPr>
      </p:pic>
      <p:sp>
        <p:nvSpPr>
          <p:cNvPr id="4" name="Rectángulo 3"/>
          <p:cNvSpPr/>
          <p:nvPr/>
        </p:nvSpPr>
        <p:spPr>
          <a:xfrm>
            <a:off x="427149" y="2229119"/>
            <a:ext cx="8185598" cy="4093428"/>
          </a:xfrm>
          <a:prstGeom prst="rect">
            <a:avLst/>
          </a:prstGeom>
        </p:spPr>
        <p:txBody>
          <a:bodyPr wrap="square">
            <a:spAutoFit/>
          </a:bodyPr>
          <a:lstStyle/>
          <a:p>
            <a:pPr algn="just"/>
            <a:r>
              <a:rPr lang="es-ES_tradnl" sz="2000" b="1" u="sng" dirty="0">
                <a:solidFill>
                  <a:srgbClr val="70AD47">
                    <a:lumMod val="50000"/>
                  </a:srgbClr>
                </a:solidFill>
                <a:latin typeface="Tekton Pro" panose="020F0603020208020904" pitchFamily="34" charset="0"/>
                <a:ea typeface="Times New Roman" panose="02020603050405020304" pitchFamily="18" charset="0"/>
              </a:rPr>
              <a:t>Motivación: </a:t>
            </a:r>
            <a:r>
              <a:rPr lang="es-ES_tradnl" sz="2000" dirty="0">
                <a:solidFill>
                  <a:srgbClr val="5B9BD5">
                    <a:lumMod val="50000"/>
                  </a:srgbClr>
                </a:solidFill>
                <a:latin typeface="Tekton Pro" panose="020F0603020208020904" pitchFamily="34" charset="0"/>
                <a:ea typeface="Times New Roman" panose="02020603050405020304" pitchFamily="18" charset="0"/>
              </a:rPr>
              <a:t>La conversión de un hereje dio motivos a san Vicente, para exclamar: </a:t>
            </a:r>
            <a:r>
              <a:rPr lang="es-ES_tradnl" sz="2000" i="1" dirty="0">
                <a:solidFill>
                  <a:srgbClr val="5B9BD5">
                    <a:lumMod val="50000"/>
                  </a:srgbClr>
                </a:solidFill>
                <a:latin typeface="Tekton Pro" panose="020F0603020208020904" pitchFamily="34" charset="0"/>
                <a:ea typeface="Times New Roman" panose="02020603050405020304" pitchFamily="18" charset="0"/>
              </a:rPr>
              <a:t>"¡Qué dicha para nosotros los misioneros, poder demostrar que el Espíritu Santo guía a su Iglesia, trabajando como trabajamos por la instrucción y la santificación de los pobres". </a:t>
            </a:r>
            <a:r>
              <a:rPr lang="es-ES_tradnl" sz="1400" dirty="0">
                <a:solidFill>
                  <a:prstClr val="black"/>
                </a:solidFill>
                <a:latin typeface="Tekton Pro" panose="020F0603020208020904" pitchFamily="34" charset="0"/>
                <a:ea typeface="Times New Roman" panose="02020603050405020304" pitchFamily="18" charset="0"/>
              </a:rPr>
              <a:t>(XI, 730) </a:t>
            </a:r>
          </a:p>
          <a:p>
            <a:pPr algn="just"/>
            <a:r>
              <a:rPr lang="es-PE" sz="2000" dirty="0">
                <a:solidFill>
                  <a:prstClr val="black"/>
                </a:solidFill>
                <a:latin typeface="Tekton Pro" panose="020F0603020208020904" pitchFamily="34" charset="0"/>
              </a:rPr>
              <a:t>Santa Luisa, </a:t>
            </a:r>
            <a:r>
              <a:rPr lang="es-PE" sz="2000" dirty="0">
                <a:solidFill>
                  <a:srgbClr val="C00000"/>
                </a:solidFill>
                <a:latin typeface="Tekton Pro" panose="020F0603020208020904" pitchFamily="34" charset="0"/>
              </a:rPr>
              <a:t>también afirma sobre la misión, como fruto de la acción del  Espíritu Santo: </a:t>
            </a:r>
            <a:r>
              <a:rPr lang="es-PE" sz="2000" i="1" dirty="0">
                <a:solidFill>
                  <a:srgbClr val="C00000"/>
                </a:solidFill>
                <a:latin typeface="Tekton Pro" panose="020F0603020208020904" pitchFamily="34" charset="0"/>
              </a:rPr>
              <a:t>“Esto es, me parece, lo que Nuestro Señor quería decir a sus Apóstoles cuando les anunciaba que después de la venida del Espíritu Santo, ellos también darían testimonio de Él. Y esto es lo que tienen que hacer todos los cristianos: no ya dar testimonio sobre la doctrina, cosa que incumbe sólo a los hombres apostólicos, sino con sus acciones perfectas de verdaderos cristianos. ¡Qué felices son las personas que por disposición de la divina Providencia tienen el deber de continuar  en todas las prácticas más sencillas de  su  vida el ejercicio de la caridad!  </a:t>
            </a:r>
            <a:r>
              <a:rPr lang="es-PE" sz="1400" dirty="0">
                <a:solidFill>
                  <a:prstClr val="black"/>
                </a:solidFill>
                <a:latin typeface="Tekton Pro" panose="020F0603020208020904" pitchFamily="34" charset="0"/>
              </a:rPr>
              <a:t>(E.98-A26. p. 810)</a:t>
            </a:r>
            <a:endParaRPr lang="es-PE" sz="1400" i="1" dirty="0">
              <a:solidFill>
                <a:prstClr val="black"/>
              </a:solidFill>
              <a:latin typeface="Times New Roman" panose="02020603050405020304" pitchFamily="18" charset="0"/>
              <a:ea typeface="Times New Roman" panose="02020603050405020304" pitchFamily="18" charset="0"/>
            </a:endParaRPr>
          </a:p>
        </p:txBody>
      </p:sp>
      <p:sp>
        <p:nvSpPr>
          <p:cNvPr id="7" name="Rectángulo redondeado 6"/>
          <p:cNvSpPr>
            <a:spLocks noChangeArrowheads="1"/>
          </p:cNvSpPr>
          <p:nvPr/>
        </p:nvSpPr>
        <p:spPr bwMode="auto">
          <a:xfrm>
            <a:off x="589302" y="556092"/>
            <a:ext cx="2659676" cy="809635"/>
          </a:xfrm>
          <a:prstGeom prst="roundRect">
            <a:avLst>
              <a:gd name="adj" fmla="val 16667"/>
            </a:avLst>
          </a:prstGeom>
          <a:solidFill>
            <a:srgbClr val="FFC000"/>
          </a:solidFill>
          <a:ln>
            <a:solidFill>
              <a:srgbClr val="FFFF69"/>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400" b="1" kern="0" dirty="0">
                <a:solidFill>
                  <a:prstClr val="black"/>
                </a:solidFill>
                <a:ea typeface="Times New Roman" panose="02020603050405020304" pitchFamily="18" charset="0"/>
              </a:rPr>
              <a:t>CONTEMPLATIO</a:t>
            </a:r>
            <a:endParaRPr lang="es-PE" sz="1400" kern="0" dirty="0">
              <a:solidFill>
                <a:prstClr val="black"/>
              </a:solidFill>
              <a:ea typeface="Times New Roman" panose="02020603050405020304" pitchFamily="18" charset="0"/>
            </a:endParaRPr>
          </a:p>
          <a:p>
            <a:pPr indent="19050" algn="ctr" fontAlgn="base">
              <a:spcBef>
                <a:spcPct val="0"/>
              </a:spcBef>
              <a:spcAft>
                <a:spcPct val="0"/>
              </a:spcAft>
              <a:defRPr/>
            </a:pPr>
            <a:r>
              <a:rPr lang="es-ES_tradnl" sz="1600" b="1" kern="0" dirty="0">
                <a:solidFill>
                  <a:prstClr val="black"/>
                </a:solidFill>
                <a:ea typeface="Times New Roman" panose="02020603050405020304" pitchFamily="18" charset="0"/>
              </a:rPr>
              <a:t>¿Qué me lleva a hacer el texto?.</a:t>
            </a:r>
            <a:endParaRPr lang="es-PE" sz="2400" kern="0" dirty="0">
              <a:solidFill>
                <a:prstClr val="black"/>
              </a:solidFill>
              <a:ea typeface="Times New Roman" panose="02020603050405020304" pitchFamily="18" charset="0"/>
            </a:endParaRPr>
          </a:p>
        </p:txBody>
      </p:sp>
      <p:pic>
        <p:nvPicPr>
          <p:cNvPr id="7170" name="Picture 2" descr="Resultado de imagen para san vicente de paul y santa luisa de marill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339" y="463640"/>
            <a:ext cx="3812683" cy="1339402"/>
          </a:xfrm>
          <a:prstGeom prst="doubleWave">
            <a:avLst/>
          </a:prstGeom>
          <a:noFill/>
          <a:ln>
            <a:solidFill>
              <a:srgbClr val="FFFF0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35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heel(8)">
                                      <p:cBhvr>
                                        <p:cTn id="1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69" y="534519"/>
            <a:ext cx="8030727" cy="5806904"/>
          </a:xfrm>
          <a:prstGeom prst="rect">
            <a:avLst/>
          </a:prstGeom>
          <a:scene3d>
            <a:camera prst="orthographicFront"/>
            <a:lightRig rig="threePt" dir="t"/>
          </a:scene3d>
          <a:sp3d>
            <a:bevelT prst="convex"/>
          </a:sp3d>
        </p:spPr>
      </p:pic>
      <p:sp>
        <p:nvSpPr>
          <p:cNvPr id="6" name="5 Rectángulo"/>
          <p:cNvSpPr/>
          <p:nvPr/>
        </p:nvSpPr>
        <p:spPr>
          <a:xfrm>
            <a:off x="574369" y="534519"/>
            <a:ext cx="4752931" cy="584775"/>
          </a:xfrm>
          <a:prstGeom prst="rect">
            <a:avLst/>
          </a:prstGeom>
        </p:spPr>
        <p:txBody>
          <a:bodyPr wrap="square">
            <a:spAutoFit/>
          </a:bodyPr>
          <a:lstStyle/>
          <a:p>
            <a:pPr marL="342900" indent="-342900" eaLnBrk="0" fontAlgn="base" hangingPunct="0">
              <a:spcBef>
                <a:spcPct val="20000"/>
              </a:spcBef>
              <a:spcAft>
                <a:spcPct val="0"/>
              </a:spcAft>
            </a:pPr>
            <a:r>
              <a:rPr lang="es-ES_tradnl" sz="3200" b="1" kern="0" dirty="0">
                <a:solidFill>
                  <a:srgbClr val="FFFFFF"/>
                </a:solidFill>
                <a:effectLst>
                  <a:glow rad="101600">
                    <a:srgbClr val="C00000">
                      <a:alpha val="60000"/>
                    </a:srgbClr>
                  </a:glow>
                  <a:outerShdw blurRad="38100" dist="38100" dir="2700000" algn="tl">
                    <a:srgbClr val="000000">
                      <a:alpha val="43137"/>
                    </a:srgbClr>
                  </a:outerShdw>
                </a:effectLst>
              </a:rPr>
              <a:t>Compromiso personal: </a:t>
            </a:r>
          </a:p>
        </p:txBody>
      </p:sp>
      <p:sp>
        <p:nvSpPr>
          <p:cNvPr id="15" name="Rectángulo 14"/>
          <p:cNvSpPr/>
          <p:nvPr/>
        </p:nvSpPr>
        <p:spPr>
          <a:xfrm>
            <a:off x="574369" y="1832446"/>
            <a:ext cx="2818844" cy="3970318"/>
          </a:xfrm>
          <a:prstGeom prst="rect">
            <a:avLst/>
          </a:prstGeom>
        </p:spPr>
        <p:txBody>
          <a:bodyPr wrap="square">
            <a:spAutoFit/>
          </a:bodyPr>
          <a:lstStyle/>
          <a:p>
            <a:pPr algn="ctr"/>
            <a:r>
              <a:rPr lang="es-ES_tradnl" sz="2800" dirty="0">
                <a:solidFill>
                  <a:srgbClr val="FFFF00"/>
                </a:solidFill>
                <a:effectLst>
                  <a:outerShdw blurRad="50800" dist="38100" algn="l" rotWithShape="0">
                    <a:prstClr val="black"/>
                  </a:outerShdw>
                </a:effectLst>
                <a:latin typeface="AR JULIAN" panose="02000000000000000000" pitchFamily="2" charset="0"/>
                <a:ea typeface="Times New Roman" panose="02020603050405020304" pitchFamily="18" charset="0"/>
              </a:rPr>
              <a:t>Durante este tiempo de Pascua,</a:t>
            </a:r>
          </a:p>
          <a:p>
            <a:pPr algn="ctr"/>
            <a:r>
              <a:rPr lang="es-PE" sz="2800" dirty="0">
                <a:solidFill>
                  <a:srgbClr val="FFFF00"/>
                </a:solidFill>
                <a:effectLst>
                  <a:outerShdw blurRad="50800" dist="38100" algn="l" rotWithShape="0">
                    <a:prstClr val="black"/>
                  </a:outerShdw>
                </a:effectLst>
                <a:latin typeface="AR JULIAN" panose="02000000000000000000" pitchFamily="2" charset="0"/>
              </a:rPr>
              <a:t>realizar alguna obra de misericordia como expresión de fe en el Resucitado.</a:t>
            </a:r>
          </a:p>
        </p:txBody>
      </p:sp>
    </p:spTree>
    <p:extLst>
      <p:ext uri="{BB962C8B-B14F-4D97-AF65-F5344CB8AC3E}">
        <p14:creationId xmlns:p14="http://schemas.microsoft.com/office/powerpoint/2010/main" val="3308286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484263"/>
            <a:ext cx="8087096" cy="583341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6 Rectángulo"/>
          <p:cNvSpPr/>
          <p:nvPr/>
        </p:nvSpPr>
        <p:spPr>
          <a:xfrm>
            <a:off x="740754" y="514073"/>
            <a:ext cx="2318263" cy="523220"/>
          </a:xfrm>
          <a:prstGeom prst="rect">
            <a:avLst/>
          </a:prstGeom>
        </p:spPr>
        <p:txBody>
          <a:bodyPr wrap="none">
            <a:spAutoFit/>
          </a:bodyPr>
          <a:lstStyle/>
          <a:p>
            <a:pPr fontAlgn="base">
              <a:spcBef>
                <a:spcPct val="0"/>
              </a:spcBef>
              <a:spcAft>
                <a:spcPct val="0"/>
              </a:spcAft>
            </a:pPr>
            <a:r>
              <a:rPr lang="es-ES_tradnl" sz="2800" b="1" dirty="0">
                <a:solidFill>
                  <a:srgbClr val="FFFF00"/>
                </a:solidFill>
                <a:effectLst>
                  <a:outerShdw blurRad="50800" dist="38100" dir="10800000" algn="r" rotWithShape="0">
                    <a:srgbClr val="C00000">
                      <a:alpha val="40000"/>
                    </a:srgbClr>
                  </a:outerShdw>
                </a:effectLst>
                <a:latin typeface="Times New Roman" pitchFamily="18" charset="0"/>
                <a:cs typeface="Times New Roman" pitchFamily="18" charset="0"/>
              </a:rPr>
              <a:t>Oración final </a:t>
            </a:r>
            <a:endParaRPr lang="es-PE" sz="2800" dirty="0">
              <a:solidFill>
                <a:srgbClr val="FFFF00"/>
              </a:solidFill>
              <a:effectLst>
                <a:outerShdw blurRad="50800" dist="38100" dir="10800000" algn="r" rotWithShape="0">
                  <a:srgbClr val="C00000">
                    <a:alpha val="40000"/>
                  </a:srgbClr>
                </a:outerShdw>
              </a:effectLst>
              <a:latin typeface="Times New Roman" pitchFamily="18" charset="0"/>
              <a:cs typeface="Times New Roman" pitchFamily="18" charset="0"/>
            </a:endParaRPr>
          </a:p>
        </p:txBody>
      </p:sp>
      <p:sp>
        <p:nvSpPr>
          <p:cNvPr id="5" name="Rectángulo 4"/>
          <p:cNvSpPr/>
          <p:nvPr/>
        </p:nvSpPr>
        <p:spPr>
          <a:xfrm>
            <a:off x="559336" y="1612431"/>
            <a:ext cx="2948337" cy="4493538"/>
          </a:xfrm>
          <a:prstGeom prst="rect">
            <a:avLst/>
          </a:prstGeom>
        </p:spPr>
        <p:txBody>
          <a:bodyPr wrap="square">
            <a:spAutoFit/>
          </a:bodyPr>
          <a:lstStyle/>
          <a:p>
            <a:pPr algn="ctr"/>
            <a:r>
              <a:rPr lang="es-PE" sz="2200" b="1"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Dios Espíritu Santo </a:t>
            </a:r>
          </a:p>
          <a:p>
            <a:pPr algn="ctr"/>
            <a:r>
              <a:rPr lang="es-PE" sz="2200" b="1"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Tú, el don del Resucitado, </a:t>
            </a:r>
          </a:p>
          <a:p>
            <a:pPr algn="ctr"/>
            <a:r>
              <a:rPr lang="es-PE" sz="2200" b="1"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la fuerza que dinamiza y vitaliza la Iglesia, </a:t>
            </a:r>
          </a:p>
          <a:p>
            <a:pPr algn="ctr"/>
            <a:r>
              <a:rPr lang="es-PE" sz="2200" b="1"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Tú que vienes en nuestra ayuda a fortalecernos y a impulsarnos </a:t>
            </a:r>
          </a:p>
          <a:p>
            <a:pPr algn="ctr"/>
            <a:r>
              <a:rPr lang="es-PE" sz="2200" b="1"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a vivir lo que el Señor nos ha propuesto </a:t>
            </a:r>
          </a:p>
          <a:p>
            <a:pPr algn="ctr"/>
            <a:r>
              <a:rPr lang="es-PE" sz="2200" b="1"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así como transformaste la vida de los Apóstoles </a:t>
            </a:r>
          </a:p>
        </p:txBody>
      </p:sp>
      <p:sp>
        <p:nvSpPr>
          <p:cNvPr id="11" name="Rectángulo 10"/>
          <p:cNvSpPr/>
          <p:nvPr/>
        </p:nvSpPr>
        <p:spPr>
          <a:xfrm>
            <a:off x="5261648" y="987832"/>
            <a:ext cx="3312335" cy="5170646"/>
          </a:xfrm>
          <a:prstGeom prst="rect">
            <a:avLst/>
          </a:prstGeom>
        </p:spPr>
        <p:txBody>
          <a:bodyPr wrap="square">
            <a:spAutoFit/>
          </a:bodyPr>
          <a:lstStyle/>
          <a:p>
            <a:pPr algn="ctr"/>
            <a:r>
              <a:rPr lang="es-PE" sz="2200"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de la misma manera ven en nuestra ayuda, </a:t>
            </a:r>
          </a:p>
          <a:p>
            <a:pPr algn="ctr"/>
            <a:r>
              <a:rPr lang="es-PE" sz="2200"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y llénanos de ti, </a:t>
            </a:r>
          </a:p>
          <a:p>
            <a:pPr algn="ctr"/>
            <a:r>
              <a:rPr lang="es-PE" sz="2200"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para vivir lo que creemos </a:t>
            </a:r>
          </a:p>
          <a:p>
            <a:pPr algn="ctr"/>
            <a:r>
              <a:rPr lang="es-PE" sz="2200"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y transmitir aquello que da sentido a nuestra vida, </a:t>
            </a:r>
          </a:p>
          <a:p>
            <a:pPr algn="ctr"/>
            <a:r>
              <a:rPr lang="es-PE" sz="2200"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ven Tú en nuestra ayuda </a:t>
            </a:r>
          </a:p>
          <a:p>
            <a:pPr algn="ctr"/>
            <a:r>
              <a:rPr lang="es-PE" sz="2200"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y haznos experimentar el gozo y el regocijo </a:t>
            </a:r>
          </a:p>
          <a:p>
            <a:pPr algn="ctr"/>
            <a:r>
              <a:rPr lang="es-PE" sz="2200"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que viene del hecho de tenerte a ti </a:t>
            </a:r>
          </a:p>
          <a:p>
            <a:pPr algn="ctr"/>
            <a:r>
              <a:rPr lang="es-PE" sz="2200"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en nuestro corazón </a:t>
            </a:r>
          </a:p>
          <a:p>
            <a:pPr algn="ctr"/>
            <a:r>
              <a:rPr lang="es-PE" sz="2200" dirty="0">
                <a:solidFill>
                  <a:prstClr val="white"/>
                </a:solidFill>
                <a:effectLst>
                  <a:outerShdw blurRad="38100" dist="38100" dir="2700000" algn="tl">
                    <a:srgbClr val="000000">
                      <a:alpha val="43137"/>
                    </a:srgbClr>
                  </a:outerShdw>
                </a:effectLst>
                <a:latin typeface="Tekton Pro" panose="020F0603020208020904" pitchFamily="34" charset="0"/>
                <a:ea typeface="Times New Roman" panose="02020603050405020304" pitchFamily="18" charset="0"/>
              </a:rPr>
              <a:t>y de vivir y anunciar el Evangelio.                                       AMÉN</a:t>
            </a:r>
          </a:p>
        </p:txBody>
      </p:sp>
    </p:spTree>
    <p:extLst>
      <p:ext uri="{BB962C8B-B14F-4D97-AF65-F5344CB8AC3E}">
        <p14:creationId xmlns:p14="http://schemas.microsoft.com/office/powerpoint/2010/main" val="327886214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10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Resultado de imagen para Virgen Milagr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88" y="522514"/>
            <a:ext cx="8013646" cy="584265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040356" y="6442502"/>
            <a:ext cx="5226339" cy="415498"/>
          </a:xfrm>
          <a:prstGeom prst="rect">
            <a:avLst/>
          </a:prstGeom>
          <a:solidFill>
            <a:srgbClr val="B59248"/>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dirty="0">
                <a:solidFill>
                  <a:prstClr val="black"/>
                </a:solidFill>
                <a:effectLst>
                  <a:outerShdw blurRad="38100" dist="38100" dir="2700000" algn="tl">
                    <a:srgbClr val="000000">
                      <a:alpha val="43137"/>
                    </a:srgbClr>
                  </a:outerShdw>
                </a:effectLst>
                <a:latin typeface="Poor Richard" pitchFamily="18" charset="0"/>
              </a:rPr>
              <a:t>Texto de </a:t>
            </a:r>
            <a:r>
              <a:rPr lang="es-PE" sz="1050" dirty="0" err="1">
                <a:solidFill>
                  <a:prstClr val="black"/>
                </a:solidFill>
                <a:effectLst>
                  <a:outerShdw blurRad="38100" dist="38100" dir="2700000" algn="tl">
                    <a:srgbClr val="000000">
                      <a:alpha val="43137"/>
                    </a:srgbClr>
                  </a:outerShdw>
                </a:effectLst>
                <a:latin typeface="Poor Richard" pitchFamily="18" charset="0"/>
              </a:rPr>
              <a:t>Lectio</a:t>
            </a:r>
            <a:r>
              <a:rPr lang="es-PE" sz="1050" dirty="0">
                <a:solidFill>
                  <a:prstClr val="black"/>
                </a:solidFill>
                <a:effectLst>
                  <a:outerShdw blurRad="38100" dist="38100" dir="2700000" algn="tl">
                    <a:srgbClr val="000000">
                      <a:alpha val="43137"/>
                    </a:srgbClr>
                  </a:outerShdw>
                </a:effectLst>
                <a:latin typeface="Poor Richard" pitchFamily="18" charset="0"/>
              </a:rPr>
              <a:t> Divina:  Padre César Chávez  </a:t>
            </a:r>
            <a:r>
              <a:rPr lang="es-PE" sz="1050" dirty="0" err="1">
                <a:solidFill>
                  <a:prstClr val="black"/>
                </a:solidFill>
                <a:effectLst>
                  <a:outerShdw blurRad="38100" dist="38100" dir="2700000" algn="tl">
                    <a:srgbClr val="000000">
                      <a:alpha val="43137"/>
                    </a:srgbClr>
                  </a:outerShdw>
                </a:effectLst>
                <a:latin typeface="Poor Richard" pitchFamily="18" charset="0"/>
              </a:rPr>
              <a:t>Alva</a:t>
            </a:r>
            <a:r>
              <a:rPr lang="es-PE" sz="1050" dirty="0">
                <a:solidFill>
                  <a:prstClr val="black"/>
                </a:solidFill>
                <a:effectLst>
                  <a:outerShdw blurRad="38100" dist="38100" dir="2700000" algn="tl">
                    <a:srgbClr val="000000">
                      <a:alpha val="43137"/>
                    </a:srgbClr>
                  </a:outerShdw>
                </a:effectLst>
                <a:latin typeface="Poor Richard" pitchFamily="18" charset="0"/>
              </a:rPr>
              <a:t> (Chuno) </a:t>
            </a:r>
            <a:r>
              <a:rPr lang="es-PE" sz="1050" dirty="0" err="1">
                <a:solidFill>
                  <a:prstClr val="black"/>
                </a:solidFill>
                <a:effectLst>
                  <a:outerShdw blurRad="38100" dist="38100" dir="2700000" algn="tl">
                    <a:srgbClr val="000000">
                      <a:alpha val="43137"/>
                    </a:srgbClr>
                  </a:outerShdw>
                </a:effectLst>
                <a:latin typeface="Poor Richard" pitchFamily="18" charset="0"/>
              </a:rPr>
              <a:t>C.ongregación</a:t>
            </a:r>
            <a:r>
              <a:rPr lang="es-PE" sz="1050" dirty="0">
                <a:solidFill>
                  <a:prstClr val="black"/>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050" dirty="0">
                <a:solidFill>
                  <a:prstClr val="black"/>
                </a:solidFill>
                <a:effectLst>
                  <a:outerShdw blurRad="38100" dist="38100" dir="2700000" algn="tl">
                    <a:srgbClr val="000000">
                      <a:alpha val="43137"/>
                    </a:srgbClr>
                  </a:outerShdw>
                </a:effectLst>
                <a:latin typeface="Poor Richard" pitchFamily="18" charset="0"/>
              </a:rPr>
              <a:t> </a:t>
            </a:r>
            <a:r>
              <a:rPr lang="es-PE" sz="1050" dirty="0" err="1">
                <a:solidFill>
                  <a:prstClr val="black"/>
                </a:solidFill>
                <a:effectLst>
                  <a:outerShdw blurRad="38100" dist="38100" dir="2700000" algn="tl">
                    <a:srgbClr val="000000">
                      <a:alpha val="43137"/>
                    </a:srgbClr>
                  </a:outerShdw>
                </a:effectLst>
                <a:latin typeface="Poor Richard" pitchFamily="18" charset="0"/>
              </a:rPr>
              <a:t>Power</a:t>
            </a:r>
            <a:r>
              <a:rPr lang="es-PE" sz="1050" dirty="0">
                <a:solidFill>
                  <a:prstClr val="black"/>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1113523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81" y="499389"/>
            <a:ext cx="8029103" cy="586277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544881" y="1226058"/>
            <a:ext cx="2777869" cy="4409436"/>
          </a:xfrm>
          <a:prstGeom prst="rect">
            <a:avLst/>
          </a:prstGeom>
        </p:spPr>
        <p:txBody>
          <a:bodyPr/>
          <a:lstStyle/>
          <a:p>
            <a:pPr eaLnBrk="0" fontAlgn="base" hangingPunct="0">
              <a:spcAft>
                <a:spcPct val="0"/>
              </a:spcAft>
              <a:defRPr/>
            </a:pPr>
            <a:r>
              <a:rPr lang="es-ES_tradnl" sz="3200" b="1" i="1" kern="0" dirty="0">
                <a:solidFill>
                  <a:prstClr val="white"/>
                </a:solidFill>
                <a:effectLst>
                  <a:glow rad="101600">
                    <a:srgbClr val="180F08"/>
                  </a:glow>
                  <a:outerShdw blurRad="50800" dist="38100" algn="l" rotWithShape="0">
                    <a:prstClr val="black"/>
                  </a:outerShdw>
                </a:effectLst>
                <a:latin typeface="Aparajita" panose="020B0604020202020204" pitchFamily="34" charset="0"/>
                <a:cs typeface="Aparajita" panose="020B0604020202020204" pitchFamily="34" charset="0"/>
              </a:rPr>
              <a:t>  La fe en Jesús resucitado nos convierte en personas nuevas. </a:t>
            </a:r>
            <a:r>
              <a:rPr lang="es-PE" sz="3200" b="1" i="1" kern="0" dirty="0">
                <a:solidFill>
                  <a:prstClr val="white"/>
                </a:solidFill>
                <a:effectLst>
                  <a:glow rad="101600">
                    <a:srgbClr val="180F08"/>
                  </a:glow>
                  <a:outerShdw blurRad="50800" dist="38100" algn="l" rotWithShape="0">
                    <a:prstClr val="black"/>
                  </a:outerShdw>
                </a:effectLst>
                <a:latin typeface="Aparajita" panose="020B0604020202020204" pitchFamily="34" charset="0"/>
                <a:cs typeface="Aparajita" panose="020B0604020202020204" pitchFamily="34" charset="0"/>
              </a:rPr>
              <a:t>El evangelio nos recuerda que esa fe es capaz de hacer que el grupo de los discípulos,</a:t>
            </a:r>
            <a:endParaRPr lang="es-PE" sz="3200" b="1" kern="0" dirty="0">
              <a:solidFill>
                <a:prstClr val="white"/>
              </a:solidFill>
              <a:effectLst>
                <a:glow rad="101600">
                  <a:srgbClr val="180F08"/>
                </a:glow>
                <a:outerShdw blurRad="50800" dist="38100" algn="l" rotWithShape="0">
                  <a:prstClr val="black"/>
                </a:outerShdw>
              </a:effectLst>
              <a:latin typeface="Aparajita" panose="020B0604020202020204" pitchFamily="34" charset="0"/>
              <a:cs typeface="Aparajita" panose="020B0604020202020204" pitchFamily="34" charset="0"/>
            </a:endParaRPr>
          </a:p>
        </p:txBody>
      </p:sp>
      <p:sp>
        <p:nvSpPr>
          <p:cNvPr id="7" name="3 Rectángulo"/>
          <p:cNvSpPr/>
          <p:nvPr/>
        </p:nvSpPr>
        <p:spPr>
          <a:xfrm>
            <a:off x="596395" y="499389"/>
            <a:ext cx="2863284" cy="461665"/>
          </a:xfrm>
          <a:prstGeom prst="rect">
            <a:avLst/>
          </a:prstGeom>
        </p:spPr>
        <p:txBody>
          <a:bodyPr wrap="none">
            <a:spAutoFit/>
          </a:bodyPr>
          <a:lstStyle/>
          <a:p>
            <a:pPr marL="342900" indent="-342900" eaLnBrk="0" fontAlgn="base" hangingPunct="0">
              <a:spcBef>
                <a:spcPct val="20000"/>
              </a:spcBef>
              <a:spcAft>
                <a:spcPct val="0"/>
              </a:spcAft>
              <a:defRPr/>
            </a:pPr>
            <a:r>
              <a:rPr lang="es-ES_tradnl" sz="2400" b="1" kern="0" dirty="0">
                <a:solidFill>
                  <a:srgbClr val="FFFFFF"/>
                </a:solidFill>
                <a:effectLst>
                  <a:innerShdw blurRad="63500" dist="50800" dir="18900000">
                    <a:prstClr val="black">
                      <a:alpha val="50000"/>
                    </a:prstClr>
                  </a:innerShdw>
                </a:effectLst>
              </a:rPr>
              <a:t>AMBIENTACIÓN:</a:t>
            </a:r>
            <a:r>
              <a:rPr lang="es-ES_tradnl" sz="2400" kern="0" dirty="0">
                <a:solidFill>
                  <a:srgbClr val="FFFFFF"/>
                </a:solidFill>
                <a:effectLst>
                  <a:innerShdw blurRad="63500" dist="50800" dir="18900000">
                    <a:prstClr val="black">
                      <a:alpha val="50000"/>
                    </a:prstClr>
                  </a:innerShdw>
                </a:effectLst>
              </a:rPr>
              <a:t> </a:t>
            </a:r>
            <a:endParaRPr lang="es-PE" sz="2400" kern="0" dirty="0">
              <a:solidFill>
                <a:srgbClr val="FFFFFF"/>
              </a:solidFill>
              <a:effectLst>
                <a:innerShdw blurRad="63500" dist="50800" dir="18900000">
                  <a:prstClr val="black">
                    <a:alpha val="50000"/>
                  </a:prstClr>
                </a:innerShdw>
              </a:effectLst>
            </a:endParaRPr>
          </a:p>
        </p:txBody>
      </p:sp>
      <p:sp>
        <p:nvSpPr>
          <p:cNvPr id="5" name="2 Marcador de contenido"/>
          <p:cNvSpPr txBox="1">
            <a:spLocks/>
          </p:cNvSpPr>
          <p:nvPr/>
        </p:nvSpPr>
        <p:spPr>
          <a:xfrm>
            <a:off x="4726545" y="1064086"/>
            <a:ext cx="3837904" cy="4976107"/>
          </a:xfrm>
          <a:prstGeom prst="rect">
            <a:avLst/>
          </a:prstGeom>
        </p:spPr>
        <p:txBody>
          <a:bodyPr/>
          <a:lstStyle/>
          <a:p>
            <a:pPr algn="r" eaLnBrk="0" fontAlgn="base" hangingPunct="0">
              <a:spcAft>
                <a:spcPct val="0"/>
              </a:spcAft>
              <a:defRPr/>
            </a:pPr>
            <a:r>
              <a:rPr lang="es-PE" sz="3200" b="1" i="1" kern="0" dirty="0">
                <a:solidFill>
                  <a:prstClr val="white"/>
                </a:solidFill>
                <a:effectLst>
                  <a:glow rad="101600">
                    <a:srgbClr val="1F170A"/>
                  </a:glow>
                  <a:outerShdw blurRad="50800" dist="38100" algn="l" rotWithShape="0">
                    <a:prstClr val="black"/>
                  </a:outerShdw>
                </a:effectLst>
                <a:latin typeface="Aparajita" panose="020B0604020202020204" pitchFamily="34" charset="0"/>
                <a:cs typeface="Aparajita" panose="020B0604020202020204" pitchFamily="34" charset="0"/>
              </a:rPr>
              <a:t>cerrado sobre sí mismo,  se transforme, por la fuerza del Espíritu, en una comunidad misionera. Una comunidad </a:t>
            </a:r>
          </a:p>
          <a:p>
            <a:pPr algn="r" eaLnBrk="0" fontAlgn="base" hangingPunct="0">
              <a:spcAft>
                <a:spcPct val="0"/>
              </a:spcAft>
              <a:defRPr/>
            </a:pPr>
            <a:r>
              <a:rPr lang="es-PE" sz="3200" b="1" i="1" kern="0" dirty="0">
                <a:solidFill>
                  <a:prstClr val="white"/>
                </a:solidFill>
                <a:effectLst>
                  <a:glow rad="101600">
                    <a:srgbClr val="1F170A"/>
                  </a:glow>
                  <a:outerShdw blurRad="50800" dist="38100" algn="l" rotWithShape="0">
                    <a:prstClr val="black"/>
                  </a:outerShdw>
                </a:effectLst>
                <a:latin typeface="Aparajita" panose="020B0604020202020204" pitchFamily="34" charset="0"/>
                <a:cs typeface="Aparajita" panose="020B0604020202020204" pitchFamily="34" charset="0"/>
              </a:rPr>
              <a:t>que obra signos y prodigios a favor </a:t>
            </a:r>
          </a:p>
          <a:p>
            <a:pPr algn="r" eaLnBrk="0" fontAlgn="base" hangingPunct="0">
              <a:spcAft>
                <a:spcPct val="0"/>
              </a:spcAft>
              <a:defRPr/>
            </a:pPr>
            <a:r>
              <a:rPr lang="es-PE" sz="3200" b="1" i="1" kern="0" dirty="0">
                <a:solidFill>
                  <a:prstClr val="white"/>
                </a:solidFill>
                <a:effectLst>
                  <a:glow rad="101600">
                    <a:srgbClr val="1F170A"/>
                  </a:glow>
                  <a:outerShdw blurRad="50800" dist="38100" algn="l" rotWithShape="0">
                    <a:prstClr val="black"/>
                  </a:outerShdw>
                </a:effectLst>
                <a:latin typeface="Aparajita" panose="020B0604020202020204" pitchFamily="34" charset="0"/>
                <a:cs typeface="Aparajita" panose="020B0604020202020204" pitchFamily="34" charset="0"/>
              </a:rPr>
              <a:t>del pueblo, respaldado   por la autoridad soberana </a:t>
            </a:r>
          </a:p>
          <a:p>
            <a:pPr algn="r" eaLnBrk="0" fontAlgn="base" hangingPunct="0">
              <a:spcAft>
                <a:spcPct val="0"/>
              </a:spcAft>
              <a:defRPr/>
            </a:pPr>
            <a:r>
              <a:rPr lang="es-PE" sz="3200" b="1" i="1" kern="0" dirty="0">
                <a:solidFill>
                  <a:prstClr val="white"/>
                </a:solidFill>
                <a:effectLst>
                  <a:glow rad="101600">
                    <a:srgbClr val="1F170A"/>
                  </a:glow>
                  <a:outerShdw blurRad="50800" dist="38100" algn="l" rotWithShape="0">
                    <a:prstClr val="black"/>
                  </a:outerShdw>
                </a:effectLst>
                <a:latin typeface="Aparajita" panose="020B0604020202020204" pitchFamily="34" charset="0"/>
                <a:cs typeface="Aparajita" panose="020B0604020202020204" pitchFamily="34" charset="0"/>
              </a:rPr>
              <a:t>de Cristo resucitado.</a:t>
            </a:r>
          </a:p>
          <a:p>
            <a:pPr algn="r" eaLnBrk="0" fontAlgn="base" hangingPunct="0">
              <a:spcAft>
                <a:spcPct val="0"/>
              </a:spcAft>
              <a:defRPr/>
            </a:pPr>
            <a:r>
              <a:rPr lang="es-PE" sz="3200" b="1" i="1" kern="0" dirty="0">
                <a:solidFill>
                  <a:prstClr val="white"/>
                </a:solidFill>
                <a:effectLst>
                  <a:glow rad="101600">
                    <a:srgbClr val="1F170A"/>
                  </a:glow>
                  <a:outerShdw blurRad="50800" dist="38100" algn="l" rotWithShape="0">
                    <a:prstClr val="black"/>
                  </a:outerShdw>
                </a:effectLst>
                <a:latin typeface="Aparajita" panose="020B0604020202020204" pitchFamily="34" charset="0"/>
                <a:cs typeface="Aparajita" panose="020B0604020202020204" pitchFamily="34" charset="0"/>
              </a:rPr>
              <a:t> </a:t>
            </a:r>
          </a:p>
          <a:p>
            <a:pPr algn="r" eaLnBrk="0" fontAlgn="base" hangingPunct="0">
              <a:spcAft>
                <a:spcPct val="0"/>
              </a:spcAft>
              <a:defRPr/>
            </a:pPr>
            <a:endParaRPr lang="es-PE" sz="3200" b="1" i="1" kern="0" dirty="0">
              <a:solidFill>
                <a:prstClr val="white"/>
              </a:solidFill>
              <a:effectLst>
                <a:glow rad="101600">
                  <a:srgbClr val="1F170A"/>
                </a:glow>
                <a:outerShdw blurRad="50800" dist="38100" algn="l" rotWithShape="0">
                  <a:prstClr val="black"/>
                </a:outerShdw>
              </a:effectLst>
              <a:latin typeface="Aparajita" panose="020B0604020202020204" pitchFamily="34" charset="0"/>
              <a:cs typeface="Aparajita" panose="020B0604020202020204" pitchFamily="34" charset="0"/>
            </a:endParaRPr>
          </a:p>
          <a:p>
            <a:pPr algn="r" eaLnBrk="0" fontAlgn="base" hangingPunct="0">
              <a:spcAft>
                <a:spcPct val="0"/>
              </a:spcAft>
              <a:defRPr/>
            </a:pPr>
            <a:endParaRPr lang="es-PE" sz="3200" b="1" i="1" kern="0" dirty="0">
              <a:solidFill>
                <a:prstClr val="white"/>
              </a:solidFill>
              <a:effectLst>
                <a:glow rad="101600">
                  <a:srgbClr val="1F170A"/>
                </a:glow>
                <a:outerShdw blurRad="50800" dist="38100" algn="l" rotWithShape="0">
                  <a:prstClr val="black"/>
                </a:outerShdw>
              </a:effectLst>
              <a:latin typeface="Aparajita" panose="020B0604020202020204" pitchFamily="34" charset="0"/>
              <a:cs typeface="Aparajita" panose="020B0604020202020204" pitchFamily="34" charset="0"/>
            </a:endParaRPr>
          </a:p>
          <a:p>
            <a:pPr algn="r" eaLnBrk="0" fontAlgn="base" hangingPunct="0">
              <a:spcAft>
                <a:spcPct val="0"/>
              </a:spcAft>
              <a:defRPr/>
            </a:pPr>
            <a:endParaRPr lang="es-ES_tradnl" sz="3200" b="1" i="1" kern="0" dirty="0">
              <a:solidFill>
                <a:prstClr val="white"/>
              </a:solidFill>
              <a:effectLst>
                <a:glow rad="101600">
                  <a:srgbClr val="1F170A"/>
                </a:glow>
                <a:outerShdw blurRad="50800" dist="38100" algn="l" rotWithShape="0">
                  <a:prstClr val="black"/>
                </a:outerShdw>
              </a:effectLst>
              <a:latin typeface="Aparajita" panose="020B0604020202020204" pitchFamily="34" charset="0"/>
              <a:cs typeface="Aparajita" panose="020B0604020202020204" pitchFamily="34" charset="0"/>
            </a:endParaRPr>
          </a:p>
          <a:p>
            <a:pPr algn="r" eaLnBrk="0" fontAlgn="base" hangingPunct="0">
              <a:spcAft>
                <a:spcPct val="0"/>
              </a:spcAft>
              <a:defRPr/>
            </a:pPr>
            <a:r>
              <a:rPr lang="es-ES_tradnl" sz="3200" b="1" i="1" kern="0" dirty="0">
                <a:solidFill>
                  <a:prstClr val="white"/>
                </a:solidFill>
                <a:effectLst>
                  <a:glow rad="101600">
                    <a:srgbClr val="1F170A"/>
                  </a:glow>
                  <a:outerShdw blurRad="50800" dist="38100" algn="l" rotWithShape="0">
                    <a:prstClr val="black"/>
                  </a:outerShdw>
                </a:effectLst>
                <a:latin typeface="Aparajita" panose="020B0604020202020204" pitchFamily="34" charset="0"/>
                <a:cs typeface="Aparajita" panose="020B0604020202020204" pitchFamily="34" charset="0"/>
              </a:rPr>
              <a:t> </a:t>
            </a:r>
            <a:endParaRPr lang="es-PE" sz="3200" b="1" kern="0" dirty="0">
              <a:solidFill>
                <a:prstClr val="white"/>
              </a:solidFill>
              <a:effectLst>
                <a:glow rad="101600">
                  <a:srgbClr val="1F170A"/>
                </a:glow>
                <a:outerShdw blurRad="50800" dist="38100" algn="l" rotWithShape="0">
                  <a:prstClr val="black"/>
                </a:outerShdw>
              </a:effectLst>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231148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68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fondo de Jesus resucitado"/>
          <p:cNvPicPr>
            <a:picLocks noChangeAspect="1" noChangeArrowheads="1"/>
          </p:cNvPicPr>
          <p:nvPr/>
        </p:nvPicPr>
        <p:blipFill rotWithShape="1">
          <a:blip r:embed="rId2">
            <a:extLst>
              <a:ext uri="{28A0092B-C50C-407E-A947-70E740481C1C}">
                <a14:useLocalDpi xmlns:a14="http://schemas.microsoft.com/office/drawing/2010/main" val="0"/>
              </a:ext>
            </a:extLst>
          </a:blip>
          <a:srcRect t="14222"/>
          <a:stretch/>
        </p:blipFill>
        <p:spPr bwMode="auto">
          <a:xfrm>
            <a:off x="554819" y="476672"/>
            <a:ext cx="8035389" cy="5898369"/>
          </a:xfrm>
          <a:prstGeom prst="rect">
            <a:avLst/>
          </a:prstGeom>
          <a:noFill/>
          <a:extLst>
            <a:ext uri="{909E8E84-426E-40DD-AFC4-6F175D3DCCD1}">
              <a14:hiddenFill xmlns:a14="http://schemas.microsoft.com/office/drawing/2010/main">
                <a:solidFill>
                  <a:srgbClr val="FFFFFF"/>
                </a:solidFill>
              </a14:hiddenFill>
            </a:ext>
          </a:extLst>
        </p:spPr>
      </p:pic>
      <p:sp>
        <p:nvSpPr>
          <p:cNvPr id="2" name="4 Rectángulo"/>
          <p:cNvSpPr/>
          <p:nvPr/>
        </p:nvSpPr>
        <p:spPr>
          <a:xfrm>
            <a:off x="5518336" y="476672"/>
            <a:ext cx="2484976" cy="523220"/>
          </a:xfrm>
          <a:prstGeom prst="rect">
            <a:avLst/>
          </a:prstGeom>
        </p:spPr>
        <p:txBody>
          <a:bodyPr wrap="none">
            <a:spAutoFit/>
          </a:bodyPr>
          <a:lstStyle/>
          <a:p>
            <a:pPr algn="just" fontAlgn="base">
              <a:spcBef>
                <a:spcPct val="0"/>
              </a:spcBef>
            </a:pPr>
            <a:r>
              <a:rPr lang="es-ES_tradnl" sz="2800" b="1" dirty="0">
                <a:solidFill>
                  <a:srgbClr val="C00000"/>
                </a:solidFill>
                <a:effectLst>
                  <a:outerShdw blurRad="50800" dist="38100" algn="l" rotWithShape="0">
                    <a:prstClr val="black"/>
                  </a:outerShdw>
                </a:effectLst>
                <a:latin typeface="Harrington" pitchFamily="82" charset="0"/>
                <a:ea typeface="Times New Roman"/>
                <a:cs typeface="Arial"/>
              </a:rPr>
              <a:t>Oración inicial</a:t>
            </a:r>
            <a:endParaRPr lang="es-PE" sz="2800" dirty="0">
              <a:solidFill>
                <a:srgbClr val="C00000"/>
              </a:solidFill>
              <a:effectLst>
                <a:outerShdw blurRad="50800" dist="38100" algn="l" rotWithShape="0">
                  <a:prstClr val="black"/>
                </a:outerShdw>
              </a:effectLst>
              <a:latin typeface="Harrington" pitchFamily="82" charset="0"/>
              <a:ea typeface="Times New Roman"/>
            </a:endParaRPr>
          </a:p>
        </p:txBody>
      </p:sp>
      <p:sp>
        <p:nvSpPr>
          <p:cNvPr id="3" name="2 Marcador de contenido"/>
          <p:cNvSpPr txBox="1">
            <a:spLocks/>
          </p:cNvSpPr>
          <p:nvPr/>
        </p:nvSpPr>
        <p:spPr>
          <a:xfrm>
            <a:off x="4762005" y="1034804"/>
            <a:ext cx="3828203" cy="50661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s-ES_tradnl" sz="2400" b="1" dirty="0" smtClean="0">
                <a:solidFill>
                  <a:srgbClr val="FFFF00"/>
                </a:solidFill>
                <a:effectLst>
                  <a:glow rad="63500">
                    <a:srgbClr val="ED7D31">
                      <a:lumMod val="50000"/>
                      <a:alpha val="40000"/>
                    </a:srgbClr>
                  </a:glow>
                  <a:outerShdw blurRad="50800" dist="38100" algn="l" rotWithShape="0">
                    <a:prstClr val="black"/>
                  </a:outerShdw>
                </a:effectLst>
                <a:latin typeface="Tekton Pro" panose="020F0603020208020904" pitchFamily="34" charset="0"/>
                <a:ea typeface="Times New Roman"/>
                <a:cs typeface="Lucida Calligraphy"/>
              </a:rPr>
              <a:t>Señor Jesús, Tú que el día de tu Resurrección diste el</a:t>
            </a:r>
          </a:p>
          <a:p>
            <a:pPr marL="0" indent="0" algn="ctr">
              <a:lnSpc>
                <a:spcPct val="100000"/>
              </a:lnSpc>
              <a:spcBef>
                <a:spcPts val="0"/>
              </a:spcBef>
              <a:buFont typeface="Arial" panose="020B0604020202020204" pitchFamily="34" charset="0"/>
              <a:buNone/>
            </a:pPr>
            <a:r>
              <a:rPr lang="es-ES_tradnl" sz="2400" b="1" dirty="0" smtClean="0">
                <a:solidFill>
                  <a:srgbClr val="FFFF00"/>
                </a:solidFill>
                <a:effectLst>
                  <a:glow rad="63500">
                    <a:srgbClr val="ED7D31">
                      <a:lumMod val="50000"/>
                      <a:alpha val="40000"/>
                    </a:srgbClr>
                  </a:glow>
                  <a:outerShdw blurRad="50800" dist="38100" algn="l" rotWithShape="0">
                    <a:prstClr val="black"/>
                  </a:outerShdw>
                </a:effectLst>
                <a:latin typeface="Tekton Pro" panose="020F0603020208020904" pitchFamily="34" charset="0"/>
                <a:ea typeface="Times New Roman"/>
                <a:cs typeface="Lucida Calligraphy"/>
              </a:rPr>
              <a:t>Espíritu Santo a tus discípulos para que pudieran comprender tu nueva</a:t>
            </a:r>
          </a:p>
          <a:p>
            <a:pPr marL="0" indent="0" algn="ctr">
              <a:lnSpc>
                <a:spcPct val="100000"/>
              </a:lnSpc>
              <a:spcBef>
                <a:spcPts val="0"/>
              </a:spcBef>
              <a:buFont typeface="Arial" panose="020B0604020202020204" pitchFamily="34" charset="0"/>
              <a:buNone/>
            </a:pPr>
            <a:r>
              <a:rPr lang="es-ES_tradnl" sz="2400" b="1" dirty="0" smtClean="0">
                <a:solidFill>
                  <a:srgbClr val="FFFF00"/>
                </a:solidFill>
                <a:effectLst>
                  <a:glow rad="63500">
                    <a:srgbClr val="ED7D31">
                      <a:lumMod val="50000"/>
                      <a:alpha val="40000"/>
                    </a:srgbClr>
                  </a:glow>
                  <a:outerShdw blurRad="50800" dist="38100" algn="l" rotWithShape="0">
                    <a:prstClr val="black"/>
                  </a:outerShdw>
                </a:effectLst>
                <a:latin typeface="Tekton Pro" panose="020F0603020208020904" pitchFamily="34" charset="0"/>
                <a:ea typeface="Times New Roman"/>
                <a:cs typeface="Lucida Calligraphy"/>
              </a:rPr>
              <a:t>realidad y situación;  </a:t>
            </a:r>
            <a:r>
              <a:rPr lang="es-PE" sz="2400" b="1" dirty="0" smtClean="0">
                <a:solidFill>
                  <a:srgbClr val="FFFF00"/>
                </a:solidFill>
                <a:effectLst>
                  <a:glow rad="63500">
                    <a:srgbClr val="ED7D31">
                      <a:lumMod val="50000"/>
                      <a:alpha val="40000"/>
                    </a:srgbClr>
                  </a:glow>
                  <a:outerShdw blurRad="50800" dist="38100" algn="l" rotWithShape="0">
                    <a:prstClr val="black"/>
                  </a:outerShdw>
                </a:effectLst>
                <a:latin typeface="Tekton Pro" panose="020F0603020208020904" pitchFamily="34" charset="0"/>
                <a:ea typeface="Times New Roman"/>
                <a:cs typeface="Lucida Calligraphy"/>
              </a:rPr>
              <a:t>envía también sobre nosotros el mismo Espíritu para que siendo conscientes de que ahora estás Resucitado y que estas a nuestro lado, y así nos capacite para la </a:t>
            </a:r>
          </a:p>
          <a:p>
            <a:pPr marL="0" indent="0" algn="ctr">
              <a:lnSpc>
                <a:spcPct val="100000"/>
              </a:lnSpc>
              <a:spcBef>
                <a:spcPts val="0"/>
              </a:spcBef>
              <a:buFont typeface="Arial" panose="020B0604020202020204" pitchFamily="34" charset="0"/>
              <a:buNone/>
            </a:pPr>
            <a:r>
              <a:rPr lang="es-PE" sz="2400" b="1" dirty="0" smtClean="0">
                <a:solidFill>
                  <a:srgbClr val="FFFF00"/>
                </a:solidFill>
                <a:effectLst>
                  <a:glow rad="63500">
                    <a:srgbClr val="ED7D31">
                      <a:lumMod val="50000"/>
                      <a:alpha val="40000"/>
                    </a:srgbClr>
                  </a:glow>
                  <a:outerShdw blurRad="50800" dist="38100" algn="l" rotWithShape="0">
                    <a:prstClr val="black"/>
                  </a:outerShdw>
                </a:effectLst>
                <a:latin typeface="Tekton Pro" panose="020F0603020208020904" pitchFamily="34" charset="0"/>
                <a:ea typeface="Times New Roman"/>
                <a:cs typeface="Lucida Calligraphy"/>
              </a:rPr>
              <a:t>misión que Tú nos has dejado. </a:t>
            </a:r>
          </a:p>
          <a:p>
            <a:pPr marL="0" indent="0" algn="ctr">
              <a:lnSpc>
                <a:spcPct val="100000"/>
              </a:lnSpc>
              <a:spcBef>
                <a:spcPts val="0"/>
              </a:spcBef>
              <a:buFont typeface="Arial" panose="020B0604020202020204" pitchFamily="34" charset="0"/>
              <a:buNone/>
            </a:pPr>
            <a:endParaRPr lang="es-PE" sz="2400" b="1" dirty="0" smtClean="0">
              <a:solidFill>
                <a:srgbClr val="FFFF00"/>
              </a:solidFill>
              <a:effectLst>
                <a:glow rad="63500">
                  <a:srgbClr val="ED7D31">
                    <a:lumMod val="50000"/>
                    <a:alpha val="40000"/>
                  </a:srgbClr>
                </a:glow>
                <a:outerShdw blurRad="50800" dist="38100" algn="l" rotWithShape="0">
                  <a:prstClr val="black"/>
                </a:outerShdw>
              </a:effectLst>
              <a:latin typeface="Tekton Pro" panose="020F0603020208020904" pitchFamily="34" charset="0"/>
              <a:ea typeface="Times New Roman"/>
              <a:cs typeface="Lucida Calligraphy"/>
            </a:endParaRPr>
          </a:p>
          <a:p>
            <a:pPr marL="0" indent="0" algn="ctr">
              <a:lnSpc>
                <a:spcPct val="100000"/>
              </a:lnSpc>
              <a:spcBef>
                <a:spcPts val="0"/>
              </a:spcBef>
              <a:buFont typeface="Arial" panose="020B0604020202020204" pitchFamily="34" charset="0"/>
              <a:buNone/>
            </a:pPr>
            <a:endParaRPr lang="es-PE" sz="2400" b="1" dirty="0" smtClean="0">
              <a:solidFill>
                <a:srgbClr val="FFFF00"/>
              </a:solidFill>
              <a:effectLst>
                <a:glow rad="63500">
                  <a:srgbClr val="ED7D31">
                    <a:lumMod val="50000"/>
                    <a:alpha val="40000"/>
                  </a:srgbClr>
                </a:glow>
                <a:outerShdw blurRad="50800" dist="38100" algn="l" rotWithShape="0">
                  <a:prstClr val="black"/>
                </a:outerShdw>
              </a:effectLst>
              <a:latin typeface="Tekton Pro" panose="020F0603020208020904" pitchFamily="34" charset="0"/>
              <a:ea typeface="Times New Roman"/>
              <a:cs typeface="Lucida Calligraphy"/>
            </a:endParaRPr>
          </a:p>
        </p:txBody>
      </p:sp>
    </p:spTree>
    <p:extLst>
      <p:ext uri="{BB962C8B-B14F-4D97-AF65-F5344CB8AC3E}">
        <p14:creationId xmlns:p14="http://schemas.microsoft.com/office/powerpoint/2010/main" val="9122850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81" y="515310"/>
            <a:ext cx="8029017" cy="5808218"/>
          </a:xfrm>
          <a:prstGeom prst="rect">
            <a:avLst/>
          </a:prstGeom>
          <a:scene3d>
            <a:camera prst="orthographicFront"/>
            <a:lightRig rig="threePt" dir="t"/>
          </a:scene3d>
          <a:sp3d>
            <a:bevelT w="152400" h="50800" prst="softRound"/>
          </a:sp3d>
        </p:spPr>
      </p:pic>
      <p:sp>
        <p:nvSpPr>
          <p:cNvPr id="2" name="2 Marcador de contenido"/>
          <p:cNvSpPr txBox="1">
            <a:spLocks/>
          </p:cNvSpPr>
          <p:nvPr/>
        </p:nvSpPr>
        <p:spPr>
          <a:xfrm>
            <a:off x="575431" y="476671"/>
            <a:ext cx="8029017" cy="56794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s-ES_tradnl"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rPr>
              <a:t>Te pedimos que tu Espíritu,  nos ayude a conocerte y reconocer tu presencia viva junto a nosotros,                              </a:t>
            </a:r>
            <a:r>
              <a:rPr lang="es-PE"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rPr>
              <a:t>haz que hoy nuevamente, </a:t>
            </a:r>
          </a:p>
          <a:p>
            <a:pPr marL="0" indent="0" algn="ctr">
              <a:spcBef>
                <a:spcPts val="0"/>
              </a:spcBef>
              <a:buFont typeface="Arial" panose="020B0604020202020204" pitchFamily="34" charset="0"/>
              <a:buNone/>
            </a:pPr>
            <a:endParaRPr lang="es-PE"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endParaRPr>
          </a:p>
          <a:p>
            <a:pPr marL="0" indent="0" algn="ctr">
              <a:spcBef>
                <a:spcPts val="0"/>
              </a:spcBef>
              <a:buFont typeface="Arial" panose="020B0604020202020204" pitchFamily="34" charset="0"/>
              <a:buNone/>
            </a:pPr>
            <a:endParaRPr lang="es-PE"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endParaRPr>
          </a:p>
          <a:p>
            <a:pPr marL="0" indent="0" algn="ctr">
              <a:spcBef>
                <a:spcPts val="0"/>
              </a:spcBef>
              <a:buFont typeface="Arial" panose="020B0604020202020204" pitchFamily="34" charset="0"/>
              <a:buNone/>
            </a:pPr>
            <a:endParaRPr lang="es-PE"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endParaRPr>
          </a:p>
          <a:p>
            <a:pPr marL="0" indent="0" algn="ctr">
              <a:spcBef>
                <a:spcPts val="0"/>
              </a:spcBef>
              <a:buFont typeface="Arial" panose="020B0604020202020204" pitchFamily="34" charset="0"/>
              <a:buNone/>
            </a:pPr>
            <a:endParaRPr lang="es-PE"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endParaRPr>
          </a:p>
          <a:p>
            <a:pPr marL="0" indent="0" algn="ctr">
              <a:spcBef>
                <a:spcPts val="0"/>
              </a:spcBef>
              <a:buFont typeface="Arial" panose="020B0604020202020204" pitchFamily="34" charset="0"/>
              <a:buNone/>
            </a:pPr>
            <a:endParaRPr lang="es-PE"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endParaRPr>
          </a:p>
          <a:p>
            <a:pPr marL="0" indent="0" algn="ctr">
              <a:spcBef>
                <a:spcPts val="0"/>
              </a:spcBef>
              <a:buFont typeface="Arial" panose="020B0604020202020204" pitchFamily="34" charset="0"/>
              <a:buNone/>
            </a:pPr>
            <a:endParaRPr lang="es-PE"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endParaRPr>
          </a:p>
          <a:p>
            <a:pPr marL="0" indent="0" algn="ctr">
              <a:spcBef>
                <a:spcPts val="0"/>
              </a:spcBef>
              <a:buFont typeface="Arial" panose="020B0604020202020204" pitchFamily="34" charset="0"/>
              <a:buNone/>
            </a:pPr>
            <a:endParaRPr lang="es-PE"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endParaRPr>
          </a:p>
          <a:p>
            <a:pPr marL="0" indent="0" algn="ctr">
              <a:spcBef>
                <a:spcPts val="0"/>
              </a:spcBef>
              <a:buFont typeface="Arial" panose="020B0604020202020204" pitchFamily="34" charset="0"/>
              <a:buNone/>
            </a:pPr>
            <a:endParaRPr lang="es-PE"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endParaRPr>
          </a:p>
          <a:p>
            <a:pPr marL="0" indent="0" algn="ctr">
              <a:spcBef>
                <a:spcPts val="0"/>
              </a:spcBef>
              <a:buFont typeface="Arial" panose="020B0604020202020204" pitchFamily="34" charset="0"/>
              <a:buNone/>
            </a:pPr>
            <a:endParaRPr lang="es-PE"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endParaRPr>
          </a:p>
          <a:p>
            <a:pPr marL="0" indent="0" algn="ctr">
              <a:spcBef>
                <a:spcPts val="0"/>
              </a:spcBef>
              <a:buFont typeface="Arial" panose="020B0604020202020204" pitchFamily="34" charset="0"/>
              <a:buNone/>
            </a:pPr>
            <a:r>
              <a:rPr lang="es-PE" dirty="0" smtClean="0">
                <a:solidFill>
                  <a:srgbClr val="FFFF00"/>
                </a:solidFill>
                <a:effectLst>
                  <a:outerShdw blurRad="50800" dist="38100" algn="l" rotWithShape="0">
                    <a:prstClr val="black"/>
                  </a:outerShdw>
                </a:effectLst>
                <a:latin typeface="Tekton Pro" panose="020F0603020208020904" pitchFamily="34" charset="0"/>
                <a:cs typeface="Arial" panose="020B0604020202020204" pitchFamily="34" charset="0"/>
              </a:rPr>
              <a:t>sintamos la  alegría de tu Resurrección y que eso nos impulse a la misión sintiendo que eres Tú el que nos  envías. Que así sea.</a:t>
            </a:r>
          </a:p>
        </p:txBody>
      </p:sp>
    </p:spTree>
    <p:extLst>
      <p:ext uri="{BB962C8B-B14F-4D97-AF65-F5344CB8AC3E}">
        <p14:creationId xmlns:p14="http://schemas.microsoft.com/office/powerpoint/2010/main" val="3784921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 calcmode="lin" valueType="num">
                                      <p:cBhvr>
                                        <p:cTn id="9" dur="1750" fill="hold"/>
                                        <p:tgtEl>
                                          <p:spTgt spid="2"/>
                                        </p:tgtEl>
                                        <p:attrNameLst>
                                          <p:attrName>ppt_x</p:attrName>
                                        </p:attrNameLst>
                                      </p:cBhvr>
                                      <p:tavLst>
                                        <p:tav tm="0">
                                          <p:val>
                                            <p:fltVal val="0.5"/>
                                          </p:val>
                                        </p:tav>
                                        <p:tav tm="100000">
                                          <p:val>
                                            <p:strVal val="#ppt_x"/>
                                          </p:val>
                                        </p:tav>
                                      </p:tavLst>
                                    </p:anim>
                                    <p:anim calcmode="lin" valueType="num">
                                      <p:cBhvr>
                                        <p:cTn id="10" dur="1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User\My Documents\_Mariasun\5 JULIO 2009\_JPG DIAPOSITIVAS\RELIGIOSAS\BIBLIA grande.jpg"/>
          <p:cNvPicPr>
            <a:picLocks noChangeAspect="1" noChangeArrowheads="1"/>
          </p:cNvPicPr>
          <p:nvPr/>
        </p:nvPicPr>
        <p:blipFill>
          <a:blip r:embed="rId2"/>
          <a:srcRect/>
          <a:stretch>
            <a:fillRect/>
          </a:stretch>
        </p:blipFill>
        <p:spPr bwMode="auto">
          <a:xfrm>
            <a:off x="540880" y="500042"/>
            <a:ext cx="8023571" cy="5841381"/>
          </a:xfrm>
          <a:prstGeom prst="rect">
            <a:avLst/>
          </a:prstGeom>
          <a:noFill/>
          <a:scene3d>
            <a:camera prst="orthographicFront"/>
            <a:lightRig rig="threePt" dir="t"/>
          </a:scene3d>
          <a:sp3d>
            <a:bevelT prst="convex"/>
          </a:sp3d>
        </p:spPr>
      </p:pic>
      <p:sp>
        <p:nvSpPr>
          <p:cNvPr id="2" name="2 Marcador de contenido"/>
          <p:cNvSpPr txBox="1">
            <a:spLocks/>
          </p:cNvSpPr>
          <p:nvPr/>
        </p:nvSpPr>
        <p:spPr>
          <a:xfrm>
            <a:off x="602214" y="4567935"/>
            <a:ext cx="7962237" cy="1871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s-ES" sz="2400" u="sng" dirty="0" smtClean="0">
                <a:ln w="18415" cmpd="sng">
                  <a:solidFill>
                    <a:srgbClr val="FFFFFF"/>
                  </a:solidFill>
                  <a:prstDash val="solid"/>
                </a:ln>
                <a:solidFill>
                  <a:srgbClr val="FFFFFF"/>
                </a:solidFill>
                <a:effectLst>
                  <a:glow rad="101600">
                    <a:prstClr val="black">
                      <a:lumMod val="95000"/>
                      <a:lumOff val="5000"/>
                      <a:alpha val="40000"/>
                    </a:prstClr>
                  </a:glow>
                  <a:outerShdw blurRad="50800" dist="38100" algn="l" rotWithShape="0">
                    <a:prstClr val="black"/>
                  </a:outerShdw>
                </a:effectLst>
                <a:latin typeface="Bodoni MT" panose="02070603080606020203" pitchFamily="18" charset="0"/>
                <a:cs typeface="Aparajita" panose="020B0604020202020204" pitchFamily="34" charset="0"/>
              </a:rPr>
              <a:t>Motivación</a:t>
            </a:r>
            <a:r>
              <a:rPr lang="es-ES" sz="2400" dirty="0" smtClean="0">
                <a:ln w="18415" cmpd="sng">
                  <a:solidFill>
                    <a:srgbClr val="FFFFFF"/>
                  </a:solidFill>
                  <a:prstDash val="solid"/>
                </a:ln>
                <a:solidFill>
                  <a:srgbClr val="FFFFFF"/>
                </a:solidFill>
                <a:effectLst>
                  <a:glow rad="101600">
                    <a:prstClr val="black">
                      <a:lumMod val="95000"/>
                      <a:lumOff val="5000"/>
                      <a:alpha val="40000"/>
                    </a:prstClr>
                  </a:glow>
                  <a:outerShdw blurRad="50800" dist="38100" algn="l" rotWithShape="0">
                    <a:prstClr val="black"/>
                  </a:outerShdw>
                </a:effectLst>
                <a:latin typeface="Bodoni MT" panose="02070603080606020203" pitchFamily="18" charset="0"/>
                <a:cs typeface="Aparajita" panose="020B0604020202020204" pitchFamily="34" charset="0"/>
              </a:rPr>
              <a:t>: El relato evangélico de hoy tiene lugar el primer día de la semana judía y es una reflexión y confesión pascual que la comunidad hace en torno a la mesa del Señor, lugar privilegiado el encuentro con el Resucitado para aquellos que creen en Él aun sin haberlo visto. Escuchemos:</a:t>
            </a:r>
            <a:endParaRPr lang="es-PE" sz="2400" dirty="0">
              <a:ln w="18415" cmpd="sng">
                <a:solidFill>
                  <a:srgbClr val="FFFFFF"/>
                </a:solidFill>
                <a:prstDash val="solid"/>
              </a:ln>
              <a:solidFill>
                <a:srgbClr val="FFFFFF"/>
              </a:solidFill>
              <a:effectLst>
                <a:glow rad="101600">
                  <a:prstClr val="black">
                    <a:lumMod val="95000"/>
                    <a:lumOff val="5000"/>
                    <a:alpha val="40000"/>
                  </a:prstClr>
                </a:glow>
                <a:outerShdw blurRad="50800" dist="38100" algn="l" rotWithShape="0">
                  <a:prstClr val="black"/>
                </a:outerShdw>
              </a:effectLst>
              <a:latin typeface="Bodoni MT" panose="02070603080606020203" pitchFamily="18" charset="0"/>
              <a:cs typeface="Aparajita" panose="020B0604020202020204" pitchFamily="34" charset="0"/>
            </a:endParaRPr>
          </a:p>
        </p:txBody>
      </p:sp>
      <p:sp>
        <p:nvSpPr>
          <p:cNvPr id="3" name="AutoShape 2"/>
          <p:cNvSpPr>
            <a:spLocks noChangeArrowheads="1"/>
          </p:cNvSpPr>
          <p:nvPr/>
        </p:nvSpPr>
        <p:spPr bwMode="auto">
          <a:xfrm>
            <a:off x="602214" y="629552"/>
            <a:ext cx="4018919" cy="771014"/>
          </a:xfrm>
          <a:prstGeom prst="roundRect">
            <a:avLst>
              <a:gd name="adj" fmla="val 16667"/>
            </a:avLst>
          </a:prstGeom>
          <a:solidFill>
            <a:srgbClr val="F2B057"/>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prstClr val="black">
                    <a:lumMod val="95000"/>
                    <a:lumOff val="5000"/>
                  </a:prstClr>
                </a:solidFill>
                <a:effectLst>
                  <a:outerShdw blurRad="38100" dist="38100" dir="2700000" algn="tl">
                    <a:srgbClr val="000000">
                      <a:alpha val="43137"/>
                    </a:srgbClr>
                  </a:outerShdw>
                </a:effectLst>
              </a:rPr>
              <a:t>LECTIO</a:t>
            </a:r>
          </a:p>
          <a:p>
            <a:pPr algn="ctr" eaLnBrk="0" fontAlgn="base" hangingPunct="0">
              <a:spcBef>
                <a:spcPct val="0"/>
              </a:spcBef>
              <a:spcAft>
                <a:spcPct val="0"/>
              </a:spcAft>
            </a:pPr>
            <a:r>
              <a:rPr lang="es-PE" b="1" dirty="0">
                <a:solidFill>
                  <a:srgbClr val="C00000"/>
                </a:solidFill>
                <a:effectLst>
                  <a:outerShdw blurRad="38100" dist="38100" dir="2700000" algn="tl">
                    <a:srgbClr val="000000">
                      <a:alpha val="43137"/>
                    </a:srgbClr>
                  </a:outerShdw>
                </a:effectLst>
              </a:rPr>
              <a:t>¿Qué dice el texto?  Juan 20, 19-31</a:t>
            </a:r>
            <a:endParaRPr lang="es-PE" sz="3600" dirty="0">
              <a:solidFill>
                <a:srgbClr val="C00000"/>
              </a:solidFill>
            </a:endParaRPr>
          </a:p>
        </p:txBody>
      </p:sp>
    </p:spTree>
    <p:extLst>
      <p:ext uri="{BB962C8B-B14F-4D97-AF65-F5344CB8AC3E}">
        <p14:creationId xmlns:p14="http://schemas.microsoft.com/office/powerpoint/2010/main" val="2077582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tomás1.jpg"/>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34306" t="20394" r="7813" b="26271"/>
          <a:stretch/>
        </p:blipFill>
        <p:spPr>
          <a:xfrm>
            <a:off x="528034" y="490742"/>
            <a:ext cx="8058768" cy="586449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p:spPr>
      </p:pic>
      <p:sp>
        <p:nvSpPr>
          <p:cNvPr id="2" name="Rectángulo 1"/>
          <p:cNvSpPr/>
          <p:nvPr/>
        </p:nvSpPr>
        <p:spPr>
          <a:xfrm>
            <a:off x="706571" y="426347"/>
            <a:ext cx="2999539" cy="523220"/>
          </a:xfrm>
          <a:prstGeom prst="rect">
            <a:avLst/>
          </a:prstGeom>
        </p:spPr>
        <p:txBody>
          <a:bodyPr wrap="none">
            <a:spAutoFit/>
          </a:bodyPr>
          <a:lstStyle/>
          <a:p>
            <a:pPr fontAlgn="base">
              <a:spcBef>
                <a:spcPct val="0"/>
              </a:spcBef>
              <a:spcAft>
                <a:spcPct val="0"/>
              </a:spcAft>
            </a:pPr>
            <a:r>
              <a:rPr lang="es-ES" sz="2800" b="1" dirty="0">
                <a:solidFill>
                  <a:srgbClr val="FFFFFF"/>
                </a:solidFill>
                <a:effectLst>
                  <a:outerShdw blurRad="38100" dist="38100" dir="2700000" algn="tl">
                    <a:srgbClr val="808080"/>
                  </a:outerShdw>
                </a:effectLst>
                <a:latin typeface="Comic Sans MS" panose="030F0702030302020204" pitchFamily="66" charset="0"/>
              </a:rPr>
              <a:t>Juan 20, 19-31</a:t>
            </a:r>
          </a:p>
        </p:txBody>
      </p:sp>
      <p:sp>
        <p:nvSpPr>
          <p:cNvPr id="3" name="Rectangle 2"/>
          <p:cNvSpPr>
            <a:spLocks noChangeArrowheads="1"/>
          </p:cNvSpPr>
          <p:nvPr/>
        </p:nvSpPr>
        <p:spPr bwMode="auto">
          <a:xfrm>
            <a:off x="4956075" y="1096435"/>
            <a:ext cx="3630727" cy="3970318"/>
          </a:xfrm>
          <a:prstGeom prst="rect">
            <a:avLst/>
          </a:prstGeom>
          <a:noFill/>
          <a:ln w="9525">
            <a:noFill/>
            <a:miter lim="800000"/>
            <a:headEnd/>
            <a:tailEnd/>
          </a:ln>
        </p:spPr>
        <p:txBody>
          <a:bodyPr wrap="square">
            <a:spAutoFit/>
          </a:bodyPr>
          <a:lstStyle/>
          <a:p>
            <a:pPr algn="ctr" fontAlgn="base">
              <a:spcBef>
                <a:spcPct val="0"/>
              </a:spcBef>
              <a:spcAft>
                <a:spcPct val="0"/>
              </a:spcAft>
            </a:pPr>
            <a:r>
              <a:rPr lang="es-PE" b="1" kern="0" dirty="0">
                <a:solidFill>
                  <a:srgbClr val="FFFF00"/>
                </a:solidFill>
                <a:effectLst>
                  <a:glow rad="101600">
                    <a:srgbClr val="000000">
                      <a:alpha val="60000"/>
                    </a:srgbClr>
                  </a:glow>
                  <a:innerShdw blurRad="63500" dist="50800">
                    <a:srgbClr val="00CC99">
                      <a:lumMod val="60000"/>
                      <a:lumOff val="40000"/>
                    </a:srgbClr>
                  </a:innerShdw>
                </a:effectLst>
                <a:latin typeface="Comic Sans MS" panose="030F0702030302020204" pitchFamily="66" charset="0"/>
              </a:rPr>
              <a:t> </a:t>
            </a:r>
            <a:r>
              <a:rPr lang="es-PE" sz="2800" b="1" kern="0" dirty="0">
                <a:solidFill>
                  <a:srgbClr val="FFFF00"/>
                </a:solidFill>
                <a:effectLst>
                  <a:glow rad="101600">
                    <a:srgbClr val="000000">
                      <a:alpha val="60000"/>
                    </a:srgbClr>
                  </a:glow>
                  <a:innerShdw blurRad="63500" dist="50800">
                    <a:srgbClr val="00CC99">
                      <a:lumMod val="60000"/>
                      <a:lumOff val="40000"/>
                    </a:srgbClr>
                  </a:innerShdw>
                </a:effectLst>
                <a:latin typeface="Comic Sans MS" panose="030F0702030302020204" pitchFamily="66" charset="0"/>
              </a:rPr>
              <a:t>Al atardecer de aquel día, el primero de la semana, estaban los discípulos en una casa, </a:t>
            </a:r>
          </a:p>
          <a:p>
            <a:pPr algn="ctr" fontAlgn="base">
              <a:spcBef>
                <a:spcPct val="0"/>
              </a:spcBef>
              <a:spcAft>
                <a:spcPct val="0"/>
              </a:spcAft>
            </a:pPr>
            <a:r>
              <a:rPr lang="es-PE" sz="2800" b="1" kern="0" dirty="0">
                <a:solidFill>
                  <a:srgbClr val="FFFF00"/>
                </a:solidFill>
                <a:effectLst>
                  <a:glow rad="101600">
                    <a:srgbClr val="000000">
                      <a:alpha val="60000"/>
                    </a:srgbClr>
                  </a:glow>
                  <a:innerShdw blurRad="63500" dist="50800">
                    <a:srgbClr val="00CC99">
                      <a:lumMod val="60000"/>
                      <a:lumOff val="40000"/>
                    </a:srgbClr>
                  </a:innerShdw>
                </a:effectLst>
                <a:latin typeface="Comic Sans MS" panose="030F0702030302020204" pitchFamily="66" charset="0"/>
              </a:rPr>
              <a:t>con las puertas cerradas por miedo a los judíos. </a:t>
            </a:r>
            <a:endParaRPr lang="es-ES" sz="3200" b="1" dirty="0">
              <a:solidFill>
                <a:srgbClr val="FFFF00"/>
              </a:solidFill>
              <a:effectLst>
                <a:glow rad="101600">
                  <a:srgbClr val="000000">
                    <a:alpha val="60000"/>
                  </a:srgbClr>
                </a:glow>
                <a:innerShdw blurRad="63500" dist="50800">
                  <a:srgbClr val="00CC99">
                    <a:lumMod val="60000"/>
                    <a:lumOff val="40000"/>
                  </a:srgbClr>
                </a:innerShdw>
              </a:effectLst>
              <a:latin typeface="Comic Sans MS" panose="030F0702030302020204" pitchFamily="66" charset="0"/>
            </a:endParaRPr>
          </a:p>
        </p:txBody>
      </p:sp>
    </p:spTree>
    <p:extLst>
      <p:ext uri="{BB962C8B-B14F-4D97-AF65-F5344CB8AC3E}">
        <p14:creationId xmlns:p14="http://schemas.microsoft.com/office/powerpoint/2010/main" val="355338695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38" y="507696"/>
            <a:ext cx="8064896" cy="58029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3163925" y="3835141"/>
            <a:ext cx="3777788" cy="2062103"/>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3200" b="1" dirty="0">
                <a:solidFill>
                  <a:srgbClr val="FFFF00"/>
                </a:solidFill>
                <a:effectLst>
                  <a:glow rad="101600">
                    <a:srgbClr val="C00000">
                      <a:alpha val="40000"/>
                    </a:srgbClr>
                  </a:glow>
                  <a:outerShdw blurRad="50800" dist="38100" algn="l" rotWithShape="0">
                    <a:prstClr val="black"/>
                  </a:outerShdw>
                </a:effectLst>
                <a:latin typeface="Comic Sans MS" panose="030F0702030302020204" pitchFamily="66" charset="0"/>
                <a:cs typeface="Arial" pitchFamily="34" charset="0"/>
              </a:rPr>
              <a:t>Y en eso entró Jesús, se puso en medio y les dijo:                    - Paz a ustedes</a:t>
            </a:r>
          </a:p>
        </p:txBody>
      </p:sp>
    </p:spTree>
    <p:extLst>
      <p:ext uri="{BB962C8B-B14F-4D97-AF65-F5344CB8AC3E}">
        <p14:creationId xmlns:p14="http://schemas.microsoft.com/office/powerpoint/2010/main" val="388703384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1944</Words>
  <Application>Microsoft Office PowerPoint</Application>
  <PresentationFormat>Presentación en pantalla (4:3)</PresentationFormat>
  <Paragraphs>129</Paragraphs>
  <Slides>39</Slides>
  <Notes>0</Notes>
  <HiddenSlides>0</HiddenSlides>
  <MMClips>1</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39</vt:i4>
      </vt:variant>
    </vt:vector>
  </HeadingPairs>
  <TitlesOfParts>
    <vt:vector size="59" baseType="lpstr">
      <vt:lpstr>Arial Unicode MS</vt:lpstr>
      <vt:lpstr>Aparajita</vt:lpstr>
      <vt:lpstr>AR CENA</vt:lpstr>
      <vt:lpstr>AR JULIAN</vt:lpstr>
      <vt:lpstr>Arial</vt:lpstr>
      <vt:lpstr>Arial Rounded MT Bold</vt:lpstr>
      <vt:lpstr>Bodoni MT</vt:lpstr>
      <vt:lpstr>Calibri</vt:lpstr>
      <vt:lpstr>Calibri Light</vt:lpstr>
      <vt:lpstr>Comic Sans MS</vt:lpstr>
      <vt:lpstr>Eras Bold ITC</vt:lpstr>
      <vt:lpstr>Harrington</vt:lpstr>
      <vt:lpstr>Lucida Calligraphy</vt:lpstr>
      <vt:lpstr>Poor Richard</vt:lpstr>
      <vt:lpstr>Tahoma</vt:lpstr>
      <vt:lpstr>Tekton Pro</vt:lpstr>
      <vt:lpstr>Times New Roman</vt:lpstr>
      <vt:lpstr>Verdana</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2</cp:revision>
  <dcterms:created xsi:type="dcterms:W3CDTF">2019-04-22T20:09:27Z</dcterms:created>
  <dcterms:modified xsi:type="dcterms:W3CDTF">2019-04-22T20:21:01Z</dcterms:modified>
</cp:coreProperties>
</file>