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 id="2147483709"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636C063-2E70-4AAE-BE5E-183AE0EF8FD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56919501"/>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9771EAE-4826-4B5C-996D-2A28C323AEC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52109074"/>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23008AD-0E71-4D1F-B7A7-99063B73844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8464406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24C00B-4663-41CD-A26E-ECC5AB39BEB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18559137"/>
      </p:ext>
    </p:extLst>
  </p:cSld>
  <p:clrMapOvr>
    <a:masterClrMapping/>
  </p:clrMapOvr>
  <p:transition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86EA64-5188-42E7-8D23-5C80E941E99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91905876"/>
      </p:ext>
    </p:extLst>
  </p:cSld>
  <p:clrMapOvr>
    <a:masterClrMapping/>
  </p:clrMapOvr>
  <p:transition advClick="0"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35723-48F2-440C-818A-04C714B82A8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78240377"/>
      </p:ext>
    </p:extLst>
  </p:cSld>
  <p:clrMapOvr>
    <a:masterClrMapping/>
  </p:clrMapOvr>
  <p:transition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C4C76C-DE53-420D-887C-CB0ADDBF8F0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02602372"/>
      </p:ext>
    </p:extLst>
  </p:cSld>
  <p:clrMapOvr>
    <a:masterClrMapping/>
  </p:clrMapOvr>
  <p:transition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408F853-C36D-4EF4-971C-3B476A9B18C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33031637"/>
      </p:ext>
    </p:extLst>
  </p:cSld>
  <p:clrMapOvr>
    <a:masterClrMapping/>
  </p:clrMapOvr>
  <p:transition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51EE04-7258-43A6-A088-A1D90542FF7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60068081"/>
      </p:ext>
    </p:extLst>
  </p:cSld>
  <p:clrMapOvr>
    <a:masterClrMapping/>
  </p:clrMapOvr>
  <p:transition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9DE467-AABC-4482-98AA-D3E80F487FA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675648906"/>
      </p:ext>
    </p:extLst>
  </p:cSld>
  <p:clrMapOvr>
    <a:masterClrMapping/>
  </p:clrMapOvr>
  <p:transition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76FC54-3B9B-469C-B0C8-1755C9DAEF0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690136763"/>
      </p:ext>
    </p:extLst>
  </p:cSld>
  <p:clrMapOvr>
    <a:masterClrMapping/>
  </p:clrMapOvr>
  <p:transition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7B6F0C5-8E69-4031-A430-829109FB152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99205616"/>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0D741C-E63F-4FA9-A222-104B9F566ED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290955020"/>
      </p:ext>
    </p:extLst>
  </p:cSld>
  <p:clrMapOvr>
    <a:masterClrMapping/>
  </p:clrMapOvr>
  <p:transition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E2B8C-631F-498D-93E0-B0F4D0FDE66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81287688"/>
      </p:ext>
    </p:extLst>
  </p:cSld>
  <p:clrMapOvr>
    <a:masterClrMapping/>
  </p:clrMapOvr>
  <p:transition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2B2211-E387-429F-A4D9-6168EFEF8D3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56627182"/>
      </p:ext>
    </p:extLst>
  </p:cSld>
  <p:clrMapOvr>
    <a:masterClrMapping/>
  </p:clrMapOvr>
  <p:transition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E07DB2F6-F10C-4516-B447-2AE0D8BFD5C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8117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91318-E38F-4BE4-94D5-2D8FAA004DD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88766749"/>
      </p:ext>
    </p:extLst>
  </p:cSld>
  <p:clrMapOvr>
    <a:masterClrMapping/>
  </p:clrMapOvr>
  <p:transition advClick="0"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27E75F-6926-4451-8D4A-1E8B075F84B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61217968"/>
      </p:ext>
    </p:extLst>
  </p:cSld>
  <p:clrMapOvr>
    <a:masterClrMapping/>
  </p:clrMapOvr>
  <p:transition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16DDAA-D948-4416-9454-FA8D927F7ED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03691248"/>
      </p:ext>
    </p:extLst>
  </p:cSld>
  <p:clrMapOvr>
    <a:masterClrMapping/>
  </p:clrMapOvr>
  <p:transition advClick="0" advTm="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576E62-2831-490E-B0ED-40056051D08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66435396"/>
      </p:ext>
    </p:extLst>
  </p:cSld>
  <p:clrMapOvr>
    <a:masterClrMapping/>
  </p:clrMapOvr>
  <p:transition advClick="0" advTm="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6C3519-1B8B-4DC2-BCDB-4BC96272574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88179993"/>
      </p:ext>
    </p:extLst>
  </p:cSld>
  <p:clrMapOvr>
    <a:masterClrMapping/>
  </p:clrMapOvr>
  <p:transition advClick="0" advTm="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4A6BCB-2DDD-46ED-B41A-0FEAB38628A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79257041"/>
      </p:ext>
    </p:extLst>
  </p:cSld>
  <p:clrMapOvr>
    <a:masterClrMapping/>
  </p:clrMapOvr>
  <p:transition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5A807E5-7656-4FD0-87CC-ECD0CEA9077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93783075"/>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A61377-709E-4B17-8699-761212210F0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29089851"/>
      </p:ext>
    </p:extLst>
  </p:cSld>
  <p:clrMapOvr>
    <a:masterClrMapping/>
  </p:clrMapOvr>
  <p:transition advClick="0" advTm="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735506-A39A-405E-B633-7A0D5E5D92C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9865331"/>
      </p:ext>
    </p:extLst>
  </p:cSld>
  <p:clrMapOvr>
    <a:masterClrMapping/>
  </p:clrMapOvr>
  <p:transition advClick="0" advTm="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60CD5-AD4E-4DD5-B446-6D3AFC5B68E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76718793"/>
      </p:ext>
    </p:extLst>
  </p:cSld>
  <p:clrMapOvr>
    <a:masterClrMapping/>
  </p:clrMapOvr>
  <p:transition advClick="0" advTm="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E1D3E1-32AF-437F-B3D4-59060C70A75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89294925"/>
      </p:ext>
    </p:extLst>
  </p:cSld>
  <p:clrMapOvr>
    <a:masterClrMapping/>
  </p:clrMapOvr>
  <p:transition advClick="0" advTm="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29354-9BCD-4E7C-9B5F-D8D7193AC66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62239747"/>
      </p:ext>
    </p:extLst>
  </p:cSld>
  <p:clrMapOvr>
    <a:masterClrMapping/>
  </p:clrMapOvr>
  <p:transition advClick="0" advTm="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EAFD6F-8800-4CC9-99B2-B2B5D4E0FFA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376996628"/>
      </p:ext>
    </p:extLst>
  </p:cSld>
  <p:clrMapOvr>
    <a:masterClrMapping/>
  </p:clrMapOvr>
  <p:transition spd="slow">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C16C44-9F06-4D9A-97C9-809277695F6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833345246"/>
      </p:ext>
    </p:extLst>
  </p:cSld>
  <p:clrMapOvr>
    <a:masterClrMapping/>
  </p:clrMapOvr>
  <p:transition spd="slow">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E42AFB-C18B-43DA-9357-9DBA22B7E48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925228988"/>
      </p:ext>
    </p:extLst>
  </p:cSld>
  <p:clrMapOvr>
    <a:masterClrMapping/>
  </p:clrMapOvr>
  <p:transition spd="slow">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8F69B9-40BA-4FAB-9B07-EA0891405A9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34932838"/>
      </p:ext>
    </p:extLst>
  </p:cSld>
  <p:clrMapOvr>
    <a:masterClrMapping/>
  </p:clrMapOvr>
  <p:transition spd="slow">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738E6C-D926-4A47-B5C8-4C756467846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612818696"/>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51A26CD-56B6-4302-8F49-D6E10D44B97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48466558"/>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9FDDE3-A602-499B-9F9F-5CE91F28ACA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61011338"/>
      </p:ext>
    </p:extLst>
  </p:cSld>
  <p:clrMapOvr>
    <a:masterClrMapping/>
  </p:clrMapOvr>
  <p:transition spd="slow">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04971F-7ED3-4E24-9C98-F214393ECB1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66462356"/>
      </p:ext>
    </p:extLst>
  </p:cSld>
  <p:clrMapOvr>
    <a:masterClrMapping/>
  </p:clrMapOvr>
  <p:transition spd="slow">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8FA65C-90F5-4E62-91B5-2E494F932CD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91514031"/>
      </p:ext>
    </p:extLst>
  </p:cSld>
  <p:clrMapOvr>
    <a:masterClrMapping/>
  </p:clrMapOvr>
  <p:transition spd="slow">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CAE17A-7000-462C-B2E7-E20775F3C4D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257338385"/>
      </p:ext>
    </p:extLst>
  </p:cSld>
  <p:clrMapOvr>
    <a:masterClrMapping/>
  </p:clrMapOvr>
  <p:transition spd="slow">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7FF29-83BA-4FDE-94E1-8E7B7805EA6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15443195"/>
      </p:ext>
    </p:extLst>
  </p:cSld>
  <p:clrMapOvr>
    <a:masterClrMapping/>
  </p:clrMapOvr>
  <p:transition spd="slow">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2F79EF-EA3D-402A-99ED-3F4FA335D48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29799077"/>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ADB5C772-75B6-40DD-B856-393435FDADE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62665003"/>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0BFB9886-C6B0-417C-A897-39D9479B924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15516206"/>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576AD8FC-895D-4045-9748-85F7EC5463F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333390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EBF2FB6-DB09-4B6F-98D0-F3A424670CE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4819980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17D53D2-5313-47CC-83A4-AD8C69ECE91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06428078"/>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7522F16-675A-4EC4-9984-CEFAC4BB1784}"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826682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8461B7C-6D85-4C57-9D05-463A60013FE7}" type="slidenum">
              <a:rPr lang="en-US">
                <a:solidFill>
                  <a:srgbClr val="000000"/>
                </a:solidFill>
                <a:cs typeface="Arial" charset="0"/>
              </a:rPr>
              <a:pPr fontAlgn="base">
                <a:spcBef>
                  <a:spcPct val="0"/>
                </a:spcBef>
                <a:spcAft>
                  <a:spcPct val="0"/>
                </a:spcAft>
                <a:defRPr/>
              </a:pPr>
              <a:t>‹Nº›</a:t>
            </a:fld>
            <a:endParaRPr lang="en-US">
              <a:solidFill>
                <a:srgbClr val="000000"/>
              </a:solidFill>
              <a:cs typeface="Arial" charset="0"/>
            </a:endParaRPr>
          </a:p>
        </p:txBody>
      </p:sp>
    </p:spTree>
    <p:extLst>
      <p:ext uri="{BB962C8B-B14F-4D97-AF65-F5344CB8AC3E}">
        <p14:creationId xmlns:p14="http://schemas.microsoft.com/office/powerpoint/2010/main" val="37948377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advClick="0" advTm="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0052A1D-93DB-4620-BE67-41BFF775C90C}"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7833306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advClick="0" advTm="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eaLnBrk="0" fontAlgn="base" hangingPunct="0">
              <a:spcBef>
                <a:spcPct val="0"/>
              </a:spcBef>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eaLnBrk="0" fontAlgn="base" hangingPunct="0">
              <a:spcBef>
                <a:spcPct val="0"/>
              </a:spcBef>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eaLnBrk="0" fontAlgn="base" hangingPunct="0">
              <a:spcBef>
                <a:spcPct val="0"/>
              </a:spcBef>
              <a:spcAft>
                <a:spcPct val="0"/>
              </a:spcAft>
              <a:defRPr/>
            </a:pPr>
            <a:fld id="{9B2284B9-CCB0-45BB-AE6F-8D3A5EA2DEAD}" type="slidenum">
              <a:rPr lang="ca-ES">
                <a:solidFill>
                  <a:srgbClr val="000000"/>
                </a:solidFill>
              </a:rPr>
              <a:pPr eaLnBrk="0" fontAlgn="base" hangingPunct="0">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108466426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etese.org/cetese/cuaresma.gif"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http://tbn0.google.com/images?q=tbn:aUKow2g3klI65M:http://cetese.org/cetese/cuaresma.gif"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5" y="432020"/>
            <a:ext cx="8075053" cy="5968780"/>
          </a:xfrm>
          <a:prstGeom prst="rect">
            <a:avLst/>
          </a:prstGeom>
          <a:scene3d>
            <a:camera prst="orthographicFront"/>
            <a:lightRig rig="threePt" dir="t"/>
          </a:scene3d>
          <a:sp3d>
            <a:bevelT prst="convex"/>
          </a:sp3d>
        </p:spPr>
      </p:pic>
      <p:sp>
        <p:nvSpPr>
          <p:cNvPr id="15" name="Rectángulo 14"/>
          <p:cNvSpPr/>
          <p:nvPr/>
        </p:nvSpPr>
        <p:spPr>
          <a:xfrm rot="21138539">
            <a:off x="887412" y="5927753"/>
            <a:ext cx="747319" cy="276999"/>
          </a:xfrm>
          <a:prstGeom prst="rect">
            <a:avLst/>
          </a:prstGeom>
        </p:spPr>
        <p:txBody>
          <a:bodyPr wrap="none">
            <a:spAutoFit/>
          </a:bodyPr>
          <a:lstStyle/>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00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840915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AmazingGrace.wav"/>
          </p:stSnd>
        </p:sndAc>
      </p:transition>
    </mc:Choice>
    <mc:Fallback xmlns="">
      <p:transition spd="slow">
        <p:fade/>
        <p:sndAc>
          <p:stSnd loop="1">
            <p:snd r:embed="rId5" name="AmazingGrac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9144000" cy="6844632"/>
          </a:xfrm>
          <a:prstGeom prst="rect">
            <a:avLst/>
          </a:prstGeom>
        </p:spPr>
      </p:pic>
      <p:sp>
        <p:nvSpPr>
          <p:cNvPr id="5" name="Rectangle 2"/>
          <p:cNvSpPr>
            <a:spLocks noChangeArrowheads="1"/>
          </p:cNvSpPr>
          <p:nvPr/>
        </p:nvSpPr>
        <p:spPr bwMode="auto">
          <a:xfrm>
            <a:off x="5035639" y="1470259"/>
            <a:ext cx="2962141" cy="4031873"/>
          </a:xfrm>
          <a:prstGeom prst="rect">
            <a:avLst/>
          </a:prstGeom>
          <a:noFill/>
          <a:ln w="9525">
            <a:noFill/>
            <a:miter lim="800000"/>
            <a:headEnd/>
            <a:tailEnd/>
          </a:ln>
          <a:effectLst>
            <a:softEdge rad="317500"/>
          </a:effectLst>
        </p:spPr>
        <p:txBody>
          <a:bodyPr wrap="square">
            <a:spAutoFit/>
          </a:bodyPr>
          <a:lstStyle/>
          <a:p>
            <a:pPr algn="ctr" fontAlgn="base">
              <a:spcAft>
                <a:spcPct val="0"/>
              </a:spcAft>
            </a:pPr>
            <a:r>
              <a:rPr lang="es-PE" sz="3200" dirty="0">
                <a:solidFill>
                  <a:srgbClr val="C00000"/>
                </a:solidFill>
                <a:effectLst>
                  <a:outerShdw blurRad="38100" dist="38100" dir="2700000" algn="tl">
                    <a:srgbClr val="000000"/>
                  </a:outerShdw>
                </a:effectLst>
                <a:latin typeface="Arial Narrow" panose="020B0606020202030204" pitchFamily="34" charset="0"/>
                <a:cs typeface="Arial" charset="0"/>
              </a:rPr>
              <a:t>Le preguntaban esto para comprometerlo y poder acusarlo. </a:t>
            </a:r>
          </a:p>
          <a:p>
            <a:pPr algn="ctr" fontAlgn="base">
              <a:spcAft>
                <a:spcPct val="0"/>
              </a:spcAft>
            </a:pPr>
            <a:r>
              <a:rPr lang="es-ES" sz="3200" dirty="0">
                <a:solidFill>
                  <a:srgbClr val="C00000"/>
                </a:solidFill>
                <a:effectLst>
                  <a:outerShdw blurRad="38100" dist="38100" dir="2700000" algn="tl">
                    <a:srgbClr val="000000"/>
                  </a:outerShdw>
                </a:effectLst>
                <a:latin typeface="Arial Narrow" panose="020B0606020202030204" pitchFamily="34" charset="0"/>
                <a:cs typeface="Arial" charset="0"/>
              </a:rPr>
              <a:t>Pero Jesús, inclinándose, escribía  con el dedo en el suelo.</a:t>
            </a:r>
          </a:p>
        </p:txBody>
      </p:sp>
    </p:spTree>
    <p:extLst>
      <p:ext uri="{BB962C8B-B14F-4D97-AF65-F5344CB8AC3E}">
        <p14:creationId xmlns:p14="http://schemas.microsoft.com/office/powerpoint/2010/main" val="5450669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9144000" cy="6844632"/>
          </a:xfrm>
          <a:prstGeom prst="rect">
            <a:avLst/>
          </a:prstGeom>
        </p:spPr>
      </p:pic>
      <p:sp>
        <p:nvSpPr>
          <p:cNvPr id="4" name="Rectangle 2"/>
          <p:cNvSpPr>
            <a:spLocks noChangeArrowheads="1"/>
          </p:cNvSpPr>
          <p:nvPr/>
        </p:nvSpPr>
        <p:spPr bwMode="auto">
          <a:xfrm>
            <a:off x="4825762" y="1759066"/>
            <a:ext cx="2992473" cy="3539430"/>
          </a:xfrm>
          <a:prstGeom prst="rect">
            <a:avLst/>
          </a:prstGeom>
          <a:noFill/>
          <a:ln w="9525">
            <a:noFill/>
            <a:miter lim="800000"/>
            <a:headEnd/>
            <a:tailEnd/>
          </a:ln>
          <a:effectLst>
            <a:softEdge rad="317500"/>
          </a:effectLst>
        </p:spPr>
        <p:txBody>
          <a:bodyPr wrap="square">
            <a:spAutoFit/>
          </a:bodyPr>
          <a:lstStyle/>
          <a:p>
            <a:pPr algn="ctr" fontAlgn="base">
              <a:spcBef>
                <a:spcPct val="50000"/>
              </a:spcBef>
              <a:spcAft>
                <a:spcPct val="0"/>
              </a:spcAft>
            </a:pPr>
            <a:r>
              <a:rPr lang="es-ES" sz="3200" dirty="0">
                <a:solidFill>
                  <a:srgbClr val="C00000"/>
                </a:solidFill>
                <a:effectLst>
                  <a:outerShdw blurRad="38100" dist="38100" dir="2700000" algn="tl">
                    <a:srgbClr val="000000"/>
                  </a:outerShdw>
                </a:effectLst>
                <a:latin typeface="Arial Narrow" panose="020B0606020202030204" pitchFamily="34" charset="0"/>
                <a:cs typeface="Arial" charset="0"/>
              </a:rPr>
              <a:t>Como insistían en preguntarle,                   </a:t>
            </a:r>
            <a:r>
              <a:rPr lang="es-PE" sz="3200" dirty="0">
                <a:solidFill>
                  <a:srgbClr val="C00000"/>
                </a:solidFill>
                <a:effectLst>
                  <a:outerShdw blurRad="38100" dist="38100" dir="2700000" algn="tl">
                    <a:srgbClr val="000000"/>
                  </a:outerShdw>
                </a:effectLst>
                <a:latin typeface="Arial Narrow" panose="020B0606020202030204" pitchFamily="34" charset="0"/>
                <a:cs typeface="Arial" charset="0"/>
              </a:rPr>
              <a:t>se incorporó  y                 les dijo:                                «El que esté sin pecado, que le tire la primera piedra.»</a:t>
            </a:r>
            <a:endParaRPr lang="es-ES" sz="3200" dirty="0">
              <a:solidFill>
                <a:srgbClr val="C00000"/>
              </a:solidFill>
              <a:effectLst>
                <a:outerShdw blurRad="38100" dist="38100" dir="2700000" algn="tl">
                  <a:srgbClr val="000000"/>
                </a:outerShdw>
              </a:effectLst>
              <a:latin typeface="Arial Narrow" panose="020B0606020202030204" pitchFamily="34" charset="0"/>
              <a:cs typeface="Arial" charset="0"/>
            </a:endParaRPr>
          </a:p>
        </p:txBody>
      </p:sp>
    </p:spTree>
    <p:extLst>
      <p:ext uri="{BB962C8B-B14F-4D97-AF65-F5344CB8AC3E}">
        <p14:creationId xmlns:p14="http://schemas.microsoft.com/office/powerpoint/2010/main" val="3586958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80"/>
            <a:ext cx="9144000" cy="6834639"/>
          </a:xfrm>
          <a:prstGeom prst="rect">
            <a:avLst/>
          </a:prstGeom>
        </p:spPr>
      </p:pic>
      <p:sp>
        <p:nvSpPr>
          <p:cNvPr id="7170" name="Rectangle 2"/>
          <p:cNvSpPr>
            <a:spLocks noChangeArrowheads="1"/>
          </p:cNvSpPr>
          <p:nvPr/>
        </p:nvSpPr>
        <p:spPr bwMode="auto">
          <a:xfrm>
            <a:off x="5053785" y="1838547"/>
            <a:ext cx="2763691" cy="3108543"/>
          </a:xfrm>
          <a:prstGeom prst="rect">
            <a:avLst/>
          </a:prstGeom>
          <a:noFill/>
          <a:ln w="9525">
            <a:noFill/>
            <a:miter lim="800000"/>
            <a:headEnd/>
            <a:tailEnd/>
          </a:ln>
          <a:effectLst>
            <a:softEdge rad="127000"/>
          </a:effectLst>
        </p:spPr>
        <p:txBody>
          <a:bodyPr wrap="square">
            <a:spAutoFit/>
            <a:scene3d>
              <a:camera prst="orthographicFront"/>
              <a:lightRig rig="threePt" dir="t"/>
            </a:scene3d>
            <a:sp3d contourW="31750"/>
          </a:bodyPr>
          <a:lstStyle/>
          <a:p>
            <a:pPr algn="ctr" fontAlgn="base">
              <a:spcBef>
                <a:spcPct val="0"/>
              </a:spcBef>
              <a:spcAft>
                <a:spcPct val="0"/>
              </a:spcAft>
            </a:pPr>
            <a:r>
              <a:rPr lang="es-ES" sz="2800" baseline="30000" dirty="0">
                <a:solidFill>
                  <a:srgbClr val="C00000"/>
                </a:solidFill>
                <a:effectLst>
                  <a:outerShdw blurRad="50800" dist="50800" algn="l" rotWithShape="0">
                    <a:prstClr val="black"/>
                  </a:outerShdw>
                </a:effectLst>
                <a:latin typeface="Arial Narrow" panose="020B0606020202030204" pitchFamily="34" charset="0"/>
                <a:cs typeface="Arial" charset="0"/>
              </a:rPr>
              <a:t> </a:t>
            </a:r>
            <a:r>
              <a:rPr lang="es-ES" sz="2800" dirty="0">
                <a:solidFill>
                  <a:srgbClr val="C00000"/>
                </a:solidFill>
                <a:effectLst>
                  <a:outerShdw blurRad="50800" dist="50800" algn="l" rotWithShape="0">
                    <a:prstClr val="black"/>
                  </a:outerShdw>
                </a:effectLst>
                <a:latin typeface="Arial Narrow" panose="020B0606020202030204" pitchFamily="34" charset="0"/>
                <a:cs typeface="Arial" charset="0"/>
              </a:rPr>
              <a:t>E, inclinándose otra vez,  siguió escribiendo. Ellos, al oírlo, se fueron retirando uno a uno, empezando por los más viejos,</a:t>
            </a:r>
          </a:p>
        </p:txBody>
      </p:sp>
    </p:spTree>
    <p:extLst>
      <p:ext uri="{BB962C8B-B14F-4D97-AF65-F5344CB8AC3E}">
        <p14:creationId xmlns:p14="http://schemas.microsoft.com/office/powerpoint/2010/main" val="1349912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1250" fill="hold"/>
                                        <p:tgtEl>
                                          <p:spTgt spid="7170"/>
                                        </p:tgtEl>
                                        <p:attrNameLst>
                                          <p:attrName>ppt_x</p:attrName>
                                        </p:attrNameLst>
                                      </p:cBhvr>
                                      <p:tavLst>
                                        <p:tav tm="0">
                                          <p:val>
                                            <p:strVal val="1+#ppt_w/2"/>
                                          </p:val>
                                        </p:tav>
                                        <p:tav tm="100000">
                                          <p:val>
                                            <p:strVal val="#ppt_x"/>
                                          </p:val>
                                        </p:tav>
                                      </p:tavLst>
                                    </p:anim>
                                    <p:anim calcmode="lin" valueType="num">
                                      <p:cBhvr additive="base">
                                        <p:cTn id="8" dur="125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 y="0"/>
            <a:ext cx="9128373" cy="6858000"/>
          </a:xfrm>
          <a:prstGeom prst="rect">
            <a:avLst/>
          </a:prstGeom>
        </p:spPr>
      </p:pic>
      <p:sp>
        <p:nvSpPr>
          <p:cNvPr id="5" name="Rectangle 2"/>
          <p:cNvSpPr>
            <a:spLocks noChangeArrowheads="1"/>
          </p:cNvSpPr>
          <p:nvPr/>
        </p:nvSpPr>
        <p:spPr bwMode="auto">
          <a:xfrm>
            <a:off x="4779346" y="1113002"/>
            <a:ext cx="3295706" cy="4093428"/>
          </a:xfrm>
          <a:prstGeom prst="rect">
            <a:avLst/>
          </a:prstGeom>
          <a:noFill/>
          <a:ln w="9525">
            <a:noFill/>
            <a:miter lim="800000"/>
            <a:headEnd/>
            <a:tailEnd/>
          </a:ln>
          <a:effectLst>
            <a:softEdge rad="317500"/>
          </a:effectLst>
        </p:spPr>
        <p:txBody>
          <a:bodyPr wrap="square">
            <a:spAutoFit/>
            <a:scene3d>
              <a:camera prst="orthographicFront"/>
              <a:lightRig rig="threePt" dir="t"/>
            </a:scene3d>
            <a:sp3d contourW="82550">
              <a:contourClr>
                <a:srgbClr val="000000"/>
              </a:contourClr>
            </a:sp3d>
          </a:bodyPr>
          <a:lstStyle/>
          <a:p>
            <a:pPr algn="ctr" fontAlgn="base">
              <a:spcBef>
                <a:spcPct val="50000"/>
              </a:spcBef>
              <a:spcAft>
                <a:spcPct val="0"/>
              </a:spcAft>
            </a:pPr>
            <a:r>
              <a:rPr lang="es-PE" sz="2600" dirty="0">
                <a:solidFill>
                  <a:srgbClr val="C00000"/>
                </a:solidFill>
                <a:effectLst>
                  <a:outerShdw blurRad="50800" dist="38100" algn="l" rotWithShape="0">
                    <a:prstClr val="black"/>
                  </a:outerShdw>
                </a:effectLst>
                <a:latin typeface="Arial Narrow" panose="020B0606020202030204" pitchFamily="34" charset="0"/>
                <a:cs typeface="Arial" charset="0"/>
              </a:rPr>
              <a:t>Y quedó  solo Jesús               con la mujer, que permanecía allí frente a  él. </a:t>
            </a:r>
            <a:r>
              <a:rPr lang="es-ES" sz="2600" dirty="0">
                <a:solidFill>
                  <a:srgbClr val="C00000"/>
                </a:solidFill>
                <a:effectLst>
                  <a:outerShdw blurRad="50800" dist="38100" algn="l" rotWithShape="0">
                    <a:prstClr val="black"/>
                  </a:outerShdw>
                </a:effectLst>
                <a:latin typeface="Arial Narrow" panose="020B0606020202030204" pitchFamily="34" charset="0"/>
                <a:cs typeface="Arial" charset="0"/>
              </a:rPr>
              <a:t>Jesús se incorporó y le preguntó:  «Mujer, ¿dónde están tus acusadores?.  ¿ninguno te ha condenado?             </a:t>
            </a:r>
            <a:r>
              <a:rPr lang="es-PE" sz="2600" dirty="0">
                <a:solidFill>
                  <a:srgbClr val="C00000"/>
                </a:solidFill>
                <a:effectLst>
                  <a:outerShdw blurRad="50800" dist="38100" algn="l" rotWithShape="0">
                    <a:prstClr val="black"/>
                  </a:outerShdw>
                </a:effectLst>
                <a:latin typeface="Arial Narrow" panose="020B0606020202030204" pitchFamily="34" charset="0"/>
                <a:cs typeface="Arial" charset="0"/>
              </a:rPr>
              <a:t> Ella le contestó:</a:t>
            </a:r>
            <a:br>
              <a:rPr lang="es-PE" sz="2600" dirty="0">
                <a:solidFill>
                  <a:srgbClr val="C00000"/>
                </a:solidFill>
                <a:effectLst>
                  <a:outerShdw blurRad="50800" dist="38100" algn="l" rotWithShape="0">
                    <a:prstClr val="black"/>
                  </a:outerShdw>
                </a:effectLst>
                <a:latin typeface="Arial Narrow" panose="020B0606020202030204" pitchFamily="34" charset="0"/>
                <a:cs typeface="Arial" charset="0"/>
              </a:rPr>
            </a:br>
            <a:r>
              <a:rPr lang="es-PE" sz="2600" dirty="0">
                <a:solidFill>
                  <a:srgbClr val="C00000"/>
                </a:solidFill>
                <a:effectLst>
                  <a:outerShdw blurRad="50800" dist="38100" algn="l" rotWithShape="0">
                    <a:prstClr val="black"/>
                  </a:outerShdw>
                </a:effectLst>
                <a:latin typeface="Arial Narrow" panose="020B0606020202030204" pitchFamily="34" charset="0"/>
                <a:cs typeface="Arial" charset="0"/>
              </a:rPr>
              <a:t>«Ninguno, Señor».</a:t>
            </a:r>
            <a:endParaRPr lang="es-ES" sz="2600" dirty="0">
              <a:solidFill>
                <a:srgbClr val="C00000"/>
              </a:solidFill>
              <a:effectLst>
                <a:outerShdw blurRad="50800" dist="38100" algn="l" rotWithShape="0">
                  <a:prstClr val="black"/>
                </a:outerShdw>
              </a:effectLst>
              <a:latin typeface="Arial Narrow" panose="020B0606020202030204" pitchFamily="34" charset="0"/>
              <a:cs typeface="Arial" charset="0"/>
            </a:endParaRPr>
          </a:p>
        </p:txBody>
      </p:sp>
    </p:spTree>
    <p:extLst>
      <p:ext uri="{BB962C8B-B14F-4D97-AF65-F5344CB8AC3E}">
        <p14:creationId xmlns:p14="http://schemas.microsoft.com/office/powerpoint/2010/main" val="4092707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9144000" cy="6844632"/>
          </a:xfrm>
          <a:prstGeom prst="rect">
            <a:avLst/>
          </a:prstGeom>
        </p:spPr>
      </p:pic>
      <p:sp>
        <p:nvSpPr>
          <p:cNvPr id="4" name="3 Rectángulo"/>
          <p:cNvSpPr/>
          <p:nvPr/>
        </p:nvSpPr>
        <p:spPr>
          <a:xfrm>
            <a:off x="4796808" y="5459766"/>
            <a:ext cx="2937022" cy="523220"/>
          </a:xfrm>
          <a:prstGeom prst="rect">
            <a:avLst/>
          </a:prstGeom>
          <a:noFill/>
        </p:spPr>
        <p:txBody>
          <a:bodyPr wrap="none" lIns="91440" tIns="45720" rIns="91440" bIns="45720">
            <a:spAutoFit/>
          </a:bodyPr>
          <a:lstStyle/>
          <a:p>
            <a:pPr algn="ctr" fontAlgn="base">
              <a:spcBef>
                <a:spcPct val="0"/>
              </a:spcBef>
              <a:spcAft>
                <a:spcPct val="0"/>
              </a:spcAft>
            </a:pPr>
            <a:r>
              <a:rPr lang="es-ES" sz="2800" b="1" dirty="0">
                <a:ln w="17780" cmpd="sng">
                  <a:solidFill>
                    <a:srgbClr val="FFFF00"/>
                  </a:solidFill>
                  <a:prstDash val="solid"/>
                  <a:miter lim="800000"/>
                </a:ln>
                <a:solidFill>
                  <a:srgbClr val="C00000"/>
                </a:solidFill>
                <a:effectLst>
                  <a:outerShdw blurRad="55000" dist="50800" dir="5400000" algn="tl">
                    <a:srgbClr val="000000">
                      <a:alpha val="33000"/>
                    </a:srgbClr>
                  </a:outerShdw>
                </a:effectLst>
              </a:rPr>
              <a:t>Palabra del Señor</a:t>
            </a:r>
          </a:p>
        </p:txBody>
      </p:sp>
      <p:sp>
        <p:nvSpPr>
          <p:cNvPr id="11266" name="Rectangle 1026"/>
          <p:cNvSpPr>
            <a:spLocks noChangeArrowheads="1"/>
          </p:cNvSpPr>
          <p:nvPr/>
        </p:nvSpPr>
        <p:spPr bwMode="auto">
          <a:xfrm>
            <a:off x="5054385" y="1292671"/>
            <a:ext cx="2857520" cy="3416320"/>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PE" sz="3600" dirty="0">
                <a:solidFill>
                  <a:srgbClr val="C00000"/>
                </a:solidFill>
                <a:effectLst>
                  <a:outerShdw blurRad="50800" dist="38100" algn="l" rotWithShape="0">
                    <a:prstClr val="black"/>
                  </a:outerShdw>
                </a:effectLst>
                <a:latin typeface="Arial Narrow" panose="020B0606020202030204" pitchFamily="34" charset="0"/>
                <a:cs typeface="Arial" charset="0"/>
              </a:rPr>
              <a:t>Jesús le dijo:</a:t>
            </a:r>
            <a:br>
              <a:rPr lang="es-PE" sz="3600" dirty="0">
                <a:solidFill>
                  <a:srgbClr val="C00000"/>
                </a:solidFill>
                <a:effectLst>
                  <a:outerShdw blurRad="50800" dist="38100" algn="l" rotWithShape="0">
                    <a:prstClr val="black"/>
                  </a:outerShdw>
                </a:effectLst>
                <a:latin typeface="Arial Narrow" panose="020B0606020202030204" pitchFamily="34" charset="0"/>
                <a:cs typeface="Arial" charset="0"/>
              </a:rPr>
            </a:br>
            <a:r>
              <a:rPr lang="es-PE" sz="3600" dirty="0">
                <a:solidFill>
                  <a:srgbClr val="C00000"/>
                </a:solidFill>
                <a:effectLst>
                  <a:outerShdw blurRad="50800" dist="38100" algn="l" rotWithShape="0">
                    <a:prstClr val="black"/>
                  </a:outerShdw>
                </a:effectLst>
                <a:latin typeface="Arial Narrow" panose="020B0606020202030204" pitchFamily="34" charset="0"/>
                <a:cs typeface="Arial" charset="0"/>
              </a:rPr>
              <a:t>«Tampoco yo te condeno. </a:t>
            </a:r>
          </a:p>
          <a:p>
            <a:pPr algn="ctr" fontAlgn="base">
              <a:spcBef>
                <a:spcPct val="0"/>
              </a:spcBef>
              <a:spcAft>
                <a:spcPct val="0"/>
              </a:spcAft>
            </a:pPr>
            <a:r>
              <a:rPr lang="es-ES" sz="3600" dirty="0">
                <a:solidFill>
                  <a:srgbClr val="C00000"/>
                </a:solidFill>
                <a:effectLst>
                  <a:outerShdw blurRad="50800" dist="38100" algn="l" rotWithShape="0">
                    <a:prstClr val="black"/>
                  </a:outerShdw>
                </a:effectLst>
                <a:latin typeface="Arial Narrow" panose="020B0606020202030204" pitchFamily="34" charset="0"/>
                <a:cs typeface="Arial" charset="0"/>
              </a:rPr>
              <a:t>Vete, y en adelante no peques más».</a:t>
            </a:r>
          </a:p>
        </p:txBody>
      </p:sp>
    </p:spTree>
    <p:extLst>
      <p:ext uri="{BB962C8B-B14F-4D97-AF65-F5344CB8AC3E}">
        <p14:creationId xmlns:p14="http://schemas.microsoft.com/office/powerpoint/2010/main" val="24695630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250" fill="hold"/>
                                        <p:tgtEl>
                                          <p:spTgt spid="11266"/>
                                        </p:tgtEl>
                                        <p:attrNameLst>
                                          <p:attrName>ppt_x</p:attrName>
                                        </p:attrNameLst>
                                      </p:cBhvr>
                                      <p:tavLst>
                                        <p:tav tm="0">
                                          <p:val>
                                            <p:strVal val="1+#ppt_w/2"/>
                                          </p:val>
                                        </p:tav>
                                        <p:tav tm="100000">
                                          <p:val>
                                            <p:strVal val="#ppt_x"/>
                                          </p:val>
                                        </p:tav>
                                      </p:tavLst>
                                    </p:anim>
                                    <p:anim calcmode="lin" valueType="num">
                                      <p:cBhvr additive="base">
                                        <p:cTn id="8" dur="1250" fill="hold"/>
                                        <p:tgtEl>
                                          <p:spTgt spid="11266"/>
                                        </p:tgtEl>
                                        <p:attrNameLst>
                                          <p:attrName>ppt_y</p:attrName>
                                        </p:attrNameLst>
                                      </p:cBhvr>
                                      <p:tavLst>
                                        <p:tav tm="0">
                                          <p:val>
                                            <p:strVal val="#ppt_y"/>
                                          </p:val>
                                        </p:tav>
                                        <p:tav tm="100000">
                                          <p:val>
                                            <p:strVal val="#ppt_y"/>
                                          </p:val>
                                        </p:tav>
                                      </p:tavLst>
                                    </p:anim>
                                  </p:childTnLst>
                                </p:cTn>
                              </p:par>
                            </p:childTnLst>
                          </p:cTn>
                        </p:par>
                        <p:par>
                          <p:cTn id="9" fill="hold">
                            <p:stCondLst>
                              <p:cond delay="875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1+#ppt_w/2"/>
                                          </p:val>
                                        </p:tav>
                                        <p:tav tm="100000">
                                          <p:val>
                                            <p:strVal val="#ppt_x"/>
                                          </p:val>
                                        </p:tav>
                                      </p:tavLst>
                                    </p:anim>
                                    <p:anim calcmode="lin" valueType="num">
                                      <p:cBhvr additive="base">
                                        <p:cTn id="1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2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768" y="462887"/>
            <a:ext cx="8075956" cy="5925033"/>
          </a:xfrm>
          <a:prstGeom prst="rect">
            <a:avLst/>
          </a:prstGeom>
        </p:spPr>
      </p:pic>
      <p:sp>
        <p:nvSpPr>
          <p:cNvPr id="4" name="Rectángulo 3"/>
          <p:cNvSpPr/>
          <p:nvPr/>
        </p:nvSpPr>
        <p:spPr>
          <a:xfrm>
            <a:off x="663262" y="610828"/>
            <a:ext cx="3960253" cy="5632311"/>
          </a:xfrm>
          <a:prstGeom prst="rect">
            <a:avLst/>
          </a:prstGeom>
        </p:spPr>
        <p:txBody>
          <a:bodyPr wrap="square">
            <a:spAutoFit/>
          </a:bodyPr>
          <a:lstStyle/>
          <a:p>
            <a:pPr algn="ctr"/>
            <a:r>
              <a:rPr lang="ca-ES" i="1" dirty="0">
                <a:solidFill>
                  <a:srgbClr val="B30701"/>
                </a:solidFill>
              </a:rPr>
              <a:t>Juan 8, 1-11  </a:t>
            </a:r>
            <a:r>
              <a:rPr lang="es-ES" sz="2000" baseline="30000" dirty="0">
                <a:solidFill>
                  <a:srgbClr val="000000"/>
                </a:solidFill>
              </a:rPr>
              <a:t> </a:t>
            </a:r>
            <a:r>
              <a:rPr lang="es-ES" sz="2000" b="1" dirty="0">
                <a:solidFill>
                  <a:srgbClr val="000000">
                    <a:lumMod val="95000"/>
                    <a:lumOff val="5000"/>
                  </a:srgbClr>
                </a:solidFill>
              </a:rPr>
              <a:t>En aquel tiempo Jesús se retiro  al monte de los Olivos. Al amanecer se presentó de nuevo en el  templo,  y todo el pueblo acudía a él; entonces se sentó y les enseñaba.  Los escribas y los fariseos le trajeron a una mujer sorprendida en adulterio, y  colocándola en medio,  le dijeron: -«Maestro, esta mujer ha sido sorprendida en flagrante adulterio.  La ley de Moisés nos manda apedrear a las adúlteras; tú ¿ qué dices?». Le preguntaban esto para comprometerlo y poder acusarlo. Pero Jesús,  inclinándose, escribía  con el dedo en el suelo.</a:t>
            </a:r>
            <a:endParaRPr lang="es-PE" sz="2000" b="1" dirty="0">
              <a:solidFill>
                <a:srgbClr val="000000">
                  <a:lumMod val="95000"/>
                  <a:lumOff val="5000"/>
                </a:srgbClr>
              </a:solidFill>
            </a:endParaRPr>
          </a:p>
        </p:txBody>
      </p:sp>
      <p:sp>
        <p:nvSpPr>
          <p:cNvPr id="5" name="Rectángulo 4"/>
          <p:cNvSpPr/>
          <p:nvPr/>
        </p:nvSpPr>
        <p:spPr>
          <a:xfrm>
            <a:off x="4623515" y="663094"/>
            <a:ext cx="3753290" cy="5632311"/>
          </a:xfrm>
          <a:prstGeom prst="rect">
            <a:avLst/>
          </a:prstGeom>
        </p:spPr>
        <p:txBody>
          <a:bodyPr wrap="square">
            <a:spAutoFit/>
          </a:bodyPr>
          <a:lstStyle/>
          <a:p>
            <a:pPr algn="ctr" eaLnBrk="0" fontAlgn="base" hangingPunct="0">
              <a:spcBef>
                <a:spcPct val="0"/>
              </a:spcBef>
              <a:spcAft>
                <a:spcPct val="0"/>
              </a:spcAft>
            </a:pPr>
            <a:r>
              <a:rPr lang="es-ES" sz="2000" b="1" dirty="0">
                <a:solidFill>
                  <a:srgbClr val="000000">
                    <a:lumMod val="95000"/>
                    <a:lumOff val="5000"/>
                  </a:srgbClr>
                </a:solidFill>
              </a:rPr>
              <a:t>Como insistían en preguntarle, se incorporó y les dijo: </a:t>
            </a:r>
            <a:r>
              <a:rPr lang="es-ES" sz="2000" b="1" i="1" dirty="0">
                <a:solidFill>
                  <a:srgbClr val="000000">
                    <a:lumMod val="95000"/>
                    <a:lumOff val="5000"/>
                  </a:srgbClr>
                </a:solidFill>
              </a:rPr>
              <a:t>«El que esté sin  pecado, que le tire la primera piedra.» </a:t>
            </a:r>
            <a:r>
              <a:rPr lang="es-ES" sz="2000" b="1" dirty="0">
                <a:solidFill>
                  <a:srgbClr val="000000">
                    <a:lumMod val="95000"/>
                    <a:lumOff val="5000"/>
                  </a:srgbClr>
                </a:solidFill>
              </a:rPr>
              <a:t>E, inclinándose otra vez, siguió escribiendo.   Ellos al oírlo, se fueron retirando uno a uno, empezando por los más viejos. Y quedó solo Jesús con la mujer, que permanecía allí  frente a él.  Jesús se incorporó y le preguntó: - </a:t>
            </a:r>
            <a:r>
              <a:rPr lang="es-ES" sz="2000" b="1" i="1" dirty="0">
                <a:solidFill>
                  <a:srgbClr val="000000">
                    <a:lumMod val="95000"/>
                    <a:lumOff val="5000"/>
                  </a:srgbClr>
                </a:solidFill>
              </a:rPr>
              <a:t>«Mujer, ¿dónde están tus acusadores?. ¿ninguno te ha condenado?» </a:t>
            </a:r>
            <a:r>
              <a:rPr lang="es-ES" sz="2000" b="1" dirty="0">
                <a:solidFill>
                  <a:srgbClr val="000000">
                    <a:lumMod val="95000"/>
                    <a:lumOff val="5000"/>
                  </a:srgbClr>
                </a:solidFill>
              </a:rPr>
              <a:t>Ella contestó: «Ninguno, Señor.»   Jesús le dijo:-«</a:t>
            </a:r>
            <a:r>
              <a:rPr lang="es-ES" sz="2000" b="1" i="1" dirty="0">
                <a:solidFill>
                  <a:srgbClr val="000000">
                    <a:lumMod val="95000"/>
                    <a:lumOff val="5000"/>
                  </a:srgbClr>
                </a:solidFill>
              </a:rPr>
              <a:t>Tampoco yo te condeno. Vete y en adelante no peques más».</a:t>
            </a:r>
          </a:p>
        </p:txBody>
      </p:sp>
      <p:sp>
        <p:nvSpPr>
          <p:cNvPr id="6" name="4 Rectángulo"/>
          <p:cNvSpPr/>
          <p:nvPr/>
        </p:nvSpPr>
        <p:spPr>
          <a:xfrm>
            <a:off x="67465" y="236851"/>
            <a:ext cx="9072562" cy="400110"/>
          </a:xfrm>
          <a:prstGeom prst="rect">
            <a:avLst/>
          </a:prstGeom>
        </p:spPr>
        <p:txBody>
          <a:bodyPr wrap="square">
            <a:spAutoFit/>
          </a:bodyPr>
          <a:lstStyle/>
          <a:p>
            <a:pPr algn="ctr" fontAlgn="base">
              <a:spcBef>
                <a:spcPct val="0"/>
              </a:spcBef>
              <a:spcAft>
                <a:spcPct val="0"/>
              </a:spcAft>
            </a:pPr>
            <a:r>
              <a:rPr lang="es-ES_tradnl" sz="2000" b="1" dirty="0">
                <a:solidFill>
                  <a:srgbClr val="FFFF00"/>
                </a:solidFill>
                <a:effectLst>
                  <a:glow rad="63500">
                    <a:srgbClr val="000000">
                      <a:satMod val="175000"/>
                      <a:alpha val="40000"/>
                    </a:srgbClr>
                  </a:glow>
                  <a:outerShdw blurRad="38100" dist="38100" dir="2700000" algn="tl">
                    <a:srgbClr val="000000">
                      <a:alpha val="43137"/>
                    </a:srgbClr>
                  </a:outerShdw>
                </a:effectLst>
              </a:rPr>
              <a:t>Cada uno puede leer en voz alta el versículo que más le llamó la atención</a:t>
            </a:r>
            <a:endParaRPr lang="es-PE" sz="2000" b="1" dirty="0">
              <a:solidFill>
                <a:srgbClr val="FFFF00"/>
              </a:solidFill>
              <a:effectLst>
                <a:glow rad="63500">
                  <a:srgbClr val="000000">
                    <a:satMod val="175000"/>
                    <a:alpha val="4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410429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230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44700"/>
                            </p:stCondLst>
                            <p:childTnLst>
                              <p:par>
                                <p:cTn id="15" presetID="5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70" decel="100000"/>
                                        <p:tgtEl>
                                          <p:spTgt spid="6"/>
                                        </p:tgtEl>
                                      </p:cBhvr>
                                    </p:animEffect>
                                    <p:animScale>
                                      <p:cBhvr>
                                        <p:cTn id="18" dur="770" decel="100000"/>
                                        <p:tgtEl>
                                          <p:spTgt spid="6"/>
                                        </p:tgtEl>
                                      </p:cBhvr>
                                      <p:from x="10000" y="10000"/>
                                      <p:to x="200000" y="450000"/>
                                    </p:animScale>
                                    <p:animScale>
                                      <p:cBhvr>
                                        <p:cTn id="19" dur="1230" accel="100000" fill="hold">
                                          <p:stCondLst>
                                            <p:cond delay="770"/>
                                          </p:stCondLst>
                                        </p:cTn>
                                        <p:tgtEl>
                                          <p:spTgt spid="6"/>
                                        </p:tgtEl>
                                      </p:cBhvr>
                                      <p:from x="200000" y="450000"/>
                                      <p:to x="100000" y="100000"/>
                                    </p:animScale>
                                    <p:set>
                                      <p:cBhvr>
                                        <p:cTn id="20" dur="770" fill="hold"/>
                                        <p:tgtEl>
                                          <p:spTgt spid="6"/>
                                        </p:tgtEl>
                                        <p:attrNameLst>
                                          <p:attrName>ppt_x</p:attrName>
                                        </p:attrNameLst>
                                      </p:cBhvr>
                                      <p:to>
                                        <p:strVal val="(0.5)"/>
                                      </p:to>
                                    </p:set>
                                    <p:anim from="(0.5)" to="(#ppt_x)" calcmode="lin" valueType="num">
                                      <p:cBhvr>
                                        <p:cTn id="21" dur="1230" accel="100000" fill="hold">
                                          <p:stCondLst>
                                            <p:cond delay="770"/>
                                          </p:stCondLst>
                                        </p:cTn>
                                        <p:tgtEl>
                                          <p:spTgt spid="6"/>
                                        </p:tgtEl>
                                        <p:attrNameLst>
                                          <p:attrName>ppt_x</p:attrName>
                                        </p:attrNameLst>
                                      </p:cBhvr>
                                    </p:anim>
                                    <p:set>
                                      <p:cBhvr>
                                        <p:cTn id="22" dur="770" fill="hold"/>
                                        <p:tgtEl>
                                          <p:spTgt spid="6"/>
                                        </p:tgtEl>
                                        <p:attrNameLst>
                                          <p:attrName>ppt_y</p:attrName>
                                        </p:attrNameLst>
                                      </p:cBhvr>
                                      <p:to>
                                        <p:strVal val="(#ppt_y+0.4)"/>
                                      </p:to>
                                    </p:set>
                                    <p:anim from="(#ppt_y+0.4)" to="(#ppt_y)" calcmode="lin" valueType="num">
                                      <p:cBhvr>
                                        <p:cTn id="2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29" y="487910"/>
            <a:ext cx="8127015" cy="5848496"/>
          </a:xfrm>
          <a:prstGeom prst="rect">
            <a:avLst/>
          </a:prstGeom>
        </p:spPr>
      </p:pic>
      <p:sp>
        <p:nvSpPr>
          <p:cNvPr id="6" name="2 Marcador de contenido"/>
          <p:cNvSpPr txBox="1">
            <a:spLocks/>
          </p:cNvSpPr>
          <p:nvPr/>
        </p:nvSpPr>
        <p:spPr bwMode="auto">
          <a:xfrm>
            <a:off x="1460269" y="487910"/>
            <a:ext cx="6357982" cy="9509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s-ES_tradnl" sz="3600" b="1" kern="0" dirty="0">
                <a:solidFill>
                  <a:srgbClr val="00CC99">
                    <a:lumMod val="20000"/>
                    <a:lumOff val="80000"/>
                  </a:srgbClr>
                </a:solidFill>
                <a:effectLst>
                  <a:outerShdw blurRad="38100" dist="38100" dir="2700000" algn="tl">
                    <a:srgbClr val="000000">
                      <a:alpha val="43137"/>
                    </a:srgbClr>
                  </a:outerShdw>
                </a:effectLst>
                <a:latin typeface="Comic Sans MS" panose="030F0702030302020204" pitchFamily="66" charset="0"/>
              </a:rPr>
              <a:t>Preguntas para la lectura:</a:t>
            </a:r>
            <a:endParaRPr lang="es-PE" sz="3600" kern="0" dirty="0">
              <a:solidFill>
                <a:srgbClr val="00CC99">
                  <a:lumMod val="20000"/>
                  <a:lumOff val="80000"/>
                </a:srgbClr>
              </a:solidFill>
              <a:effectLst>
                <a:outerShdw blurRad="38100" dist="38100" dir="2700000" algn="tl">
                  <a:srgbClr val="000000">
                    <a:alpha val="43137"/>
                  </a:srgbClr>
                </a:outerShdw>
              </a:effectLst>
              <a:latin typeface="Comic Sans MS" panose="030F0702030302020204" pitchFamily="66" charset="0"/>
            </a:endParaRPr>
          </a:p>
          <a:p>
            <a:pPr marL="342900" indent="-342900" fontAlgn="base">
              <a:spcBef>
                <a:spcPct val="20000"/>
              </a:spcBef>
              <a:spcAft>
                <a:spcPct val="0"/>
              </a:spcAft>
              <a:defRPr/>
            </a:pPr>
            <a:r>
              <a:rPr lang="es-ES_tradnl" sz="3600" kern="0" dirty="0">
                <a:solidFill>
                  <a:srgbClr val="00CC99">
                    <a:lumMod val="20000"/>
                    <a:lumOff val="80000"/>
                  </a:srgbClr>
                </a:solidFill>
                <a:effectLst>
                  <a:outerShdw blurRad="38100" dist="38100" dir="2700000" algn="tl">
                    <a:srgbClr val="000000">
                      <a:alpha val="43137"/>
                    </a:srgbClr>
                  </a:outerShdw>
                </a:effectLst>
                <a:latin typeface="Comic Sans MS" panose="030F0702030302020204" pitchFamily="66" charset="0"/>
              </a:rPr>
              <a:t> </a:t>
            </a:r>
            <a:endParaRPr lang="es-PE" sz="3600" kern="0" dirty="0">
              <a:solidFill>
                <a:srgbClr val="00CC99">
                  <a:lumMod val="20000"/>
                  <a:lumOff val="80000"/>
                </a:srgbClr>
              </a:solidFill>
              <a:effectLst>
                <a:outerShdw blurRad="38100" dist="38100" dir="2700000" algn="tl">
                  <a:srgbClr val="000000">
                    <a:alpha val="43137"/>
                  </a:srgbClr>
                </a:outerShdw>
              </a:effectLst>
              <a:latin typeface="Comic Sans MS" panose="030F0702030302020204" pitchFamily="66" charset="0"/>
            </a:endParaRPr>
          </a:p>
        </p:txBody>
      </p:sp>
      <p:sp>
        <p:nvSpPr>
          <p:cNvPr id="7" name="2 Marcador de contenido"/>
          <p:cNvSpPr txBox="1">
            <a:spLocks/>
          </p:cNvSpPr>
          <p:nvPr/>
        </p:nvSpPr>
        <p:spPr bwMode="auto">
          <a:xfrm>
            <a:off x="759408" y="5543167"/>
            <a:ext cx="7244550" cy="7932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s-ES_tradnl" sz="2400" b="1" kern="0" dirty="0">
                <a:solidFill>
                  <a:srgbClr val="FFFF00"/>
                </a:solidFill>
                <a:effectLst>
                  <a:outerShdw blurRad="50800" dist="101600" algn="l" rotWithShape="0">
                    <a:prstClr val="black"/>
                  </a:outerShdw>
                </a:effectLst>
                <a:latin typeface="Comic Sans MS" panose="030F0702030302020204" pitchFamily="66" charset="0"/>
              </a:rPr>
              <a:t> * ¿Qué personajes aparecen en esta escena?  ¿Por qué se acercan a Jesús?</a:t>
            </a:r>
            <a:endParaRPr lang="es-PE" sz="2400" b="1" kern="0" dirty="0">
              <a:solidFill>
                <a:srgbClr val="FFFF00"/>
              </a:solidFill>
              <a:effectLst>
                <a:outerShdw blurRad="50800" dist="101600" algn="l" rotWithShape="0">
                  <a:prstClr val="black"/>
                </a:outerShdw>
              </a:effectLst>
              <a:latin typeface="Comic Sans MS" panose="030F0702030302020204" pitchFamily="66" charset="0"/>
            </a:endParaRPr>
          </a:p>
          <a:p>
            <a:pPr marL="342900" indent="-342900" algn="ctr" fontAlgn="base">
              <a:spcBef>
                <a:spcPct val="20000"/>
              </a:spcBef>
              <a:spcAft>
                <a:spcPct val="0"/>
              </a:spcAft>
              <a:defRPr/>
            </a:pPr>
            <a:endParaRPr lang="es-PE" sz="2400" b="1" kern="0" dirty="0">
              <a:solidFill>
                <a:srgbClr val="FFFF00"/>
              </a:solidFill>
              <a:effectLst>
                <a:outerShdw blurRad="50800" dist="1016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146149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48" y="373487"/>
            <a:ext cx="8036418" cy="6016745"/>
          </a:xfrm>
          <a:prstGeom prst="rect">
            <a:avLst/>
          </a:prstGeom>
        </p:spPr>
      </p:pic>
      <p:sp>
        <p:nvSpPr>
          <p:cNvPr id="9" name="8 Rectángulo"/>
          <p:cNvSpPr/>
          <p:nvPr/>
        </p:nvSpPr>
        <p:spPr>
          <a:xfrm>
            <a:off x="1242810" y="347729"/>
            <a:ext cx="6709893" cy="954107"/>
          </a:xfrm>
          <a:prstGeom prst="rect">
            <a:avLst/>
          </a:prstGeom>
        </p:spPr>
        <p:txBody>
          <a:bodyPr wrap="square">
            <a:spAutoFit/>
          </a:bodyPr>
          <a:lstStyle/>
          <a:p>
            <a:pPr algn="ctr" fontAlgn="base">
              <a:spcBef>
                <a:spcPct val="0"/>
              </a:spcBef>
              <a:spcAft>
                <a:spcPct val="0"/>
              </a:spcAft>
            </a:pPr>
            <a:r>
              <a:rPr lang="es-ES_tradnl" sz="2800" b="1"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 ¿Qué dicen las autoridades judías ante esta situación de adulterio? </a:t>
            </a:r>
            <a:endParaRPr lang="es-PE" sz="2800" b="1"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endParaRPr>
          </a:p>
        </p:txBody>
      </p:sp>
      <p:sp>
        <p:nvSpPr>
          <p:cNvPr id="10" name="9 Rectángulo"/>
          <p:cNvSpPr/>
          <p:nvPr/>
        </p:nvSpPr>
        <p:spPr>
          <a:xfrm>
            <a:off x="1938531" y="5627835"/>
            <a:ext cx="5585106" cy="584775"/>
          </a:xfrm>
          <a:prstGeom prst="rect">
            <a:avLst/>
          </a:prstGeom>
        </p:spPr>
        <p:txBody>
          <a:bodyPr wrap="square">
            <a:spAutoFit/>
          </a:bodyPr>
          <a:lstStyle/>
          <a:p>
            <a:pPr algn="ctr" fontAlgn="base">
              <a:spcBef>
                <a:spcPct val="0"/>
              </a:spcBef>
              <a:spcAft>
                <a:spcPct val="0"/>
              </a:spcAft>
            </a:pPr>
            <a:r>
              <a:rPr lang="es-ES_tradnl" sz="3200" b="1" dirty="0">
                <a:solidFill>
                  <a:srgbClr val="FFFF00"/>
                </a:solidFill>
                <a:effectLst>
                  <a:glow rad="63500">
                    <a:srgbClr val="000000">
                      <a:satMod val="175000"/>
                      <a:alpha val="40000"/>
                    </a:srgbClr>
                  </a:glow>
                  <a:outerShdw blurRad="50800" dist="38100" algn="l" rotWithShape="0">
                    <a:prstClr val="black">
                      <a:alpha val="0"/>
                    </a:prstClr>
                  </a:outerShdw>
                </a:effectLst>
                <a:latin typeface="Comic Sans MS" panose="030F0702030302020204" pitchFamily="66" charset="0"/>
              </a:rPr>
              <a:t>¿Qué le dicen a Jesús?</a:t>
            </a:r>
            <a:endParaRPr lang="es-PE" sz="3200" b="1" dirty="0">
              <a:solidFill>
                <a:srgbClr val="FFFF00"/>
              </a:solidFill>
              <a:effectLst>
                <a:glow rad="63500">
                  <a:srgbClr val="000000">
                    <a:satMod val="175000"/>
                    <a:alpha val="40000"/>
                  </a:srgbClr>
                </a:glow>
                <a:outerShdw blurRad="50800" dist="38100" algn="l" rotWithShape="0">
                  <a:prstClr val="black">
                    <a:alpha val="0"/>
                  </a:prstClr>
                </a:outerShdw>
              </a:effectLst>
              <a:latin typeface="Comic Sans MS" panose="030F0702030302020204" pitchFamily="66" charset="0"/>
            </a:endParaRPr>
          </a:p>
        </p:txBody>
      </p:sp>
    </p:spTree>
    <p:extLst>
      <p:ext uri="{BB962C8B-B14F-4D97-AF65-F5344CB8AC3E}">
        <p14:creationId xmlns:p14="http://schemas.microsoft.com/office/powerpoint/2010/main" val="1506742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34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p:val>
                                            <p:fltVal val="0.5"/>
                                          </p:val>
                                        </p:tav>
                                        <p:tav tm="100000">
                                          <p:val>
                                            <p:strVal val="#ppt_x"/>
                                          </p:val>
                                        </p:tav>
                                      </p:tavLst>
                                    </p:anim>
                                    <p:anim calcmode="lin" valueType="num">
                                      <p:cBhvr>
                                        <p:cTn id="17"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33" y="350587"/>
            <a:ext cx="8214406" cy="6114607"/>
          </a:xfrm>
          <a:prstGeom prst="rect">
            <a:avLst/>
          </a:prstGeom>
        </p:spPr>
      </p:pic>
      <p:sp>
        <p:nvSpPr>
          <p:cNvPr id="6" name="2 Marcador de contenido"/>
          <p:cNvSpPr txBox="1">
            <a:spLocks/>
          </p:cNvSpPr>
          <p:nvPr/>
        </p:nvSpPr>
        <p:spPr bwMode="auto">
          <a:xfrm>
            <a:off x="978286" y="5436437"/>
            <a:ext cx="7251314" cy="6112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Aft>
                <a:spcPct val="0"/>
              </a:spcAft>
              <a:defRPr/>
            </a:pPr>
            <a:r>
              <a:rPr lang="es-ES_tradnl" sz="2800" b="1" kern="0" dirty="0">
                <a:solidFill>
                  <a:srgbClr val="FFFF00"/>
                </a:solidFill>
                <a:effectLst>
                  <a:outerShdw blurRad="50800" dist="38100" dir="10800000" algn="r" rotWithShape="0">
                    <a:prstClr val="black"/>
                  </a:outerShdw>
                </a:effectLst>
                <a:latin typeface="Comic Sans MS" panose="030F0702030302020204" pitchFamily="66" charset="0"/>
              </a:rPr>
              <a:t>¿Cómo provoca la huída de los acusadores?</a:t>
            </a:r>
            <a:endParaRPr lang="es-PE" sz="2800" b="1" kern="0" dirty="0">
              <a:solidFill>
                <a:srgbClr val="FFFF00"/>
              </a:solidFill>
              <a:effectLst>
                <a:outerShdw blurRad="50800" dist="38100" dir="10800000" algn="r" rotWithShape="0">
                  <a:prstClr val="black"/>
                </a:outerShdw>
              </a:effectLst>
              <a:latin typeface="Comic Sans MS" panose="030F0702030302020204" pitchFamily="66" charset="0"/>
            </a:endParaRPr>
          </a:p>
        </p:txBody>
      </p:sp>
      <p:sp>
        <p:nvSpPr>
          <p:cNvPr id="5" name="2 Marcador de contenido"/>
          <p:cNvSpPr txBox="1">
            <a:spLocks/>
          </p:cNvSpPr>
          <p:nvPr/>
        </p:nvSpPr>
        <p:spPr bwMode="auto">
          <a:xfrm>
            <a:off x="1119956" y="498424"/>
            <a:ext cx="7251314" cy="5442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Aft>
                <a:spcPct val="0"/>
              </a:spcAft>
              <a:defRPr/>
            </a:pPr>
            <a:r>
              <a:rPr lang="es-ES_tradnl" sz="3200" b="1" kern="0" dirty="0">
                <a:solidFill>
                  <a:srgbClr val="FFFF00"/>
                </a:solidFill>
                <a:effectLst>
                  <a:outerShdw blurRad="50800" dist="38100" dir="10800000" algn="r" rotWithShape="0">
                    <a:prstClr val="black"/>
                  </a:outerShdw>
                </a:effectLst>
                <a:latin typeface="Comic Sans MS" panose="030F0702030302020204" pitchFamily="66" charset="0"/>
              </a:rPr>
              <a:t>* Fíjate en la respuesta de Jesús.</a:t>
            </a:r>
          </a:p>
          <a:p>
            <a:pPr algn="ctr" fontAlgn="base">
              <a:spcAft>
                <a:spcPct val="0"/>
              </a:spcAft>
              <a:defRPr/>
            </a:pPr>
            <a:endParaRPr lang="es-ES_tradnl" sz="3200" b="1" kern="0" dirty="0">
              <a:solidFill>
                <a:srgbClr val="FFFF00"/>
              </a:solidFill>
              <a:effectLst>
                <a:outerShdw blurRad="50800" dist="38100" dir="10800000" algn="r"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522733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185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3" y="343136"/>
            <a:ext cx="8345510" cy="6237967"/>
          </a:xfrm>
          <a:prstGeom prst="rect">
            <a:avLst/>
          </a:prstGeom>
        </p:spPr>
      </p:pic>
      <p:sp>
        <p:nvSpPr>
          <p:cNvPr id="8" name="2 Marcador de contenido"/>
          <p:cNvSpPr txBox="1">
            <a:spLocks/>
          </p:cNvSpPr>
          <p:nvPr/>
        </p:nvSpPr>
        <p:spPr bwMode="auto">
          <a:xfrm>
            <a:off x="2226937" y="5545596"/>
            <a:ext cx="5509817" cy="6233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s-ES_tradnl" sz="3600" b="1" kern="0" dirty="0">
                <a:solidFill>
                  <a:srgbClr val="FFFF00"/>
                </a:solidFill>
                <a:effectLst>
                  <a:glow rad="101600">
                    <a:srgbClr val="000000">
                      <a:satMod val="175000"/>
                      <a:alpha val="40000"/>
                    </a:srgbClr>
                  </a:glow>
                  <a:outerShdw blurRad="50800" algn="l" rotWithShape="0">
                    <a:prstClr val="black">
                      <a:alpha val="40000"/>
                    </a:prstClr>
                  </a:outerShdw>
                </a:effectLst>
                <a:latin typeface="Comic Sans MS" panose="030F0702030302020204" pitchFamily="66" charset="0"/>
              </a:rPr>
              <a:t>¿Aprueba su pecado?</a:t>
            </a:r>
            <a:endParaRPr lang="es-PE" sz="3600" b="1" kern="0" dirty="0">
              <a:solidFill>
                <a:srgbClr val="FFFF00"/>
              </a:solidFill>
              <a:effectLst>
                <a:glow rad="101600">
                  <a:srgbClr val="000000">
                    <a:satMod val="175000"/>
                    <a:alpha val="40000"/>
                  </a:srgbClr>
                </a:glow>
                <a:outerShdw blurRad="50800" algn="l" rotWithShape="0">
                  <a:prstClr val="black">
                    <a:alpha val="40000"/>
                  </a:prstClr>
                </a:outerShdw>
              </a:effectLst>
              <a:latin typeface="Comic Sans MS" panose="030F0702030302020204" pitchFamily="66" charset="0"/>
            </a:endParaRPr>
          </a:p>
        </p:txBody>
      </p:sp>
      <p:sp>
        <p:nvSpPr>
          <p:cNvPr id="7" name="2 Marcador de contenido"/>
          <p:cNvSpPr txBox="1">
            <a:spLocks/>
          </p:cNvSpPr>
          <p:nvPr/>
        </p:nvSpPr>
        <p:spPr bwMode="auto">
          <a:xfrm>
            <a:off x="1194191" y="463640"/>
            <a:ext cx="7189956" cy="6020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s-ES_tradnl" sz="2800" b="1" kern="0" dirty="0">
                <a:solidFill>
                  <a:srgbClr val="FFFF00"/>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 ¿Cómo actúa Jesús frente a la mujer?</a:t>
            </a:r>
            <a:endParaRPr lang="es-PE" sz="2800" b="1" kern="0" dirty="0">
              <a:solidFill>
                <a:srgbClr val="FFFF00"/>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606897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ppt_x</p:attrName>
                                        </p:attrNameLst>
                                      </p:cBhvr>
                                      <p:tavLst>
                                        <p:tav tm="0">
                                          <p:val>
                                            <p:fltVal val="0.5"/>
                                          </p:val>
                                        </p:tav>
                                        <p:tav tm="100000">
                                          <p:val>
                                            <p:strVal val="#ppt_x"/>
                                          </p:val>
                                        </p:tav>
                                      </p:tavLst>
                                    </p:anim>
                                    <p:anim calcmode="lin" valueType="num">
                                      <p:cBhvr>
                                        <p:cTn id="17"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reconciliacion y misericordia"/>
          <p:cNvPicPr>
            <a:picLocks noChangeAspect="1" noChangeArrowheads="1"/>
          </p:cNvPicPr>
          <p:nvPr/>
        </p:nvPicPr>
        <p:blipFill rotWithShape="1">
          <a:blip r:embed="rId2">
            <a:extLst>
              <a:ext uri="{28A0092B-C50C-407E-A947-70E740481C1C}">
                <a14:useLocalDpi xmlns:a14="http://schemas.microsoft.com/office/drawing/2010/main" val="0"/>
              </a:ext>
            </a:extLst>
          </a:blip>
          <a:srcRect l="42213" t="27916" r="-2704" b="4250"/>
          <a:stretch/>
        </p:blipFill>
        <p:spPr bwMode="auto">
          <a:xfrm>
            <a:off x="567864" y="470404"/>
            <a:ext cx="8406089" cy="587160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113"/>
          <p:cNvGrpSpPr>
            <a:grpSpLocks/>
          </p:cNvGrpSpPr>
          <p:nvPr/>
        </p:nvGrpSpPr>
        <p:grpSpPr bwMode="auto">
          <a:xfrm>
            <a:off x="721634" y="529683"/>
            <a:ext cx="4062154" cy="675232"/>
            <a:chOff x="-81" y="-3604"/>
            <a:chExt cx="7918" cy="1286"/>
          </a:xfrm>
        </p:grpSpPr>
        <p:sp>
          <p:nvSpPr>
            <p:cNvPr id="9" name="Rectangle 114"/>
            <p:cNvSpPr>
              <a:spLocks noChangeArrowheads="1"/>
            </p:cNvSpPr>
            <p:nvPr/>
          </p:nvSpPr>
          <p:spPr bwMode="auto">
            <a:xfrm>
              <a:off x="-81" y="-3479"/>
              <a:ext cx="7918" cy="1161"/>
            </a:xfrm>
            <a:prstGeom prst="rect">
              <a:avLst/>
            </a:prstGeom>
            <a:solidFill>
              <a:srgbClr val="660066"/>
            </a:solidFill>
            <a:ln w="28575">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lgn="ctr">
                <a:defRPr/>
              </a:pPr>
              <a:endParaRPr lang="es-PE" kern="0" dirty="0">
                <a:solidFill>
                  <a:sysClr val="window" lastClr="FFFFFF"/>
                </a:solidFill>
                <a:latin typeface="Calibri" panose="020F0502020204030204"/>
              </a:endParaRPr>
            </a:p>
          </p:txBody>
        </p:sp>
        <p:sp>
          <p:nvSpPr>
            <p:cNvPr id="10" name="Text Box 115"/>
            <p:cNvSpPr txBox="1">
              <a:spLocks noChangeArrowheads="1"/>
            </p:cNvSpPr>
            <p:nvPr/>
          </p:nvSpPr>
          <p:spPr bwMode="auto">
            <a:xfrm>
              <a:off x="1129" y="-3604"/>
              <a:ext cx="6479" cy="860"/>
            </a:xfrm>
            <a:prstGeom prst="rect">
              <a:avLst/>
            </a:prstGeom>
            <a:solidFill>
              <a:srgbClr val="FFFFFF"/>
            </a:solidFill>
            <a:ln w="2857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050" b="1" kern="0" dirty="0">
                  <a:solidFill>
                    <a:srgbClr val="420042"/>
                  </a:solidFill>
                  <a:latin typeface="Arial Rounded MT Bold" panose="020F0704030504030204" pitchFamily="34" charset="0"/>
                  <a:ea typeface="Times New Roman" panose="02020603050405020304" pitchFamily="18" charset="0"/>
                </a:rPr>
                <a:t>LECTIO DIVINA – V DOMINGO  CUARESMA –C  </a:t>
              </a:r>
              <a:r>
                <a:rPr lang="es-ES_tradnl" sz="1100" b="1" kern="0" dirty="0">
                  <a:solidFill>
                    <a:srgbClr val="C00000"/>
                  </a:solidFill>
                  <a:latin typeface="Arial Rounded MT Bold" panose="020F0704030504030204" pitchFamily="34" charset="0"/>
                  <a:ea typeface="Times New Roman" panose="02020603050405020304" pitchFamily="18" charset="0"/>
                </a:rPr>
                <a:t>TAMPOCO YO TE CONDENO</a:t>
              </a:r>
              <a:endParaRPr lang="es-PE" sz="1200" kern="0" dirty="0">
                <a:solidFill>
                  <a:srgbClr val="C00000"/>
                </a:solidFill>
                <a:ea typeface="Times New Roman" panose="02020603050405020304" pitchFamily="18" charset="0"/>
              </a:endParaRPr>
            </a:p>
          </p:txBody>
        </p:sp>
      </p:grpSp>
      <p:pic>
        <p:nvPicPr>
          <p:cNvPr id="11" name="Picture 113" descr="Ver imagen en tamaño completo">
            <a:hlinkClick r:id="rId3"/>
          </p:cNvPr>
          <p:cNvPicPr/>
          <p:nvPr/>
        </p:nvPicPr>
        <p:blipFill>
          <a:blip r:embed="rId4" r:link="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731" y="540627"/>
            <a:ext cx="553794" cy="57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ChangeArrowheads="1"/>
          </p:cNvSpPr>
          <p:nvPr/>
        </p:nvSpPr>
        <p:spPr bwMode="auto">
          <a:xfrm>
            <a:off x="5440838" y="529683"/>
            <a:ext cx="3081881" cy="523220"/>
          </a:xfrm>
          <a:prstGeom prst="rect">
            <a:avLst/>
          </a:prstGeom>
          <a:solidFill>
            <a:srgbClr val="DDB141"/>
          </a:solidFill>
          <a:ln w="9525">
            <a:noFill/>
            <a:miter lim="800000"/>
            <a:headEnd/>
            <a:tailEnd/>
          </a:ln>
          <a:effectLst>
            <a:softEdge rad="127000"/>
          </a:effectLst>
        </p:spPr>
        <p:txBody>
          <a:bodyPr wrap="square">
            <a:spAutoFit/>
          </a:bodyPr>
          <a:lstStyle/>
          <a:p>
            <a:pPr algn="ctr" fontAlgn="base">
              <a:spcBef>
                <a:spcPct val="0"/>
              </a:spcBef>
              <a:spcAft>
                <a:spcPct val="0"/>
              </a:spcAft>
            </a:pPr>
            <a:r>
              <a:rPr lang="es-ES" sz="2800" b="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rPr>
              <a:t>Juan 8, 1-11  </a:t>
            </a:r>
          </a:p>
        </p:txBody>
      </p:sp>
      <p:sp>
        <p:nvSpPr>
          <p:cNvPr id="13" name="7 Rectángulo"/>
          <p:cNvSpPr/>
          <p:nvPr/>
        </p:nvSpPr>
        <p:spPr>
          <a:xfrm>
            <a:off x="1049628" y="3686019"/>
            <a:ext cx="3878369" cy="2288914"/>
          </a:xfrm>
          <a:prstGeom prst="rect">
            <a:avLst/>
          </a:prstGeom>
          <a:noFill/>
        </p:spPr>
        <p:txBody>
          <a:bodyPr wrap="none" lIns="91440" tIns="45720" rIns="91440" bIns="45720">
            <a:prstTxWarp prst="textWave1">
              <a:avLst/>
            </a:prstTxWarp>
            <a:spAutoFit/>
          </a:bodyPr>
          <a:lstStyle/>
          <a:p>
            <a:pPr algn="ctr" fontAlgn="base">
              <a:spcBef>
                <a:spcPct val="0"/>
              </a:spcBef>
              <a:spcAft>
                <a:spcPct val="0"/>
              </a:spcAft>
            </a:pPr>
            <a:r>
              <a:rPr lang="es-ES_tradnl" sz="6600" b="1" dirty="0">
                <a:solidFill>
                  <a:srgbClr val="FF0000"/>
                </a:solidFill>
                <a:effectLst>
                  <a:glow rad="101600">
                    <a:srgbClr val="000000">
                      <a:alpha val="60000"/>
                    </a:srgbClr>
                  </a:glow>
                  <a:innerShdw blurRad="762000">
                    <a:srgbClr val="FFFF00"/>
                  </a:innerShdw>
                </a:effectLst>
                <a:latin typeface="Arial Rounded MT Bold" pitchFamily="34" charset="0"/>
                <a:ea typeface="Times New Roman" pitchFamily="18" charset="0"/>
              </a:rPr>
              <a:t>TAMPOCO </a:t>
            </a:r>
          </a:p>
          <a:p>
            <a:pPr algn="ctr" fontAlgn="base">
              <a:spcBef>
                <a:spcPct val="0"/>
              </a:spcBef>
              <a:spcAft>
                <a:spcPct val="0"/>
              </a:spcAft>
            </a:pPr>
            <a:r>
              <a:rPr lang="es-ES_tradnl" sz="6600" b="1" dirty="0">
                <a:solidFill>
                  <a:srgbClr val="FF0000"/>
                </a:solidFill>
                <a:effectLst>
                  <a:glow rad="101600">
                    <a:srgbClr val="000000">
                      <a:alpha val="60000"/>
                    </a:srgbClr>
                  </a:glow>
                  <a:innerShdw blurRad="762000">
                    <a:srgbClr val="FFFF00"/>
                  </a:innerShdw>
                </a:effectLst>
                <a:latin typeface="Arial Rounded MT Bold" pitchFamily="34" charset="0"/>
                <a:ea typeface="Times New Roman" pitchFamily="18" charset="0"/>
              </a:rPr>
              <a:t>YO TE </a:t>
            </a:r>
          </a:p>
          <a:p>
            <a:pPr algn="ctr" fontAlgn="base">
              <a:spcBef>
                <a:spcPct val="0"/>
              </a:spcBef>
              <a:spcAft>
                <a:spcPct val="0"/>
              </a:spcAft>
            </a:pPr>
            <a:r>
              <a:rPr lang="es-ES_tradnl" sz="6600" b="1" dirty="0">
                <a:solidFill>
                  <a:srgbClr val="FF0000"/>
                </a:solidFill>
                <a:effectLst>
                  <a:glow rad="101600">
                    <a:srgbClr val="000000">
                      <a:alpha val="60000"/>
                    </a:srgbClr>
                  </a:glow>
                  <a:innerShdw blurRad="762000">
                    <a:srgbClr val="FFFF00"/>
                  </a:innerShdw>
                </a:effectLst>
                <a:latin typeface="Arial Rounded MT Bold" pitchFamily="34" charset="0"/>
                <a:ea typeface="Times New Roman" pitchFamily="18" charset="0"/>
              </a:rPr>
              <a:t>CONDENO</a:t>
            </a:r>
            <a:endParaRPr lang="es-ES_tradnl" sz="6600" dirty="0">
              <a:solidFill>
                <a:srgbClr val="FF0000"/>
              </a:solidFill>
              <a:effectLst>
                <a:glow rad="101600">
                  <a:srgbClr val="000000">
                    <a:alpha val="60000"/>
                  </a:srgbClr>
                </a:glow>
                <a:innerShdw blurRad="762000">
                  <a:srgbClr val="FFFF00"/>
                </a:innerShdw>
              </a:effectLst>
            </a:endParaRPr>
          </a:p>
          <a:p>
            <a:pPr algn="ctr" fontAlgn="base">
              <a:spcBef>
                <a:spcPct val="0"/>
              </a:spcBef>
              <a:spcAft>
                <a:spcPct val="0"/>
              </a:spcAft>
            </a:pPr>
            <a:endParaRPr lang="es-ES" sz="6600" b="1" dirty="0">
              <a:ln w="19050">
                <a:solidFill>
                  <a:srgbClr val="000000">
                    <a:tint val="1000"/>
                  </a:srgbClr>
                </a:solidFill>
                <a:prstDash val="solid"/>
              </a:ln>
              <a:solidFill>
                <a:srgbClr val="FF0000"/>
              </a:solidFill>
              <a:effectLst>
                <a:glow rad="101600">
                  <a:srgbClr val="000000">
                    <a:alpha val="60000"/>
                  </a:srgbClr>
                </a:glow>
                <a:innerShdw blurRad="762000">
                  <a:srgbClr val="FFFF00"/>
                </a:innerShdw>
              </a:effectLst>
            </a:endParaRPr>
          </a:p>
        </p:txBody>
      </p:sp>
      <p:sp>
        <p:nvSpPr>
          <p:cNvPr id="14" name="Rectangle 3"/>
          <p:cNvSpPr>
            <a:spLocks noChangeArrowheads="1"/>
          </p:cNvSpPr>
          <p:nvPr/>
        </p:nvSpPr>
        <p:spPr bwMode="auto">
          <a:xfrm>
            <a:off x="5476670" y="5961189"/>
            <a:ext cx="2918907" cy="400110"/>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000" b="1" dirty="0">
                <a:solidFill>
                  <a:srgbClr val="FFFFFF"/>
                </a:solidFill>
                <a:effectLst>
                  <a:outerShdw blurRad="38100" dist="38100" dir="2700000" algn="tl">
                    <a:srgbClr val="000000">
                      <a:alpha val="43137"/>
                    </a:srgbClr>
                  </a:outerShdw>
                </a:effectLst>
                <a:latin typeface="Comic Sans MS" pitchFamily="66" charset="0"/>
              </a:rPr>
              <a:t>7 abril 2019</a:t>
            </a:r>
          </a:p>
        </p:txBody>
      </p:sp>
    </p:spTree>
    <p:extLst>
      <p:ext uri="{BB962C8B-B14F-4D97-AF65-F5344CB8AC3E}">
        <p14:creationId xmlns:p14="http://schemas.microsoft.com/office/powerpoint/2010/main" val="835101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3"/>
                                        </p:tgtEl>
                                        <p:attrNameLst>
                                          <p:attrName>style.visibility</p:attrName>
                                        </p:attrNameLst>
                                      </p:cBhvr>
                                      <p:to>
                                        <p:strVal val="visible"/>
                                      </p:to>
                                    </p:set>
                                    <p:anim by="(-#ppt_w*2)" calcmode="lin" valueType="num">
                                      <p:cBhvr rctx="PPT">
                                        <p:cTn id="10" dur="500" autoRev="1" fill="hold">
                                          <p:stCondLst>
                                            <p:cond delay="0"/>
                                          </p:stCondLst>
                                        </p:cTn>
                                        <p:tgtEl>
                                          <p:spTgt spid="13"/>
                                        </p:tgtEl>
                                        <p:attrNameLst>
                                          <p:attrName>ppt_w</p:attrName>
                                        </p:attrNameLst>
                                      </p:cBhvr>
                                    </p:anim>
                                    <p:anim by="(#ppt_w*0.50)" calcmode="lin" valueType="num">
                                      <p:cBhvr>
                                        <p:cTn id="11" dur="500" decel="50000" autoRev="1" fill="hold">
                                          <p:stCondLst>
                                            <p:cond delay="0"/>
                                          </p:stCondLst>
                                        </p:cTn>
                                        <p:tgtEl>
                                          <p:spTgt spid="13"/>
                                        </p:tgtEl>
                                        <p:attrNameLst>
                                          <p:attrName>ppt_x</p:attrName>
                                        </p:attrNameLst>
                                      </p:cBhvr>
                                    </p:anim>
                                    <p:anim from="(-#ppt_h/2)" to="(#ppt_y)" calcmode="lin" valueType="num">
                                      <p:cBhvr>
                                        <p:cTn id="12" dur="1000" fill="hold">
                                          <p:stCondLst>
                                            <p:cond delay="0"/>
                                          </p:stCondLst>
                                        </p:cTn>
                                        <p:tgtEl>
                                          <p:spTgt spid="13"/>
                                        </p:tgtEl>
                                        <p:attrNameLst>
                                          <p:attrName>ppt_y</p:attrName>
                                        </p:attrNameLst>
                                      </p:cBhvr>
                                    </p:anim>
                                    <p:animRot by="21600000">
                                      <p:cBhvr>
                                        <p:cTn id="13" dur="1000" fill="hold">
                                          <p:stCondLst>
                                            <p:cond delay="0"/>
                                          </p:stCondLst>
                                        </p:cTn>
                                        <p:tgtEl>
                                          <p:spTgt spid="13"/>
                                        </p:tgtEl>
                                        <p:attrNameLst>
                                          <p:attrName>r</p:attrName>
                                        </p:attrNameLst>
                                      </p:cBhvr>
                                    </p:animRot>
                                  </p:childTnLst>
                                </p:cTn>
                              </p:par>
                            </p:childTnLst>
                          </p:cTn>
                        </p:par>
                        <p:par>
                          <p:cTn id="14" fill="hold">
                            <p:stCondLst>
                              <p:cond delay="3200"/>
                            </p:stCondLst>
                            <p:childTnLst>
                              <p:par>
                                <p:cTn id="15" presetID="1" presetClass="entr" presetSubtype="0" fill="hold" grpId="0" nodeType="afterEffect">
                                  <p:stCondLst>
                                    <p:cond delay="0"/>
                                  </p:stCondLst>
                                  <p:childTnLst>
                                    <p:set>
                                      <p:cBhvr>
                                        <p:cTn id="1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p:bldP spid="1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07" y="484031"/>
            <a:ext cx="8017885" cy="5878132"/>
          </a:xfrm>
          <a:prstGeom prst="rect">
            <a:avLst/>
          </a:prstGeom>
        </p:spPr>
      </p:pic>
      <p:sp>
        <p:nvSpPr>
          <p:cNvPr id="3" name="2 Marcador de contenido"/>
          <p:cNvSpPr>
            <a:spLocks noGrp="1"/>
          </p:cNvSpPr>
          <p:nvPr>
            <p:ph idx="1"/>
          </p:nvPr>
        </p:nvSpPr>
        <p:spPr>
          <a:xfrm>
            <a:off x="520807" y="2110543"/>
            <a:ext cx="3680732" cy="4148588"/>
          </a:xfrm>
        </p:spPr>
        <p:txBody>
          <a:bodyPr/>
          <a:lstStyle/>
          <a:p>
            <a:pPr marL="0" indent="0" algn="ctr">
              <a:spcBef>
                <a:spcPts val="0"/>
              </a:spcBef>
              <a:buNone/>
              <a:defRPr/>
            </a:pPr>
            <a:r>
              <a:rPr lang="es-PE" sz="3000" u="sng" dirty="0">
                <a:solidFill>
                  <a:schemeClr val="bg1"/>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Motivación</a:t>
            </a:r>
            <a:r>
              <a:rPr lang="es-PE" sz="3000" dirty="0">
                <a:solidFill>
                  <a:schemeClr val="bg1"/>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 Sabemos que Dios no se apresura a condenar; que acoge con misericordia a todos. </a:t>
            </a:r>
            <a:r>
              <a:rPr lang="es-PE" sz="3000" dirty="0" smtClean="0">
                <a:solidFill>
                  <a:schemeClr val="bg1"/>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Él </a:t>
            </a:r>
            <a:r>
              <a:rPr lang="es-PE" sz="3000" dirty="0">
                <a:solidFill>
                  <a:schemeClr val="bg1"/>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está siempre dispuesto a perdonar y olvidar nuestros errores</a:t>
            </a:r>
            <a:r>
              <a:rPr lang="es-PE" sz="3000" dirty="0" smtClean="0">
                <a:solidFill>
                  <a:schemeClr val="bg1"/>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a:t>
            </a:r>
            <a:endParaRPr lang="es-PE" sz="3000" dirty="0">
              <a:solidFill>
                <a:schemeClr val="bg1"/>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endParaRPr>
          </a:p>
        </p:txBody>
      </p:sp>
      <p:sp>
        <p:nvSpPr>
          <p:cNvPr id="7" name="AutoShape 2"/>
          <p:cNvSpPr>
            <a:spLocks noChangeArrowheads="1"/>
          </p:cNvSpPr>
          <p:nvPr/>
        </p:nvSpPr>
        <p:spPr bwMode="auto">
          <a:xfrm>
            <a:off x="520807" y="484031"/>
            <a:ext cx="2911985" cy="802266"/>
          </a:xfrm>
          <a:prstGeom prst="roundRect">
            <a:avLst>
              <a:gd name="adj" fmla="val 16667"/>
            </a:avLst>
          </a:prstGeom>
          <a:solidFill>
            <a:srgbClr val="631363"/>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rgbClr val="FFFFFF"/>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rgbClr val="FFFF00"/>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rgbClr val="FFFF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773500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3" y="517585"/>
            <a:ext cx="8036418" cy="5825260"/>
          </a:xfrm>
          <a:prstGeom prst="rect">
            <a:avLst/>
          </a:prstGeom>
        </p:spPr>
      </p:pic>
      <p:sp>
        <p:nvSpPr>
          <p:cNvPr id="140293" name="Text Box 5"/>
          <p:cNvSpPr txBox="1">
            <a:spLocks noChangeArrowheads="1"/>
          </p:cNvSpPr>
          <p:nvPr/>
        </p:nvSpPr>
        <p:spPr bwMode="auto">
          <a:xfrm>
            <a:off x="842072" y="4343821"/>
            <a:ext cx="7434100" cy="1754326"/>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600" b="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  ¿Cómo experimentas en tu vida de fe la liberación y el perdón de un Dios bondadoso y misericordioso?</a:t>
            </a:r>
            <a:endParaRPr lang="es-ES" sz="3600" b="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95383174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140293"/>
                                        </p:tgtEl>
                                        <p:attrNameLst>
                                          <p:attrName>style.visibility</p:attrName>
                                        </p:attrNameLst>
                                      </p:cBhvr>
                                      <p:to>
                                        <p:strVal val="visible"/>
                                      </p:to>
                                    </p:set>
                                    <p:anim calcmode="lin" valueType="num">
                                      <p:cBhvr>
                                        <p:cTn id="7" dur="500" fill="hold"/>
                                        <p:tgtEl>
                                          <p:spTgt spid="140293"/>
                                        </p:tgtEl>
                                        <p:attrNameLst>
                                          <p:attrName>ppt_w</p:attrName>
                                        </p:attrNameLst>
                                      </p:cBhvr>
                                      <p:tavLst>
                                        <p:tav tm="0">
                                          <p:val>
                                            <p:fltVal val="0"/>
                                          </p:val>
                                        </p:tav>
                                        <p:tav tm="100000">
                                          <p:val>
                                            <p:strVal val="#ppt_w"/>
                                          </p:val>
                                        </p:tav>
                                      </p:tavLst>
                                    </p:anim>
                                    <p:anim calcmode="lin" valueType="num">
                                      <p:cBhvr>
                                        <p:cTn id="8" dur="500" fill="hold"/>
                                        <p:tgtEl>
                                          <p:spTgt spid="140293"/>
                                        </p:tgtEl>
                                        <p:attrNameLst>
                                          <p:attrName>ppt_h</p:attrName>
                                        </p:attrNameLst>
                                      </p:cBhvr>
                                      <p:tavLst>
                                        <p:tav tm="0">
                                          <p:val>
                                            <p:fltVal val="0"/>
                                          </p:val>
                                        </p:tav>
                                        <p:tav tm="100000">
                                          <p:val>
                                            <p:strVal val="#ppt_h"/>
                                          </p:val>
                                        </p:tav>
                                      </p:tavLst>
                                    </p:anim>
                                    <p:anim calcmode="lin" valueType="num">
                                      <p:cBhvr>
                                        <p:cTn id="9" dur="500" fill="hold"/>
                                        <p:tgtEl>
                                          <p:spTgt spid="140293"/>
                                        </p:tgtEl>
                                        <p:attrNameLst>
                                          <p:attrName>ppt_x</p:attrName>
                                        </p:attrNameLst>
                                      </p:cBhvr>
                                      <p:tavLst>
                                        <p:tav tm="0">
                                          <p:val>
                                            <p:fltVal val="0.5"/>
                                          </p:val>
                                        </p:tav>
                                        <p:tav tm="100000">
                                          <p:val>
                                            <p:strVal val="#ppt_x"/>
                                          </p:val>
                                        </p:tav>
                                      </p:tavLst>
                                    </p:anim>
                                    <p:anim calcmode="lin" valueType="num">
                                      <p:cBhvr>
                                        <p:cTn id="10" dur="500" fill="hold"/>
                                        <p:tgtEl>
                                          <p:spTgt spid="14029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4578" t="4443" r="3310" b="5211"/>
          <a:stretch/>
        </p:blipFill>
        <p:spPr>
          <a:xfrm>
            <a:off x="553792" y="502275"/>
            <a:ext cx="8075053" cy="5859887"/>
          </a:xfrm>
          <a:prstGeom prst="rect">
            <a:avLst/>
          </a:prstGeom>
          <a:scene3d>
            <a:camera prst="orthographicFront"/>
            <a:lightRig rig="threePt" dir="t"/>
          </a:scene3d>
          <a:sp3d>
            <a:bevelT prst="convex"/>
          </a:sp3d>
        </p:spPr>
      </p:pic>
      <p:sp>
        <p:nvSpPr>
          <p:cNvPr id="140292" name="Text Box 4"/>
          <p:cNvSpPr txBox="1">
            <a:spLocks noChangeArrowheads="1"/>
          </p:cNvSpPr>
          <p:nvPr/>
        </p:nvSpPr>
        <p:spPr bwMode="auto">
          <a:xfrm>
            <a:off x="683568" y="407401"/>
            <a:ext cx="7769379" cy="1569660"/>
          </a:xfrm>
          <a:prstGeom prst="rect">
            <a:avLst/>
          </a:prstGeom>
          <a:noFill/>
          <a:ln w="9525">
            <a:noFill/>
            <a:miter lim="800000"/>
            <a:headEnd/>
            <a:tailEnd/>
          </a:ln>
          <a:scene3d>
            <a:camera prst="orthographicFront"/>
            <a:lightRig rig="threePt" dir="t"/>
          </a:scene3d>
          <a:sp3d>
            <a:bevelT prst="slope"/>
          </a:sp3d>
        </p:spPr>
        <p:txBody>
          <a:bodyPr wrap="square">
            <a:spAutoFit/>
            <a:sp3d contourW="44450">
              <a:contourClr>
                <a:srgbClr val="000000"/>
              </a:contourClr>
            </a:sp3d>
          </a:bodyPr>
          <a:lstStyle/>
          <a:p>
            <a:pPr fontAlgn="base">
              <a:spcBef>
                <a:spcPct val="0"/>
              </a:spcBef>
              <a:spcAft>
                <a:spcPct val="0"/>
              </a:spcAft>
            </a:pPr>
            <a:r>
              <a:rPr lang="es-PE" sz="3200" b="1" spc="300" dirty="0">
                <a:solidFill>
                  <a:srgbClr val="FFFF00"/>
                </a:solidFill>
                <a:effectLst>
                  <a:outerShdw blurRad="50800" dist="50800" algn="l" rotWithShape="0">
                    <a:prstClr val="black"/>
                  </a:outerShdw>
                </a:effectLst>
                <a:latin typeface="Arial" pitchFamily="34" charset="0"/>
              </a:rPr>
              <a:t>° ¿Qué situaciones y personas de tu entorno también juzgas y condenas?</a:t>
            </a:r>
            <a:endParaRPr lang="ca-ES" sz="3200" b="1" spc="300" dirty="0">
              <a:solidFill>
                <a:srgbClr val="FFFF00"/>
              </a:solidFill>
              <a:effectLst>
                <a:outerShdw blurRad="50800" dist="50800" algn="l" rotWithShape="0">
                  <a:prstClr val="black"/>
                </a:outerShdw>
              </a:effectLst>
              <a:latin typeface="Arial" pitchFamily="34" charset="0"/>
            </a:endParaRPr>
          </a:p>
        </p:txBody>
      </p:sp>
      <p:sp>
        <p:nvSpPr>
          <p:cNvPr id="2" name="1 Rectángulo"/>
          <p:cNvSpPr/>
          <p:nvPr/>
        </p:nvSpPr>
        <p:spPr>
          <a:xfrm>
            <a:off x="683568" y="5211197"/>
            <a:ext cx="7632848" cy="954107"/>
          </a:xfrm>
          <a:prstGeom prst="rect">
            <a:avLst/>
          </a:prstGeom>
        </p:spPr>
        <p:txBody>
          <a:bodyPr wrap="square">
            <a:spAutoFit/>
          </a:bodyPr>
          <a:lstStyle/>
          <a:p>
            <a:pPr algn="ctr" fontAlgn="base">
              <a:spcBef>
                <a:spcPct val="0"/>
              </a:spcBef>
              <a:spcAft>
                <a:spcPct val="0"/>
              </a:spcAft>
              <a:defRPr/>
            </a:pPr>
            <a:r>
              <a:rPr lang="es-PE" sz="2800" b="1" dirty="0">
                <a:solidFill>
                  <a:srgbClr val="FFFF00"/>
                </a:solidFill>
                <a:effectLst>
                  <a:glow rad="63500">
                    <a:srgbClr val="000000">
                      <a:satMod val="175000"/>
                      <a:alpha val="40000"/>
                    </a:srgbClr>
                  </a:glow>
                  <a:outerShdw blurRad="50800" dist="76200" algn="l" rotWithShape="0">
                    <a:prstClr val="black"/>
                  </a:outerShdw>
                </a:effectLst>
                <a:latin typeface="Arial" charset="0"/>
                <a:cs typeface="Times New Roman" pitchFamily="18" charset="0"/>
              </a:rPr>
              <a:t>¿Cómo puedes ofrecerle comprensión, perdón… una nueva oportunidad?</a:t>
            </a:r>
          </a:p>
        </p:txBody>
      </p:sp>
    </p:spTree>
    <p:extLst>
      <p:ext uri="{BB962C8B-B14F-4D97-AF65-F5344CB8AC3E}">
        <p14:creationId xmlns:p14="http://schemas.microsoft.com/office/powerpoint/2010/main" val="24366956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40292"/>
                                        </p:tgtEl>
                                        <p:attrNameLst>
                                          <p:attrName>style.visibility</p:attrName>
                                        </p:attrNameLst>
                                      </p:cBhvr>
                                      <p:to>
                                        <p:strVal val="visible"/>
                                      </p:to>
                                    </p:set>
                                    <p:anim calcmode="lin" valueType="num">
                                      <p:cBhvr>
                                        <p:cTn id="7" dur="500" fill="hold"/>
                                        <p:tgtEl>
                                          <p:spTgt spid="140292"/>
                                        </p:tgtEl>
                                        <p:attrNameLst>
                                          <p:attrName>ppt_w</p:attrName>
                                        </p:attrNameLst>
                                      </p:cBhvr>
                                      <p:tavLst>
                                        <p:tav tm="0">
                                          <p:val>
                                            <p:fltVal val="0"/>
                                          </p:val>
                                        </p:tav>
                                        <p:tav tm="100000">
                                          <p:val>
                                            <p:strVal val="#ppt_w"/>
                                          </p:val>
                                        </p:tav>
                                      </p:tavLst>
                                    </p:anim>
                                    <p:anim calcmode="lin" valueType="num">
                                      <p:cBhvr>
                                        <p:cTn id="8" dur="500" fill="hold"/>
                                        <p:tgtEl>
                                          <p:spTgt spid="140292"/>
                                        </p:tgtEl>
                                        <p:attrNameLst>
                                          <p:attrName>ppt_h</p:attrName>
                                        </p:attrNameLst>
                                      </p:cBhvr>
                                      <p:tavLst>
                                        <p:tav tm="0">
                                          <p:val>
                                            <p:fltVal val="0"/>
                                          </p:val>
                                        </p:tav>
                                        <p:tav tm="100000">
                                          <p:val>
                                            <p:strVal val="#ppt_h"/>
                                          </p:val>
                                        </p:tav>
                                      </p:tavLst>
                                    </p:anim>
                                  </p:childTnLst>
                                </p:cTn>
                              </p:par>
                            </p:childTnLst>
                          </p:cTn>
                        </p:par>
                        <p:par>
                          <p:cTn id="9" fill="hold">
                            <p:stCondLst>
                              <p:cond delay="34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2" y="487001"/>
            <a:ext cx="8036416" cy="5834129"/>
          </a:xfrm>
          <a:prstGeom prst="rect">
            <a:avLst/>
          </a:prstGeom>
        </p:spPr>
      </p:pic>
      <p:sp>
        <p:nvSpPr>
          <p:cNvPr id="144430" name="Text Box 46"/>
          <p:cNvSpPr txBox="1">
            <a:spLocks noChangeArrowheads="1"/>
          </p:cNvSpPr>
          <p:nvPr/>
        </p:nvSpPr>
        <p:spPr bwMode="auto">
          <a:xfrm>
            <a:off x="655785" y="4613931"/>
            <a:ext cx="7741238" cy="1569660"/>
          </a:xfrm>
          <a:prstGeom prst="rect">
            <a:avLst/>
          </a:prstGeom>
          <a:noFill/>
          <a:ln w="9525">
            <a:noFill/>
            <a:miter lim="800000"/>
            <a:headEnd/>
            <a:tailEnd/>
          </a:ln>
          <a:effectLst/>
        </p:spPr>
        <p:txBody>
          <a:bodyPr wrap="square">
            <a:prstTxWarp prst="textWave2">
              <a:avLst/>
            </a:prstTxWarp>
            <a:spAutoFit/>
          </a:bodyPr>
          <a:lstStyle/>
          <a:p>
            <a:pPr algn="ctr" fontAlgn="base">
              <a:spcBef>
                <a:spcPct val="0"/>
              </a:spcBef>
              <a:spcAft>
                <a:spcPct val="0"/>
              </a:spcAft>
              <a:defRPr/>
            </a:pPr>
            <a:r>
              <a:rPr lang="es-PE" sz="3200" b="1" dirty="0">
                <a:solidFill>
                  <a:srgbClr val="FFFF00"/>
                </a:solidFill>
                <a:effectLst>
                  <a:glow rad="101600">
                    <a:srgbClr val="000000">
                      <a:satMod val="175000"/>
                      <a:alpha val="40000"/>
                    </a:srgbClr>
                  </a:glow>
                  <a:outerShdw blurRad="50800" dist="38100" algn="l" rotWithShape="0">
                    <a:prstClr val="black"/>
                  </a:outerShdw>
                </a:effectLst>
                <a:latin typeface="Arial" charset="0"/>
              </a:rPr>
              <a:t>¿cuáles son mis fragilidades y debilidades que me separan del Señor? </a:t>
            </a:r>
          </a:p>
        </p:txBody>
      </p:sp>
      <p:sp>
        <p:nvSpPr>
          <p:cNvPr id="7" name="2 Marcador de contenido"/>
          <p:cNvSpPr txBox="1">
            <a:spLocks/>
          </p:cNvSpPr>
          <p:nvPr/>
        </p:nvSpPr>
        <p:spPr>
          <a:xfrm>
            <a:off x="655785" y="487001"/>
            <a:ext cx="7631520" cy="2216758"/>
          </a:xfrm>
          <a:prstGeom prst="rect">
            <a:avLst/>
          </a:prstGeom>
        </p:spPr>
        <p:txBody>
          <a:bodyPr>
            <a:prstTxWarp prst="textTriangl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r>
              <a:rPr lang="es-PE" sz="3000" kern="0" dirty="0" smtClean="0">
                <a:solidFill>
                  <a:srgbClr val="FFFFFF"/>
                </a:solidFill>
                <a:effectLst>
                  <a:glow rad="63500">
                    <a:srgbClr val="000000">
                      <a:satMod val="175000"/>
                      <a:alpha val="40000"/>
                    </a:srgbClr>
                  </a:glow>
                  <a:outerShdw blurRad="50800" dist="88900" algn="l" rotWithShape="0">
                    <a:prstClr val="black"/>
                  </a:outerShdw>
                </a:effectLst>
                <a:latin typeface="Tekton Pro" panose="020F0603020208020904" pitchFamily="34" charset="0"/>
              </a:rPr>
              <a:t>°  </a:t>
            </a:r>
            <a:r>
              <a:rPr lang="es-PE" sz="3000" kern="0" dirty="0">
                <a:solidFill>
                  <a:srgbClr val="FFFFFF"/>
                </a:solidFill>
                <a:effectLst>
                  <a:glow rad="63500">
                    <a:srgbClr val="000000">
                      <a:satMod val="175000"/>
                      <a:alpha val="40000"/>
                    </a:srgbClr>
                  </a:glow>
                  <a:outerShdw blurRad="50800" dist="88900" algn="l" rotWithShape="0">
                    <a:prstClr val="black"/>
                  </a:outerShdw>
                </a:effectLst>
                <a:latin typeface="Tekton Pro" panose="020F0603020208020904" pitchFamily="34" charset="0"/>
              </a:rPr>
              <a:t>¿Cuáles son esas cosas que debo dejar de hacer para vivir como Dios quiere y espera de mí?</a:t>
            </a:r>
          </a:p>
          <a:p>
            <a:pPr marL="0" indent="0" algn="ctr">
              <a:spcBef>
                <a:spcPts val="0"/>
              </a:spcBef>
              <a:buFontTx/>
              <a:buNone/>
              <a:defRPr/>
            </a:pPr>
            <a:endParaRPr lang="es-PE" sz="3000" kern="0" dirty="0">
              <a:solidFill>
                <a:srgbClr val="FFFFFF"/>
              </a:solidFill>
              <a:effectLst>
                <a:glow rad="63500">
                  <a:srgbClr val="000000">
                    <a:satMod val="175000"/>
                    <a:alpha val="40000"/>
                  </a:srgbClr>
                </a:glow>
                <a:outerShdw blurRad="50800" dist="889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337352768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44430"/>
                                        </p:tgtEl>
                                        <p:attrNameLst>
                                          <p:attrName>style.visibility</p:attrName>
                                        </p:attrNameLst>
                                      </p:cBhvr>
                                      <p:to>
                                        <p:strVal val="visible"/>
                                      </p:to>
                                    </p:set>
                                    <p:anim calcmode="lin" valueType="num">
                                      <p:cBhvr>
                                        <p:cTn id="7" dur="500" fill="hold"/>
                                        <p:tgtEl>
                                          <p:spTgt spid="144430"/>
                                        </p:tgtEl>
                                        <p:attrNameLst>
                                          <p:attrName>ppt_w</p:attrName>
                                        </p:attrNameLst>
                                      </p:cBhvr>
                                      <p:tavLst>
                                        <p:tav tm="0">
                                          <p:val>
                                            <p:fltVal val="0"/>
                                          </p:val>
                                        </p:tav>
                                        <p:tav tm="100000">
                                          <p:val>
                                            <p:strVal val="#ppt_w"/>
                                          </p:val>
                                        </p:tav>
                                      </p:tavLst>
                                    </p:anim>
                                    <p:anim calcmode="lin" valueType="num">
                                      <p:cBhvr>
                                        <p:cTn id="8" dur="500" fill="hold"/>
                                        <p:tgtEl>
                                          <p:spTgt spid="144430"/>
                                        </p:tgtEl>
                                        <p:attrNameLst>
                                          <p:attrName>ppt_h</p:attrName>
                                        </p:attrNameLst>
                                      </p:cBhvr>
                                      <p:tavLst>
                                        <p:tav tm="0">
                                          <p:val>
                                            <p:fltVal val="0"/>
                                          </p:val>
                                        </p:tav>
                                        <p:tav tm="100000">
                                          <p:val>
                                            <p:strVal val="#ppt_h"/>
                                          </p:val>
                                        </p:tav>
                                      </p:tavLst>
                                    </p:anim>
                                  </p:childTnLst>
                                </p:cTn>
                              </p:par>
                            </p:childTnLst>
                          </p:cTn>
                        </p:par>
                        <p:par>
                          <p:cTn id="9" fill="hold">
                            <p:stCondLst>
                              <p:cond delay="3350"/>
                            </p:stCondLst>
                            <p:childTnLst>
                              <p:par>
                                <p:cTn id="10" presetID="23" presetClass="entr" presetSubtype="288"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4/3*#ppt_w"/>
                                          </p:val>
                                        </p:tav>
                                        <p:tav tm="100000">
                                          <p:val>
                                            <p:strVal val="#ppt_w"/>
                                          </p:val>
                                        </p:tav>
                                      </p:tavLst>
                                    </p:anim>
                                    <p:anim calcmode="lin" valueType="num">
                                      <p:cBhvr>
                                        <p:cTn id="13"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0"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16939" t="5942" r="17336" b="5677"/>
          <a:stretch/>
        </p:blipFill>
        <p:spPr>
          <a:xfrm>
            <a:off x="540912" y="463639"/>
            <a:ext cx="8100811" cy="5885644"/>
          </a:xfrm>
          <a:prstGeom prst="rect">
            <a:avLst/>
          </a:prstGeom>
          <a:scene3d>
            <a:camera prst="orthographicFront"/>
            <a:lightRig rig="threePt" dir="t"/>
          </a:scene3d>
          <a:sp3d>
            <a:bevelT prst="convex"/>
          </a:sp3d>
        </p:spPr>
      </p:pic>
      <p:sp>
        <p:nvSpPr>
          <p:cNvPr id="3" name="Text Box 18"/>
          <p:cNvSpPr txBox="1">
            <a:spLocks noChangeArrowheads="1"/>
          </p:cNvSpPr>
          <p:nvPr/>
        </p:nvSpPr>
        <p:spPr bwMode="auto">
          <a:xfrm rot="21231378">
            <a:off x="838596" y="1120462"/>
            <a:ext cx="3604615" cy="4524315"/>
          </a:xfrm>
          <a:prstGeom prst="rect">
            <a:avLst/>
          </a:prstGeom>
          <a:noFill/>
          <a:ln>
            <a:noFill/>
            <a:headEnd/>
            <a:tailEnd/>
          </a:ln>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base">
              <a:spcBef>
                <a:spcPct val="0"/>
              </a:spcBef>
              <a:spcAft>
                <a:spcPct val="0"/>
              </a:spcAft>
              <a:defRPr/>
            </a:pPr>
            <a:r>
              <a:rPr lang="es-PE" sz="3200" b="1" dirty="0">
                <a:solidFill>
                  <a:srgbClr val="FFFFFF"/>
                </a:solidFill>
                <a:effectLst>
                  <a:outerShdw blurRad="38100" dist="38100" dir="2700000" algn="tl">
                    <a:srgbClr val="000000"/>
                  </a:outerShdw>
                </a:effectLst>
                <a:latin typeface="Swis721 Cn BT" panose="020B0506020202030204" pitchFamily="34" charset="0"/>
              </a:rPr>
              <a:t>° ¿Qué podría hacer para tener los mismos sentimientos y las mismas actitudes que tuvo el Señor, que supo acoger a la pecadora?                     ¿Con quienes?</a:t>
            </a:r>
            <a:endParaRPr lang="ca-ES" sz="3200" b="1" dirty="0">
              <a:solidFill>
                <a:srgbClr val="FFFFFF"/>
              </a:solidFill>
              <a:effectLst>
                <a:outerShdw blurRad="38100" dist="38100" dir="2700000" algn="tl">
                  <a:srgbClr val="000000"/>
                </a:outerShdw>
              </a:effectLst>
              <a:latin typeface="Swis721 Cn BT" panose="020B0506020202030204" pitchFamily="34" charset="0"/>
            </a:endParaRPr>
          </a:p>
        </p:txBody>
      </p:sp>
    </p:spTree>
    <p:extLst>
      <p:ext uri="{BB962C8B-B14F-4D97-AF65-F5344CB8AC3E}">
        <p14:creationId xmlns:p14="http://schemas.microsoft.com/office/powerpoint/2010/main" val="392188612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80" y="461465"/>
            <a:ext cx="7984303" cy="5900699"/>
          </a:xfrm>
          <a:prstGeom prst="rect">
            <a:avLst/>
          </a:prstGeom>
          <a:scene3d>
            <a:camera prst="orthographicFront"/>
            <a:lightRig rig="threePt" dir="t"/>
          </a:scene3d>
          <a:sp3d>
            <a:bevelT prst="convex"/>
          </a:sp3d>
        </p:spPr>
      </p:pic>
      <p:sp>
        <p:nvSpPr>
          <p:cNvPr id="5" name="4 CuadroTexto"/>
          <p:cNvSpPr txBox="1"/>
          <p:nvPr/>
        </p:nvSpPr>
        <p:spPr>
          <a:xfrm>
            <a:off x="5868144" y="2132856"/>
            <a:ext cx="2556428" cy="584775"/>
          </a:xfrm>
          <a:prstGeom prst="rect">
            <a:avLst/>
          </a:prstGeom>
          <a:noFill/>
        </p:spPr>
        <p:txBody>
          <a:bodyPr wrap="square" rtlCol="0">
            <a:spAutoFit/>
          </a:bodyPr>
          <a:lstStyle/>
          <a:p>
            <a:pPr algn="r" fontAlgn="base">
              <a:spcBef>
                <a:spcPct val="0"/>
              </a:spcBef>
              <a:spcAft>
                <a:spcPct val="0"/>
              </a:spcAft>
            </a:pPr>
            <a:endParaRPr lang="es-PE" sz="3200" dirty="0">
              <a:solidFill>
                <a:srgbClr val="FFFF00"/>
              </a:solidFill>
              <a:effectLst>
                <a:outerShdw blurRad="38100" dist="38100" dir="2700000" algn="tl">
                  <a:srgbClr val="000000">
                    <a:alpha val="43137"/>
                  </a:srgbClr>
                </a:outerShdw>
              </a:effectLst>
            </a:endParaRPr>
          </a:p>
        </p:txBody>
      </p:sp>
      <p:sp>
        <p:nvSpPr>
          <p:cNvPr id="8" name="7 CuadroTexto"/>
          <p:cNvSpPr txBox="1"/>
          <p:nvPr/>
        </p:nvSpPr>
        <p:spPr>
          <a:xfrm>
            <a:off x="3902299" y="1465216"/>
            <a:ext cx="4522273" cy="4708981"/>
          </a:xfrm>
          <a:prstGeom prst="rect">
            <a:avLst/>
          </a:prstGeom>
          <a:noFill/>
        </p:spPr>
        <p:txBody>
          <a:bodyPr wrap="square" rtlCol="0">
            <a:spAutoFit/>
          </a:bodyPr>
          <a:lstStyle/>
          <a:p>
            <a:pPr algn="ctr" fontAlgn="base">
              <a:spcBef>
                <a:spcPct val="0"/>
              </a:spcBef>
              <a:spcAft>
                <a:spcPct val="0"/>
              </a:spcAft>
            </a:pPr>
            <a:r>
              <a:rPr lang="es-ES_tradnl" sz="3000" b="1" u="sng" dirty="0">
                <a:solidFill>
                  <a:srgbClr val="FFFFFF"/>
                </a:solidFill>
                <a:effectLst>
                  <a:glow rad="139700">
                    <a:srgbClr val="000000">
                      <a:satMod val="175000"/>
                      <a:alpha val="40000"/>
                    </a:srgbClr>
                  </a:glow>
                  <a:outerShdw blurRad="50800" dist="63500" algn="l" rotWithShape="0">
                    <a:prstClr val="black"/>
                  </a:outerShdw>
                </a:effectLst>
                <a:latin typeface="Comic Sans MS" panose="030F0702030302020204" pitchFamily="66" charset="0"/>
              </a:rPr>
              <a:t>Motivación</a:t>
            </a:r>
            <a:r>
              <a:rPr lang="es-ES_tradnl" sz="3000" b="1" dirty="0">
                <a:solidFill>
                  <a:srgbClr val="FFFFFF"/>
                </a:solidFill>
                <a:effectLst>
                  <a:glow rad="139700">
                    <a:srgbClr val="000000">
                      <a:satMod val="175000"/>
                      <a:alpha val="40000"/>
                    </a:srgbClr>
                  </a:glow>
                  <a:outerShdw blurRad="50800" dist="63500" algn="l" rotWithShape="0">
                    <a:prstClr val="black"/>
                  </a:outerShdw>
                </a:effectLst>
                <a:latin typeface="Comic Sans MS" panose="030F0702030302020204" pitchFamily="66" charset="0"/>
              </a:rPr>
              <a:t>: Lo mismo que Jesús, que se retira al monte de los Olivos para orar, también nosotros buscamos hoy un encuentro personal con Dios tras haber leído y meditado este evangelio.</a:t>
            </a:r>
            <a:endParaRPr lang="es-PE" sz="3000" b="1" dirty="0">
              <a:solidFill>
                <a:srgbClr val="FFFFFF"/>
              </a:solidFill>
              <a:effectLst>
                <a:glow rad="139700">
                  <a:srgbClr val="000000">
                    <a:satMod val="175000"/>
                    <a:alpha val="40000"/>
                  </a:srgbClr>
                </a:glow>
                <a:outerShdw blurRad="50800" dist="63500" algn="l" rotWithShape="0">
                  <a:prstClr val="black"/>
                </a:outerShdw>
              </a:effectLst>
              <a:latin typeface="Comic Sans MS" panose="030F0702030302020204" pitchFamily="66" charset="0"/>
            </a:endParaRPr>
          </a:p>
        </p:txBody>
      </p:sp>
      <p:sp>
        <p:nvSpPr>
          <p:cNvPr id="9" name="Rectángulo redondeado 8"/>
          <p:cNvSpPr>
            <a:spLocks noChangeArrowheads="1"/>
          </p:cNvSpPr>
          <p:nvPr/>
        </p:nvSpPr>
        <p:spPr bwMode="auto">
          <a:xfrm>
            <a:off x="598680" y="461465"/>
            <a:ext cx="2946059" cy="877899"/>
          </a:xfrm>
          <a:prstGeom prst="roundRect">
            <a:avLst>
              <a:gd name="adj" fmla="val 16667"/>
            </a:avLst>
          </a:prstGeom>
          <a:solidFill>
            <a:srgbClr val="611567"/>
          </a:solidFill>
          <a:ln w="38100">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solidFill>
                  <a:srgbClr val="FFFFFF"/>
                </a:solidFill>
                <a:ea typeface="Times New Roman" panose="02020603050405020304" pitchFamily="18" charset="0"/>
              </a:rPr>
              <a:t>ORATIO</a:t>
            </a:r>
            <a:endParaRPr lang="es-PE" sz="1600" kern="0" dirty="0">
              <a:solidFill>
                <a:srgbClr val="FFFFFF"/>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880000"/>
                </a:solidFill>
                <a:ea typeface="Times New Roman" panose="02020603050405020304" pitchFamily="18" charset="0"/>
              </a:rPr>
              <a:t>¿</a:t>
            </a:r>
            <a:r>
              <a:rPr lang="es-ES_tradnl" sz="1600" b="1" kern="0" dirty="0">
                <a:solidFill>
                  <a:srgbClr val="FFFF00"/>
                </a:solidFill>
                <a:ea typeface="Times New Roman" panose="02020603050405020304" pitchFamily="18" charset="0"/>
              </a:rPr>
              <a:t>Qué le digo al Señor motivado por su Palabra?</a:t>
            </a:r>
            <a:endParaRPr lang="es-PE" sz="2400" kern="0" dirty="0">
              <a:solidFill>
                <a:srgbClr val="FFFF00"/>
              </a:solidFill>
              <a:ea typeface="Times New Roman" panose="02020603050405020304" pitchFamily="18" charset="0"/>
            </a:endParaRPr>
          </a:p>
        </p:txBody>
      </p:sp>
    </p:spTree>
    <p:extLst>
      <p:ext uri="{BB962C8B-B14F-4D97-AF65-F5344CB8AC3E}">
        <p14:creationId xmlns:p14="http://schemas.microsoft.com/office/powerpoint/2010/main" val="981585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250" autoRev="1" fill="hold">
                                          <p:stCondLst>
                                            <p:cond delay="0"/>
                                          </p:stCondLst>
                                        </p:cTn>
                                        <p:tgtEl>
                                          <p:spTgt spid="8"/>
                                        </p:tgtEl>
                                        <p:attrNameLst>
                                          <p:attrName>ppt_w</p:attrName>
                                        </p:attrNameLst>
                                      </p:cBhvr>
                                    </p:anim>
                                    <p:anim by="(#ppt_w*0.50)" calcmode="lin" valueType="num">
                                      <p:cBhvr>
                                        <p:cTn id="8" dur="250" decel="50000" autoRev="1" fill="hold">
                                          <p:stCondLst>
                                            <p:cond delay="0"/>
                                          </p:stCondLst>
                                        </p:cTn>
                                        <p:tgtEl>
                                          <p:spTgt spid="8"/>
                                        </p:tgtEl>
                                        <p:attrNameLst>
                                          <p:attrName>ppt_x</p:attrName>
                                        </p:attrNameLst>
                                      </p:cBhvr>
                                    </p:anim>
                                    <p:anim from="(-#ppt_h/2)" to="(#ppt_y)" calcmode="lin" valueType="num">
                                      <p:cBhvr>
                                        <p:cTn id="9" dur="500" fill="hold">
                                          <p:stCondLst>
                                            <p:cond delay="0"/>
                                          </p:stCondLst>
                                        </p:cTn>
                                        <p:tgtEl>
                                          <p:spTgt spid="8"/>
                                        </p:tgtEl>
                                        <p:attrNameLst>
                                          <p:attrName>ppt_y</p:attrName>
                                        </p:attrNameLst>
                                      </p:cBhvr>
                                    </p:anim>
                                    <p:animRot by="21600000">
                                      <p:cBhvr>
                                        <p:cTn id="10"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1.bp.blogspot.com/-aaL8vCnReU8/VYf-jcVzf1I/AAAAAAAEBWI/iOlOSBppidI/s1600/Evangelio-Mujer-adulte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70" y="512360"/>
            <a:ext cx="8049296" cy="584980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155324" y="538118"/>
            <a:ext cx="5604920" cy="1631216"/>
          </a:xfrm>
          <a:prstGeom prst="rect">
            <a:avLst/>
          </a:prstGeom>
          <a:noFill/>
        </p:spPr>
        <p:txBody>
          <a:bodyPr wrap="square" rtlCol="0">
            <a:spAutoFit/>
          </a:bodyPr>
          <a:lstStyle/>
          <a:p>
            <a:pPr algn="ctr" fontAlgn="base">
              <a:spcBef>
                <a:spcPct val="0"/>
              </a:spcBef>
              <a:spcAft>
                <a:spcPct val="0"/>
              </a:spcAft>
            </a:pPr>
            <a:r>
              <a:rPr lang="es-PE" sz="2000" b="1" dirty="0">
                <a:solidFill>
                  <a:srgbClr val="FFFF00"/>
                </a:solidFill>
                <a:effectLst>
                  <a:glow rad="101600">
                    <a:srgbClr val="000000">
                      <a:satMod val="175000"/>
                      <a:alpha val="40000"/>
                    </a:srgbClr>
                  </a:glow>
                  <a:outerShdw blurRad="38100" dist="38100" dir="2700000" algn="tl">
                    <a:srgbClr val="000000">
                      <a:alpha val="43137"/>
                    </a:srgbClr>
                  </a:outerShdw>
                </a:effectLst>
              </a:rPr>
              <a:t>*  Luego de un tiempo de oración personal, podemos compartir en voz alta nuestra oración, siempre dirigiéndonos a Dios mediante la alabanza, la acción de gracias o la súplica confiada. </a:t>
            </a:r>
          </a:p>
        </p:txBody>
      </p:sp>
    </p:spTree>
    <p:extLst>
      <p:ext uri="{BB962C8B-B14F-4D97-AF65-F5344CB8AC3E}">
        <p14:creationId xmlns:p14="http://schemas.microsoft.com/office/powerpoint/2010/main" val="41923895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xit" presetSubtype="32" fill="hold" grpId="1" nodeType="clickEffect">
                                  <p:stCondLst>
                                    <p:cond delay="0"/>
                                  </p:stCondLst>
                                  <p:iterate type="lt">
                                    <p:tmPct val="0"/>
                                  </p:iterate>
                                  <p:childTnLst>
                                    <p:animEffect transition="out" filter="diamond(out)">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61" y="481342"/>
            <a:ext cx="8054626" cy="5867943"/>
          </a:xfrm>
          <a:prstGeom prst="rect">
            <a:avLst/>
          </a:prstGeom>
        </p:spPr>
      </p:pic>
      <p:sp>
        <p:nvSpPr>
          <p:cNvPr id="6" name="Rectangle 4"/>
          <p:cNvSpPr>
            <a:spLocks noChangeArrowheads="1"/>
          </p:cNvSpPr>
          <p:nvPr/>
        </p:nvSpPr>
        <p:spPr bwMode="auto">
          <a:xfrm>
            <a:off x="2632275" y="5160378"/>
            <a:ext cx="5610202" cy="954107"/>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r" eaLnBrk="0" fontAlgn="base" hangingPunct="0">
              <a:spcBef>
                <a:spcPct val="0"/>
              </a:spcBef>
              <a:spcAft>
                <a:spcPct val="0"/>
              </a:spcAft>
              <a:defRPr/>
            </a:pPr>
            <a:r>
              <a:rPr lang="ca-ES" sz="1400"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El Señor ha </a:t>
            </a:r>
            <a:r>
              <a:rPr lang="ca-ES" sz="2800" b="1" i="1" dirty="0" err="1">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estado</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a:t>
            </a:r>
            <a:r>
              <a:rPr lang="ca-ES" sz="2800" b="1" i="1" dirty="0" err="1">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grande</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con </a:t>
            </a:r>
            <a:r>
              <a:rPr lang="ca-ES" sz="2800" b="1" i="1" dirty="0" err="1">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nosotros</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y </a:t>
            </a:r>
            <a:r>
              <a:rPr lang="ca-ES" sz="2800" b="1" i="1" dirty="0" err="1">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estamos</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alegres.</a:t>
            </a:r>
          </a:p>
        </p:txBody>
      </p:sp>
      <p:sp>
        <p:nvSpPr>
          <p:cNvPr id="3077" name="Rectangle 5"/>
          <p:cNvSpPr>
            <a:spLocks noChangeArrowheads="1"/>
          </p:cNvSpPr>
          <p:nvPr/>
        </p:nvSpPr>
        <p:spPr bwMode="auto">
          <a:xfrm>
            <a:off x="2102878" y="1168660"/>
            <a:ext cx="6139599" cy="1815882"/>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ca-ES" sz="2800" b="1" i="1" dirty="0">
                <a:solidFill>
                  <a:srgbClr val="FFFFFF"/>
                </a:solidFill>
                <a:effectLst>
                  <a:outerShdw blurRad="50800" dist="38100" algn="l" rotWithShape="0">
                    <a:prstClr val="black"/>
                  </a:outerShdw>
                </a:effectLst>
                <a:latin typeface="Comic Sans MS" pitchFamily="66" charset="0"/>
              </a:rPr>
              <a:t> Cuando el Señor </a:t>
            </a:r>
            <a:r>
              <a:rPr lang="ca-ES" sz="2800" b="1" i="1" dirty="0" err="1">
                <a:solidFill>
                  <a:srgbClr val="FFFFFF"/>
                </a:solidFill>
                <a:effectLst>
                  <a:outerShdw blurRad="50800" dist="38100" algn="l" rotWithShape="0">
                    <a:prstClr val="black"/>
                  </a:outerShdw>
                </a:effectLst>
                <a:latin typeface="Comic Sans MS" pitchFamily="66" charset="0"/>
              </a:rPr>
              <a:t>cambió</a:t>
            </a:r>
            <a:r>
              <a:rPr lang="ca-ES" sz="2800" b="1" i="1" dirty="0">
                <a:solidFill>
                  <a:srgbClr val="FFFFFF"/>
                </a:solidFill>
                <a:effectLst>
                  <a:outerShdw blurRad="50800" dist="38100" algn="l" rotWithShape="0">
                    <a:prstClr val="black"/>
                  </a:outerShdw>
                </a:effectLst>
                <a:latin typeface="Comic Sans MS" pitchFamily="66" charset="0"/>
              </a:rPr>
              <a:t> la </a:t>
            </a:r>
            <a:r>
              <a:rPr lang="ca-ES" sz="2800" b="1" i="1" dirty="0" err="1">
                <a:solidFill>
                  <a:srgbClr val="FFFFFF"/>
                </a:solidFill>
                <a:effectLst>
                  <a:outerShdw blurRad="50800" dist="38100" algn="l" rotWithShape="0">
                    <a:prstClr val="black"/>
                  </a:outerShdw>
                </a:effectLst>
                <a:latin typeface="Comic Sans MS" pitchFamily="66" charset="0"/>
              </a:rPr>
              <a:t>suerte</a:t>
            </a:r>
            <a:r>
              <a:rPr lang="ca-ES" sz="2800" b="1" i="1" dirty="0">
                <a:solidFill>
                  <a:srgbClr val="FFFFFF"/>
                </a:solidFill>
                <a:effectLst>
                  <a:outerShdw blurRad="50800" dist="38100" algn="l" rotWithShape="0">
                    <a:prstClr val="black"/>
                  </a:outerShdw>
                </a:effectLst>
                <a:latin typeface="Comic Sans MS" pitchFamily="66" charset="0"/>
              </a:rPr>
              <a:t> de </a:t>
            </a:r>
            <a:r>
              <a:rPr lang="ca-ES" sz="2800" b="1" i="1" dirty="0" err="1">
                <a:solidFill>
                  <a:srgbClr val="FFFFFF"/>
                </a:solidFill>
                <a:effectLst>
                  <a:outerShdw blurRad="50800" dist="38100" algn="l" rotWithShape="0">
                    <a:prstClr val="black"/>
                  </a:outerShdw>
                </a:effectLst>
                <a:latin typeface="Comic Sans MS" pitchFamily="66" charset="0"/>
              </a:rPr>
              <a:t>Sión</a:t>
            </a:r>
            <a:r>
              <a:rPr lang="ca-ES" sz="2800" b="1" i="1" dirty="0">
                <a:solidFill>
                  <a:srgbClr val="FFFFFF"/>
                </a:solidFill>
                <a:effectLst>
                  <a:outerShdw blurRad="50800" dist="38100" algn="l" rotWithShape="0">
                    <a:prstClr val="black"/>
                  </a:outerShdw>
                </a:effectLst>
                <a:latin typeface="Comic Sans MS" pitchFamily="66" charset="0"/>
              </a:rPr>
              <a:t>, nos </a:t>
            </a:r>
            <a:r>
              <a:rPr lang="ca-ES" sz="2800" b="1" i="1" dirty="0" err="1">
                <a:solidFill>
                  <a:srgbClr val="FFFFFF"/>
                </a:solidFill>
                <a:effectLst>
                  <a:outerShdw blurRad="50800" dist="38100" algn="l" rotWithShape="0">
                    <a:prstClr val="black"/>
                  </a:outerShdw>
                </a:effectLst>
                <a:latin typeface="Comic Sans MS" pitchFamily="66" charset="0"/>
              </a:rPr>
              <a:t>parecía</a:t>
            </a:r>
            <a:r>
              <a:rPr lang="ca-ES" sz="2800" b="1" i="1" dirty="0">
                <a:solidFill>
                  <a:srgbClr val="FFFFFF"/>
                </a:solidFill>
                <a:effectLst>
                  <a:outerShdw blurRad="50800" dist="38100" algn="l" rotWithShape="0">
                    <a:prstClr val="black"/>
                  </a:outerShdw>
                </a:effectLst>
                <a:latin typeface="Comic Sans MS" pitchFamily="66" charset="0"/>
              </a:rPr>
              <a:t> </a:t>
            </a:r>
            <a:r>
              <a:rPr lang="ca-ES" sz="2800" b="1" i="1" dirty="0" err="1">
                <a:solidFill>
                  <a:srgbClr val="FFFFFF"/>
                </a:solidFill>
                <a:effectLst>
                  <a:outerShdw blurRad="50800" dist="38100" algn="l" rotWithShape="0">
                    <a:prstClr val="black"/>
                  </a:outerShdw>
                </a:effectLst>
                <a:latin typeface="Comic Sans MS" pitchFamily="66" charset="0"/>
              </a:rPr>
              <a:t>soñar</a:t>
            </a:r>
            <a:r>
              <a:rPr lang="ca-ES" sz="2800" b="1" i="1" dirty="0">
                <a:solidFill>
                  <a:srgbClr val="FFFFFF"/>
                </a:solidFill>
                <a:effectLst>
                  <a:outerShdw blurRad="50800" dist="38100" algn="l" rotWithShape="0">
                    <a:prstClr val="black"/>
                  </a:outerShdw>
                </a:effectLst>
                <a:latin typeface="Comic Sans MS" pitchFamily="66" charset="0"/>
              </a:rPr>
              <a:t>: la boca se nos </a:t>
            </a:r>
            <a:r>
              <a:rPr lang="ca-ES" sz="2800" b="1" i="1" dirty="0" err="1">
                <a:solidFill>
                  <a:srgbClr val="FFFFFF"/>
                </a:solidFill>
                <a:effectLst>
                  <a:outerShdw blurRad="50800" dist="38100" algn="l" rotWithShape="0">
                    <a:prstClr val="black"/>
                  </a:outerShdw>
                </a:effectLst>
                <a:latin typeface="Comic Sans MS" pitchFamily="66" charset="0"/>
              </a:rPr>
              <a:t>llenaba</a:t>
            </a:r>
            <a:r>
              <a:rPr lang="ca-ES" sz="2800" b="1" i="1" dirty="0">
                <a:solidFill>
                  <a:srgbClr val="FFFFFF"/>
                </a:solidFill>
                <a:effectLst>
                  <a:outerShdw blurRad="50800" dist="38100" algn="l" rotWithShape="0">
                    <a:prstClr val="black"/>
                  </a:outerShdw>
                </a:effectLst>
                <a:latin typeface="Comic Sans MS" pitchFamily="66" charset="0"/>
              </a:rPr>
              <a:t> de </a:t>
            </a:r>
            <a:r>
              <a:rPr lang="ca-ES" sz="2800" b="1" i="1" dirty="0" err="1">
                <a:solidFill>
                  <a:srgbClr val="FFFFFF"/>
                </a:solidFill>
                <a:effectLst>
                  <a:outerShdw blurRad="50800" dist="38100" algn="l" rotWithShape="0">
                    <a:prstClr val="black"/>
                  </a:outerShdw>
                </a:effectLst>
                <a:latin typeface="Comic Sans MS" pitchFamily="66" charset="0"/>
              </a:rPr>
              <a:t>risas</a:t>
            </a:r>
            <a:r>
              <a:rPr lang="ca-ES" sz="2800" b="1" i="1" dirty="0">
                <a:solidFill>
                  <a:srgbClr val="FFFFFF"/>
                </a:solidFill>
                <a:effectLst>
                  <a:outerShdw blurRad="50800" dist="38100" algn="l" rotWithShape="0">
                    <a:prstClr val="black"/>
                  </a:outerShdw>
                </a:effectLst>
                <a:latin typeface="Comic Sans MS" pitchFamily="66" charset="0"/>
              </a:rPr>
              <a:t>, la </a:t>
            </a:r>
            <a:r>
              <a:rPr lang="ca-ES" sz="2800" b="1" i="1" dirty="0" err="1">
                <a:solidFill>
                  <a:srgbClr val="FFFFFF"/>
                </a:solidFill>
                <a:effectLst>
                  <a:outerShdw blurRad="50800" dist="38100" algn="l" rotWithShape="0">
                    <a:prstClr val="black"/>
                  </a:outerShdw>
                </a:effectLst>
                <a:latin typeface="Comic Sans MS" pitchFamily="66" charset="0"/>
              </a:rPr>
              <a:t>lengua</a:t>
            </a:r>
            <a:r>
              <a:rPr lang="ca-ES" sz="2800" b="1" i="1" dirty="0">
                <a:solidFill>
                  <a:srgbClr val="FFFFFF"/>
                </a:solidFill>
                <a:effectLst>
                  <a:outerShdw blurRad="50800" dist="38100" algn="l" rotWithShape="0">
                    <a:prstClr val="black"/>
                  </a:outerShdw>
                </a:effectLst>
                <a:latin typeface="Comic Sans MS" pitchFamily="66" charset="0"/>
              </a:rPr>
              <a:t> de cantares.</a:t>
            </a:r>
          </a:p>
        </p:txBody>
      </p:sp>
      <p:sp>
        <p:nvSpPr>
          <p:cNvPr id="3075" name="Text Box 3"/>
          <p:cNvSpPr txBox="1">
            <a:spLocks noChangeArrowheads="1"/>
          </p:cNvSpPr>
          <p:nvPr/>
        </p:nvSpPr>
        <p:spPr bwMode="auto">
          <a:xfrm>
            <a:off x="740089" y="549274"/>
            <a:ext cx="4495800" cy="52322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fontAlgn="base" hangingPunct="0">
              <a:spcBef>
                <a:spcPct val="0"/>
              </a:spcBef>
              <a:spcAft>
                <a:spcPct val="0"/>
              </a:spcAft>
              <a:defRPr/>
            </a:pPr>
            <a:r>
              <a:rPr lang="ca-ES" sz="2800" b="1" i="1" dirty="0">
                <a:solidFill>
                  <a:srgbClr val="FFFF00"/>
                </a:solidFill>
                <a:effectLst>
                  <a:outerShdw blurRad="50800" dist="38100" algn="l" rotWithShape="0">
                    <a:prstClr val="black"/>
                  </a:outerShdw>
                </a:effectLst>
                <a:latin typeface="Comic Sans MS" pitchFamily="66" charset="0"/>
              </a:rPr>
              <a:t> </a:t>
            </a:r>
            <a:r>
              <a:rPr lang="ca-ES" sz="2800" b="1" i="1" dirty="0" err="1">
                <a:solidFill>
                  <a:srgbClr val="FFFF00"/>
                </a:solidFill>
                <a:effectLst>
                  <a:outerShdw blurRad="50800" dist="38100" algn="l" rotWithShape="0">
                    <a:prstClr val="black"/>
                  </a:outerShdw>
                </a:effectLst>
                <a:latin typeface="Comic Sans MS" pitchFamily="66" charset="0"/>
              </a:rPr>
              <a:t>Salmo</a:t>
            </a:r>
            <a:r>
              <a:rPr lang="ca-ES" sz="2800" b="1" i="1" dirty="0">
                <a:solidFill>
                  <a:srgbClr val="FFFF00"/>
                </a:solidFill>
                <a:effectLst>
                  <a:outerShdw blurRad="50800" dist="38100" algn="l" rotWithShape="0">
                    <a:prstClr val="black"/>
                  </a:outerShdw>
                </a:effectLst>
                <a:latin typeface="Comic Sans MS" pitchFamily="66" charset="0"/>
              </a:rPr>
              <a:t>  125</a:t>
            </a:r>
          </a:p>
        </p:txBody>
      </p:sp>
    </p:spTree>
    <p:extLst>
      <p:ext uri="{BB962C8B-B14F-4D97-AF65-F5344CB8AC3E}">
        <p14:creationId xmlns:p14="http://schemas.microsoft.com/office/powerpoint/2010/main" val="29700982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077"/>
                                        </p:tgtEl>
                                        <p:attrNameLst>
                                          <p:attrName>ppt_y</p:attrName>
                                        </p:attrNameLst>
                                      </p:cBhvr>
                                      <p:tavLst>
                                        <p:tav tm="0">
                                          <p:val>
                                            <p:strVal val="#ppt_y"/>
                                          </p:val>
                                        </p:tav>
                                        <p:tav tm="100000">
                                          <p:val>
                                            <p:strVal val="#ppt_y"/>
                                          </p:val>
                                        </p:tav>
                                      </p:tavLst>
                                    </p:anim>
                                    <p:anim calcmode="lin" valueType="num">
                                      <p:cBhvr>
                                        <p:cTn id="9" dur="1000" fill="hold"/>
                                        <p:tgtEl>
                                          <p:spTgt spid="307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07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077"/>
                                        </p:tgtEl>
                                      </p:cBhvr>
                                    </p:animEffect>
                                  </p:childTnLst>
                                </p:cTn>
                              </p:par>
                            </p:childTnLst>
                          </p:cTn>
                        </p:par>
                        <p:par>
                          <p:cTn id="12" fill="hold">
                            <p:stCondLst>
                              <p:cond delay="104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5" y="477756"/>
            <a:ext cx="8033894" cy="5923044"/>
          </a:xfrm>
          <a:prstGeom prst="rect">
            <a:avLst/>
          </a:prstGeom>
        </p:spPr>
      </p:pic>
      <p:sp>
        <p:nvSpPr>
          <p:cNvPr id="5" name="Rectangle 4"/>
          <p:cNvSpPr>
            <a:spLocks noChangeArrowheads="1"/>
          </p:cNvSpPr>
          <p:nvPr/>
        </p:nvSpPr>
        <p:spPr bwMode="auto">
          <a:xfrm>
            <a:off x="2219490" y="5232487"/>
            <a:ext cx="5685615" cy="954107"/>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eaLnBrk="0" fontAlgn="base" hangingPunct="0">
              <a:spcBef>
                <a:spcPct val="0"/>
              </a:spcBef>
              <a:spcAft>
                <a:spcPct val="0"/>
              </a:spcAft>
              <a:defRPr/>
            </a:pPr>
            <a:r>
              <a:rPr lang="ca-ES" sz="1400"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a:t>
            </a:r>
            <a:r>
              <a:rPr lang="ca-ES" sz="28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El </a:t>
            </a:r>
            <a:r>
              <a:rPr lang="ca-ES" sz="28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Señor</a:t>
            </a:r>
            <a:r>
              <a:rPr lang="ca-ES" sz="28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ha </a:t>
            </a:r>
            <a:r>
              <a:rPr lang="ca-ES" sz="28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estado</a:t>
            </a:r>
            <a:r>
              <a:rPr lang="ca-ES" sz="28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a:t>
            </a:r>
            <a:r>
              <a:rPr lang="ca-ES" sz="28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grande</a:t>
            </a:r>
            <a:r>
              <a:rPr lang="ca-ES" sz="28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con </a:t>
            </a:r>
            <a:r>
              <a:rPr lang="ca-ES" sz="28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nosotros</a:t>
            </a:r>
            <a:r>
              <a:rPr lang="ca-ES" sz="28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y </a:t>
            </a:r>
            <a:r>
              <a:rPr lang="ca-ES" sz="28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estamos</a:t>
            </a:r>
            <a:r>
              <a:rPr lang="ca-ES" sz="28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alegres.</a:t>
            </a:r>
          </a:p>
        </p:txBody>
      </p:sp>
      <p:sp>
        <p:nvSpPr>
          <p:cNvPr id="12292" name="Rectangle 4"/>
          <p:cNvSpPr>
            <a:spLocks noChangeArrowheads="1"/>
          </p:cNvSpPr>
          <p:nvPr/>
        </p:nvSpPr>
        <p:spPr bwMode="auto">
          <a:xfrm>
            <a:off x="1944707" y="1237854"/>
            <a:ext cx="6235179" cy="1692771"/>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defRPr/>
            </a:pPr>
            <a:r>
              <a:rPr lang="ca-ES" sz="1400"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a:t>
            </a:r>
            <a:r>
              <a:rPr lang="ca-ES" sz="26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Hasta los </a:t>
            </a:r>
            <a:r>
              <a:rPr lang="ca-ES" sz="26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paganos</a:t>
            </a:r>
            <a:r>
              <a:rPr lang="ca-ES" sz="26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a:t>
            </a:r>
            <a:r>
              <a:rPr lang="ca-ES" sz="26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decían</a:t>
            </a:r>
            <a:r>
              <a:rPr lang="ca-ES" sz="26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“El Señor ha </a:t>
            </a:r>
            <a:r>
              <a:rPr lang="ca-ES" sz="26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estado</a:t>
            </a:r>
            <a:r>
              <a:rPr lang="ca-ES" sz="26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a:t>
            </a:r>
            <a:r>
              <a:rPr lang="ca-ES" sz="26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grande</a:t>
            </a:r>
            <a:r>
              <a:rPr lang="ca-ES" sz="26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con </a:t>
            </a:r>
            <a:r>
              <a:rPr lang="ca-ES" sz="26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ellos</a:t>
            </a:r>
            <a:r>
              <a:rPr lang="ca-ES" sz="26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El Señor ha </a:t>
            </a:r>
            <a:r>
              <a:rPr lang="ca-ES" sz="26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estado</a:t>
            </a:r>
            <a:r>
              <a:rPr lang="ca-ES" sz="26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a:t>
            </a:r>
            <a:r>
              <a:rPr lang="ca-ES" sz="26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grande</a:t>
            </a:r>
            <a:r>
              <a:rPr lang="ca-ES" sz="26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con </a:t>
            </a:r>
            <a:r>
              <a:rPr lang="ca-ES" sz="26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nosotros</a:t>
            </a:r>
            <a:r>
              <a:rPr lang="ca-ES" sz="26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y </a:t>
            </a:r>
            <a:r>
              <a:rPr lang="ca-ES" sz="2600" b="1" i="1" dirty="0" err="1">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estamos</a:t>
            </a:r>
            <a:r>
              <a:rPr lang="ca-ES" sz="2600" b="1" i="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rPr>
              <a:t> alegres.</a:t>
            </a:r>
          </a:p>
        </p:txBody>
      </p:sp>
    </p:spTree>
    <p:extLst>
      <p:ext uri="{BB962C8B-B14F-4D97-AF65-F5344CB8AC3E}">
        <p14:creationId xmlns:p14="http://schemas.microsoft.com/office/powerpoint/2010/main" val="26142165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292"/>
                                        </p:tgtEl>
                                        <p:attrNameLst>
                                          <p:attrName>ppt_y</p:attrName>
                                        </p:attrNameLst>
                                      </p:cBhvr>
                                      <p:tavLst>
                                        <p:tav tm="0">
                                          <p:val>
                                            <p:strVal val="#ppt_y"/>
                                          </p:val>
                                        </p:tav>
                                        <p:tav tm="100000">
                                          <p:val>
                                            <p:strVal val="#ppt_y"/>
                                          </p:val>
                                        </p:tav>
                                      </p:tavLst>
                                    </p:anim>
                                    <p:anim calcmode="lin" valueType="num">
                                      <p:cBhvr>
                                        <p:cTn id="9" dur="1000" fill="hold"/>
                                        <p:tgtEl>
                                          <p:spTgt spid="1229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2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292"/>
                                        </p:tgtEl>
                                      </p:cBhvr>
                                    </p:animEffect>
                                  </p:childTnLst>
                                </p:cTn>
                              </p:par>
                            </p:childTnLst>
                          </p:cTn>
                        </p:par>
                        <p:par>
                          <p:cTn id="12" fill="hold">
                            <p:stCondLst>
                              <p:cond delay="111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2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38" y="485347"/>
            <a:ext cx="8048749" cy="5863938"/>
          </a:xfrm>
          <a:prstGeom prst="rect">
            <a:avLst/>
          </a:prstGeom>
        </p:spPr>
      </p:pic>
      <p:sp>
        <p:nvSpPr>
          <p:cNvPr id="4100" name="Rectangle 4"/>
          <p:cNvSpPr>
            <a:spLocks noChangeArrowheads="1"/>
          </p:cNvSpPr>
          <p:nvPr/>
        </p:nvSpPr>
        <p:spPr bwMode="auto">
          <a:xfrm>
            <a:off x="1545465" y="1296717"/>
            <a:ext cx="7008667" cy="1815882"/>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ca-ES" sz="2800" b="1" i="1" dirty="0">
                <a:solidFill>
                  <a:srgbClr val="FFFFFF"/>
                </a:solidFill>
                <a:effectLst>
                  <a:outerShdw blurRad="50800" dist="88900" algn="l" rotWithShape="0">
                    <a:prstClr val="black"/>
                  </a:outerShdw>
                </a:effectLst>
                <a:latin typeface="Comic Sans MS" pitchFamily="66" charset="0"/>
              </a:rPr>
              <a:t>    Que el Señor </a:t>
            </a:r>
            <a:r>
              <a:rPr lang="ca-ES" sz="2800" b="1" i="1" dirty="0" err="1">
                <a:solidFill>
                  <a:srgbClr val="FFFFFF"/>
                </a:solidFill>
                <a:effectLst>
                  <a:outerShdw blurRad="50800" dist="88900" algn="l" rotWithShape="0">
                    <a:prstClr val="black"/>
                  </a:outerShdw>
                </a:effectLst>
                <a:latin typeface="Comic Sans MS" pitchFamily="66" charset="0"/>
              </a:rPr>
              <a:t>cambie</a:t>
            </a:r>
            <a:r>
              <a:rPr lang="ca-ES" sz="2800" b="1" i="1" dirty="0">
                <a:solidFill>
                  <a:srgbClr val="FFFFFF"/>
                </a:solidFill>
                <a:effectLst>
                  <a:outerShdw blurRad="50800" dist="88900" algn="l" rotWithShape="0">
                    <a:prstClr val="black"/>
                  </a:outerShdw>
                </a:effectLst>
                <a:latin typeface="Comic Sans MS" pitchFamily="66" charset="0"/>
              </a:rPr>
              <a:t> </a:t>
            </a:r>
            <a:r>
              <a:rPr lang="ca-ES" sz="2800" b="1" i="1" dirty="0" err="1">
                <a:solidFill>
                  <a:srgbClr val="FFFFFF"/>
                </a:solidFill>
                <a:effectLst>
                  <a:outerShdw blurRad="50800" dist="88900" algn="l" rotWithShape="0">
                    <a:prstClr val="black"/>
                  </a:outerShdw>
                </a:effectLst>
                <a:latin typeface="Comic Sans MS" pitchFamily="66" charset="0"/>
              </a:rPr>
              <a:t>nuestra</a:t>
            </a:r>
            <a:r>
              <a:rPr lang="ca-ES" sz="2800" b="1" i="1" dirty="0">
                <a:solidFill>
                  <a:srgbClr val="FFFFFF"/>
                </a:solidFill>
                <a:effectLst>
                  <a:outerShdw blurRad="50800" dist="88900" algn="l" rotWithShape="0">
                    <a:prstClr val="black"/>
                  </a:outerShdw>
                </a:effectLst>
                <a:latin typeface="Comic Sans MS" pitchFamily="66" charset="0"/>
              </a:rPr>
              <a:t> </a:t>
            </a:r>
            <a:r>
              <a:rPr lang="ca-ES" sz="2800" b="1" i="1" dirty="0" err="1">
                <a:solidFill>
                  <a:srgbClr val="FFFFFF"/>
                </a:solidFill>
                <a:effectLst>
                  <a:outerShdw blurRad="50800" dist="88900" algn="l" rotWithShape="0">
                    <a:prstClr val="black"/>
                  </a:outerShdw>
                </a:effectLst>
                <a:latin typeface="Comic Sans MS" pitchFamily="66" charset="0"/>
              </a:rPr>
              <a:t>suerte</a:t>
            </a:r>
            <a:r>
              <a:rPr lang="ca-ES" sz="2800" b="1" i="1" dirty="0">
                <a:solidFill>
                  <a:srgbClr val="FFFFFF"/>
                </a:solidFill>
                <a:effectLst>
                  <a:outerShdw blurRad="50800" dist="88900" algn="l" rotWithShape="0">
                    <a:prstClr val="black"/>
                  </a:outerShdw>
                </a:effectLst>
                <a:latin typeface="Comic Sans MS" pitchFamily="66" charset="0"/>
              </a:rPr>
              <a:t>  como los </a:t>
            </a:r>
            <a:r>
              <a:rPr lang="ca-ES" sz="2800" b="1" i="1" dirty="0" err="1">
                <a:solidFill>
                  <a:srgbClr val="FFFFFF"/>
                </a:solidFill>
                <a:effectLst>
                  <a:outerShdw blurRad="50800" dist="88900" algn="l" rotWithShape="0">
                    <a:prstClr val="black"/>
                  </a:outerShdw>
                </a:effectLst>
                <a:latin typeface="Comic Sans MS" pitchFamily="66" charset="0"/>
              </a:rPr>
              <a:t>torrentes</a:t>
            </a:r>
            <a:r>
              <a:rPr lang="ca-ES" sz="2800" b="1" i="1" dirty="0">
                <a:solidFill>
                  <a:srgbClr val="FFFFFF"/>
                </a:solidFill>
                <a:effectLst>
                  <a:outerShdw blurRad="50800" dist="88900" algn="l" rotWithShape="0">
                    <a:prstClr val="black"/>
                  </a:outerShdw>
                </a:effectLst>
                <a:latin typeface="Comic Sans MS" pitchFamily="66" charset="0"/>
              </a:rPr>
              <a:t> del </a:t>
            </a:r>
            <a:r>
              <a:rPr lang="ca-ES" sz="2800" b="1" i="1" dirty="0" err="1">
                <a:solidFill>
                  <a:srgbClr val="FFFFFF"/>
                </a:solidFill>
                <a:effectLst>
                  <a:outerShdw blurRad="50800" dist="88900" algn="l" rotWithShape="0">
                    <a:prstClr val="black"/>
                  </a:outerShdw>
                </a:effectLst>
                <a:latin typeface="Comic Sans MS" pitchFamily="66" charset="0"/>
              </a:rPr>
              <a:t>Negueb</a:t>
            </a:r>
            <a:r>
              <a:rPr lang="ca-ES" sz="2800" b="1" i="1" dirty="0">
                <a:solidFill>
                  <a:srgbClr val="FFFFFF"/>
                </a:solidFill>
                <a:effectLst>
                  <a:outerShdw blurRad="50800" dist="88900" algn="l" rotWithShape="0">
                    <a:prstClr val="black"/>
                  </a:outerShdw>
                </a:effectLst>
                <a:latin typeface="Comic Sans MS" pitchFamily="66" charset="0"/>
              </a:rPr>
              <a:t>. Los que </a:t>
            </a:r>
            <a:r>
              <a:rPr lang="ca-ES" sz="2800" b="1" i="1" dirty="0" err="1">
                <a:solidFill>
                  <a:srgbClr val="FFFFFF"/>
                </a:solidFill>
                <a:effectLst>
                  <a:outerShdw blurRad="50800" dist="88900" algn="l" rotWithShape="0">
                    <a:prstClr val="black"/>
                  </a:outerShdw>
                </a:effectLst>
                <a:latin typeface="Comic Sans MS" pitchFamily="66" charset="0"/>
              </a:rPr>
              <a:t>sembraban</a:t>
            </a:r>
            <a:r>
              <a:rPr lang="ca-ES" sz="2800" b="1" i="1" dirty="0">
                <a:solidFill>
                  <a:srgbClr val="FFFFFF"/>
                </a:solidFill>
                <a:effectLst>
                  <a:outerShdw blurRad="50800" dist="88900" algn="l" rotWithShape="0">
                    <a:prstClr val="black"/>
                  </a:outerShdw>
                </a:effectLst>
                <a:latin typeface="Comic Sans MS" pitchFamily="66" charset="0"/>
              </a:rPr>
              <a:t> con </a:t>
            </a:r>
            <a:r>
              <a:rPr lang="ca-ES" sz="2800" b="1" i="1" dirty="0" err="1">
                <a:solidFill>
                  <a:srgbClr val="FFFFFF"/>
                </a:solidFill>
                <a:effectLst>
                  <a:outerShdw blurRad="50800" dist="88900" algn="l" rotWithShape="0">
                    <a:prstClr val="black"/>
                  </a:outerShdw>
                </a:effectLst>
                <a:latin typeface="Comic Sans MS" pitchFamily="66" charset="0"/>
              </a:rPr>
              <a:t>lágrimas</a:t>
            </a:r>
            <a:r>
              <a:rPr lang="ca-ES" sz="2800" b="1" i="1" dirty="0">
                <a:solidFill>
                  <a:srgbClr val="FFFFFF"/>
                </a:solidFill>
                <a:effectLst>
                  <a:outerShdw blurRad="50800" dist="88900" algn="l" rotWithShape="0">
                    <a:prstClr val="black"/>
                  </a:outerShdw>
                </a:effectLst>
                <a:latin typeface="Comic Sans MS" pitchFamily="66" charset="0"/>
              </a:rPr>
              <a:t>, </a:t>
            </a:r>
            <a:r>
              <a:rPr lang="ca-ES" sz="2800" b="1" i="1" dirty="0" err="1">
                <a:solidFill>
                  <a:srgbClr val="FFFFFF"/>
                </a:solidFill>
                <a:effectLst>
                  <a:outerShdw blurRad="50800" dist="88900" algn="l" rotWithShape="0">
                    <a:prstClr val="black"/>
                  </a:outerShdw>
                </a:effectLst>
                <a:latin typeface="Comic Sans MS" pitchFamily="66" charset="0"/>
              </a:rPr>
              <a:t>cosechan</a:t>
            </a:r>
            <a:r>
              <a:rPr lang="ca-ES" sz="2800" b="1" i="1" dirty="0">
                <a:solidFill>
                  <a:srgbClr val="FFFFFF"/>
                </a:solidFill>
                <a:effectLst>
                  <a:outerShdw blurRad="50800" dist="88900" algn="l" rotWithShape="0">
                    <a:prstClr val="black"/>
                  </a:outerShdw>
                </a:effectLst>
                <a:latin typeface="Comic Sans MS" pitchFamily="66" charset="0"/>
              </a:rPr>
              <a:t> entre cantares.</a:t>
            </a:r>
          </a:p>
        </p:txBody>
      </p:sp>
      <p:sp>
        <p:nvSpPr>
          <p:cNvPr id="5" name="Rectangle 4"/>
          <p:cNvSpPr>
            <a:spLocks noChangeArrowheads="1"/>
          </p:cNvSpPr>
          <p:nvPr/>
        </p:nvSpPr>
        <p:spPr bwMode="auto">
          <a:xfrm>
            <a:off x="2174443" y="5138363"/>
            <a:ext cx="5750709" cy="954107"/>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eaLnBrk="0" fontAlgn="base" hangingPunct="0">
              <a:spcBef>
                <a:spcPct val="0"/>
              </a:spcBef>
              <a:spcAft>
                <a:spcPct val="0"/>
              </a:spcAft>
              <a:defRPr/>
            </a:pPr>
            <a:r>
              <a:rPr lang="ca-ES" sz="1400" i="1" dirty="0">
                <a:solidFill>
                  <a:srgbClr val="FFFF00"/>
                </a:solidFill>
                <a:latin typeface="Comic Sans MS" pitchFamily="66" charset="0"/>
              </a:rPr>
              <a:t> </a:t>
            </a:r>
            <a:r>
              <a:rPr lang="ca-ES" sz="2800" b="1" i="1" dirty="0">
                <a:solidFill>
                  <a:srgbClr val="FFFF00"/>
                </a:solidFill>
                <a:latin typeface="Comic Sans MS" pitchFamily="66" charset="0"/>
              </a:rPr>
              <a:t>El </a:t>
            </a:r>
            <a:r>
              <a:rPr lang="ca-ES" sz="2800" b="1" i="1" dirty="0" err="1">
                <a:solidFill>
                  <a:srgbClr val="FFFF00"/>
                </a:solidFill>
                <a:latin typeface="Comic Sans MS" pitchFamily="66" charset="0"/>
              </a:rPr>
              <a:t>Señor</a:t>
            </a:r>
            <a:r>
              <a:rPr lang="ca-ES" sz="2800" b="1" i="1" dirty="0">
                <a:solidFill>
                  <a:srgbClr val="FFFF00"/>
                </a:solidFill>
                <a:latin typeface="Comic Sans MS" pitchFamily="66" charset="0"/>
              </a:rPr>
              <a:t> ha </a:t>
            </a:r>
            <a:r>
              <a:rPr lang="ca-ES" sz="2800" b="1" i="1" dirty="0" err="1">
                <a:solidFill>
                  <a:srgbClr val="FFFF00"/>
                </a:solidFill>
                <a:latin typeface="Comic Sans MS" pitchFamily="66" charset="0"/>
              </a:rPr>
              <a:t>estado</a:t>
            </a:r>
            <a:r>
              <a:rPr lang="ca-ES" sz="2800" b="1" i="1" dirty="0">
                <a:solidFill>
                  <a:srgbClr val="FFFF00"/>
                </a:solidFill>
                <a:latin typeface="Comic Sans MS" pitchFamily="66" charset="0"/>
              </a:rPr>
              <a:t> </a:t>
            </a:r>
            <a:r>
              <a:rPr lang="ca-ES" sz="2800" b="1" i="1" dirty="0" err="1">
                <a:solidFill>
                  <a:srgbClr val="FFFF00"/>
                </a:solidFill>
                <a:latin typeface="Comic Sans MS" pitchFamily="66" charset="0"/>
              </a:rPr>
              <a:t>grande</a:t>
            </a:r>
            <a:r>
              <a:rPr lang="ca-ES" sz="2800" b="1" i="1" dirty="0">
                <a:solidFill>
                  <a:srgbClr val="FFFF00"/>
                </a:solidFill>
                <a:latin typeface="Comic Sans MS" pitchFamily="66" charset="0"/>
              </a:rPr>
              <a:t> con </a:t>
            </a:r>
            <a:r>
              <a:rPr lang="ca-ES" sz="2800" b="1" i="1" dirty="0" err="1">
                <a:solidFill>
                  <a:srgbClr val="FFFF00"/>
                </a:solidFill>
                <a:latin typeface="Comic Sans MS" pitchFamily="66" charset="0"/>
              </a:rPr>
              <a:t>nosotros</a:t>
            </a:r>
            <a:r>
              <a:rPr lang="ca-ES" sz="2800" b="1" i="1" dirty="0">
                <a:solidFill>
                  <a:srgbClr val="FFFF00"/>
                </a:solidFill>
                <a:latin typeface="Comic Sans MS" pitchFamily="66" charset="0"/>
              </a:rPr>
              <a:t> y </a:t>
            </a:r>
            <a:r>
              <a:rPr lang="ca-ES" sz="2800" b="1" i="1" dirty="0" err="1">
                <a:solidFill>
                  <a:srgbClr val="FFFF00"/>
                </a:solidFill>
                <a:latin typeface="Comic Sans MS" pitchFamily="66" charset="0"/>
              </a:rPr>
              <a:t>estamos</a:t>
            </a:r>
            <a:r>
              <a:rPr lang="ca-ES" sz="2800" b="1" i="1" dirty="0">
                <a:solidFill>
                  <a:srgbClr val="FFFF00"/>
                </a:solidFill>
                <a:latin typeface="Comic Sans MS" pitchFamily="66" charset="0"/>
              </a:rPr>
              <a:t> alegres.</a:t>
            </a:r>
          </a:p>
        </p:txBody>
      </p:sp>
    </p:spTree>
    <p:extLst>
      <p:ext uri="{BB962C8B-B14F-4D97-AF65-F5344CB8AC3E}">
        <p14:creationId xmlns:p14="http://schemas.microsoft.com/office/powerpoint/2010/main" val="29865907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100"/>
                                        </p:tgtEl>
                                        <p:attrNameLst>
                                          <p:attrName>ppt_y</p:attrName>
                                        </p:attrNameLst>
                                      </p:cBhvr>
                                      <p:tavLst>
                                        <p:tav tm="0">
                                          <p:val>
                                            <p:strVal val="#ppt_y"/>
                                          </p:val>
                                        </p:tav>
                                        <p:tav tm="100000">
                                          <p:val>
                                            <p:strVal val="#ppt_y"/>
                                          </p:val>
                                        </p:tav>
                                      </p:tavLst>
                                    </p:anim>
                                    <p:anim calcmode="lin" valueType="num">
                                      <p:cBhvr>
                                        <p:cTn id="9" dur="1000" fill="hold"/>
                                        <p:tgtEl>
                                          <p:spTgt spid="410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10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100"/>
                                        </p:tgtEl>
                                      </p:cBhvr>
                                    </p:animEffect>
                                  </p:childTnLst>
                                </p:cTn>
                              </p:par>
                            </p:childTnLst>
                          </p:cTn>
                        </p:par>
                        <p:par>
                          <p:cTn id="12" fill="hold">
                            <p:stCondLst>
                              <p:cond delay="113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2" y="453753"/>
            <a:ext cx="7997780" cy="5895637"/>
          </a:xfrm>
          <a:prstGeom prst="rect">
            <a:avLst/>
          </a:prstGeom>
        </p:spPr>
      </p:pic>
      <p:sp>
        <p:nvSpPr>
          <p:cNvPr id="5" name="4 CuadroTexto"/>
          <p:cNvSpPr txBox="1"/>
          <p:nvPr/>
        </p:nvSpPr>
        <p:spPr>
          <a:xfrm>
            <a:off x="528034" y="415116"/>
            <a:ext cx="8023538" cy="1015663"/>
          </a:xfrm>
          <a:prstGeom prst="rect">
            <a:avLst/>
          </a:prstGeom>
          <a:noFill/>
        </p:spPr>
        <p:txBody>
          <a:bodyPr wrap="square" rtlCol="0">
            <a:spAutoFit/>
          </a:bodyPr>
          <a:lstStyle/>
          <a:p>
            <a:pPr fontAlgn="base">
              <a:spcBef>
                <a:spcPct val="0"/>
              </a:spcBef>
              <a:spcAft>
                <a:spcPct val="0"/>
              </a:spcAft>
            </a:pPr>
            <a:r>
              <a:rPr lang="es-ES_tradnl" sz="2000" b="1" dirty="0">
                <a:solidFill>
                  <a:srgbClr val="FFFF00"/>
                </a:solidFill>
                <a:effectLst>
                  <a:outerShdw blurRad="38100" dist="38100" dir="2700000" algn="tl">
                    <a:srgbClr val="000000">
                      <a:alpha val="43137"/>
                    </a:srgbClr>
                  </a:outerShdw>
                </a:effectLst>
                <a:latin typeface="Comic Sans MS" panose="030F0702030302020204" pitchFamily="66" charset="0"/>
                <a:cs typeface="Arial" charset="0"/>
              </a:rPr>
              <a:t>Ambientación:</a:t>
            </a:r>
            <a:r>
              <a:rPr lang="es-ES_tradnl" sz="2000" dirty="0">
                <a:solidFill>
                  <a:srgbClr val="FFFF00"/>
                </a:solidFill>
                <a:effectLst>
                  <a:outerShdw blurRad="38100" dist="38100" dir="2700000" algn="tl">
                    <a:srgbClr val="000000">
                      <a:alpha val="43137"/>
                    </a:srgbClr>
                  </a:outerShdw>
                </a:effectLst>
                <a:latin typeface="Comic Sans MS" panose="030F0702030302020204" pitchFamily="66" charset="0"/>
                <a:cs typeface="Arial" charset="0"/>
              </a:rPr>
              <a:t> </a:t>
            </a:r>
            <a:r>
              <a:rPr lang="es-ES_tradnl" sz="2000" dirty="0">
                <a:solidFill>
                  <a:srgbClr val="FFFFFF"/>
                </a:solidFill>
                <a:effectLst>
                  <a:outerShdw blurRad="38100" dist="38100" dir="2700000" algn="tl">
                    <a:srgbClr val="000000">
                      <a:alpha val="43137"/>
                    </a:srgbClr>
                  </a:outerShdw>
                </a:effectLst>
                <a:latin typeface="Comic Sans MS" panose="030F0702030302020204" pitchFamily="66" charset="0"/>
                <a:cs typeface="Arial" charset="0"/>
              </a:rPr>
              <a:t>Para toda la cuaresma: un camino de papel. </a:t>
            </a:r>
            <a:r>
              <a:rPr lang="es-PE" sz="2000" dirty="0">
                <a:solidFill>
                  <a:srgbClr val="FFFFFF"/>
                </a:solidFill>
                <a:effectLst>
                  <a:outerShdw blurRad="38100" dist="38100" dir="2700000" algn="tl">
                    <a:srgbClr val="000000">
                      <a:alpha val="43137"/>
                    </a:srgbClr>
                  </a:outerShdw>
                </a:effectLst>
                <a:latin typeface="Comic Sans MS" panose="030F0702030302020204" pitchFamily="66" charset="0"/>
                <a:cs typeface="Arial" charset="0"/>
              </a:rPr>
              <a:t>Un cartel con la inscripción: “No juzgar”.                                                                                     </a:t>
            </a:r>
            <a:r>
              <a:rPr lang="es-PE" sz="2000" b="1" dirty="0">
                <a:solidFill>
                  <a:srgbClr val="FFFF00"/>
                </a:solidFill>
                <a:effectLst>
                  <a:outerShdw blurRad="38100" dist="38100" dir="2700000" algn="tl">
                    <a:srgbClr val="000000">
                      <a:alpha val="43137"/>
                    </a:srgbClr>
                  </a:outerShdw>
                </a:effectLst>
                <a:latin typeface="Comic Sans MS" panose="030F0702030302020204" pitchFamily="66" charset="0"/>
                <a:cs typeface="Arial" charset="0"/>
              </a:rPr>
              <a:t>Cantos sugeridos</a:t>
            </a:r>
            <a:r>
              <a:rPr lang="es-PE" sz="2000" dirty="0">
                <a:solidFill>
                  <a:srgbClr val="FFFFFF"/>
                </a:solidFill>
                <a:effectLst>
                  <a:outerShdw blurRad="38100" dist="38100" dir="2700000" algn="tl">
                    <a:srgbClr val="000000">
                      <a:alpha val="43137"/>
                    </a:srgbClr>
                  </a:outerShdw>
                </a:effectLst>
                <a:latin typeface="Comic Sans MS" panose="030F0702030302020204" pitchFamily="66" charset="0"/>
                <a:cs typeface="Arial" charset="0"/>
              </a:rPr>
              <a:t>:  Hombres nuevos;   Donde hay caridad y amor </a:t>
            </a:r>
          </a:p>
        </p:txBody>
      </p:sp>
      <p:sp>
        <p:nvSpPr>
          <p:cNvPr id="10" name="9 CuadroTexto"/>
          <p:cNvSpPr txBox="1"/>
          <p:nvPr/>
        </p:nvSpPr>
        <p:spPr>
          <a:xfrm>
            <a:off x="1116632" y="5949280"/>
            <a:ext cx="7703840" cy="400110"/>
          </a:xfrm>
          <a:prstGeom prst="rect">
            <a:avLst/>
          </a:prstGeom>
          <a:noFill/>
        </p:spPr>
        <p:txBody>
          <a:bodyPr wrap="square" rtlCol="0">
            <a:spAutoFit/>
          </a:bodyPr>
          <a:lstStyle/>
          <a:p>
            <a:pPr fontAlgn="base">
              <a:spcBef>
                <a:spcPct val="0"/>
              </a:spcBef>
              <a:spcAft>
                <a:spcPct val="0"/>
              </a:spcAft>
            </a:pPr>
            <a:endParaRPr lang="es-PE" sz="2000" dirty="0">
              <a:solidFill>
                <a:srgbClr val="FFFF00"/>
              </a:solidFill>
              <a:effectLst>
                <a:glow rad="228600">
                  <a:srgbClr val="000014"/>
                </a:glow>
                <a:outerShdw blurRad="38100" dist="38100" dir="2700000" algn="tl">
                  <a:srgbClr val="000000">
                    <a:alpha val="43137"/>
                  </a:srgbClr>
                </a:outerShdw>
              </a:effectLst>
              <a:latin typeface="Adobe Caslon Pro Bold" pitchFamily="18" charset="0"/>
              <a:cs typeface="Arial" charset="0"/>
            </a:endParaRPr>
          </a:p>
        </p:txBody>
      </p:sp>
    </p:spTree>
    <p:extLst>
      <p:ext uri="{BB962C8B-B14F-4D97-AF65-F5344CB8AC3E}">
        <p14:creationId xmlns:p14="http://schemas.microsoft.com/office/powerpoint/2010/main" val="896194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23" y="450914"/>
            <a:ext cx="7984901" cy="5898370"/>
          </a:xfrm>
          <a:prstGeom prst="rect">
            <a:avLst/>
          </a:prstGeom>
        </p:spPr>
      </p:pic>
      <p:sp>
        <p:nvSpPr>
          <p:cNvPr id="5" name="Rectangle 4"/>
          <p:cNvSpPr>
            <a:spLocks noChangeArrowheads="1"/>
          </p:cNvSpPr>
          <p:nvPr/>
        </p:nvSpPr>
        <p:spPr bwMode="auto">
          <a:xfrm>
            <a:off x="2071925" y="5189728"/>
            <a:ext cx="6063942" cy="954107"/>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eaLnBrk="0" fontAlgn="base" hangingPunct="0">
              <a:spcBef>
                <a:spcPct val="0"/>
              </a:spcBef>
              <a:spcAft>
                <a:spcPct val="0"/>
              </a:spcAft>
              <a:defRPr/>
            </a:pPr>
            <a:r>
              <a:rPr lang="ca-ES" sz="1400"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El </a:t>
            </a:r>
            <a:r>
              <a:rPr lang="ca-ES" sz="2800" b="1" i="1" dirty="0" err="1">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Señor</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ha </a:t>
            </a:r>
            <a:r>
              <a:rPr lang="ca-ES" sz="2800" b="1" i="1" dirty="0" err="1">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estado</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a:t>
            </a:r>
            <a:r>
              <a:rPr lang="ca-ES" sz="2800" b="1" i="1" dirty="0" err="1">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grande</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con </a:t>
            </a:r>
            <a:r>
              <a:rPr lang="ca-ES" sz="2800" b="1" i="1" dirty="0" err="1">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nosotros</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y </a:t>
            </a:r>
            <a:r>
              <a:rPr lang="ca-ES" sz="2800" b="1" i="1" dirty="0" err="1">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estamos</a:t>
            </a: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alegres.</a:t>
            </a:r>
          </a:p>
        </p:txBody>
      </p:sp>
      <p:sp>
        <p:nvSpPr>
          <p:cNvPr id="15364" name="Rectangle 4"/>
          <p:cNvSpPr>
            <a:spLocks noChangeArrowheads="1"/>
          </p:cNvSpPr>
          <p:nvPr/>
        </p:nvSpPr>
        <p:spPr bwMode="auto">
          <a:xfrm>
            <a:off x="1727777" y="1352436"/>
            <a:ext cx="6752239" cy="5078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eaLnBrk="0" fontAlgn="base" hangingPunct="0">
              <a:spcBef>
                <a:spcPct val="0"/>
              </a:spcBef>
              <a:spcAft>
                <a:spcPct val="0"/>
              </a:spcAft>
              <a:defRPr/>
            </a:pPr>
            <a:r>
              <a:rPr lang="ca-ES" sz="2700" b="1" i="1" dirty="0">
                <a:solidFill>
                  <a:srgbClr val="FFFFFF"/>
                </a:solidFill>
                <a:latin typeface="Comic Sans MS" pitchFamily="66" charset="0"/>
              </a:rPr>
              <a:t> </a:t>
            </a:r>
            <a:endParaRPr lang="ca-ES" sz="2700" i="1" dirty="0">
              <a:solidFill>
                <a:srgbClr val="FFFFFF"/>
              </a:solidFill>
              <a:latin typeface="Comic Sans MS" pitchFamily="66" charset="0"/>
            </a:endParaRPr>
          </a:p>
        </p:txBody>
      </p:sp>
      <p:sp>
        <p:nvSpPr>
          <p:cNvPr id="6" name="Rectangle 4"/>
          <p:cNvSpPr>
            <a:spLocks noChangeArrowheads="1"/>
          </p:cNvSpPr>
          <p:nvPr/>
        </p:nvSpPr>
        <p:spPr bwMode="auto">
          <a:xfrm>
            <a:off x="1899850" y="1074246"/>
            <a:ext cx="6408091" cy="1815882"/>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ca-ES" sz="2800" b="1" i="1" dirty="0">
                <a:solidFill>
                  <a:srgbClr val="FFFFFF"/>
                </a:solidFill>
                <a:effectLst>
                  <a:outerShdw blurRad="50800" dist="88900" algn="l" rotWithShape="0">
                    <a:prstClr val="black"/>
                  </a:outerShdw>
                </a:effectLst>
                <a:latin typeface="Comic Sans MS" pitchFamily="66" charset="0"/>
              </a:rPr>
              <a:t>    </a:t>
            </a:r>
            <a:r>
              <a:rPr lang="es-PE" sz="2800" b="1" i="1" dirty="0">
                <a:solidFill>
                  <a:srgbClr val="FFFFFF"/>
                </a:solidFill>
                <a:effectLst>
                  <a:outerShdw blurRad="50800" dist="88900" algn="l" rotWithShape="0">
                    <a:prstClr val="black"/>
                  </a:outerShdw>
                </a:effectLst>
                <a:latin typeface="Comic Sans MS" pitchFamily="66" charset="0"/>
              </a:rPr>
              <a:t>Al ir, iban </a:t>
            </a:r>
            <a:r>
              <a:rPr lang="es-PE" sz="2800" b="1" i="1" dirty="0" err="1">
                <a:solidFill>
                  <a:srgbClr val="FFFFFF"/>
                </a:solidFill>
                <a:effectLst>
                  <a:outerShdw blurRad="50800" dist="88900" algn="l" rotWithShape="0">
                    <a:prstClr val="black"/>
                  </a:outerShdw>
                </a:effectLst>
                <a:latin typeface="Comic Sans MS" pitchFamily="66" charset="0"/>
              </a:rPr>
              <a:t>llorando,llevando</a:t>
            </a:r>
            <a:r>
              <a:rPr lang="es-PE" sz="2800" b="1" i="1" dirty="0">
                <a:solidFill>
                  <a:srgbClr val="FFFFFF"/>
                </a:solidFill>
                <a:effectLst>
                  <a:outerShdw blurRad="50800" dist="88900" algn="l" rotWithShape="0">
                    <a:prstClr val="black"/>
                  </a:outerShdw>
                </a:effectLst>
                <a:latin typeface="Comic Sans MS" pitchFamily="66" charset="0"/>
              </a:rPr>
              <a:t> la semilla, al volver, vuelven cantando, trayendo sus gavillas.</a:t>
            </a:r>
          </a:p>
          <a:p>
            <a:pPr algn="ctr" eaLnBrk="0" fontAlgn="base" hangingPunct="0">
              <a:spcBef>
                <a:spcPct val="0"/>
              </a:spcBef>
              <a:spcAft>
                <a:spcPct val="0"/>
              </a:spcAft>
            </a:pPr>
            <a:endParaRPr lang="ca-ES" sz="2800" b="1" i="1" dirty="0">
              <a:solidFill>
                <a:srgbClr val="FFFFFF"/>
              </a:solidFill>
              <a:effectLst>
                <a:outerShdw blurRad="50800" dist="88900" algn="l" rotWithShape="0">
                  <a:prstClr val="black"/>
                </a:outerShdw>
              </a:effectLst>
              <a:latin typeface="Comic Sans MS" pitchFamily="66" charset="0"/>
            </a:endParaRPr>
          </a:p>
        </p:txBody>
      </p:sp>
    </p:spTree>
    <p:extLst>
      <p:ext uri="{BB962C8B-B14F-4D97-AF65-F5344CB8AC3E}">
        <p14:creationId xmlns:p14="http://schemas.microsoft.com/office/powerpoint/2010/main" val="720088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childTnLst>
                          </p:cTn>
                        </p:par>
                        <p:par>
                          <p:cTn id="12" fill="hold">
                            <p:stCondLst>
                              <p:cond delay="9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40" y="490331"/>
            <a:ext cx="8084425" cy="5870712"/>
          </a:xfrm>
          <a:prstGeom prst="rect">
            <a:avLst/>
          </a:prstGeom>
        </p:spPr>
      </p:pic>
      <p:sp>
        <p:nvSpPr>
          <p:cNvPr id="3" name="2 Marcador de contenido"/>
          <p:cNvSpPr>
            <a:spLocks noGrp="1"/>
          </p:cNvSpPr>
          <p:nvPr>
            <p:ph idx="1"/>
          </p:nvPr>
        </p:nvSpPr>
        <p:spPr>
          <a:xfrm>
            <a:off x="542740" y="1307630"/>
            <a:ext cx="6736305" cy="4826819"/>
          </a:xfrm>
          <a:noFill/>
        </p:spPr>
        <p:txBody>
          <a:bodyPr/>
          <a:lstStyle/>
          <a:p>
            <a:pPr algn="ctr">
              <a:buNone/>
            </a:pPr>
            <a:r>
              <a:rPr lang="es-PE" sz="2400" i="1" dirty="0">
                <a:solidFill>
                  <a:schemeClr val="bg1"/>
                </a:solidFill>
                <a:effectLst>
                  <a:outerShdw blurRad="50800" dist="63500" algn="l" rotWithShape="0">
                    <a:prstClr val="black"/>
                  </a:outerShdw>
                </a:effectLst>
                <a:latin typeface="Arial Narrow" panose="020B0606020202030204" pitchFamily="34" charset="0"/>
              </a:rPr>
              <a:t>Juzgar como lo hace el Señor, es lo que nos aconseja </a:t>
            </a:r>
            <a:r>
              <a:rPr lang="es-PE" sz="2400" i="1" dirty="0" smtClean="0">
                <a:solidFill>
                  <a:schemeClr val="bg1"/>
                </a:solidFill>
                <a:effectLst>
                  <a:outerShdw blurRad="50800" dist="63500" algn="l" rotWithShape="0">
                    <a:prstClr val="black"/>
                  </a:outerShdw>
                </a:effectLst>
                <a:latin typeface="Arial Narrow" panose="020B0606020202030204" pitchFamily="34" charset="0"/>
              </a:rPr>
              <a:t> San </a:t>
            </a:r>
            <a:r>
              <a:rPr lang="es-PE" sz="2400" i="1" dirty="0">
                <a:solidFill>
                  <a:schemeClr val="bg1"/>
                </a:solidFill>
                <a:effectLst>
                  <a:outerShdw blurRad="50800" dist="63500" algn="l" rotWithShape="0">
                    <a:prstClr val="black"/>
                  </a:outerShdw>
                </a:effectLst>
                <a:latin typeface="Arial Narrow" panose="020B0606020202030204" pitchFamily="34" charset="0"/>
              </a:rPr>
              <a:t>Vicente: </a:t>
            </a:r>
            <a:endParaRPr lang="es-PE" sz="2400" i="1" dirty="0" smtClean="0">
              <a:solidFill>
                <a:schemeClr val="bg1"/>
              </a:solidFill>
              <a:effectLst>
                <a:outerShdw blurRad="50800" dist="63500" algn="l" rotWithShape="0">
                  <a:prstClr val="black"/>
                </a:outerShdw>
              </a:effectLst>
              <a:latin typeface="Arial Narrow" panose="020B0606020202030204" pitchFamily="34" charset="0"/>
            </a:endParaRPr>
          </a:p>
          <a:p>
            <a:pPr algn="ctr">
              <a:buNone/>
            </a:pPr>
            <a:r>
              <a:rPr lang="es-PE" sz="2400" i="1" dirty="0" smtClean="0">
                <a:solidFill>
                  <a:schemeClr val="bg1"/>
                </a:solidFill>
                <a:effectLst>
                  <a:outerShdw blurRad="50800" dist="63500" algn="l" rotWithShape="0">
                    <a:prstClr val="black"/>
                  </a:outerShdw>
                </a:effectLst>
                <a:latin typeface="Arial Narrow" panose="020B0606020202030204" pitchFamily="34" charset="0"/>
              </a:rPr>
              <a:t>Ojalá </a:t>
            </a:r>
            <a:r>
              <a:rPr lang="es-PE" sz="2400" i="1" dirty="0">
                <a:solidFill>
                  <a:schemeClr val="bg1"/>
                </a:solidFill>
                <a:effectLst>
                  <a:outerShdw blurRad="50800" dist="63500" algn="l" rotWithShape="0">
                    <a:prstClr val="black"/>
                  </a:outerShdw>
                </a:effectLst>
                <a:latin typeface="Arial Narrow" panose="020B0606020202030204" pitchFamily="34" charset="0"/>
              </a:rPr>
              <a:t>Dios nos conceda la gracia de obrar de esta manera: no seguir jamás los juicios del razonamiento humano, porque no alcanza nunca la verdad, no alcanza nunca a Dios, ni las razones divinas; jamás. Pero si creemos que nuestro puro razonamiento es mentiroso y obramos según el evangelio, entonces, hermanos míos, bendigamos a nuestro Señor, y tratemos de juzgar como él y hacer lo que él nos recomendó con su palabra y con su ejemplo. Y no sólo esto; entremos en su espíritu para entrar en sus acciones. </a:t>
            </a:r>
            <a:r>
              <a:rPr lang="es-PE" sz="2400" i="1" dirty="0" smtClean="0">
                <a:solidFill>
                  <a:schemeClr val="bg1"/>
                </a:solidFill>
                <a:effectLst>
                  <a:outerShdw blurRad="50800" dist="63500" algn="l" rotWithShape="0">
                    <a:prstClr val="black"/>
                  </a:outerShdw>
                </a:effectLst>
                <a:latin typeface="Arial Narrow" panose="020B0606020202030204" pitchFamily="34" charset="0"/>
              </a:rPr>
              <a:t>  </a:t>
            </a:r>
          </a:p>
        </p:txBody>
      </p:sp>
    </p:spTree>
    <p:extLst>
      <p:ext uri="{BB962C8B-B14F-4D97-AF65-F5344CB8AC3E}">
        <p14:creationId xmlns:p14="http://schemas.microsoft.com/office/powerpoint/2010/main" val="44741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35" y="493726"/>
            <a:ext cx="8115763" cy="5867317"/>
          </a:xfrm>
          <a:prstGeom prst="rect">
            <a:avLst/>
          </a:prstGeom>
        </p:spPr>
      </p:pic>
      <p:sp>
        <p:nvSpPr>
          <p:cNvPr id="3" name="2 Marcador de contenido"/>
          <p:cNvSpPr>
            <a:spLocks noGrp="1"/>
          </p:cNvSpPr>
          <p:nvPr>
            <p:ph idx="1"/>
          </p:nvPr>
        </p:nvSpPr>
        <p:spPr>
          <a:xfrm>
            <a:off x="683324" y="533482"/>
            <a:ext cx="6477329" cy="4940039"/>
          </a:xfrm>
          <a:noFill/>
        </p:spPr>
        <p:txBody>
          <a:bodyPr/>
          <a:lstStyle/>
          <a:p>
            <a:pPr algn="ctr">
              <a:buNone/>
            </a:pPr>
            <a:r>
              <a:rPr lang="es-ES_tradnl" sz="24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s-PE" sz="2400" i="1" dirty="0">
                <a:solidFill>
                  <a:schemeClr val="bg1"/>
                </a:solidFill>
                <a:effectLst>
                  <a:outerShdw blurRad="38100" dist="38100" dir="2700000" algn="tl">
                    <a:srgbClr val="000000">
                      <a:alpha val="43137"/>
                    </a:srgbClr>
                  </a:outerShdw>
                </a:effectLst>
                <a:latin typeface="Arial Narrow" panose="020B0606020202030204" pitchFamily="34" charset="0"/>
              </a:rPr>
              <a:t>No basta con hacer el bien, hay que hacerlo bien, a ejemplo de nuestro Señor…</a:t>
            </a:r>
          </a:p>
          <a:p>
            <a:pPr algn="ctr">
              <a:buNone/>
            </a:pPr>
            <a:r>
              <a:rPr lang="es-PE" sz="2400" i="1" dirty="0">
                <a:solidFill>
                  <a:schemeClr val="bg1"/>
                </a:solidFill>
                <a:effectLst>
                  <a:outerShdw blurRad="38100" dist="38100" dir="2700000" algn="tl">
                    <a:srgbClr val="000000">
                      <a:alpha val="43137"/>
                    </a:srgbClr>
                  </a:outerShdw>
                </a:effectLst>
                <a:latin typeface="Arial Narrow" panose="020B0606020202030204" pitchFamily="34" charset="0"/>
              </a:rPr>
              <a:t>El Hijo de Dios las practicó en todas las ocasiones de un modo excelente; por ejemplo, cuando le trajeron a la mujer adúltera para que la condenase, él no quiso hacer de juez, aunque deseaba su libertad; ¿qué hacer entonces? "El que, de vosotros, les dijo a los judíos, esté sin pecado, tire sobre ella la primera piedra" </a:t>
            </a:r>
          </a:p>
          <a:p>
            <a:pPr algn="ctr">
              <a:buNone/>
            </a:pPr>
            <a:r>
              <a:rPr lang="es-PE" sz="2400" i="1" dirty="0">
                <a:solidFill>
                  <a:schemeClr val="bg1"/>
                </a:solidFill>
                <a:effectLst>
                  <a:outerShdw blurRad="38100" dist="38100" dir="2700000" algn="tl">
                    <a:srgbClr val="000000">
                      <a:alpha val="43137"/>
                    </a:srgbClr>
                  </a:outerShdw>
                </a:effectLst>
                <a:latin typeface="Arial Narrow" panose="020B0606020202030204" pitchFamily="34" charset="0"/>
              </a:rPr>
              <a:t>Fíjense, la sencillez y la prudencia están en estas palabras. La sencillez responde al deseo que tenía su corazón de salvar a aquella pobre criatura y de cumplir la voluntad de su Padre </a:t>
            </a:r>
            <a:r>
              <a:rPr lang="es-PE" sz="1600" i="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r>
              <a:rPr lang="es-PE" sz="1600" i="1" dirty="0" err="1" smtClean="0">
                <a:solidFill>
                  <a:schemeClr val="bg1"/>
                </a:solidFill>
                <a:effectLst>
                  <a:outerShdw blurRad="38100" dist="38100" dir="2700000" algn="tl">
                    <a:srgbClr val="000000">
                      <a:alpha val="43137"/>
                    </a:srgbClr>
                  </a:outerShdw>
                </a:effectLst>
                <a:latin typeface="Arial Narrow" panose="020B0606020202030204" pitchFamily="34" charset="0"/>
              </a:rPr>
              <a:t>S.Vicente</a:t>
            </a:r>
            <a:r>
              <a:rPr lang="es-PE" sz="1600" i="1" dirty="0" smtClean="0">
                <a:solidFill>
                  <a:schemeClr val="bg1"/>
                </a:solidFill>
                <a:effectLst>
                  <a:outerShdw blurRad="38100" dist="38100" dir="2700000" algn="tl">
                    <a:srgbClr val="000000">
                      <a:alpha val="43137"/>
                    </a:srgbClr>
                  </a:outerShdw>
                </a:effectLst>
                <a:latin typeface="Arial Narrow" panose="020B0606020202030204" pitchFamily="34" charset="0"/>
              </a:rPr>
              <a:t> de Paúl XI,468-469</a:t>
            </a:r>
            <a:r>
              <a:rPr lang="es-PE" sz="1600" i="1" dirty="0">
                <a:solidFill>
                  <a:schemeClr val="bg1"/>
                </a:solidFill>
                <a:effectLst>
                  <a:outerShdw blurRad="38100" dist="38100" dir="2700000" algn="tl">
                    <a:srgbClr val="000000">
                      <a:alpha val="43137"/>
                    </a:srgbClr>
                  </a:outerShdw>
                </a:effectLst>
                <a:latin typeface="Arial Narrow" panose="020B0606020202030204" pitchFamily="34" charset="0"/>
              </a:rPr>
              <a:t>)</a:t>
            </a:r>
          </a:p>
          <a:p>
            <a:pPr algn="ctr">
              <a:buNone/>
            </a:pPr>
            <a:r>
              <a:rPr lang="es-PE" sz="1600"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p>
        </p:txBody>
      </p:sp>
    </p:spTree>
    <p:extLst>
      <p:ext uri="{BB962C8B-B14F-4D97-AF65-F5344CB8AC3E}">
        <p14:creationId xmlns:p14="http://schemas.microsoft.com/office/powerpoint/2010/main" val="4084566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saber perdonar y ser misericordioso con el proji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20" y="489398"/>
            <a:ext cx="8022510" cy="589852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881580" y="3643933"/>
            <a:ext cx="7212171" cy="2112922"/>
          </a:xfrm>
        </p:spPr>
        <p:txBody>
          <a:bodyPr>
            <a:scene3d>
              <a:camera prst="orthographicFront"/>
              <a:lightRig rig="threePt" dir="t"/>
            </a:scene3d>
            <a:sp3d contourW="177800">
              <a:contourClr>
                <a:srgbClr val="000000"/>
              </a:contourClr>
            </a:sp3d>
          </a:bodyPr>
          <a:lstStyle/>
          <a:p>
            <a:pPr algn="ctr"/>
            <a:r>
              <a:rPr lang="es-PE" b="1" dirty="0" smtClean="0">
                <a:solidFill>
                  <a:schemeClr val="bg1"/>
                </a:solidFill>
                <a:effectLst>
                  <a:outerShdw blurRad="50800" dist="63500" algn="l" rotWithShape="0">
                    <a:prstClr val="black"/>
                  </a:outerShdw>
                </a:effectLst>
                <a:latin typeface="Arial Rounded MT Bold" panose="020F0704030504030204" pitchFamily="34" charset="0"/>
              </a:rPr>
              <a:t>En </a:t>
            </a:r>
            <a:r>
              <a:rPr lang="es-PE" b="1" dirty="0">
                <a:solidFill>
                  <a:schemeClr val="bg1"/>
                </a:solidFill>
                <a:effectLst>
                  <a:outerShdw blurRad="50800" dist="63500" algn="l" rotWithShape="0">
                    <a:prstClr val="black"/>
                  </a:outerShdw>
                </a:effectLst>
                <a:latin typeface="Arial Rounded MT Bold" panose="020F0704030504030204" pitchFamily="34" charset="0"/>
              </a:rPr>
              <a:t>lo que queda de la cuaresma, buscar tener una experiencia de reconciliación y misericordia, siguiendo el ejemplo de Jesús.</a:t>
            </a:r>
          </a:p>
        </p:txBody>
      </p:sp>
      <p:sp>
        <p:nvSpPr>
          <p:cNvPr id="5" name="4 Rectángulo"/>
          <p:cNvSpPr/>
          <p:nvPr/>
        </p:nvSpPr>
        <p:spPr>
          <a:xfrm>
            <a:off x="1680487" y="489398"/>
            <a:ext cx="2807179" cy="584775"/>
          </a:xfrm>
          <a:prstGeom prst="rect">
            <a:avLst/>
          </a:prstGeom>
        </p:spPr>
        <p:txBody>
          <a:bodyPr wrap="none">
            <a:spAutoFit/>
          </a:bodyPr>
          <a:lstStyle/>
          <a:p>
            <a:pPr fontAlgn="base">
              <a:spcBef>
                <a:spcPct val="0"/>
              </a:spcBef>
              <a:spcAft>
                <a:spcPct val="0"/>
              </a:spcAft>
            </a:pPr>
            <a:r>
              <a:rPr lang="es-ES" sz="3200" b="1" kern="0" dirty="0">
                <a:solidFill>
                  <a:srgbClr val="FFFFFF"/>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Compromiso: </a:t>
            </a:r>
            <a:endParaRPr lang="es-PE" sz="3200" dirty="0">
              <a:solidFill>
                <a:srgbClr val="FFFFFF"/>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984234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18" y="497760"/>
            <a:ext cx="8048267" cy="582576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2178532" y="663281"/>
            <a:ext cx="2012089" cy="461665"/>
          </a:xfrm>
          <a:prstGeom prst="rect">
            <a:avLst/>
          </a:prstGeom>
        </p:spPr>
        <p:txBody>
          <a:bodyPr wrap="none">
            <a:spAutoFit/>
          </a:bodyPr>
          <a:lstStyle/>
          <a:p>
            <a:pPr fontAlgn="base">
              <a:spcBef>
                <a:spcPct val="0"/>
              </a:spcBef>
              <a:spcAft>
                <a:spcPct val="0"/>
              </a:spcAft>
            </a:pPr>
            <a:r>
              <a:rPr lang="es-ES_tradnl" sz="2400" b="1" dirty="0">
                <a:solidFill>
                  <a:srgbClr val="FFFFFF"/>
                </a:solidFill>
                <a:effectLst>
                  <a:outerShdw blurRad="38100" dist="38100" dir="2700000" algn="tl">
                    <a:srgbClr val="000000">
                      <a:alpha val="43137"/>
                    </a:srgbClr>
                  </a:outerShdw>
                </a:effectLst>
              </a:rPr>
              <a:t>Oración final </a:t>
            </a:r>
            <a:endParaRPr lang="es-PE" sz="2400" dirty="0">
              <a:solidFill>
                <a:srgbClr val="FFFFFF"/>
              </a:solidFill>
              <a:effectLst>
                <a:outerShdw blurRad="38100" dist="38100" dir="2700000" algn="tl">
                  <a:srgbClr val="000000">
                    <a:alpha val="43137"/>
                  </a:srgbClr>
                </a:outerShdw>
              </a:effectLst>
            </a:endParaRPr>
          </a:p>
        </p:txBody>
      </p:sp>
      <p:sp>
        <p:nvSpPr>
          <p:cNvPr id="6" name="5 Rectángulo"/>
          <p:cNvSpPr/>
          <p:nvPr/>
        </p:nvSpPr>
        <p:spPr>
          <a:xfrm>
            <a:off x="554818" y="2213797"/>
            <a:ext cx="4608831" cy="3785652"/>
          </a:xfrm>
          <a:prstGeom prst="rect">
            <a:avLst/>
          </a:prstGeom>
          <a:noFill/>
        </p:spPr>
        <p:txBody>
          <a:bodyPr wrap="square">
            <a:spAutoFit/>
            <a:scene3d>
              <a:camera prst="orthographicFront"/>
              <a:lightRig rig="threePt" dir="t"/>
            </a:scene3d>
            <a:sp3d contourW="25400"/>
          </a:bodyPr>
          <a:lstStyle/>
          <a:p>
            <a:pPr algn="ctr" fontAlgn="base">
              <a:spcBef>
                <a:spcPct val="0"/>
              </a:spcBef>
              <a:spcAft>
                <a:spcPct val="0"/>
              </a:spcAft>
            </a:pPr>
            <a:r>
              <a:rPr lang="es-PE" sz="2400" b="1" dirty="0">
                <a:solidFill>
                  <a:srgbClr val="FFFFFF"/>
                </a:solidFill>
                <a:effectLst>
                  <a:glow rad="101600">
                    <a:srgbClr val="000000">
                      <a:satMod val="175000"/>
                      <a:alpha val="40000"/>
                    </a:srgbClr>
                  </a:glow>
                  <a:outerShdw blurRad="50800" dist="76200" algn="l" rotWithShape="0">
                    <a:prstClr val="black"/>
                  </a:outerShdw>
                </a:effectLst>
                <a:latin typeface="Arial Narrow" panose="020B0606020202030204" pitchFamily="34" charset="0"/>
              </a:rPr>
              <a:t>Es justo bendecirte, Padre,                      porque en Jesús de Nazaret dejaste al descubierto la hipocresía que nos corroe por dentro. ¡Pobre mujer adúltera! Todos la señalaban con el dedo, todos, pero Jesús la perdonó y le devolvió su dignidad perdida. </a:t>
            </a:r>
          </a:p>
          <a:p>
            <a:pPr algn="ctr" fontAlgn="base">
              <a:spcBef>
                <a:spcPct val="0"/>
              </a:spcBef>
              <a:spcAft>
                <a:spcPct val="0"/>
              </a:spcAft>
            </a:pPr>
            <a:r>
              <a:rPr lang="es-PE" sz="2400" b="1" dirty="0">
                <a:solidFill>
                  <a:srgbClr val="FFFFFF"/>
                </a:solidFill>
                <a:effectLst>
                  <a:glow rad="101600">
                    <a:srgbClr val="000000">
                      <a:satMod val="175000"/>
                      <a:alpha val="40000"/>
                    </a:srgbClr>
                  </a:glow>
                  <a:outerShdw blurRad="50800" dist="76200" algn="l" rotWithShape="0">
                    <a:prstClr val="black"/>
                  </a:outerShdw>
                </a:effectLst>
                <a:latin typeface="Arial Narrow" panose="020B0606020202030204" pitchFamily="34" charset="0"/>
              </a:rPr>
              <a:t>Qué lección para nosotros,               que denunciamos y encasillamos fácilmente a los demás. </a:t>
            </a:r>
          </a:p>
        </p:txBody>
      </p:sp>
    </p:spTree>
    <p:extLst>
      <p:ext uri="{BB962C8B-B14F-4D97-AF65-F5344CB8AC3E}">
        <p14:creationId xmlns:p14="http://schemas.microsoft.com/office/powerpoint/2010/main" val="2072265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75" y="449183"/>
            <a:ext cx="8033338" cy="5911860"/>
          </a:xfrm>
          <a:prstGeom prst="rect">
            <a:avLst/>
          </a:prstGeom>
          <a:scene3d>
            <a:camera prst="orthographicFront"/>
            <a:lightRig rig="threePt" dir="t"/>
          </a:scene3d>
          <a:sp3d>
            <a:bevelT prst="convex"/>
          </a:sp3d>
        </p:spPr>
      </p:pic>
      <p:sp>
        <p:nvSpPr>
          <p:cNvPr id="6" name="5 Rectángulo"/>
          <p:cNvSpPr/>
          <p:nvPr/>
        </p:nvSpPr>
        <p:spPr>
          <a:xfrm>
            <a:off x="726349" y="1142955"/>
            <a:ext cx="3772483" cy="4524315"/>
          </a:xfrm>
          <a:prstGeom prst="rect">
            <a:avLst/>
          </a:prstGeom>
          <a:noFill/>
        </p:spPr>
        <p:txBody>
          <a:bodyPr wrap="square">
            <a:spAutoFit/>
            <a:scene3d>
              <a:camera prst="orthographicFront"/>
              <a:lightRig rig="threePt" dir="t"/>
            </a:scene3d>
            <a:sp3d contourW="25400"/>
          </a:bodyPr>
          <a:lstStyle/>
          <a:p>
            <a:pPr algn="ctr" fontAlgn="base">
              <a:spcBef>
                <a:spcPct val="0"/>
              </a:spcBef>
              <a:spcAft>
                <a:spcPct val="0"/>
              </a:spcAft>
            </a:pPr>
            <a:r>
              <a:rPr lang="es-PE" sz="2400" b="1" dirty="0">
                <a:solidFill>
                  <a:srgbClr val="FFFFFF"/>
                </a:solidFill>
                <a:effectLst>
                  <a:glow rad="101600">
                    <a:srgbClr val="000000">
                      <a:satMod val="175000"/>
                      <a:alpha val="40000"/>
                    </a:srgbClr>
                  </a:glow>
                  <a:outerShdw blurRad="50800" dist="76200" algn="l" rotWithShape="0">
                    <a:prstClr val="black"/>
                  </a:outerShdw>
                </a:effectLst>
                <a:latin typeface="Arial Narrow" panose="020B0606020202030204" pitchFamily="34" charset="0"/>
              </a:rPr>
              <a:t>Tú, en cambio, brindas siempre una segunda oportunidad.</a:t>
            </a:r>
          </a:p>
          <a:p>
            <a:pPr algn="ctr" fontAlgn="base">
              <a:spcBef>
                <a:spcPct val="0"/>
              </a:spcBef>
              <a:spcAft>
                <a:spcPct val="0"/>
              </a:spcAft>
            </a:pPr>
            <a:r>
              <a:rPr lang="es-PE" sz="2400" b="1" dirty="0">
                <a:solidFill>
                  <a:srgbClr val="FFFFFF"/>
                </a:solidFill>
                <a:effectLst>
                  <a:glow rad="101600">
                    <a:srgbClr val="000000">
                      <a:satMod val="175000"/>
                      <a:alpha val="40000"/>
                    </a:srgbClr>
                  </a:glow>
                  <a:outerShdw blurRad="50800" dist="76200" algn="l" rotWithShape="0">
                    <a:prstClr val="black"/>
                  </a:outerShdw>
                </a:effectLst>
                <a:latin typeface="Arial Narrow" panose="020B0606020202030204" pitchFamily="34" charset="0"/>
              </a:rPr>
              <a:t>Ante ti, Señor, todos somos imperfectos y pecadores; reconocerlo es nuestra salvación, la única salida airosa. Rehabilitados por tu perdón como personas e hijos tuyos, estamos alegres y te damos gracias por siempre, Señor.</a:t>
            </a:r>
          </a:p>
        </p:txBody>
      </p:sp>
    </p:spTree>
    <p:extLst>
      <p:ext uri="{BB962C8B-B14F-4D97-AF65-F5344CB8AC3E}">
        <p14:creationId xmlns:p14="http://schemas.microsoft.com/office/powerpoint/2010/main" val="450027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ia y Rosario / Flickr - Javier Garcia (CC-BY-NC-SA-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4" y="502457"/>
            <a:ext cx="8062174" cy="589387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1955285" y="6165502"/>
            <a:ext cx="5672074" cy="461665"/>
          </a:xfrm>
          <a:prstGeom prst="rect">
            <a:avLst/>
          </a:prstGeom>
          <a:solidFill>
            <a:srgbClr val="480048"/>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200" dirty="0">
                <a:solidFill>
                  <a:srgbClr val="FFFF00"/>
                </a:solidFill>
                <a:latin typeface="Poor Richard" pitchFamily="18" charset="0"/>
              </a:rPr>
              <a:t>Texto de </a:t>
            </a:r>
            <a:r>
              <a:rPr lang="es-PE" sz="1200" dirty="0" err="1">
                <a:solidFill>
                  <a:srgbClr val="FFFF00"/>
                </a:solidFill>
                <a:latin typeface="Poor Richard" pitchFamily="18" charset="0"/>
              </a:rPr>
              <a:t>Lectio</a:t>
            </a:r>
            <a:r>
              <a:rPr lang="es-PE" sz="1200" dirty="0">
                <a:solidFill>
                  <a:srgbClr val="FFFF00"/>
                </a:solidFill>
                <a:latin typeface="Poor Richard" pitchFamily="18" charset="0"/>
              </a:rPr>
              <a:t> Divina:  Padre César Chávez  </a:t>
            </a:r>
            <a:r>
              <a:rPr lang="es-PE" sz="1200" dirty="0" err="1">
                <a:solidFill>
                  <a:srgbClr val="FFFF00"/>
                </a:solidFill>
                <a:latin typeface="Poor Richard" pitchFamily="18" charset="0"/>
              </a:rPr>
              <a:t>Alva</a:t>
            </a:r>
            <a:r>
              <a:rPr lang="es-PE" sz="1200" dirty="0">
                <a:solidFill>
                  <a:srgbClr val="FFFF00"/>
                </a:solidFill>
                <a:latin typeface="Poor Richard" pitchFamily="18" charset="0"/>
              </a:rPr>
              <a:t> (Chuno) </a:t>
            </a:r>
            <a:r>
              <a:rPr lang="es-PE" sz="1200" dirty="0" err="1">
                <a:solidFill>
                  <a:srgbClr val="FFFF00"/>
                </a:solidFill>
                <a:latin typeface="Poor Richard" pitchFamily="18" charset="0"/>
              </a:rPr>
              <a:t>C.ongregación</a:t>
            </a:r>
            <a:r>
              <a:rPr lang="es-PE" sz="1200" dirty="0">
                <a:solidFill>
                  <a:srgbClr val="FFFF00"/>
                </a:solidFill>
                <a:latin typeface="Poor Richard" pitchFamily="18" charset="0"/>
              </a:rPr>
              <a:t> de la Misión.</a:t>
            </a:r>
          </a:p>
          <a:p>
            <a:pPr algn="ctr" fontAlgn="base">
              <a:spcAft>
                <a:spcPct val="0"/>
              </a:spcAft>
              <a:defRPr/>
            </a:pPr>
            <a:r>
              <a:rPr lang="es-PE" sz="1200" dirty="0">
                <a:solidFill>
                  <a:srgbClr val="FFFF00"/>
                </a:solidFill>
                <a:latin typeface="Poor Richard" pitchFamily="18" charset="0"/>
              </a:rPr>
              <a:t> </a:t>
            </a:r>
            <a:r>
              <a:rPr lang="es-PE" sz="1200" dirty="0" err="1">
                <a:solidFill>
                  <a:srgbClr val="FFFF00"/>
                </a:solidFill>
                <a:latin typeface="Poor Richard" pitchFamily="18" charset="0"/>
              </a:rPr>
              <a:t>Power</a:t>
            </a:r>
            <a:r>
              <a:rPr lang="es-PE" sz="1200" dirty="0">
                <a:solidFill>
                  <a:srgbClr val="FFFF00"/>
                </a:solidFill>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4038914257"/>
      </p:ext>
    </p:extLst>
  </p:cSld>
  <p:clrMapOvr>
    <a:masterClrMapping/>
  </p:clrMapOvr>
  <mc:AlternateContent xmlns:mc="http://schemas.openxmlformats.org/markup-compatibility/2006" xmlns:p14="http://schemas.microsoft.com/office/powerpoint/2010/main">
    <mc:Choice Requires="p14">
      <p:transition spd="slow" p14:dur="4000" advClick="0">
        <p14:vortex/>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39857"/>
          <a:stretch/>
        </p:blipFill>
        <p:spPr>
          <a:xfrm>
            <a:off x="563671" y="485798"/>
            <a:ext cx="8016658" cy="5927881"/>
          </a:xfrm>
          <a:prstGeom prst="rect">
            <a:avLst/>
          </a:prstGeom>
          <a:scene3d>
            <a:camera prst="orthographicFront"/>
            <a:lightRig rig="threePt" dir="t"/>
          </a:scene3d>
          <a:sp3d>
            <a:bevelT prst="convex"/>
          </a:sp3d>
        </p:spPr>
      </p:pic>
      <p:sp>
        <p:nvSpPr>
          <p:cNvPr id="6" name="2 Marcador de contenido"/>
          <p:cNvSpPr txBox="1">
            <a:spLocks/>
          </p:cNvSpPr>
          <p:nvPr/>
        </p:nvSpPr>
        <p:spPr bwMode="auto">
          <a:xfrm>
            <a:off x="708338" y="662512"/>
            <a:ext cx="3116687" cy="5429195"/>
          </a:xfrm>
          <a:prstGeom prst="rect">
            <a:avLst/>
          </a:prstGeom>
          <a:noFill/>
          <a:ln w="9525">
            <a:noFill/>
            <a:miter lim="800000"/>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fontAlgn="base">
              <a:spcBef>
                <a:spcPct val="20000"/>
              </a:spcBef>
              <a:spcAft>
                <a:spcPct val="0"/>
              </a:spcAft>
              <a:defRPr/>
            </a:pPr>
            <a:r>
              <a:rPr lang="es-PE" sz="2800" i="1" u="sng" kern="0" dirty="0">
                <a:ln w="18415" cmpd="sng">
                  <a:solidFill>
                    <a:srgbClr val="FFFFFF"/>
                  </a:solidFill>
                  <a:prstDash val="solid"/>
                </a:ln>
                <a:solidFill>
                  <a:srgbClr val="FFFF00"/>
                </a:solidFill>
                <a:effectLst>
                  <a:glow rad="101600">
                    <a:srgbClr val="3333CC">
                      <a:lumMod val="50000"/>
                      <a:alpha val="60000"/>
                    </a:srgbClr>
                  </a:glow>
                  <a:outerShdw blurRad="50800" dist="88900" algn="l" rotWithShape="0">
                    <a:srgbClr val="480048"/>
                  </a:outerShdw>
                </a:effectLst>
                <a:latin typeface="Bodoni Bk BT" panose="02070603070706020303" pitchFamily="18" charset="0"/>
              </a:rPr>
              <a:t>Ambientación</a:t>
            </a:r>
            <a:r>
              <a:rPr lang="es-PE" sz="2800" i="1" kern="0" dirty="0">
                <a:ln w="18415" cmpd="sng">
                  <a:solidFill>
                    <a:srgbClr val="FFFFFF"/>
                  </a:solidFill>
                  <a:prstDash val="solid"/>
                </a:ln>
                <a:solidFill>
                  <a:srgbClr val="FFFF00"/>
                </a:solidFill>
                <a:effectLst>
                  <a:glow rad="101600">
                    <a:srgbClr val="3333CC">
                      <a:lumMod val="50000"/>
                      <a:alpha val="60000"/>
                    </a:srgbClr>
                  </a:glow>
                  <a:outerShdw blurRad="50800" dist="88900" algn="l" rotWithShape="0">
                    <a:srgbClr val="480048"/>
                  </a:outerShdw>
                </a:effectLst>
                <a:latin typeface="Bodoni Bk BT" panose="02070603070706020303" pitchFamily="18" charset="0"/>
              </a:rPr>
              <a:t>: Este último domingo de cuaresma insiste en presentarnos a un Dios que siempre es capaz de actuar de modo novedoso y, por tanto, de sorprender: da una nueva oportunidad a la mujer adúltera y le regala un futuro de libertad y plenitud.</a:t>
            </a:r>
          </a:p>
        </p:txBody>
      </p:sp>
      <p:sp>
        <p:nvSpPr>
          <p:cNvPr id="5" name="2 Marcador de contenido"/>
          <p:cNvSpPr txBox="1">
            <a:spLocks/>
          </p:cNvSpPr>
          <p:nvPr/>
        </p:nvSpPr>
        <p:spPr bwMode="auto">
          <a:xfrm>
            <a:off x="5512158" y="2323887"/>
            <a:ext cx="3068171" cy="2763268"/>
          </a:xfrm>
          <a:prstGeom prst="rect">
            <a:avLst/>
          </a:prstGeom>
          <a:noFill/>
          <a:ln w="9525">
            <a:noFill/>
            <a:miter lim="800000"/>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algn="r" fontAlgn="base">
              <a:spcBef>
                <a:spcPct val="20000"/>
              </a:spcBef>
              <a:spcAft>
                <a:spcPct val="0"/>
              </a:spcAft>
              <a:defRPr/>
            </a:pPr>
            <a:r>
              <a:rPr lang="es-PE" sz="2800" i="1" kern="0" dirty="0">
                <a:ln w="18415" cmpd="sng">
                  <a:solidFill>
                    <a:srgbClr val="FFFFFF"/>
                  </a:solidFill>
                  <a:prstDash val="solid"/>
                </a:ln>
                <a:solidFill>
                  <a:srgbClr val="FFFF00"/>
                </a:solidFill>
                <a:effectLst>
                  <a:glow rad="101600">
                    <a:srgbClr val="3333CC">
                      <a:lumMod val="50000"/>
                      <a:alpha val="60000"/>
                    </a:srgbClr>
                  </a:glow>
                  <a:outerShdw blurRad="50800" dist="88900" algn="l" rotWithShape="0">
                    <a:srgbClr val="480048"/>
                  </a:outerShdw>
                </a:effectLst>
                <a:latin typeface="Bodoni Bk BT" panose="02070603070706020303" pitchFamily="18" charset="0"/>
              </a:rPr>
              <a:t>Esta cuaresma que finaliza nos ofrece también a nosotros una nueva ocasión para dejarnos maravillar por Dios y abrirnos a una nueva vida que nace del perdón.</a:t>
            </a:r>
          </a:p>
          <a:p>
            <a:pPr algn="r" fontAlgn="base">
              <a:spcBef>
                <a:spcPct val="20000"/>
              </a:spcBef>
              <a:spcAft>
                <a:spcPct val="0"/>
              </a:spcAft>
              <a:defRPr/>
            </a:pPr>
            <a:endParaRPr lang="es-PE" sz="2800" kern="0" dirty="0">
              <a:ln w="18415" cmpd="sng">
                <a:solidFill>
                  <a:srgbClr val="FFFFFF"/>
                </a:solidFill>
                <a:prstDash val="solid"/>
              </a:ln>
              <a:solidFill>
                <a:srgbClr val="FFFF00"/>
              </a:solidFill>
              <a:effectLst>
                <a:glow rad="101600">
                  <a:srgbClr val="2D2DB9">
                    <a:lumMod val="50000"/>
                    <a:alpha val="60000"/>
                  </a:srgbClr>
                </a:glow>
                <a:outerShdw blurRad="50800" dist="88900" algn="l" rotWithShape="0">
                  <a:srgbClr val="480048"/>
                </a:outerShdw>
              </a:effectLst>
              <a:latin typeface="Bodoni Bk BT" panose="02070603070706020303" pitchFamily="18" charset="0"/>
            </a:endParaRPr>
          </a:p>
          <a:p>
            <a:pPr algn="r" fontAlgn="base">
              <a:spcAft>
                <a:spcPct val="0"/>
              </a:spcAft>
              <a:defRPr/>
            </a:pPr>
            <a:r>
              <a:rPr lang="es-PE" sz="2800" kern="0" dirty="0">
                <a:ln w="18415" cmpd="sng">
                  <a:solidFill>
                    <a:srgbClr val="FFFFFF"/>
                  </a:solidFill>
                  <a:prstDash val="solid"/>
                </a:ln>
                <a:solidFill>
                  <a:srgbClr val="FFFF00"/>
                </a:solidFill>
                <a:effectLst>
                  <a:glow rad="101600">
                    <a:srgbClr val="3333CC">
                      <a:lumMod val="50000"/>
                      <a:alpha val="60000"/>
                    </a:srgbClr>
                  </a:glow>
                  <a:outerShdw blurRad="50800" dist="88900" algn="l" rotWithShape="0">
                    <a:srgbClr val="480048"/>
                  </a:outerShdw>
                </a:effectLst>
                <a:latin typeface="Bodoni Bk BT" panose="02070603070706020303" pitchFamily="18" charset="0"/>
              </a:rPr>
              <a:t> </a:t>
            </a:r>
          </a:p>
        </p:txBody>
      </p:sp>
    </p:spTree>
    <p:extLst>
      <p:ext uri="{BB962C8B-B14F-4D97-AF65-F5344CB8AC3E}">
        <p14:creationId xmlns:p14="http://schemas.microsoft.com/office/powerpoint/2010/main" val="31171258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360"/>
                                          </p:val>
                                        </p:tav>
                                        <p:tav tm="100000">
                                          <p:val>
                                            <p:fltVal val="0"/>
                                          </p:val>
                                        </p:tav>
                                      </p:tavLst>
                                    </p:anim>
                                    <p:animEffect transition="in" filter="fade">
                                      <p:cBhvr>
                                        <p:cTn id="10" dur="750"/>
                                        <p:tgtEl>
                                          <p:spTgt spid="6"/>
                                        </p:tgtEl>
                                      </p:cBhvr>
                                    </p:animEffect>
                                  </p:childTnLst>
                                </p:cTn>
                              </p:par>
                            </p:childTnLst>
                          </p:cTn>
                        </p:par>
                        <p:par>
                          <p:cTn id="11" fill="hold">
                            <p:stCondLst>
                              <p:cond delay="160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 calcmode="lin" valueType="num">
                                      <p:cBhvr>
                                        <p:cTn id="16" dur="750" fill="hold"/>
                                        <p:tgtEl>
                                          <p:spTgt spid="5"/>
                                        </p:tgtEl>
                                        <p:attrNameLst>
                                          <p:attrName>style.rotation</p:attrName>
                                        </p:attrNameLst>
                                      </p:cBhvr>
                                      <p:tavLst>
                                        <p:tav tm="0">
                                          <p:val>
                                            <p:fltVal val="360"/>
                                          </p:val>
                                        </p:tav>
                                        <p:tav tm="100000">
                                          <p:val>
                                            <p:fltVal val="0"/>
                                          </p:val>
                                        </p:tav>
                                      </p:tavLst>
                                    </p:anim>
                                    <p:animEffect transition="in" filter="fade">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460426"/>
            <a:ext cx="8087931" cy="5927495"/>
          </a:xfrm>
          <a:prstGeom prst="rect">
            <a:avLst/>
          </a:prstGeom>
          <a:scene3d>
            <a:camera prst="orthographicFront"/>
            <a:lightRig rig="threePt" dir="t"/>
          </a:scene3d>
          <a:sp3d>
            <a:bevelT prst="convex"/>
          </a:sp3d>
        </p:spPr>
      </p:pic>
      <p:sp>
        <p:nvSpPr>
          <p:cNvPr id="3" name="2 Marcador de contenido"/>
          <p:cNvSpPr>
            <a:spLocks noGrp="1"/>
          </p:cNvSpPr>
          <p:nvPr>
            <p:ph idx="1"/>
          </p:nvPr>
        </p:nvSpPr>
        <p:spPr>
          <a:xfrm>
            <a:off x="502276" y="1372747"/>
            <a:ext cx="4520485" cy="5015174"/>
          </a:xfr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spcBef>
                <a:spcPts val="0"/>
              </a:spcBef>
              <a:buNone/>
            </a:pPr>
            <a:r>
              <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rPr>
              <a:t>Señor </a:t>
            </a:r>
            <a:r>
              <a:rPr lang="es-PE" sz="2000" i="1" dirty="0">
                <a:solidFill>
                  <a:schemeClr val="bg1"/>
                </a:solidFill>
                <a:effectLst>
                  <a:outerShdw blurRad="50800" dist="63500" algn="l" rotWithShape="0">
                    <a:prstClr val="black"/>
                  </a:outerShdw>
                </a:effectLst>
                <a:latin typeface="Comic Sans MS" panose="030F0702030302020204" pitchFamily="66" charset="0"/>
                <a:cs typeface="Arial" pitchFamily="34" charset="0"/>
              </a:rPr>
              <a:t>Jesús, </a:t>
            </a:r>
            <a:endPar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endParaRPr>
          </a:p>
          <a:p>
            <a:pPr marL="0" indent="0">
              <a:spcBef>
                <a:spcPts val="0"/>
              </a:spcBef>
              <a:buNone/>
            </a:pPr>
            <a:r>
              <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rPr>
              <a:t>tu </a:t>
            </a:r>
            <a:r>
              <a:rPr lang="es-PE" sz="2000" i="1" dirty="0">
                <a:solidFill>
                  <a:schemeClr val="bg1"/>
                </a:solidFill>
                <a:effectLst>
                  <a:outerShdw blurRad="50800" dist="63500" algn="l" rotWithShape="0">
                    <a:prstClr val="black"/>
                  </a:outerShdw>
                </a:effectLst>
                <a:latin typeface="Comic Sans MS" panose="030F0702030302020204" pitchFamily="66" charset="0"/>
                <a:cs typeface="Arial" pitchFamily="34" charset="0"/>
              </a:rPr>
              <a:t>silencio cala </a:t>
            </a:r>
            <a:r>
              <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rPr>
              <a:t>hondo,                      nos </a:t>
            </a:r>
            <a:r>
              <a:rPr lang="es-PE" sz="2000" i="1" dirty="0">
                <a:solidFill>
                  <a:schemeClr val="bg1"/>
                </a:solidFill>
                <a:effectLst>
                  <a:outerShdw blurRad="50800" dist="63500" algn="l" rotWithShape="0">
                    <a:prstClr val="black"/>
                  </a:outerShdw>
                </a:effectLst>
                <a:latin typeface="Comic Sans MS" panose="030F0702030302020204" pitchFamily="66" charset="0"/>
                <a:cs typeface="Arial" pitchFamily="34" charset="0"/>
              </a:rPr>
              <a:t>hace encontrar </a:t>
            </a:r>
            <a:r>
              <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rPr>
              <a:t>con </a:t>
            </a:r>
            <a:r>
              <a:rPr lang="es-PE" sz="2000" i="1" dirty="0">
                <a:solidFill>
                  <a:schemeClr val="bg1"/>
                </a:solidFill>
                <a:effectLst>
                  <a:outerShdw blurRad="50800" dist="63500" algn="l" rotWithShape="0">
                    <a:prstClr val="black"/>
                  </a:outerShdw>
                </a:effectLst>
                <a:latin typeface="Comic Sans MS" panose="030F0702030302020204" pitchFamily="66" charset="0"/>
                <a:cs typeface="Arial" pitchFamily="34" charset="0"/>
              </a:rPr>
              <a:t>nuestra propia historia, </a:t>
            </a:r>
            <a:r>
              <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rPr>
              <a:t> con  nuestra </a:t>
            </a:r>
            <a:r>
              <a:rPr lang="es-PE" sz="2000" i="1" dirty="0">
                <a:solidFill>
                  <a:schemeClr val="bg1"/>
                </a:solidFill>
                <a:effectLst>
                  <a:outerShdw blurRad="50800" dist="63500" algn="l" rotWithShape="0">
                    <a:prstClr val="black"/>
                  </a:outerShdw>
                </a:effectLst>
                <a:latin typeface="Comic Sans MS" panose="030F0702030302020204" pitchFamily="66" charset="0"/>
                <a:cs typeface="Arial" pitchFamily="34" charset="0"/>
              </a:rPr>
              <a:t>realidad y fragilidad </a:t>
            </a:r>
            <a:r>
              <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rPr>
              <a:t> y                      cuando </a:t>
            </a:r>
            <a:r>
              <a:rPr lang="es-PE" sz="2000" i="1" dirty="0">
                <a:solidFill>
                  <a:schemeClr val="bg1"/>
                </a:solidFill>
                <a:effectLst>
                  <a:outerShdw blurRad="50800" dist="63500" algn="l" rotWithShape="0">
                    <a:prstClr val="black"/>
                  </a:outerShdw>
                </a:effectLst>
                <a:latin typeface="Comic Sans MS" panose="030F0702030302020204" pitchFamily="66" charset="0"/>
                <a:cs typeface="Arial" pitchFamily="34" charset="0"/>
              </a:rPr>
              <a:t>hablas simplemente dices</a:t>
            </a:r>
            <a:r>
              <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rPr>
              <a:t>: “…</a:t>
            </a:r>
            <a:r>
              <a:rPr lang="es-PE" sz="2000" i="1" dirty="0">
                <a:solidFill>
                  <a:schemeClr val="bg1"/>
                </a:solidFill>
                <a:effectLst>
                  <a:outerShdw blurRad="50800" dist="63500" algn="l" rotWithShape="0">
                    <a:prstClr val="black"/>
                  </a:outerShdw>
                </a:effectLst>
                <a:latin typeface="Comic Sans MS" panose="030F0702030302020204" pitchFamily="66" charset="0"/>
                <a:cs typeface="Arial" pitchFamily="34" charset="0"/>
              </a:rPr>
              <a:t>Yo tampoco te </a:t>
            </a:r>
            <a:r>
              <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rPr>
              <a:t>condeno..” </a:t>
            </a:r>
            <a:endParaRPr lang="es-PE" sz="2000" i="1" dirty="0">
              <a:solidFill>
                <a:schemeClr val="bg1"/>
              </a:solidFill>
              <a:effectLst>
                <a:outerShdw blurRad="50800" dist="63500" algn="l" rotWithShape="0">
                  <a:prstClr val="black"/>
                </a:outerShdw>
              </a:effectLst>
              <a:latin typeface="Comic Sans MS" panose="030F0702030302020204" pitchFamily="66" charset="0"/>
              <a:cs typeface="Arial" pitchFamily="34" charset="0"/>
            </a:endParaRPr>
          </a:p>
          <a:p>
            <a:pPr marL="0" indent="0">
              <a:spcBef>
                <a:spcPts val="0"/>
              </a:spcBef>
              <a:buNone/>
            </a:pPr>
            <a:r>
              <a:rPr lang="es-PE" sz="2000" i="1" dirty="0">
                <a:solidFill>
                  <a:schemeClr val="bg1"/>
                </a:solidFill>
                <a:effectLst>
                  <a:outerShdw blurRad="50800" dist="63500" algn="l" rotWithShape="0">
                    <a:prstClr val="black"/>
                  </a:outerShdw>
                </a:effectLst>
                <a:latin typeface="Comic Sans MS" panose="030F0702030302020204" pitchFamily="66" charset="0"/>
                <a:cs typeface="Arial" pitchFamily="34" charset="0"/>
              </a:rPr>
              <a:t>Con tu actitud Tú </a:t>
            </a:r>
            <a:r>
              <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rPr>
              <a:t>nos desarmas,   nos dejas indefenso ante la verdad.</a:t>
            </a:r>
          </a:p>
          <a:p>
            <a:pPr marL="0" indent="0">
              <a:spcBef>
                <a:spcPts val="0"/>
              </a:spcBef>
              <a:buNone/>
            </a:pPr>
            <a:r>
              <a:rPr lang="es-PE" sz="2000" i="1" dirty="0" smtClean="0">
                <a:solidFill>
                  <a:schemeClr val="bg1"/>
                </a:solidFill>
                <a:effectLst>
                  <a:outerShdw blurRad="50800" dist="63500" algn="l" rotWithShape="0">
                    <a:prstClr val="black"/>
                  </a:outerShdw>
                </a:effectLst>
                <a:latin typeface="Comic Sans MS" panose="030F0702030302020204" pitchFamily="66" charset="0"/>
                <a:cs typeface="Arial" pitchFamily="34" charset="0"/>
              </a:rPr>
              <a:t>Tu gesto acogedor y silencioso fue más elocuente que la actitud de los fariseos, más penetrante que un regaño o un reproche, porque                 ayudó a esa mujer a ser consciente de lo que había hecho,                               de su actitud y de su situación. </a:t>
            </a:r>
          </a:p>
        </p:txBody>
      </p:sp>
      <p:sp>
        <p:nvSpPr>
          <p:cNvPr id="6" name="5 Rectángulo"/>
          <p:cNvSpPr/>
          <p:nvPr/>
        </p:nvSpPr>
        <p:spPr>
          <a:xfrm>
            <a:off x="626155" y="460426"/>
            <a:ext cx="2629246" cy="461665"/>
          </a:xfrm>
          <a:prstGeom prst="rect">
            <a:avLst/>
          </a:prstGeom>
        </p:spPr>
        <p:txBody>
          <a:bodyPr wrap="none">
            <a:spAutoFit/>
          </a:bodyPr>
          <a:lstStyle/>
          <a:p>
            <a:pPr marL="342900" indent="-342900" fontAlgn="base">
              <a:spcBef>
                <a:spcPct val="20000"/>
              </a:spcBef>
              <a:spcAft>
                <a:spcPct val="0"/>
              </a:spcAft>
            </a:pPr>
            <a:r>
              <a:rPr lang="es-ES_tradnl" sz="2400" b="1" kern="0" dirty="0">
                <a:solidFill>
                  <a:srgbClr val="FFFF00"/>
                </a:solidFill>
                <a:effectLst>
                  <a:outerShdw blurRad="50800" dist="63500" algn="l" rotWithShape="0">
                    <a:prstClr val="black"/>
                  </a:outerShdw>
                </a:effectLst>
                <a:latin typeface="Arial Black" pitchFamily="34" charset="0"/>
                <a:cs typeface="Arial" pitchFamily="34" charset="0"/>
              </a:rPr>
              <a:t>Oración inicial</a:t>
            </a:r>
            <a:endParaRPr lang="es-PE" sz="2400" kern="0" dirty="0">
              <a:solidFill>
                <a:srgbClr val="FFFF00"/>
              </a:solidFill>
              <a:effectLst>
                <a:outerShdw blurRad="50800" dist="63500" algn="l" rotWithShape="0">
                  <a:prstClr val="black"/>
                </a:outerShdw>
              </a:effectLst>
              <a:latin typeface="Arial Black" pitchFamily="34" charset="0"/>
              <a:cs typeface="Arial" pitchFamily="34" charset="0"/>
            </a:endParaRPr>
          </a:p>
        </p:txBody>
      </p:sp>
      <p:pic>
        <p:nvPicPr>
          <p:cNvPr id="7" name="Imagen 6" descr="http://svicentemartir-abando.org/cuaresma_c/5/5.jpg"/>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6596577" y="7173274"/>
            <a:ext cx="425160" cy="45719"/>
          </a:xfrm>
          <a:prstGeom prst="rect">
            <a:avLst/>
          </a:prstGeom>
          <a:solidFill>
            <a:schemeClr val="bg1"/>
          </a:solidFill>
          <a:ln>
            <a:noFill/>
          </a:ln>
        </p:spPr>
      </p:pic>
      <p:sp>
        <p:nvSpPr>
          <p:cNvPr id="9" name="2 Marcador de contenido"/>
          <p:cNvSpPr txBox="1">
            <a:spLocks/>
          </p:cNvSpPr>
          <p:nvPr/>
        </p:nvSpPr>
        <p:spPr bwMode="auto">
          <a:xfrm>
            <a:off x="5495591" y="1081491"/>
            <a:ext cx="3052292" cy="4685363"/>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ts val="0"/>
              </a:spcBef>
              <a:buFontTx/>
              <a:buNone/>
            </a:pPr>
            <a:r>
              <a:rPr lang="es-PE" sz="2000" i="1" kern="0" dirty="0" smtClean="0">
                <a:solidFill>
                  <a:srgbClr val="FFFFFF"/>
                </a:solidFill>
                <a:effectLst>
                  <a:outerShdw blurRad="50800" dist="63500" algn="l" rotWithShape="0">
                    <a:prstClr val="black"/>
                  </a:outerShdw>
                </a:effectLst>
                <a:latin typeface="Comic Sans MS" panose="030F0702030302020204" pitchFamily="66" charset="0"/>
                <a:cs typeface="Arial" pitchFamily="34" charset="0"/>
              </a:rPr>
              <a:t>Señor, en este tiempo de cuaresma, </a:t>
            </a:r>
          </a:p>
          <a:p>
            <a:pPr marL="0" indent="0" algn="r">
              <a:spcBef>
                <a:spcPts val="0"/>
              </a:spcBef>
              <a:buFontTx/>
              <a:buNone/>
            </a:pPr>
            <a:r>
              <a:rPr lang="es-PE" sz="2000" i="1" kern="0" dirty="0" smtClean="0">
                <a:solidFill>
                  <a:srgbClr val="FFFFFF"/>
                </a:solidFill>
                <a:effectLst>
                  <a:outerShdw blurRad="50800" dist="63500" algn="l" rotWithShape="0">
                    <a:prstClr val="black"/>
                  </a:outerShdw>
                </a:effectLst>
                <a:latin typeface="Comic Sans MS" panose="030F0702030302020204" pitchFamily="66" charset="0"/>
                <a:cs typeface="Arial" pitchFamily="34" charset="0"/>
              </a:rPr>
              <a:t>danos la gracia para darnos cuenta de nuestros pecados, de las raíces de nuestras faltas y debilidades, y concédenos los medios para no volver a pecar, para abandonar nuestra vida sin ti, para cambiar de vida y actitudes, para convertirnos y volver a ti.                Que así sea.</a:t>
            </a:r>
          </a:p>
        </p:txBody>
      </p:sp>
    </p:spTree>
    <p:extLst>
      <p:ext uri="{BB962C8B-B14F-4D97-AF65-F5344CB8AC3E}">
        <p14:creationId xmlns:p14="http://schemas.microsoft.com/office/powerpoint/2010/main" val="249147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300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dn.empowernetwork.com/user_images/post/2013/10/01/e/13/47bc/540_293_resize_20131001_e1347bc4a9a3c5acd4ee08adcf3ebc0e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00" y="478884"/>
            <a:ext cx="8023538" cy="5909035"/>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txBox="1">
            <a:spLocks/>
          </p:cNvSpPr>
          <p:nvPr/>
        </p:nvSpPr>
        <p:spPr bwMode="auto">
          <a:xfrm>
            <a:off x="804181" y="4595379"/>
            <a:ext cx="7656251" cy="229000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endParaRPr lang="es-PE" sz="2800" kern="0" dirty="0">
              <a:solidFill>
                <a:srgbClr val="FFFFFF"/>
              </a:solidFill>
              <a:effectLst>
                <a:glow rad="101600">
                  <a:srgbClr val="000000">
                    <a:alpha val="60000"/>
                  </a:srgbClr>
                </a:glow>
                <a:outerShdw blurRad="38100" dist="38100" dir="2700000" algn="tl">
                  <a:srgbClr val="000000">
                    <a:alpha val="43137"/>
                  </a:srgbClr>
                </a:outerShdw>
              </a:effectLst>
            </a:endParaRPr>
          </a:p>
          <a:p>
            <a:pPr marL="342900" indent="-342900" fontAlgn="base">
              <a:spcBef>
                <a:spcPct val="20000"/>
              </a:spcBef>
              <a:spcAft>
                <a:spcPct val="0"/>
              </a:spcAft>
              <a:defRPr/>
            </a:pPr>
            <a:endParaRPr lang="es-PE" sz="2800" kern="0" dirty="0">
              <a:solidFill>
                <a:srgbClr val="FFFFFF"/>
              </a:solidFill>
              <a:effectLst>
                <a:glow rad="101600">
                  <a:srgbClr val="000000">
                    <a:alpha val="60000"/>
                  </a:srgbClr>
                </a:glow>
                <a:outerShdw blurRad="38100" dist="38100" dir="2700000" algn="tl">
                  <a:srgbClr val="000000">
                    <a:alpha val="43137"/>
                  </a:srgbClr>
                </a:outerShdw>
              </a:effectLst>
            </a:endParaRPr>
          </a:p>
        </p:txBody>
      </p:sp>
      <p:sp>
        <p:nvSpPr>
          <p:cNvPr id="15" name="AutoShape 2"/>
          <p:cNvSpPr>
            <a:spLocks noChangeArrowheads="1"/>
          </p:cNvSpPr>
          <p:nvPr/>
        </p:nvSpPr>
        <p:spPr bwMode="auto">
          <a:xfrm>
            <a:off x="656112" y="502594"/>
            <a:ext cx="3820469" cy="771014"/>
          </a:xfrm>
          <a:prstGeom prst="roundRect">
            <a:avLst>
              <a:gd name="adj" fmla="val 16667"/>
            </a:avLst>
          </a:prstGeom>
          <a:solidFill>
            <a:srgbClr val="8E008E"/>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rPr>
              <a:t>LECTIO</a:t>
            </a:r>
          </a:p>
          <a:p>
            <a:pPr algn="ctr" eaLnBrk="0" fontAlgn="base" hangingPunct="0">
              <a:spcBef>
                <a:spcPct val="0"/>
              </a:spcBef>
              <a:spcAft>
                <a:spcPct val="0"/>
              </a:spcAft>
            </a:pPr>
            <a:r>
              <a:rPr lang="es-PE" b="1" dirty="0">
                <a:solidFill>
                  <a:srgbClr val="FFFF00"/>
                </a:solidFill>
                <a:effectLst>
                  <a:outerShdw blurRad="38100" dist="38100" dir="2700000" algn="tl">
                    <a:srgbClr val="000000">
                      <a:alpha val="43137"/>
                    </a:srgbClr>
                  </a:outerShdw>
                </a:effectLst>
                <a:latin typeface="Calibri" panose="020F0502020204030204" pitchFamily="34" charset="0"/>
              </a:rPr>
              <a:t>¿Qué dice el texto?  Juan 8,</a:t>
            </a:r>
            <a:r>
              <a:rPr lang="es-PE" sz="2000" b="1" dirty="0">
                <a:solidFill>
                  <a:srgbClr val="FFFF00"/>
                </a:solidFill>
                <a:latin typeface="Calibri" panose="020F0502020204030204" pitchFamily="34" charset="0"/>
              </a:rPr>
              <a:t> 1-11</a:t>
            </a:r>
            <a:endParaRPr lang="es-PE" sz="3600" dirty="0">
              <a:solidFill>
                <a:srgbClr val="FFFF00"/>
              </a:solidFill>
            </a:endParaRPr>
          </a:p>
        </p:txBody>
      </p:sp>
      <p:sp>
        <p:nvSpPr>
          <p:cNvPr id="7" name="3 CuadroTexto"/>
          <p:cNvSpPr txBox="1"/>
          <p:nvPr/>
        </p:nvSpPr>
        <p:spPr>
          <a:xfrm>
            <a:off x="701149" y="1570694"/>
            <a:ext cx="7906640" cy="4893647"/>
          </a:xfrm>
          <a:prstGeom prst="rect">
            <a:avLst/>
          </a:prstGeom>
          <a:noFill/>
        </p:spPr>
        <p:txBody>
          <a:bodyPr wrap="square" rtlCol="0">
            <a:spAutoFit/>
          </a:bodyPr>
          <a:lstStyle/>
          <a:p>
            <a:pPr algn="ctr" fontAlgn="base">
              <a:spcBef>
                <a:spcPct val="0"/>
              </a:spcBef>
              <a:spcAft>
                <a:spcPct val="0"/>
              </a:spcAft>
            </a:pPr>
            <a:r>
              <a:rPr lang="es-PE" sz="2400" dirty="0">
                <a:solidFill>
                  <a:srgbClr val="FFFFFF"/>
                </a:solidFill>
                <a:effectLst>
                  <a:glow rad="63500">
                    <a:srgbClr val="000000">
                      <a:satMod val="175000"/>
                      <a:alpha val="40000"/>
                    </a:srgbClr>
                  </a:glow>
                  <a:outerShdw blurRad="50800" dist="38100" algn="l" rotWithShape="0">
                    <a:prstClr val="black"/>
                  </a:outerShdw>
                </a:effectLst>
                <a:latin typeface="Tekton Pro" pitchFamily="34" charset="0"/>
              </a:rPr>
              <a:t>Motivación: La ley esclaviza y mata; el amor da libertad y vida.   Los obsesionados con el cumplimiento de la ley querían terminar con la  vida de la mujer adúltera; </a:t>
            </a:r>
          </a:p>
          <a:p>
            <a:pPr algn="ctr" fontAlgn="base">
              <a:spcBef>
                <a:spcPct val="0"/>
              </a:spcBef>
              <a:spcAft>
                <a:spcPct val="0"/>
              </a:spcAft>
            </a:pPr>
            <a:endParaRPr lang="es-PE" sz="2400" dirty="0">
              <a:solidFill>
                <a:srgbClr val="FFFFFF"/>
              </a:solidFill>
              <a:effectLst>
                <a:glow rad="63500">
                  <a:srgbClr val="000000">
                    <a:satMod val="175000"/>
                    <a:alpha val="40000"/>
                  </a:srgbClr>
                </a:glow>
                <a:outerShdw blurRad="50800" dist="38100" algn="l" rotWithShape="0">
                  <a:prstClr val="black"/>
                </a:outerShdw>
              </a:effectLst>
              <a:latin typeface="Tekton Pro" pitchFamily="34" charset="0"/>
            </a:endParaRPr>
          </a:p>
          <a:p>
            <a:pPr algn="ctr" fontAlgn="base">
              <a:spcBef>
                <a:spcPct val="0"/>
              </a:spcBef>
              <a:spcAft>
                <a:spcPct val="0"/>
              </a:spcAft>
            </a:pPr>
            <a:endParaRPr lang="es-PE" sz="2400" dirty="0">
              <a:solidFill>
                <a:srgbClr val="FFFFFF"/>
              </a:solidFill>
              <a:effectLst>
                <a:glow rad="63500">
                  <a:srgbClr val="000000">
                    <a:satMod val="175000"/>
                    <a:alpha val="40000"/>
                  </a:srgbClr>
                </a:glow>
                <a:outerShdw blurRad="50800" dist="38100" algn="l" rotWithShape="0">
                  <a:prstClr val="black"/>
                </a:outerShdw>
              </a:effectLst>
              <a:latin typeface="Tekton Pro" pitchFamily="34" charset="0"/>
            </a:endParaRPr>
          </a:p>
          <a:p>
            <a:pPr algn="ctr" fontAlgn="base">
              <a:spcBef>
                <a:spcPct val="0"/>
              </a:spcBef>
              <a:spcAft>
                <a:spcPct val="0"/>
              </a:spcAft>
            </a:pPr>
            <a:endParaRPr lang="es-PE" sz="2400" dirty="0">
              <a:solidFill>
                <a:srgbClr val="FFFFFF"/>
              </a:solidFill>
              <a:effectLst>
                <a:glow rad="63500">
                  <a:srgbClr val="000000">
                    <a:satMod val="175000"/>
                    <a:alpha val="40000"/>
                  </a:srgbClr>
                </a:glow>
                <a:outerShdw blurRad="50800" dist="38100" algn="l" rotWithShape="0">
                  <a:prstClr val="black"/>
                </a:outerShdw>
              </a:effectLst>
              <a:latin typeface="Tekton Pro" pitchFamily="34" charset="0"/>
            </a:endParaRPr>
          </a:p>
          <a:p>
            <a:pPr algn="ctr" fontAlgn="base">
              <a:spcBef>
                <a:spcPct val="0"/>
              </a:spcBef>
              <a:spcAft>
                <a:spcPct val="0"/>
              </a:spcAft>
            </a:pPr>
            <a:endParaRPr lang="es-PE" sz="2400" dirty="0">
              <a:solidFill>
                <a:srgbClr val="FFFFFF"/>
              </a:solidFill>
              <a:effectLst>
                <a:glow rad="63500">
                  <a:srgbClr val="000000">
                    <a:satMod val="175000"/>
                    <a:alpha val="40000"/>
                  </a:srgbClr>
                </a:glow>
                <a:outerShdw blurRad="50800" dist="38100" algn="l" rotWithShape="0">
                  <a:prstClr val="black"/>
                </a:outerShdw>
              </a:effectLst>
              <a:latin typeface="Tekton Pro" pitchFamily="34" charset="0"/>
            </a:endParaRPr>
          </a:p>
          <a:p>
            <a:pPr algn="ctr" fontAlgn="base">
              <a:spcBef>
                <a:spcPct val="0"/>
              </a:spcBef>
              <a:spcAft>
                <a:spcPct val="0"/>
              </a:spcAft>
            </a:pPr>
            <a:endParaRPr lang="es-PE" sz="2400" dirty="0">
              <a:solidFill>
                <a:srgbClr val="FFFFFF"/>
              </a:solidFill>
              <a:effectLst>
                <a:glow rad="63500">
                  <a:srgbClr val="000000">
                    <a:satMod val="175000"/>
                    <a:alpha val="40000"/>
                  </a:srgbClr>
                </a:glow>
                <a:outerShdw blurRad="50800" dist="38100" algn="l" rotWithShape="0">
                  <a:prstClr val="black"/>
                </a:outerShdw>
              </a:effectLst>
              <a:latin typeface="Tekton Pro" pitchFamily="34" charset="0"/>
            </a:endParaRPr>
          </a:p>
          <a:p>
            <a:pPr algn="ctr" fontAlgn="base">
              <a:spcBef>
                <a:spcPct val="0"/>
              </a:spcBef>
              <a:spcAft>
                <a:spcPct val="0"/>
              </a:spcAft>
            </a:pPr>
            <a:endParaRPr lang="es-PE" sz="2400" dirty="0">
              <a:solidFill>
                <a:srgbClr val="FFFFFF"/>
              </a:solidFill>
              <a:effectLst>
                <a:glow rad="63500">
                  <a:srgbClr val="000000">
                    <a:satMod val="175000"/>
                    <a:alpha val="40000"/>
                  </a:srgbClr>
                </a:glow>
                <a:outerShdw blurRad="50800" dist="38100" algn="l" rotWithShape="0">
                  <a:prstClr val="black"/>
                </a:outerShdw>
              </a:effectLst>
              <a:latin typeface="Tekton Pro" pitchFamily="34" charset="0"/>
            </a:endParaRPr>
          </a:p>
          <a:p>
            <a:pPr algn="ctr" fontAlgn="base">
              <a:spcBef>
                <a:spcPct val="0"/>
              </a:spcBef>
              <a:spcAft>
                <a:spcPct val="0"/>
              </a:spcAft>
            </a:pPr>
            <a:r>
              <a:rPr lang="es-PE" sz="2400" dirty="0">
                <a:solidFill>
                  <a:srgbClr val="FFFFFF"/>
                </a:solidFill>
                <a:effectLst>
                  <a:glow rad="63500">
                    <a:srgbClr val="000000">
                      <a:satMod val="175000"/>
                      <a:alpha val="40000"/>
                    </a:srgbClr>
                  </a:glow>
                  <a:outerShdw blurRad="50800" dist="38100" algn="l" rotWithShape="0">
                    <a:prstClr val="black"/>
                  </a:outerShdw>
                </a:effectLst>
                <a:latin typeface="Tekton Pro" pitchFamily="34" charset="0"/>
              </a:rPr>
              <a:t>Jesús propone la solución de reconocer que esa ley a nadie justifica, y descubrir después la grandeza y la bondad del amor y la gracia: éste es el único camino para defender la vida. Escuchemos:</a:t>
            </a:r>
          </a:p>
        </p:txBody>
      </p:sp>
    </p:spTree>
    <p:extLst>
      <p:ext uri="{BB962C8B-B14F-4D97-AF65-F5344CB8AC3E}">
        <p14:creationId xmlns:p14="http://schemas.microsoft.com/office/powerpoint/2010/main" val="177669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72"/>
            <a:ext cx="9144000" cy="6816070"/>
          </a:xfrm>
          <a:prstGeom prst="rect">
            <a:avLst/>
          </a:prstGeom>
        </p:spPr>
      </p:pic>
      <p:sp>
        <p:nvSpPr>
          <p:cNvPr id="4" name="3 Rectángulo"/>
          <p:cNvSpPr/>
          <p:nvPr/>
        </p:nvSpPr>
        <p:spPr>
          <a:xfrm>
            <a:off x="5553063" y="646600"/>
            <a:ext cx="2048959" cy="461665"/>
          </a:xfrm>
          <a:prstGeom prst="rect">
            <a:avLst/>
          </a:prstGeom>
        </p:spPr>
        <p:txBody>
          <a:bodyPr wrap="none">
            <a:spAutoFit/>
          </a:bodyPr>
          <a:lstStyle/>
          <a:p>
            <a:pPr algn="ctr" fontAlgn="base">
              <a:spcBef>
                <a:spcPct val="0"/>
              </a:spcBef>
              <a:spcAft>
                <a:spcPct val="0"/>
              </a:spcAft>
            </a:pPr>
            <a:r>
              <a:rPr lang="es-ES" sz="2400" dirty="0">
                <a:solidFill>
                  <a:srgbClr val="000000"/>
                </a:solidFill>
                <a:latin typeface="Comic Sans MS" pitchFamily="66" charset="0"/>
              </a:rPr>
              <a:t>Juan 8, 1-11  </a:t>
            </a:r>
          </a:p>
        </p:txBody>
      </p:sp>
      <p:sp>
        <p:nvSpPr>
          <p:cNvPr id="3074" name="Rectangle 2"/>
          <p:cNvSpPr>
            <a:spLocks noChangeArrowheads="1"/>
          </p:cNvSpPr>
          <p:nvPr/>
        </p:nvSpPr>
        <p:spPr bwMode="auto">
          <a:xfrm>
            <a:off x="4893973" y="1441809"/>
            <a:ext cx="3129566" cy="3970318"/>
          </a:xfrm>
          <a:prstGeom prst="rect">
            <a:avLst/>
          </a:prstGeom>
          <a:noFill/>
          <a:ln w="9525">
            <a:noFill/>
            <a:miter lim="800000"/>
            <a:headEnd/>
            <a:tailEnd/>
          </a:ln>
          <a:effectLst/>
        </p:spPr>
        <p:txBody>
          <a:bodyPr wrap="square">
            <a:spAutoFit/>
            <a:scene3d>
              <a:camera prst="orthographicFront"/>
              <a:lightRig rig="threePt" dir="t"/>
            </a:scene3d>
            <a:sp3d contourW="69850">
              <a:contourClr>
                <a:srgbClr val="000000"/>
              </a:contourClr>
            </a:sp3d>
          </a:bodyPr>
          <a:lstStyle/>
          <a:p>
            <a:pPr algn="ctr" fontAlgn="base">
              <a:spcBef>
                <a:spcPct val="50000"/>
              </a:spcBef>
              <a:spcAft>
                <a:spcPct val="0"/>
              </a:spcAft>
            </a:pPr>
            <a:r>
              <a:rPr lang="es-ES" sz="2800" dirty="0">
                <a:solidFill>
                  <a:srgbClr val="C00000"/>
                </a:solidFill>
                <a:effectLst>
                  <a:outerShdw blurRad="50800" dist="38100" algn="l" rotWithShape="0">
                    <a:prstClr val="black"/>
                  </a:outerShdw>
                </a:effectLst>
                <a:latin typeface="Arial Narrow" panose="020B0606020202030204" pitchFamily="34" charset="0"/>
              </a:rPr>
              <a:t>En aquel tiempo, Jesús se retiró al monte de los Olivos. Al amanecer se presentó de nuevo en el  templo, y todo el pueblo acudía a él, entonces se sentó y les  enseñaba. </a:t>
            </a:r>
          </a:p>
        </p:txBody>
      </p:sp>
    </p:spTree>
    <p:extLst>
      <p:ext uri="{BB962C8B-B14F-4D97-AF65-F5344CB8AC3E}">
        <p14:creationId xmlns:p14="http://schemas.microsoft.com/office/powerpoint/2010/main" val="12375880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par>
                          <p:cTn id="14" fill="hold">
                            <p:stCondLst>
                              <p:cond delay="2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1250" fill="hold"/>
                                        <p:tgtEl>
                                          <p:spTgt spid="3074"/>
                                        </p:tgtEl>
                                        <p:attrNameLst>
                                          <p:attrName>ppt_x</p:attrName>
                                        </p:attrNameLst>
                                      </p:cBhvr>
                                      <p:tavLst>
                                        <p:tav tm="0">
                                          <p:val>
                                            <p:strVal val="1+#ppt_w/2"/>
                                          </p:val>
                                        </p:tav>
                                        <p:tav tm="100000">
                                          <p:val>
                                            <p:strVal val="#ppt_x"/>
                                          </p:val>
                                        </p:tav>
                                      </p:tavLst>
                                    </p:anim>
                                    <p:anim calcmode="lin" valueType="num">
                                      <p:cBhvr additive="base">
                                        <p:cTn id="18" dur="125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9144000" cy="6844632"/>
          </a:xfrm>
          <a:prstGeom prst="rect">
            <a:avLst/>
          </a:prstGeom>
        </p:spPr>
      </p:pic>
      <p:sp>
        <p:nvSpPr>
          <p:cNvPr id="4098" name="Rectangle 2"/>
          <p:cNvSpPr>
            <a:spLocks noChangeArrowheads="1"/>
          </p:cNvSpPr>
          <p:nvPr/>
        </p:nvSpPr>
        <p:spPr bwMode="auto">
          <a:xfrm>
            <a:off x="4953533" y="1524612"/>
            <a:ext cx="2460508" cy="4401205"/>
          </a:xfrm>
          <a:prstGeom prst="rect">
            <a:avLst/>
          </a:prstGeom>
          <a:noFill/>
          <a:ln w="9525">
            <a:noFill/>
            <a:miter lim="800000"/>
            <a:headEnd/>
            <a:tailEnd/>
          </a:ln>
          <a:effectLst>
            <a:softEdge rad="127000"/>
          </a:effectLst>
        </p:spPr>
        <p:txBody>
          <a:bodyPr wrap="square">
            <a:spAutoFit/>
            <a:scene3d>
              <a:camera prst="orthographicFront"/>
              <a:lightRig rig="threePt" dir="t"/>
            </a:scene3d>
            <a:sp3d contourW="50800">
              <a:contourClr>
                <a:srgbClr val="000000"/>
              </a:contourClr>
            </a:sp3d>
          </a:bodyPr>
          <a:lstStyle/>
          <a:p>
            <a:pPr algn="ctr" fontAlgn="base">
              <a:spcBef>
                <a:spcPct val="50000"/>
              </a:spcBef>
              <a:spcAft>
                <a:spcPct val="0"/>
              </a:spcAft>
            </a:pPr>
            <a:r>
              <a:rPr lang="es-ES" sz="2800" dirty="0">
                <a:solidFill>
                  <a:srgbClr val="C00000"/>
                </a:solidFill>
                <a:effectLst>
                  <a:outerShdw blurRad="50800" dist="63500" algn="l" rotWithShape="0">
                    <a:prstClr val="black"/>
                  </a:outerShdw>
                </a:effectLst>
                <a:latin typeface="Arial Narrow" panose="020B0606020202030204" pitchFamily="34" charset="0"/>
                <a:cs typeface="Arial" charset="0"/>
              </a:rPr>
              <a:t>Los escribas y fariseos le trajeron a una mujer  sorprendida en adulterio, y, colocándola en medio,                   </a:t>
            </a:r>
            <a:r>
              <a:rPr lang="es-ES" sz="2800" baseline="30000" dirty="0">
                <a:solidFill>
                  <a:srgbClr val="C00000"/>
                </a:solidFill>
                <a:effectLst>
                  <a:outerShdw blurRad="50800" dist="63500" algn="l" rotWithShape="0">
                    <a:prstClr val="black"/>
                  </a:outerShdw>
                </a:effectLst>
                <a:latin typeface="Arial Narrow" panose="020B0606020202030204" pitchFamily="34" charset="0"/>
                <a:cs typeface="Arial" charset="0"/>
              </a:rPr>
              <a:t>  </a:t>
            </a:r>
            <a:r>
              <a:rPr lang="es-ES" sz="2800" dirty="0">
                <a:solidFill>
                  <a:srgbClr val="C00000"/>
                </a:solidFill>
                <a:effectLst>
                  <a:outerShdw blurRad="50800" dist="63500" algn="l" rotWithShape="0">
                    <a:prstClr val="black"/>
                  </a:outerShdw>
                </a:effectLst>
                <a:latin typeface="Arial Narrow" panose="020B0606020202030204" pitchFamily="34" charset="0"/>
                <a:cs typeface="Arial" charset="0"/>
              </a:rPr>
              <a:t>le dijeron: </a:t>
            </a:r>
            <a:br>
              <a:rPr lang="es-ES" sz="2800" dirty="0">
                <a:solidFill>
                  <a:srgbClr val="C00000"/>
                </a:solidFill>
                <a:effectLst>
                  <a:outerShdw blurRad="50800" dist="63500" algn="l" rotWithShape="0">
                    <a:prstClr val="black"/>
                  </a:outerShdw>
                </a:effectLst>
                <a:latin typeface="Arial Narrow" panose="020B0606020202030204" pitchFamily="34" charset="0"/>
                <a:cs typeface="Arial" charset="0"/>
              </a:rPr>
            </a:br>
            <a:r>
              <a:rPr lang="es-ES" sz="2800" dirty="0">
                <a:solidFill>
                  <a:srgbClr val="C00000"/>
                </a:solidFill>
                <a:effectLst>
                  <a:outerShdw blurRad="50800" dist="63500" algn="l" rotWithShape="0">
                    <a:prstClr val="black"/>
                  </a:outerShdw>
                </a:effectLst>
                <a:latin typeface="Arial Narrow" panose="020B0606020202030204" pitchFamily="34" charset="0"/>
                <a:cs typeface="Arial" charset="0"/>
              </a:rPr>
              <a:t> </a:t>
            </a:r>
          </a:p>
        </p:txBody>
      </p:sp>
    </p:spTree>
    <p:extLst>
      <p:ext uri="{BB962C8B-B14F-4D97-AF65-F5344CB8AC3E}">
        <p14:creationId xmlns:p14="http://schemas.microsoft.com/office/powerpoint/2010/main" val="25032193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250" fill="hold"/>
                                        <p:tgtEl>
                                          <p:spTgt spid="4098"/>
                                        </p:tgtEl>
                                        <p:attrNameLst>
                                          <p:attrName>ppt_x</p:attrName>
                                        </p:attrNameLst>
                                      </p:cBhvr>
                                      <p:tavLst>
                                        <p:tav tm="0">
                                          <p:val>
                                            <p:strVal val="1+#ppt_w/2"/>
                                          </p:val>
                                        </p:tav>
                                        <p:tav tm="100000">
                                          <p:val>
                                            <p:strVal val="#ppt_x"/>
                                          </p:val>
                                        </p:tav>
                                      </p:tavLst>
                                    </p:anim>
                                    <p:anim calcmode="lin" valueType="num">
                                      <p:cBhvr additive="base">
                                        <p:cTn id="8" dur="125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80"/>
            <a:ext cx="9144000" cy="6834639"/>
          </a:xfrm>
          <a:prstGeom prst="rect">
            <a:avLst/>
          </a:prstGeom>
        </p:spPr>
      </p:pic>
      <p:sp>
        <p:nvSpPr>
          <p:cNvPr id="3" name="Rectangle 2"/>
          <p:cNvSpPr>
            <a:spLocks noChangeArrowheads="1"/>
          </p:cNvSpPr>
          <p:nvPr/>
        </p:nvSpPr>
        <p:spPr bwMode="auto">
          <a:xfrm>
            <a:off x="4958366" y="1563763"/>
            <a:ext cx="2720366" cy="3970318"/>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pPr>
            <a:r>
              <a:rPr lang="es-ES" sz="2800" dirty="0">
                <a:solidFill>
                  <a:srgbClr val="C00000"/>
                </a:solidFill>
                <a:effectLst>
                  <a:outerShdw blurRad="38100" dist="38100" dir="2700000" algn="tl">
                    <a:srgbClr val="000000"/>
                  </a:outerShdw>
                </a:effectLst>
                <a:latin typeface="Arial Narrow" panose="020B0606020202030204" pitchFamily="34" charset="0"/>
                <a:cs typeface="Arial" charset="0"/>
              </a:rPr>
              <a:t>«Maestro, esta mujer ha sido sorprendida en flagrante adulterio. La ley de Moisés nos manda apedrear a las  adúlteras; tú,                ¿qué dices?»</a:t>
            </a:r>
          </a:p>
        </p:txBody>
      </p:sp>
    </p:spTree>
    <p:extLst>
      <p:ext uri="{BB962C8B-B14F-4D97-AF65-F5344CB8AC3E}">
        <p14:creationId xmlns:p14="http://schemas.microsoft.com/office/powerpoint/2010/main" val="41138646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
</p:tagLst>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3</TotalTime>
  <Words>1696</Words>
  <Application>Microsoft Office PowerPoint</Application>
  <PresentationFormat>Presentación en pantalla (4:3)</PresentationFormat>
  <Paragraphs>92</Paragraphs>
  <Slides>36</Slides>
  <Notes>0</Notes>
  <HiddenSlides>0</HiddenSlides>
  <MMClips>0</MMClips>
  <ScaleCrop>false</ScaleCrop>
  <HeadingPairs>
    <vt:vector size="6" baseType="variant">
      <vt:variant>
        <vt:lpstr>Fuentes usadas</vt:lpstr>
      </vt:variant>
      <vt:variant>
        <vt:i4>14</vt:i4>
      </vt:variant>
      <vt:variant>
        <vt:lpstr>Tema</vt:lpstr>
      </vt:variant>
      <vt:variant>
        <vt:i4>4</vt:i4>
      </vt:variant>
      <vt:variant>
        <vt:lpstr>Títulos de diapositiva</vt:lpstr>
      </vt:variant>
      <vt:variant>
        <vt:i4>36</vt:i4>
      </vt:variant>
    </vt:vector>
  </HeadingPairs>
  <TitlesOfParts>
    <vt:vector size="54" baseType="lpstr">
      <vt:lpstr>Adobe Gothic Std B</vt:lpstr>
      <vt:lpstr>Adobe Caslon Pro Bold</vt:lpstr>
      <vt:lpstr>Arial</vt:lpstr>
      <vt:lpstr>Arial Black</vt:lpstr>
      <vt:lpstr>Arial Narrow</vt:lpstr>
      <vt:lpstr>Arial Rounded MT Bold</vt:lpstr>
      <vt:lpstr>Bodoni Bk BT</vt:lpstr>
      <vt:lpstr>Calibri</vt:lpstr>
      <vt:lpstr>Comic Sans MS</vt:lpstr>
      <vt:lpstr>Poor Richard</vt:lpstr>
      <vt:lpstr>Swis721 Cn BT</vt:lpstr>
      <vt:lpstr>Tekton Pro</vt:lpstr>
      <vt:lpstr>Times</vt:lpstr>
      <vt:lpstr>Times New Roman</vt:lpstr>
      <vt:lpstr>Diseño predeterminado</vt:lpstr>
      <vt:lpstr>3_Default Design</vt:lpstr>
      <vt:lpstr>1_Default Design</vt:lpstr>
      <vt:lpstr>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1</cp:revision>
  <dcterms:created xsi:type="dcterms:W3CDTF">2019-04-01T20:42:02Z</dcterms:created>
  <dcterms:modified xsi:type="dcterms:W3CDTF">2019-04-01T20:51:27Z</dcterms:modified>
</cp:coreProperties>
</file>