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56" r:id="rId7"/>
  </p:sldMasterIdLst>
  <p:notesMasterIdLst>
    <p:notesMasterId r:id="rId44"/>
  </p:notesMasterIdLst>
  <p:sldIdLst>
    <p:sldId id="301" r:id="rId8"/>
    <p:sldId id="299" r:id="rId9"/>
    <p:sldId id="258" r:id="rId10"/>
    <p:sldId id="259" r:id="rId11"/>
    <p:sldId id="260" r:id="rId12"/>
    <p:sldId id="294"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0" r:id="rId31"/>
    <p:sldId id="281" r:id="rId32"/>
    <p:sldId id="296" r:id="rId33"/>
    <p:sldId id="282" r:id="rId34"/>
    <p:sldId id="283" r:id="rId35"/>
    <p:sldId id="284" r:id="rId36"/>
    <p:sldId id="285" r:id="rId37"/>
    <p:sldId id="286" r:id="rId38"/>
    <p:sldId id="287" r:id="rId39"/>
    <p:sldId id="288" r:id="rId40"/>
    <p:sldId id="289" r:id="rId41"/>
    <p:sldId id="298" r:id="rId42"/>
    <p:sldId id="291" r:id="rId4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14"/>
    <a:srgbClr val="140A00"/>
    <a:srgbClr val="9C1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94660"/>
  </p:normalViewPr>
  <p:slideViewPr>
    <p:cSldViewPr snapToGrid="0">
      <p:cViewPr varScale="1">
        <p:scale>
          <a:sx n="66" d="100"/>
          <a:sy n="66" d="100"/>
        </p:scale>
        <p:origin x="7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E79CA-13B5-453C-826C-09D349AAD276}" type="datetimeFigureOut">
              <a:rPr lang="es-PE" smtClean="0"/>
              <a:t>18/03/2019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37EE7-2B13-41E5-9932-5F1FC347BFD3}" type="slidenum">
              <a:rPr lang="es-PE" smtClean="0"/>
              <a:t>‹Nº›</a:t>
            </a:fld>
            <a:endParaRPr lang="es-PE"/>
          </a:p>
        </p:txBody>
      </p:sp>
    </p:spTree>
    <p:extLst>
      <p:ext uri="{BB962C8B-B14F-4D97-AF65-F5344CB8AC3E}">
        <p14:creationId xmlns:p14="http://schemas.microsoft.com/office/powerpoint/2010/main" val="42259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noFill/>
          <a:ln/>
        </p:spPr>
        <p:txBody>
          <a:bodyPr/>
          <a:lstStyle/>
          <a:p>
            <a:endParaRPr lang="es-ES" smtClean="0"/>
          </a:p>
        </p:txBody>
      </p:sp>
      <p:sp>
        <p:nvSpPr>
          <p:cNvPr id="20484" name="3 Marcador de número de diapositiva"/>
          <p:cNvSpPr>
            <a:spLocks noGrp="1"/>
          </p:cNvSpPr>
          <p:nvPr>
            <p:ph type="sldNum" sz="quarter" idx="5"/>
          </p:nvPr>
        </p:nvSpPr>
        <p:spPr>
          <a:noFill/>
        </p:spPr>
        <p:txBody>
          <a:bodyPr/>
          <a:lstStyle/>
          <a:p>
            <a:fld id="{D563EC35-9993-4FF9-BFC3-B97E877E197E}"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374017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AEC5A-9B91-4ACB-ADB0-D439555180E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566773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F5E20-BDD5-4152-8E9F-71FBE8D3D1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944867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7DB5A1-839F-446C-86DD-C341E7DBD0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0346453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8DD8C5-CF9A-497F-A51F-169FBB783FA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72983516"/>
      </p:ext>
    </p:extLst>
  </p:cSld>
  <p:clrMapOvr>
    <a:masterClrMapping/>
  </p:clrMapOvr>
  <p:transition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B637E2-95B5-4068-86F2-E50C54DEA7D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6133854"/>
      </p:ext>
    </p:extLst>
  </p:cSld>
  <p:clrMapOvr>
    <a:masterClrMapping/>
  </p:clrMapOvr>
  <p:transition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CBFA20-C880-4E50-80ED-31AA401B336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55101595"/>
      </p:ext>
    </p:extLst>
  </p:cSld>
  <p:clrMapOvr>
    <a:masterClrMapping/>
  </p:clrMapOvr>
  <p:transition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146E9-32DC-451F-9EB3-1C42C51A7CE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6566731"/>
      </p:ext>
    </p:extLst>
  </p:cSld>
  <p:clrMapOvr>
    <a:masterClrMapping/>
  </p:clrMapOvr>
  <p:transition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96BE0C-BEE2-4BA1-BACD-1202B19F72C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989010785"/>
      </p:ext>
    </p:extLst>
  </p:cSld>
  <p:clrMapOvr>
    <a:masterClrMapping/>
  </p:clrMapOvr>
  <p:transition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F03EE8-4251-4B43-8C60-0685F168E6D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729554"/>
      </p:ext>
    </p:extLst>
  </p:cSld>
  <p:clrMapOvr>
    <a:masterClrMapping/>
  </p:clrMapOvr>
  <p:transition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80F5C9-1F16-4A08-A20B-750E0DF13D7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365036"/>
      </p:ext>
    </p:extLst>
  </p:cSld>
  <p:clrMapOvr>
    <a:masterClrMapping/>
  </p:clrMapOvr>
  <p:transition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EBC380-F1DB-4946-A9BD-D452F7F27BA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2166041"/>
      </p:ext>
    </p:extLst>
  </p:cSld>
  <p:clrMapOvr>
    <a:masterClrMapping/>
  </p:clrMapOvr>
  <p:transition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D58BE-97C6-4FBC-9CE6-BDDDAD8C50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111787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38F70-8A67-48D6-94E5-F92D057A458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65385186"/>
      </p:ext>
    </p:extLst>
  </p:cSld>
  <p:clrMapOvr>
    <a:masterClrMapping/>
  </p:clrMapOvr>
  <p:transition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8CB7F5-0FE0-4A7F-972D-ECE93E59E6F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2751614"/>
      </p:ext>
    </p:extLst>
  </p:cSld>
  <p:clrMapOvr>
    <a:masterClrMapping/>
  </p:clrMapOvr>
  <p:transition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94165-EAEE-4E05-A5C4-AA8E314DF3D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67128326"/>
      </p:ext>
    </p:extLst>
  </p:cSld>
  <p:clrMapOvr>
    <a:masterClrMapping/>
  </p:clrMapOvr>
  <p:transition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16B88-D035-4027-917D-D1503AA1DCC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12329841"/>
      </p:ext>
    </p:extLst>
  </p:cSld>
  <p:clrMapOvr>
    <a:masterClrMapping/>
  </p:clrMapOvr>
  <p:transition spd="med"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B1B61-9042-45F1-8A17-8B83F157D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52108162"/>
      </p:ext>
    </p:extLst>
  </p:cSld>
  <p:clrMapOvr>
    <a:masterClrMapping/>
  </p:clrMapOvr>
  <p:transition spd="med"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B97B2D-16C1-4CD2-B8DC-67EF5AF221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97592553"/>
      </p:ext>
    </p:extLst>
  </p:cSld>
  <p:clrMapOvr>
    <a:masterClrMapping/>
  </p:clrMapOvr>
  <p:transition spd="med"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C1CC8-1F25-45A9-9107-52B0F5AF81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39292748"/>
      </p:ext>
    </p:extLst>
  </p:cSld>
  <p:clrMapOvr>
    <a:masterClrMapping/>
  </p:clrMapOvr>
  <p:transition spd="med"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4174EF-8C80-4393-B19A-E28CED85ADC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06062791"/>
      </p:ext>
    </p:extLst>
  </p:cSld>
  <p:clrMapOvr>
    <a:masterClrMapping/>
  </p:clrMapOvr>
  <p:transition spd="med" advClick="0" advTm="1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EB0196-B212-42DC-BCEE-6B75693347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89970318"/>
      </p:ext>
    </p:extLst>
  </p:cSld>
  <p:clrMapOvr>
    <a:masterClrMapping/>
  </p:clrMapOvr>
  <p:transition spd="med" advClick="0" advTm="1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AFC46B-3BF5-4FC2-96B2-A7D0E93108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38928240"/>
      </p:ext>
    </p:extLst>
  </p:cSld>
  <p:clrMapOvr>
    <a:masterClrMapping/>
  </p:clrMapOvr>
  <p:transition spd="med"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23EC5-93DA-4EB7-A1EE-B2CF5FAE0A6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21525889"/>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369859-DBEA-447E-906D-5CAC63A2CA2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32796936"/>
      </p:ext>
    </p:extLst>
  </p:cSld>
  <p:clrMapOvr>
    <a:masterClrMapping/>
  </p:clrMapOvr>
  <p:transition spd="med" advClick="0" advTm="1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0CFBE0-E697-4058-8C85-22D754CC1FC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69835957"/>
      </p:ext>
    </p:extLst>
  </p:cSld>
  <p:clrMapOvr>
    <a:masterClrMapping/>
  </p:clrMapOvr>
  <p:transition spd="med" advClick="0" advTm="1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0A227E-6F29-4857-8F9F-45F5C215E49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11802515"/>
      </p:ext>
    </p:extLst>
  </p:cSld>
  <p:clrMapOvr>
    <a:masterClrMapping/>
  </p:clrMapOvr>
  <p:transition spd="med" advClick="0" advTm="1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3D60EF-C386-4985-8955-241A29B9DB7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7370310"/>
      </p:ext>
    </p:extLst>
  </p:cSld>
  <p:clrMapOvr>
    <a:masterClrMapping/>
  </p:clrMapOvr>
  <p:transition spd="med" advClick="0" advTm="15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ACF2DF-75DD-46F1-B8E1-162B60CBDC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87457127"/>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371EE-1A07-47C9-B98C-6182C40CDDA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95538794"/>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2E16B7-EA32-432E-81C4-7200E225B4F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28133346"/>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3E232A-9161-4E4A-A4C0-EC1C6E4BF74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28166435"/>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2C72F0-E664-4DB6-8DF3-6F71CDD4AA5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3434308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6F4FF0-CB3C-4FC6-AC48-8C806C3EC0F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6966470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851F59-F0D1-437F-9268-654BF9A51E4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8178878"/>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40F565-E0AF-405C-821B-9E65A8B955C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99223315"/>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98BAD-8437-4F2D-8DF0-60C6E34D3BD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85045757"/>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C82662-C0B3-4181-BAFD-D3F318175D4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30664070"/>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20A29E-B879-4CB7-961F-20F07CF49DF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22596885"/>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51C5CB-6018-48C7-AA81-3E7FC0FEB58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27585248"/>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8DB292E-1E42-496A-8F1D-50B2ADAB5A4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3923986"/>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2F3BDFD-3887-47C5-A4FA-4B4C71F123A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42917970"/>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6926F1D-7AE5-4CAF-92BB-2E5FCC7EF46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17372670"/>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930423B-6B51-4321-ACAB-422C508ADD8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27974845"/>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1443813-C3B1-44A4-AB9E-BC670835A80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7324926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BE9E24-ECA8-49FA-A8B9-2A64AE6E4B4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13556931"/>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D98FF1EC-D5CE-4B44-AF64-999FE861900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49287949"/>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F39AC0E-37DA-476D-8E8F-4D4C58BEC4B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88655326"/>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480882-DBE8-4EEF-A3D0-79C977F547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06148953"/>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C674627-62A5-4DA5-815A-368DEAAAFD2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2692908"/>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19283D7-0495-42BE-8761-2986A25B3B1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79120546"/>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B889524-5F7C-4DA9-948E-541760B82A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48147798"/>
      </p:ext>
    </p:extLst>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8C39C760-CD28-4055-816A-F6B12EDF4422}"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890894899"/>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19CD9B5C-321B-4F83-8AA1-5DB8950801AE}"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816850309"/>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3583A825-87D5-4944-8DE0-C4E62834BEDF}"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3205041353"/>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B32CD96E-9839-4653-843F-6D36D11F5217}"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2774933418"/>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295E3B-5D2A-4A9D-8A9B-AF3D09E8CE8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3121348"/>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8" name="7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9" name="8 Marcador de número de diapositiva"/>
          <p:cNvSpPr>
            <a:spLocks noGrp="1"/>
          </p:cNvSpPr>
          <p:nvPr>
            <p:ph type="sldNum" sz="quarter" idx="12"/>
          </p:nvPr>
        </p:nvSpPr>
        <p:spPr/>
        <p:txBody>
          <a:bodyPr/>
          <a:lstStyle>
            <a:lvl1pPr>
              <a:defRPr/>
            </a:lvl1pPr>
          </a:lstStyle>
          <a:p>
            <a:fld id="{DB779436-3BED-4936-9F9D-60D304096076}"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638718560"/>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4" name="3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5" name="4 Marcador de número de diapositiva"/>
          <p:cNvSpPr>
            <a:spLocks noGrp="1"/>
          </p:cNvSpPr>
          <p:nvPr>
            <p:ph type="sldNum" sz="quarter" idx="12"/>
          </p:nvPr>
        </p:nvSpPr>
        <p:spPr/>
        <p:txBody>
          <a:bodyPr/>
          <a:lstStyle>
            <a:lvl1pPr>
              <a:defRPr/>
            </a:lvl1pPr>
          </a:lstStyle>
          <a:p>
            <a:fld id="{00DBE65E-6A0D-49E2-80AF-493D01FA8364}"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594400470"/>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3" name="2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4" name="3 Marcador de número de diapositiva"/>
          <p:cNvSpPr>
            <a:spLocks noGrp="1"/>
          </p:cNvSpPr>
          <p:nvPr>
            <p:ph type="sldNum" sz="quarter" idx="12"/>
          </p:nvPr>
        </p:nvSpPr>
        <p:spPr/>
        <p:txBody>
          <a:bodyPr/>
          <a:lstStyle>
            <a:lvl1pPr>
              <a:defRPr/>
            </a:lvl1pPr>
          </a:lstStyle>
          <a:p>
            <a:fld id="{A3739D7A-427B-4FEB-B356-BB03CDC01AB1}"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99133827"/>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724663A8-6C5D-4BD0-A50C-5F81FA9427E0}"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2593468346"/>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28EAD6AF-F387-4354-A3F6-415580A6E6B4}"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967138050"/>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3C7127A0-F0CC-473F-92D1-497EE391096A}"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989918971"/>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4B9CABDD-79F2-41C9-B6DC-9508A0862A5F}"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3887385299"/>
      </p:ext>
    </p:extLst>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543F55B2-B91B-4EF6-937F-C5A9BF0F5BF4}"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957692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87A1045C-0C8F-401D-B901-48AB83AEA243}"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3996552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BB886909-14F7-481D-9A53-F05322F27869}"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363091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24F09F-20DE-4EBB-981A-4291B98C876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77667670"/>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35CF62A4-F88D-40AF-8391-8563DE5B367E}"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316758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9" name="8 Marcador de número de diapositiva"/>
          <p:cNvSpPr>
            <a:spLocks noGrp="1"/>
          </p:cNvSpPr>
          <p:nvPr>
            <p:ph type="sldNum" sz="quarter" idx="12"/>
          </p:nvPr>
        </p:nvSpPr>
        <p:spPr/>
        <p:txBody>
          <a:bodyPr/>
          <a:lstStyle>
            <a:lvl1pPr>
              <a:defRPr/>
            </a:lvl1pPr>
          </a:lstStyle>
          <a:p>
            <a:fld id="{B844EF96-B6B5-405E-94A3-C030D31CE0B8}"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396843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5" name="4 Marcador de número de diapositiva"/>
          <p:cNvSpPr>
            <a:spLocks noGrp="1"/>
          </p:cNvSpPr>
          <p:nvPr>
            <p:ph type="sldNum" sz="quarter" idx="12"/>
          </p:nvPr>
        </p:nvSpPr>
        <p:spPr/>
        <p:txBody>
          <a:bodyPr/>
          <a:lstStyle>
            <a:lvl1pPr>
              <a:defRPr/>
            </a:lvl1pPr>
          </a:lstStyle>
          <a:p>
            <a:fld id="{096E13AA-8546-4ECF-A276-22543E79BC53}"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182211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4" name="3 Marcador de número de diapositiva"/>
          <p:cNvSpPr>
            <a:spLocks noGrp="1"/>
          </p:cNvSpPr>
          <p:nvPr>
            <p:ph type="sldNum" sz="quarter" idx="12"/>
          </p:nvPr>
        </p:nvSpPr>
        <p:spPr/>
        <p:txBody>
          <a:bodyPr/>
          <a:lstStyle>
            <a:lvl1pPr>
              <a:defRPr/>
            </a:lvl1pPr>
          </a:lstStyle>
          <a:p>
            <a:fld id="{74D3C776-A485-47E6-9B98-6754E21EBE6C}"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1768100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5B9BE27A-3242-42F1-92F5-12EC300F7FA6}"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1667865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7AEE0936-A8BD-42A6-B193-2B7145A44AD6}"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577859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7D66BD76-B686-488F-AF7E-317DF32A513F}"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905867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DE074677-288A-4B7A-A9F0-3C9A2C613011}"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81093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A4F930-ECEA-482D-9995-097CF5F107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2929775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DFCFEB-4F9B-4FD8-92D4-C664495C1DB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5771208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2EE5356-0E00-4A0A-AE91-7B37C7BA0F0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545454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E708C8C-9AD7-46B7-A31E-43036D07CD56}"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044068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72A68B41-6004-4C59-8B5E-C36738E1FEFF}"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9327454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Click="0" advTm="1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910AA08-0BF2-4F77-8DB4-98208BAC1BA3}"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1752342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21EFBA1-7E53-4000-ACE2-CC50F25724CB}"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9807947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A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E8B31E1-F6A4-4EFB-8903-119A186564A8}" type="slidenum">
              <a:rPr lang="en-AU">
                <a:solidFill>
                  <a:srgbClr val="000000"/>
                </a:solidFill>
              </a:rPr>
              <a:pPr fontAlgn="base">
                <a:spcBef>
                  <a:spcPct val="0"/>
                </a:spcBef>
                <a:spcAft>
                  <a:spcPct val="0"/>
                </a:spcAft>
              </a:pPr>
              <a:t>‹Nº›</a:t>
            </a:fld>
            <a:endParaRPr lang="en-AU">
              <a:solidFill>
                <a:srgbClr val="000000"/>
              </a:solidFill>
            </a:endParaRPr>
          </a:p>
        </p:txBody>
      </p:sp>
    </p:spTree>
    <p:extLst>
      <p:ext uri="{BB962C8B-B14F-4D97-AF65-F5344CB8AC3E}">
        <p14:creationId xmlns:p14="http://schemas.microsoft.com/office/powerpoint/2010/main" val="19979217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B5A83B0-F3C8-41F6-A932-276975AB9406}"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6227679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pe/url?sa=i&amp;rct=j&amp;q=Siempre+orando+ante+Jesus&amp;source=images&amp;cd=&amp;cad=rja&amp;docid=5jgB7zbnj2tfWM&amp;tbnid=jcEFnH9zA4H1rM:&amp;ved=&amp;url=http://ag.org/enrichmentjournal_sp/201102/201102_030_pray_Jesus.htm.cfm&amp;ei=3igsUd3YKMLC0QHwxIDgCA&amp;bvm=bv.42965579,d.dmQ&amp;psig=AFQjCNE2I_I92fAE83gtkjIeqTpVM6NGFw&amp;ust=1361934942921500" TargetMode="External"/><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504" y="557288"/>
            <a:ext cx="7868991" cy="5743424"/>
          </a:xfrm>
          <a:prstGeom prst="rect">
            <a:avLst/>
          </a:prstGeom>
          <a:scene3d>
            <a:camera prst="orthographicFront"/>
            <a:lightRig rig="threePt" dir="t"/>
          </a:scene3d>
          <a:sp3d>
            <a:bevelT prst="convex"/>
          </a:sp3d>
        </p:spPr>
      </p:pic>
      <p:sp>
        <p:nvSpPr>
          <p:cNvPr id="8" name="Rectángulo 7"/>
          <p:cNvSpPr/>
          <p:nvPr/>
        </p:nvSpPr>
        <p:spPr>
          <a:xfrm rot="21138539">
            <a:off x="951807" y="5876237"/>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08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remove" display="0">
                  <p:stCondLst>
                    <p:cond delay="indefinite"/>
                  </p:stCondLst>
                  <p:endCondLst>
                    <p:cond evt="onStopAudio" delay="0">
                      <p:tgtEl>
                        <p:sldTgt/>
                      </p:tgtEl>
                    </p:cond>
                  </p:endCondLst>
                </p:cTn>
                <p:tgtEl>
                  <p:spTgt spid="4"/>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93" y="545504"/>
            <a:ext cx="7893763" cy="5778023"/>
          </a:xfrm>
          <a:prstGeom prst="rect">
            <a:avLst/>
          </a:prstGeom>
        </p:spPr>
      </p:pic>
      <p:sp>
        <p:nvSpPr>
          <p:cNvPr id="2" name="Rectangle 2"/>
          <p:cNvSpPr>
            <a:spLocks noChangeArrowheads="1"/>
          </p:cNvSpPr>
          <p:nvPr/>
        </p:nvSpPr>
        <p:spPr bwMode="auto">
          <a:xfrm>
            <a:off x="683568" y="1060659"/>
            <a:ext cx="7704856"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Y </a:t>
            </a:r>
            <a:r>
              <a:rPr lang="es-ES" sz="3200" dirty="0">
                <a:solidFill>
                  <a:srgbClr val="FFFF00"/>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aquellos dieciocho que murieron aplastados por la torre de </a:t>
            </a:r>
            <a:r>
              <a:rPr lang="es-ES" sz="3200" dirty="0" err="1">
                <a:solidFill>
                  <a:srgbClr val="FFFF00"/>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Siloé</a:t>
            </a:r>
            <a:r>
              <a:rPr lang="es-ES" sz="3200" dirty="0">
                <a:solidFill>
                  <a:srgbClr val="FFFF00"/>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 ¿piensan ustedes que eran más culpables que los demás habitantes de Jerusalén</a:t>
            </a:r>
            <a:r>
              <a:rPr lang="es-ES" sz="3200" dirty="0" smtClean="0">
                <a:solidFill>
                  <a:srgbClr val="FFFF00"/>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 Les </a:t>
            </a:r>
            <a:r>
              <a:rPr lang="es-ES" sz="3200" dirty="0">
                <a:solidFill>
                  <a:srgbClr val="FFFF00"/>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digo que no;</a:t>
            </a:r>
          </a:p>
        </p:txBody>
      </p:sp>
    </p:spTree>
    <p:extLst>
      <p:ext uri="{BB962C8B-B14F-4D97-AF65-F5344CB8AC3E}">
        <p14:creationId xmlns:p14="http://schemas.microsoft.com/office/powerpoint/2010/main" val="36048487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8" y="553818"/>
            <a:ext cx="7920508" cy="5756830"/>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401033" y="691139"/>
            <a:ext cx="3964905" cy="2062103"/>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y, si ustedes no se convierten, todos perecerán de la misma manera».  </a:t>
            </a:r>
          </a:p>
        </p:txBody>
      </p:sp>
    </p:spTree>
    <p:extLst>
      <p:ext uri="{BB962C8B-B14F-4D97-AF65-F5344CB8AC3E}">
        <p14:creationId xmlns:p14="http://schemas.microsoft.com/office/powerpoint/2010/main" val="107871404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w.org  hombre que sembrÃ³ una higu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5" y="542978"/>
            <a:ext cx="7920507" cy="5767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58940" y="4264973"/>
            <a:ext cx="7792632" cy="156966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 sz="1600" dirty="0" smtClean="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 </a:t>
            </a:r>
            <a:r>
              <a:rPr lang="es-ES" sz="3200" b="1" dirty="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Y les dijo esta parábola</a:t>
            </a:r>
            <a:r>
              <a:rPr lang="es-ES" sz="3200" b="1" dirty="0" smtClean="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 —«</a:t>
            </a:r>
            <a:r>
              <a:rPr lang="es-ES" sz="3200" b="1" dirty="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Un hombre tenía una higuera plantada </a:t>
            </a:r>
            <a:r>
              <a:rPr lang="es-PE" sz="3200" b="1" dirty="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en su viña, y fue a buscar fruto en ella, y no lo encontró.</a:t>
            </a:r>
            <a:endParaRPr lang="es-ES" sz="3200" b="1" dirty="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156925798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92" y="606214"/>
            <a:ext cx="7845743" cy="567453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67192" y="3782284"/>
            <a:ext cx="7632848"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Dijo </a:t>
            </a:r>
            <a:r>
              <a:rPr lang="es-ES" sz="3200" dirty="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entonces al viñador: “Ya ves: tres años llevo viniendo  a buscar fruto en esta higuera, y no lo encuentro. </a:t>
            </a:r>
            <a:r>
              <a:rPr lang="es-ES" sz="3200" dirty="0" smtClean="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Córtala  </a:t>
            </a:r>
            <a:r>
              <a:rPr lang="es-ES" sz="3200" dirty="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¿Por qué ha de ocupar terreno inútilmente?”  </a:t>
            </a:r>
          </a:p>
        </p:txBody>
      </p:sp>
    </p:spTree>
    <p:extLst>
      <p:ext uri="{BB962C8B-B14F-4D97-AF65-F5344CB8AC3E}">
        <p14:creationId xmlns:p14="http://schemas.microsoft.com/office/powerpoint/2010/main" val="27849041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3791"/>
            <a:ext cx="7920880" cy="5782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11560" y="2642175"/>
            <a:ext cx="7920880" cy="2677656"/>
          </a:xfrm>
          <a:prstGeom prst="rect">
            <a:avLst/>
          </a:prstGeom>
          <a:noFill/>
          <a:ln w="9525">
            <a:noFill/>
            <a:miter lim="800000"/>
            <a:headEnd/>
            <a:tailEnd/>
          </a:ln>
          <a:effectLst/>
        </p:spPr>
        <p:txBody>
          <a:bodyPr wrap="square">
            <a:spAutoFit/>
          </a:bodyPr>
          <a:lstStyle/>
          <a:p>
            <a:pPr algn="ctr" fontAlgn="base">
              <a:spcAft>
                <a:spcPct val="0"/>
              </a:spcAft>
              <a:defRPr/>
            </a:pPr>
            <a:r>
              <a:rPr lang="es-ES" sz="3200" b="1" dirty="0" smtClean="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Pero </a:t>
            </a:r>
            <a:r>
              <a:rPr lang="es-ES" sz="32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el viñador contestó: </a:t>
            </a:r>
          </a:p>
          <a:p>
            <a:pPr algn="ctr" fontAlgn="base">
              <a:spcAft>
                <a:spcPct val="0"/>
              </a:spcAft>
              <a:defRPr/>
            </a:pPr>
            <a:r>
              <a:rPr lang="es-ES" sz="32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“Señor, déjala todavía este año; yo removeré la tierra alrededor  de ella y la abonaré, </a:t>
            </a:r>
            <a:r>
              <a:rPr lang="es-ES" sz="3600" b="1" dirty="0" smtClean="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a </a:t>
            </a:r>
            <a:r>
              <a:rPr lang="es-ES" sz="36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ver si comienza a dar fruto. </a:t>
            </a:r>
            <a:r>
              <a:rPr lang="es-ES" sz="32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Y si no  da, la cortas”.</a:t>
            </a:r>
            <a:endParaRPr lang="es-ES" sz="28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endParaRPr>
          </a:p>
        </p:txBody>
      </p:sp>
      <p:sp>
        <p:nvSpPr>
          <p:cNvPr id="6" name="5 Rectángulo"/>
          <p:cNvSpPr/>
          <p:nvPr/>
        </p:nvSpPr>
        <p:spPr>
          <a:xfrm>
            <a:off x="5074277" y="5535731"/>
            <a:ext cx="3217052" cy="584775"/>
          </a:xfrm>
          <a:prstGeom prst="rect">
            <a:avLst/>
          </a:prstGeom>
          <a:noFill/>
        </p:spPr>
        <p:txBody>
          <a:bodyPr wrap="none" lIns="91440" tIns="45720" rIns="91440" bIns="45720">
            <a:prstTxWarp prst="textWave2">
              <a:avLst/>
            </a:prstTxWarp>
            <a:spAutoFit/>
          </a:bodyPr>
          <a:lstStyle/>
          <a:p>
            <a:pPr algn="ctr" fontAlgn="base">
              <a:spcBef>
                <a:spcPct val="0"/>
              </a:spcBef>
              <a:spcAft>
                <a:spcPct val="0"/>
              </a:spcAft>
            </a:pPr>
            <a:r>
              <a:rPr lang="es-ES" sz="3200" b="1" dirty="0">
                <a:ln w="10541" cmpd="sng">
                  <a:solidFill>
                    <a:srgbClr val="660066"/>
                  </a:solidFill>
                  <a:prstDash val="solid"/>
                </a:ln>
                <a:solidFill>
                  <a:srgbClr val="FFFF00"/>
                </a:solidFill>
                <a:effectLst>
                  <a:glow rad="139700">
                    <a:schemeClr val="accent4">
                      <a:satMod val="175000"/>
                      <a:alpha val="40000"/>
                    </a:schemeClr>
                  </a:glow>
                </a:effectLst>
              </a:rPr>
              <a:t>Palabra </a:t>
            </a:r>
            <a:r>
              <a:rPr lang="es-ES" sz="3200" b="1" dirty="0" smtClean="0">
                <a:ln w="10541" cmpd="sng">
                  <a:solidFill>
                    <a:srgbClr val="660066"/>
                  </a:solidFill>
                  <a:prstDash val="solid"/>
                </a:ln>
                <a:solidFill>
                  <a:srgbClr val="FFFF00"/>
                </a:solidFill>
                <a:effectLst>
                  <a:glow rad="139700">
                    <a:schemeClr val="accent4">
                      <a:satMod val="175000"/>
                      <a:alpha val="40000"/>
                    </a:schemeClr>
                  </a:glow>
                </a:effectLst>
              </a:rPr>
              <a:t>del Señor</a:t>
            </a:r>
            <a:endParaRPr lang="es-ES" sz="3200" b="1" dirty="0">
              <a:ln w="10541" cmpd="sng">
                <a:solidFill>
                  <a:srgbClr val="660066"/>
                </a:solidFill>
                <a:prstDash val="solid"/>
              </a:ln>
              <a:solidFill>
                <a:srgbClr val="FFFF00"/>
              </a:solidFill>
              <a:effectLst>
                <a:glow rad="139700">
                  <a:schemeClr val="accent4">
                    <a:satMod val="175000"/>
                    <a:alpha val="40000"/>
                  </a:schemeClr>
                </a:glow>
              </a:effectLst>
            </a:endParaRPr>
          </a:p>
        </p:txBody>
      </p:sp>
    </p:spTree>
    <p:extLst>
      <p:ext uri="{BB962C8B-B14F-4D97-AF65-F5344CB8AC3E}">
        <p14:creationId xmlns:p14="http://schemas.microsoft.com/office/powerpoint/2010/main" val="4057074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10000"/>
                            </p:stCondLst>
                            <p:childTnLst>
                              <p:par>
                                <p:cTn id="10" presetID="23" presetClass="entr" presetSubtype="272"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2/3*#ppt_w"/>
                                          </p:val>
                                        </p:tav>
                                        <p:tav tm="100000">
                                          <p:val>
                                            <p:strVal val="#ppt_w"/>
                                          </p:val>
                                        </p:tav>
                                      </p:tavLst>
                                    </p:anim>
                                    <p:anim calcmode="lin" valueType="num">
                                      <p:cBhvr>
                                        <p:cTn id="13"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72" y="623982"/>
            <a:ext cx="7848872" cy="5817057"/>
          </a:xfrm>
          <a:prstGeom prst="rect">
            <a:avLst/>
          </a:prstGeom>
        </p:spPr>
      </p:pic>
      <p:sp>
        <p:nvSpPr>
          <p:cNvPr id="11268" name="Rectangle 4"/>
          <p:cNvSpPr>
            <a:spLocks noChangeArrowheads="1"/>
          </p:cNvSpPr>
          <p:nvPr/>
        </p:nvSpPr>
        <p:spPr bwMode="auto">
          <a:xfrm>
            <a:off x="807672" y="903203"/>
            <a:ext cx="3748236" cy="5078313"/>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1600" b="1" i="1" dirty="0">
                <a:solidFill>
                  <a:srgbClr val="7030A0"/>
                </a:solidFill>
                <a:latin typeface="Comic Sans MS" pitchFamily="66" charset="0"/>
              </a:rPr>
              <a:t>Lucas 13, 1-9 </a:t>
            </a:r>
            <a:r>
              <a:rPr lang="es-PE" b="1" i="1" dirty="0">
                <a:solidFill>
                  <a:srgbClr val="7030A0"/>
                </a:solidFill>
                <a:latin typeface="Comic Sans MS" pitchFamily="66" charset="0"/>
              </a:rPr>
              <a:t>En una ocasión, se presentaron algunos a contar a Jesús lo de los galileos cuya sangre Pilato mezcló con la de los sacrificios que ofrecían. Jesús les comentó: -¿Piensan ustedes que esos galileos eran más pecadores que los demás galileos, porque acabaron así? Les digo que no; y, si ustedes no se convierten, todos acabarán de la misma manera. Y aquellos dieciocho que murieron aplastados por la torre de </a:t>
            </a:r>
            <a:r>
              <a:rPr lang="es-PE" b="1" i="1" dirty="0" err="1">
                <a:solidFill>
                  <a:srgbClr val="7030A0"/>
                </a:solidFill>
                <a:latin typeface="Comic Sans MS" pitchFamily="66" charset="0"/>
              </a:rPr>
              <a:t>Siloé</a:t>
            </a:r>
            <a:r>
              <a:rPr lang="es-PE" b="1" i="1" dirty="0">
                <a:solidFill>
                  <a:srgbClr val="7030A0"/>
                </a:solidFill>
                <a:latin typeface="Comic Sans MS" pitchFamily="66" charset="0"/>
              </a:rPr>
              <a:t>, ¿piensan ustedes que eran más culpables que los demás habitantes de Jerusalén? Les digo que no; </a:t>
            </a:r>
            <a:endParaRPr lang="ca-ES" b="1" i="1" dirty="0">
              <a:solidFill>
                <a:srgbClr val="7030A0"/>
              </a:solidFill>
              <a:latin typeface="Comic Sans MS" pitchFamily="66" charset="0"/>
            </a:endParaRPr>
          </a:p>
        </p:txBody>
      </p:sp>
      <p:sp>
        <p:nvSpPr>
          <p:cNvPr id="5" name="4 Rectángulo"/>
          <p:cNvSpPr/>
          <p:nvPr/>
        </p:nvSpPr>
        <p:spPr>
          <a:xfrm>
            <a:off x="19627" y="443680"/>
            <a:ext cx="9072562" cy="400110"/>
          </a:xfrm>
          <a:prstGeom prst="rect">
            <a:avLst/>
          </a:prstGeom>
        </p:spPr>
        <p:txBody>
          <a:bodyPr wrap="square">
            <a:spAutoFit/>
          </a:bodyPr>
          <a:lstStyle/>
          <a:p>
            <a:pPr algn="ctr" fontAlgn="base">
              <a:spcBef>
                <a:spcPct val="0"/>
              </a:spcBef>
              <a:spcAft>
                <a:spcPct val="0"/>
              </a:spcAft>
            </a:pPr>
            <a:r>
              <a:rPr lang="es-ES_tradnl" sz="20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Times New Roman" pitchFamily="18" charset="0"/>
              </a:rPr>
              <a:t>Cada uno puede leer en voz alta el versículo que más le llamó la atención</a:t>
            </a:r>
            <a:endParaRPr lang="es-PE" sz="20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Times New Roman" pitchFamily="18" charset="0"/>
            </a:endParaRPr>
          </a:p>
        </p:txBody>
      </p:sp>
      <p:sp>
        <p:nvSpPr>
          <p:cNvPr id="6" name="Rectangle 4"/>
          <p:cNvSpPr>
            <a:spLocks noChangeArrowheads="1"/>
          </p:cNvSpPr>
          <p:nvPr/>
        </p:nvSpPr>
        <p:spPr bwMode="auto">
          <a:xfrm>
            <a:off x="4680012" y="816220"/>
            <a:ext cx="3708412" cy="5355312"/>
          </a:xfrm>
          <a:prstGeom prst="rect">
            <a:avLst/>
          </a:prstGeom>
          <a:noFill/>
          <a:ln w="9525">
            <a:noFill/>
            <a:miter lim="800000"/>
            <a:headEnd/>
            <a:tailEnd/>
          </a:ln>
        </p:spPr>
        <p:txBody>
          <a:bodyPr wrap="square">
            <a:spAutoFit/>
          </a:bodyPr>
          <a:lstStyle/>
          <a:p>
            <a:pPr algn="ctr" fontAlgn="base">
              <a:spcBef>
                <a:spcPct val="0"/>
              </a:spcBef>
              <a:spcAft>
                <a:spcPct val="0"/>
              </a:spcAft>
            </a:pPr>
            <a:r>
              <a:rPr lang="es-PE" b="1" i="1" dirty="0">
                <a:solidFill>
                  <a:srgbClr val="7030A0"/>
                </a:solidFill>
                <a:latin typeface="Comic Sans MS" pitchFamily="66" charset="0"/>
                <a:cs typeface="Times New Roman" pitchFamily="18" charset="0"/>
              </a:rPr>
              <a:t>y, si ustedes no se convierten, todos perecerán de la misma manera. Y les dijo esta parábola: - Un hombre tenía una higuera plantada en su viña, y fue a buscar fruto en ella, y no lo encontró. Dijo entonces al viñador: “Ya ves: tres años llevo viniendo a buscar fruto en esta higuera, y no lo encuentro. Córtala. ¿Por qué ha de ocupar terreno inútilmente?”.</a:t>
            </a:r>
          </a:p>
          <a:p>
            <a:pPr algn="ctr" fontAlgn="base">
              <a:spcBef>
                <a:spcPct val="0"/>
              </a:spcBef>
              <a:spcAft>
                <a:spcPct val="0"/>
              </a:spcAft>
            </a:pPr>
            <a:r>
              <a:rPr lang="es-PE" b="1" i="1" dirty="0">
                <a:solidFill>
                  <a:srgbClr val="7030A0"/>
                </a:solidFill>
                <a:latin typeface="Comic Sans MS" pitchFamily="66" charset="0"/>
                <a:cs typeface="Times New Roman" pitchFamily="18" charset="0"/>
              </a:rPr>
              <a:t>Pero el viñador contestó:</a:t>
            </a:r>
          </a:p>
          <a:p>
            <a:pPr algn="ctr" fontAlgn="base">
              <a:spcBef>
                <a:spcPct val="0"/>
              </a:spcBef>
              <a:spcAft>
                <a:spcPct val="0"/>
              </a:spcAft>
            </a:pPr>
            <a:r>
              <a:rPr lang="es-PE" b="1" i="1" dirty="0">
                <a:solidFill>
                  <a:srgbClr val="7030A0"/>
                </a:solidFill>
                <a:latin typeface="Comic Sans MS" pitchFamily="66" charset="0"/>
                <a:cs typeface="Times New Roman" pitchFamily="18" charset="0"/>
              </a:rPr>
              <a:t>“Señor, déjala todavía este año; yo removeré la tierra alrededor de ella y la abonaré, a ver si comienza a dar fruto. Y si no da, la cortas”.</a:t>
            </a:r>
            <a:endParaRPr lang="es-ES" dirty="0">
              <a:solidFill>
                <a:srgbClr val="7030A0"/>
              </a:solidFill>
              <a:latin typeface="Comic Sans MS" pitchFamily="66" charset="0"/>
              <a:cs typeface="Times New Roman" pitchFamily="18" charset="0"/>
            </a:endParaRPr>
          </a:p>
        </p:txBody>
      </p:sp>
    </p:spTree>
    <p:extLst>
      <p:ext uri="{BB962C8B-B14F-4D97-AF65-F5344CB8AC3E}">
        <p14:creationId xmlns:p14="http://schemas.microsoft.com/office/powerpoint/2010/main" val="127256950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par>
                          <p:cTn id="14" fill="hold">
                            <p:stCondLst>
                              <p:cond delay="2000"/>
                            </p:stCondLst>
                            <p:childTnLst>
                              <p:par>
                                <p:cTn id="15" presetID="23" presetClass="entr" presetSubtype="272" fill="hold" grpId="0" nodeType="afterEffect">
                                  <p:stCondLst>
                                    <p:cond delay="0"/>
                                  </p:stCondLst>
                                  <p:iterate type="wd">
                                    <p:tmPct val="100000"/>
                                  </p:iterate>
                                  <p:childTnLst>
                                    <p:set>
                                      <p:cBhvr>
                                        <p:cTn id="16" dur="1" fill="hold">
                                          <p:stCondLst>
                                            <p:cond delay="0"/>
                                          </p:stCondLst>
                                        </p:cTn>
                                        <p:tgtEl>
                                          <p:spTgt spid="11268"/>
                                        </p:tgtEl>
                                        <p:attrNameLst>
                                          <p:attrName>style.visibility</p:attrName>
                                        </p:attrNameLst>
                                      </p:cBhvr>
                                      <p:to>
                                        <p:strVal val="visible"/>
                                      </p:to>
                                    </p:set>
                                    <p:anim calcmode="lin" valueType="num">
                                      <p:cBhvr>
                                        <p:cTn id="17" dur="250" fill="hold"/>
                                        <p:tgtEl>
                                          <p:spTgt spid="11268"/>
                                        </p:tgtEl>
                                        <p:attrNameLst>
                                          <p:attrName>ppt_w</p:attrName>
                                        </p:attrNameLst>
                                      </p:cBhvr>
                                      <p:tavLst>
                                        <p:tav tm="0">
                                          <p:val>
                                            <p:strVal val="2/3*#ppt_w"/>
                                          </p:val>
                                        </p:tav>
                                        <p:tav tm="100000">
                                          <p:val>
                                            <p:strVal val="#ppt_w"/>
                                          </p:val>
                                        </p:tav>
                                      </p:tavLst>
                                    </p:anim>
                                    <p:anim calcmode="lin" valueType="num">
                                      <p:cBhvr>
                                        <p:cTn id="18" dur="250" fill="hold"/>
                                        <p:tgtEl>
                                          <p:spTgt spid="11268"/>
                                        </p:tgtEl>
                                        <p:attrNameLst>
                                          <p:attrName>ppt_h</p:attrName>
                                        </p:attrNameLst>
                                      </p:cBhvr>
                                      <p:tavLst>
                                        <p:tav tm="0">
                                          <p:val>
                                            <p:strVal val="2/3*#ppt_h"/>
                                          </p:val>
                                        </p:tav>
                                        <p:tav tm="100000">
                                          <p:val>
                                            <p:strVal val="#ppt_h"/>
                                          </p:val>
                                        </p:tav>
                                      </p:tavLst>
                                    </p:anim>
                                  </p:childTnLst>
                                </p:cTn>
                              </p:par>
                            </p:childTnLst>
                          </p:cTn>
                        </p:par>
                        <p:par>
                          <p:cTn id="19" fill="hold">
                            <p:stCondLst>
                              <p:cond delay="28000"/>
                            </p:stCondLst>
                            <p:childTnLst>
                              <p:par>
                                <p:cTn id="20" presetID="23" presetClass="entr" presetSubtype="272" fill="hold" grpId="0" nodeType="afterEffect">
                                  <p:stCondLst>
                                    <p:cond delay="0"/>
                                  </p:stCondLst>
                                  <p:iterate type="wd">
                                    <p:tmPct val="100000"/>
                                  </p:iterate>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strVal val="2/3*#ppt_w"/>
                                          </p:val>
                                        </p:tav>
                                        <p:tav tm="100000">
                                          <p:val>
                                            <p:strVal val="#ppt_w"/>
                                          </p:val>
                                        </p:tav>
                                      </p:tavLst>
                                    </p:anim>
                                    <p:anim calcmode="lin" valueType="num">
                                      <p:cBhvr>
                                        <p:cTn id="23"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t="2721"/>
          <a:stretch/>
        </p:blipFill>
        <p:spPr>
          <a:xfrm>
            <a:off x="642611" y="581472"/>
            <a:ext cx="7861828" cy="5716297"/>
          </a:xfrm>
          <a:prstGeom prst="rect">
            <a:avLst/>
          </a:prstGeom>
        </p:spPr>
      </p:pic>
      <p:sp>
        <p:nvSpPr>
          <p:cNvPr id="4" name="3 CuadroTexto"/>
          <p:cNvSpPr txBox="1"/>
          <p:nvPr/>
        </p:nvSpPr>
        <p:spPr>
          <a:xfrm>
            <a:off x="1403797" y="594351"/>
            <a:ext cx="5657833" cy="646331"/>
          </a:xfrm>
          <a:prstGeom prst="rect">
            <a:avLst/>
          </a:prstGeom>
          <a:noFill/>
        </p:spPr>
        <p:txBody>
          <a:bodyPr wrap="square" rtlCol="0">
            <a:spAutoFit/>
          </a:bodyPr>
          <a:lstStyle/>
          <a:p>
            <a:pPr algn="ctr" fontAlgn="base">
              <a:spcBef>
                <a:spcPct val="0"/>
              </a:spcBef>
              <a:spcAft>
                <a:spcPct val="0"/>
              </a:spcAft>
            </a:pPr>
            <a:r>
              <a:rPr lang="es-ES_tradnl" sz="3600" b="1" dirty="0">
                <a:solidFill>
                  <a:srgbClr val="FFFF00"/>
                </a:solidFill>
                <a:effectLst>
                  <a:glow rad="101600">
                    <a:schemeClr val="accent4">
                      <a:satMod val="175000"/>
                      <a:alpha val="40000"/>
                    </a:schemeClr>
                  </a:glow>
                  <a:outerShdw blurRad="50800" dist="38100" algn="l" rotWithShape="0">
                    <a:prstClr val="black"/>
                  </a:outerShdw>
                </a:effectLst>
              </a:rPr>
              <a:t>Preguntas para la lectura:</a:t>
            </a:r>
            <a:endParaRPr lang="es-PE" sz="3600" dirty="0">
              <a:solidFill>
                <a:srgbClr val="FFFF00"/>
              </a:solidFill>
              <a:effectLst>
                <a:glow rad="101600">
                  <a:schemeClr val="accent4">
                    <a:satMod val="175000"/>
                    <a:alpha val="40000"/>
                  </a:schemeClr>
                </a:glow>
                <a:outerShdw blurRad="50800" dist="38100" algn="l" rotWithShape="0">
                  <a:prstClr val="black"/>
                </a:outerShdw>
              </a:effectLst>
            </a:endParaRPr>
          </a:p>
        </p:txBody>
      </p:sp>
      <p:sp>
        <p:nvSpPr>
          <p:cNvPr id="7" name="6 CuadroTexto"/>
          <p:cNvSpPr txBox="1"/>
          <p:nvPr/>
        </p:nvSpPr>
        <p:spPr>
          <a:xfrm>
            <a:off x="5224706" y="2705524"/>
            <a:ext cx="3132936" cy="3046988"/>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slope"/>
          </a:sp3d>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¿Qué noticias le llevan a Jesús las personas que llegan a donde él?</a:t>
            </a:r>
            <a:endParaRPr lang="es-PE"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endParaRPr>
          </a:p>
        </p:txBody>
      </p:sp>
    </p:spTree>
    <p:extLst>
      <p:ext uri="{BB962C8B-B14F-4D97-AF65-F5344CB8AC3E}">
        <p14:creationId xmlns:p14="http://schemas.microsoft.com/office/powerpoint/2010/main" val="11725425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8" y="582051"/>
            <a:ext cx="7907628" cy="5728597"/>
          </a:xfrm>
          <a:prstGeom prst="rect">
            <a:avLst/>
          </a:prstGeom>
        </p:spPr>
      </p:pic>
      <p:sp>
        <p:nvSpPr>
          <p:cNvPr id="8" name="7 CuadroTexto"/>
          <p:cNvSpPr txBox="1"/>
          <p:nvPr/>
        </p:nvSpPr>
        <p:spPr>
          <a:xfrm>
            <a:off x="347730" y="620688"/>
            <a:ext cx="8235243" cy="1077218"/>
          </a:xfrm>
          <a:prstGeom prst="rect">
            <a:avLst/>
          </a:prstGeom>
          <a:noFill/>
          <a:ln>
            <a:noFill/>
          </a:ln>
          <a:effectLst>
            <a:outerShdw blurRad="107950" dist="12700" dir="5400000" algn="ctr">
              <a:srgbClr val="000000"/>
            </a:outerShdw>
          </a:effectLst>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b="1"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¿Qué les contesta Jesús en ambos casos? </a:t>
            </a:r>
            <a:r>
              <a:rPr lang="es-ES_tradnl"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¿Qué </a:t>
            </a:r>
            <a:r>
              <a:rPr lang="es-ES_tradnl" sz="3200" b="1" dirty="0" smtClean="0">
                <a:solidFill>
                  <a:srgbClr val="FFFF00"/>
                </a:solidFill>
                <a:effectLst>
                  <a:glow rad="635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recomendaciones les </a:t>
            </a:r>
            <a:r>
              <a:rPr lang="es-ES_tradnl"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da</a:t>
            </a:r>
            <a:r>
              <a:rPr lang="es-ES_tradnl" sz="3200" b="1" dirty="0" smtClean="0">
                <a:solidFill>
                  <a:srgbClr val="FFFF00"/>
                </a:solidFill>
                <a:effectLst>
                  <a:glow rad="635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endParaRPr lang="es-PE" sz="3200" b="1"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249403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38" y="594930"/>
            <a:ext cx="7878176" cy="5715718"/>
          </a:xfrm>
          <a:prstGeom prst="rect">
            <a:avLst/>
          </a:prstGeom>
          <a:scene3d>
            <a:camera prst="orthographicFront"/>
            <a:lightRig rig="threePt" dir="t"/>
          </a:scene3d>
          <a:sp3d>
            <a:bevelT prst="convex"/>
          </a:sp3d>
        </p:spPr>
      </p:pic>
      <p:sp>
        <p:nvSpPr>
          <p:cNvPr id="6" name="5 CuadroTexto"/>
          <p:cNvSpPr txBox="1"/>
          <p:nvPr/>
        </p:nvSpPr>
        <p:spPr>
          <a:xfrm>
            <a:off x="4327302" y="839631"/>
            <a:ext cx="3892289" cy="206210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b="1" dirty="0">
                <a:solidFill>
                  <a:srgbClr val="FFFF00"/>
                </a:solidFill>
                <a:effectLst>
                  <a:outerShdw blurRad="38100" dist="38100" dir="2700000" algn="tl">
                    <a:srgbClr val="000000">
                      <a:alpha val="43137"/>
                    </a:srgbClr>
                  </a:outerShdw>
                </a:effectLst>
                <a:latin typeface="Square721 Cn BT" panose="020B0406020202050204" pitchFamily="34" charset="0"/>
              </a:rPr>
              <a:t>¿Qué enseñanza quiere dar Jesús con la parábola de la higuera?</a:t>
            </a:r>
            <a:endParaRPr lang="es-PE" sz="3200" b="1" dirty="0">
              <a:solidFill>
                <a:srgbClr val="FFFF00"/>
              </a:solidFill>
              <a:effectLst>
                <a:outerShdw blurRad="38100" dist="38100" dir="2700000" algn="tl">
                  <a:srgbClr val="000000">
                    <a:alpha val="43137"/>
                  </a:srgbClr>
                </a:outerShdw>
              </a:effectLst>
              <a:latin typeface="Square721 Cn BT" panose="020B0406020202050204" pitchFamily="34" charset="0"/>
            </a:endParaRPr>
          </a:p>
        </p:txBody>
      </p:sp>
    </p:spTree>
    <p:extLst>
      <p:ext uri="{BB962C8B-B14F-4D97-AF65-F5344CB8AC3E}">
        <p14:creationId xmlns:p14="http://schemas.microsoft.com/office/powerpoint/2010/main" val="833194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91" y="552983"/>
            <a:ext cx="7906802" cy="5744786"/>
          </a:xfrm>
          <a:prstGeom prst="rect">
            <a:avLst/>
          </a:prstGeom>
          <a:scene3d>
            <a:camera prst="orthographicFront"/>
            <a:lightRig rig="threePt" dir="t"/>
          </a:scene3d>
          <a:sp3d>
            <a:bevelT prst="convex"/>
          </a:sp3d>
        </p:spPr>
      </p:pic>
      <p:sp>
        <p:nvSpPr>
          <p:cNvPr id="4" name="3 CuadroTexto"/>
          <p:cNvSpPr txBox="1"/>
          <p:nvPr/>
        </p:nvSpPr>
        <p:spPr>
          <a:xfrm>
            <a:off x="3600394" y="5009073"/>
            <a:ext cx="4938299" cy="1077218"/>
          </a:xfrm>
          <a:prstGeom prst="rect">
            <a:avLst/>
          </a:prstGeom>
          <a:noFill/>
          <a:scene3d>
            <a:camera prst="orthographicFront"/>
            <a:lightRig rig="threePt" dir="t"/>
          </a:scene3d>
          <a:sp3d>
            <a:bevelT/>
          </a:sp3d>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b="1" dirty="0">
                <a:solidFill>
                  <a:srgbClr val="C00000"/>
                </a:solidFill>
                <a:effectLst>
                  <a:glow rad="101600">
                    <a:srgbClr val="FFFFFF">
                      <a:alpha val="60000"/>
                    </a:srgbClr>
                  </a:glow>
                </a:effectLst>
                <a:latin typeface="Square721 Cn BT" panose="020B0406020202050204" pitchFamily="34" charset="0"/>
              </a:rPr>
              <a:t>¿Quién intercede para que la higuera no sea cortada?</a:t>
            </a:r>
            <a:endParaRPr lang="es-PE" sz="3200" b="1" dirty="0">
              <a:solidFill>
                <a:srgbClr val="C00000"/>
              </a:solidFill>
              <a:effectLst>
                <a:glow rad="101600">
                  <a:srgbClr val="FFFFFF">
                    <a:alpha val="60000"/>
                  </a:srgbClr>
                </a:glow>
              </a:effectLst>
              <a:latin typeface="Square721 Cn BT" panose="020B0406020202050204" pitchFamily="34" charset="0"/>
            </a:endParaRPr>
          </a:p>
        </p:txBody>
      </p:sp>
    </p:spTree>
    <p:extLst>
      <p:ext uri="{BB962C8B-B14F-4D97-AF65-F5344CB8AC3E}">
        <p14:creationId xmlns:p14="http://schemas.microsoft.com/office/powerpoint/2010/main" val="1935273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00" y="575238"/>
            <a:ext cx="7947630" cy="576116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grpSp>
        <p:nvGrpSpPr>
          <p:cNvPr id="4" name="Group 113"/>
          <p:cNvGrpSpPr>
            <a:grpSpLocks/>
          </p:cNvGrpSpPr>
          <p:nvPr/>
        </p:nvGrpSpPr>
        <p:grpSpPr bwMode="auto">
          <a:xfrm>
            <a:off x="784395" y="597968"/>
            <a:ext cx="4019573" cy="609597"/>
            <a:chOff x="-81" y="-3654"/>
            <a:chExt cx="7835" cy="1161"/>
          </a:xfrm>
        </p:grpSpPr>
        <p:sp>
          <p:nvSpPr>
            <p:cNvPr id="5" name="Rectangle 114"/>
            <p:cNvSpPr>
              <a:spLocks noChangeArrowheads="1"/>
            </p:cNvSpPr>
            <p:nvPr/>
          </p:nvSpPr>
          <p:spPr bwMode="auto">
            <a:xfrm>
              <a:off x="-81" y="-3654"/>
              <a:ext cx="7835" cy="1161"/>
            </a:xfrm>
            <a:prstGeom prst="rect">
              <a:avLst/>
            </a:prstGeom>
            <a:solidFill>
              <a:srgbClr val="660066"/>
            </a:solidFill>
            <a:ln w="28575">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ctr">
                <a:defRPr/>
              </a:pPr>
              <a:endParaRPr lang="es-PE" kern="0" dirty="0">
                <a:solidFill>
                  <a:sysClr val="window" lastClr="FFFFFF"/>
                </a:solidFill>
                <a:latin typeface="Calibri" panose="020F0502020204030204"/>
              </a:endParaRPr>
            </a:p>
          </p:txBody>
        </p:sp>
        <p:sp>
          <p:nvSpPr>
            <p:cNvPr id="6" name="Text Box 115"/>
            <p:cNvSpPr txBox="1">
              <a:spLocks noChangeArrowheads="1"/>
            </p:cNvSpPr>
            <p:nvPr/>
          </p:nvSpPr>
          <p:spPr bwMode="auto">
            <a:xfrm>
              <a:off x="1051" y="-3654"/>
              <a:ext cx="6479" cy="860"/>
            </a:xfrm>
            <a:prstGeom prst="rect">
              <a:avLst/>
            </a:prstGeom>
            <a:solidFill>
              <a:srgbClr val="FFFFFF"/>
            </a:solidFill>
            <a:ln w="2857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050" b="1" kern="0" dirty="0">
                  <a:solidFill>
                    <a:srgbClr val="420042"/>
                  </a:solidFill>
                  <a:latin typeface="Arial Rounded MT Bold" panose="020F0704030504030204" pitchFamily="34" charset="0"/>
                  <a:ea typeface="Times New Roman" panose="02020603050405020304" pitchFamily="18" charset="0"/>
                </a:rPr>
                <a:t>LECTIO DIVINA – </a:t>
              </a:r>
              <a:r>
                <a:rPr lang="es-ES_tradnl" sz="1050" b="1" kern="0" dirty="0" smtClean="0">
                  <a:solidFill>
                    <a:srgbClr val="420042"/>
                  </a:solidFill>
                  <a:latin typeface="Arial Rounded MT Bold" panose="020F0704030504030204" pitchFamily="34" charset="0"/>
                  <a:ea typeface="Times New Roman" panose="02020603050405020304" pitchFamily="18" charset="0"/>
                </a:rPr>
                <a:t>III </a:t>
              </a:r>
              <a:r>
                <a:rPr lang="es-ES_tradnl" sz="1050" b="1" kern="0" dirty="0">
                  <a:solidFill>
                    <a:srgbClr val="420042"/>
                  </a:solidFill>
                  <a:latin typeface="Arial Rounded MT Bold" panose="020F0704030504030204" pitchFamily="34" charset="0"/>
                  <a:ea typeface="Times New Roman" panose="02020603050405020304" pitchFamily="18" charset="0"/>
                </a:rPr>
                <a:t>DOMINGO  CUARESMA –C  </a:t>
              </a:r>
              <a:r>
                <a:rPr lang="es-ES_tradnl" sz="1100" b="1" kern="0" dirty="0" smtClean="0">
                  <a:solidFill>
                    <a:srgbClr val="C00000"/>
                  </a:solidFill>
                  <a:latin typeface="Arial Rounded MT Bold" panose="020F0704030504030204" pitchFamily="34" charset="0"/>
                  <a:ea typeface="Times New Roman" panose="02020603050405020304" pitchFamily="18" charset="0"/>
                </a:rPr>
                <a:t>A VER SI DA FRUTO</a:t>
              </a:r>
              <a:endParaRPr lang="es-PE" sz="1200" kern="0" dirty="0">
                <a:solidFill>
                  <a:srgbClr val="C00000"/>
                </a:solidFill>
                <a:ea typeface="Times New Roman" panose="02020603050405020304" pitchFamily="18" charset="0"/>
              </a:endParaRPr>
            </a:p>
          </p:txBody>
        </p:sp>
      </p:grpSp>
      <p:pic>
        <p:nvPicPr>
          <p:cNvPr id="7" name="Picture 113" descr="Ver imagen en tamaño completo">
            <a:hlinkClick r:id="rId3"/>
          </p:cNvPr>
          <p:cNvPicPr/>
          <p:nvPr/>
        </p:nvPicPr>
        <p:blipFill>
          <a:blip r:embed="rId4" r:link="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731" y="643660"/>
            <a:ext cx="553794" cy="49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5969717" y="477849"/>
            <a:ext cx="2362913" cy="646331"/>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dirty="0">
                <a:ln w="18415" cmpd="sng">
                  <a:solidFill>
                    <a:srgbClr val="FFFFFF"/>
                  </a:solidFill>
                  <a:prstDash val="solid"/>
                </a:ln>
                <a:solidFill>
                  <a:srgbClr val="FFFFFF"/>
                </a:solidFill>
                <a:effectLst>
                  <a:glow rad="127000">
                    <a:schemeClr val="tx1">
                      <a:lumMod val="95000"/>
                      <a:lumOff val="5000"/>
                    </a:schemeClr>
                  </a:glow>
                  <a:innerShdw blurRad="63500" dist="76200" dir="10800000">
                    <a:prstClr val="black"/>
                  </a:innerShdw>
                </a:effectLst>
                <a:latin typeface="Comic Sans MS" pitchFamily="66" charset="0"/>
              </a:rPr>
              <a:t>Lucas 13, 1-9</a:t>
            </a:r>
            <a:r>
              <a:rPr lang="es-ES" sz="3600" dirty="0">
                <a:ln w="18415" cmpd="sng">
                  <a:solidFill>
                    <a:srgbClr val="FFFFFF"/>
                  </a:solidFill>
                  <a:prstDash val="solid"/>
                </a:ln>
                <a:solidFill>
                  <a:srgbClr val="FFFFFF"/>
                </a:solidFill>
                <a:effectLst>
                  <a:glow rad="127000">
                    <a:schemeClr val="tx1">
                      <a:lumMod val="95000"/>
                      <a:lumOff val="5000"/>
                    </a:schemeClr>
                  </a:glow>
                  <a:innerShdw blurRad="63500" dist="76200" dir="10800000">
                    <a:prstClr val="black"/>
                  </a:innerShdw>
                </a:effectLst>
                <a:latin typeface="Comic Sans MS" pitchFamily="66" charset="0"/>
              </a:rPr>
              <a:t> </a:t>
            </a:r>
          </a:p>
        </p:txBody>
      </p:sp>
      <p:sp>
        <p:nvSpPr>
          <p:cNvPr id="9" name="WordArt 2" descr="Bolsa de papel"/>
          <p:cNvSpPr>
            <a:spLocks noChangeArrowheads="1" noChangeShapeType="1" noTextEdit="1"/>
          </p:cNvSpPr>
          <p:nvPr/>
        </p:nvSpPr>
        <p:spPr bwMode="auto">
          <a:xfrm>
            <a:off x="1326525" y="2805895"/>
            <a:ext cx="6984775" cy="1299851"/>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ChevronInverted">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r>
              <a:rPr lang="es-PE" b="1" dirty="0">
                <a:ln w="17780" cmpd="sng">
                  <a:solidFill>
                    <a:srgbClr val="FFFFFF"/>
                  </a:solidFill>
                  <a:prstDash val="solid"/>
                  <a:miter lim="800000"/>
                </a:ln>
                <a:solidFill>
                  <a:srgbClr val="FFFF00"/>
                </a:solidFill>
                <a:effectLst>
                  <a:outerShdw blurRad="50800" algn="tl" rotWithShape="0">
                    <a:srgbClr val="000000"/>
                  </a:outerShdw>
                </a:effectLst>
                <a:latin typeface="Agency FB" panose="020B0503020202020204" pitchFamily="34" charset="0"/>
              </a:rPr>
              <a:t>A VER SI DA FRUTO</a:t>
            </a:r>
            <a:endParaRPr lang="es-ES" b="1" dirty="0">
              <a:ln w="17780" cmpd="sng">
                <a:solidFill>
                  <a:srgbClr val="FFFFFF"/>
                </a:solidFill>
                <a:prstDash val="solid"/>
                <a:miter lim="800000"/>
              </a:ln>
              <a:solidFill>
                <a:srgbClr val="FFFF00"/>
              </a:solidFill>
              <a:effectLst>
                <a:outerShdw blurRad="50800" algn="tl" rotWithShape="0">
                  <a:srgbClr val="000000"/>
                </a:outerShdw>
              </a:effectLst>
              <a:latin typeface="Agency FB" panose="020B0503020202020204" pitchFamily="34" charset="0"/>
            </a:endParaRPr>
          </a:p>
        </p:txBody>
      </p:sp>
      <p:sp>
        <p:nvSpPr>
          <p:cNvPr id="10" name="Rectangle 3"/>
          <p:cNvSpPr>
            <a:spLocks noChangeArrowheads="1"/>
          </p:cNvSpPr>
          <p:nvPr/>
        </p:nvSpPr>
        <p:spPr bwMode="auto">
          <a:xfrm>
            <a:off x="6156176" y="5843490"/>
            <a:ext cx="2143108" cy="400110"/>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2000" dirty="0" smtClean="0">
                <a:ln w="18415" cmpd="sng">
                  <a:solidFill>
                    <a:srgbClr val="FFFFFF"/>
                  </a:solidFill>
                  <a:prstDash val="solid"/>
                </a:ln>
                <a:solidFill>
                  <a:srgbClr val="FFFFFF"/>
                </a:solidFill>
                <a:effectLst>
                  <a:glow rad="101600">
                    <a:schemeClr val="accent4">
                      <a:satMod val="175000"/>
                      <a:alpha val="40000"/>
                    </a:schemeClr>
                  </a:glow>
                  <a:outerShdw blurRad="50800" dist="63500" algn="l" rotWithShape="0">
                    <a:prstClr val="black"/>
                  </a:outerShdw>
                </a:effectLst>
                <a:latin typeface="Comic Sans MS" pitchFamily="66" charset="0"/>
              </a:rPr>
              <a:t>24, marzo 2019.</a:t>
            </a:r>
            <a:endParaRPr lang="es-ES" sz="2000" dirty="0">
              <a:ln w="18415" cmpd="sng">
                <a:solidFill>
                  <a:srgbClr val="FFFFFF"/>
                </a:solidFill>
                <a:prstDash val="solid"/>
              </a:ln>
              <a:solidFill>
                <a:srgbClr val="FFFFFF"/>
              </a:solidFill>
              <a:effectLst>
                <a:glow rad="101600">
                  <a:schemeClr val="accent4">
                    <a:satMod val="175000"/>
                    <a:alpha val="40000"/>
                  </a:schemeClr>
                </a:glow>
                <a:outerShdw blurRad="50800" dist="63500" algn="l" rotWithShape="0">
                  <a:prstClr val="black"/>
                </a:outerShdw>
              </a:effectLst>
              <a:latin typeface="Comic Sans MS" pitchFamily="66" charset="0"/>
            </a:endParaRPr>
          </a:p>
        </p:txBody>
      </p:sp>
    </p:spTree>
    <p:extLst>
      <p:ext uri="{BB962C8B-B14F-4D97-AF65-F5344CB8AC3E}">
        <p14:creationId xmlns:p14="http://schemas.microsoft.com/office/powerpoint/2010/main" val="665494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47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6" y="590731"/>
            <a:ext cx="7920507" cy="5719917"/>
          </a:xfrm>
          <a:prstGeom prst="rect">
            <a:avLst/>
          </a:prstGeom>
        </p:spPr>
      </p:pic>
      <p:sp>
        <p:nvSpPr>
          <p:cNvPr id="5" name="4 CuadroTexto"/>
          <p:cNvSpPr txBox="1"/>
          <p:nvPr/>
        </p:nvSpPr>
        <p:spPr>
          <a:xfrm>
            <a:off x="4565559" y="3546046"/>
            <a:ext cx="3384376" cy="1754326"/>
          </a:xfrm>
          <a:prstGeom prst="rect">
            <a:avLst/>
          </a:prstGeom>
          <a:noFill/>
          <a:scene3d>
            <a:camera prst="orthographicFront"/>
            <a:lightRig rig="threePt" dir="t"/>
          </a:scene3d>
          <a:sp3d>
            <a:bevelT w="165100" prst="coolSlant"/>
          </a:sp3d>
        </p:spPr>
        <p:txBody>
          <a:bodyPr wrap="square" rtlCol="0">
            <a:spAutoFit/>
          </a:bodyPr>
          <a:lstStyle/>
          <a:p>
            <a:pPr marL="571500" indent="-571500" algn="ctr" fontAlgn="base">
              <a:spcBef>
                <a:spcPct val="0"/>
              </a:spcBef>
              <a:spcAft>
                <a:spcPct val="0"/>
              </a:spcAft>
              <a:buFont typeface="Arial" panose="020B0604020202020204" pitchFamily="34" charset="0"/>
              <a:buChar char="•"/>
            </a:pPr>
            <a:r>
              <a:rPr lang="es-ES_tradnl" sz="3600" b="1" dirty="0">
                <a:solidFill>
                  <a:srgbClr val="FFFF00"/>
                </a:solidFill>
                <a:effectLst>
                  <a:glow rad="101600">
                    <a:srgbClr val="000000">
                      <a:lumMod val="95000"/>
                      <a:lumOff val="5000"/>
                      <a:alpha val="60000"/>
                    </a:srgbClr>
                  </a:glow>
                  <a:outerShdw blurRad="38100" dist="38100" dir="2700000" algn="tl">
                    <a:srgbClr val="000000">
                      <a:alpha val="43137"/>
                    </a:srgbClr>
                  </a:outerShdw>
                </a:effectLst>
              </a:rPr>
              <a:t>¿Cómo actúa el dueño de la viña?</a:t>
            </a:r>
            <a:endParaRPr lang="es-PE" sz="3600" b="1" dirty="0">
              <a:solidFill>
                <a:srgbClr val="FFFF00"/>
              </a:solidFill>
              <a:effectLst>
                <a:glow rad="101600">
                  <a:srgbClr val="000000">
                    <a:lumMod val="95000"/>
                    <a:lumOff val="5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282010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esus el viÃ±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72" y="555854"/>
            <a:ext cx="7853898" cy="572881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19172" y="4428625"/>
            <a:ext cx="7853898" cy="1569660"/>
          </a:xfrm>
          <a:prstGeom prst="rect">
            <a:avLst/>
          </a:prstGeom>
          <a:noFill/>
        </p:spPr>
        <p:txBody>
          <a:bodyPr wrap="square" rtlCol="0">
            <a:spAutoFit/>
          </a:bodyPr>
          <a:lstStyle/>
          <a:p>
            <a:pPr algn="ctr" fontAlgn="base">
              <a:spcBef>
                <a:spcPct val="0"/>
              </a:spcBef>
              <a:spcAft>
                <a:spcPct val="0"/>
              </a:spcAft>
            </a:pPr>
            <a:r>
              <a:rPr lang="es-PE" sz="3200" i="1" u="sng" dirty="0">
                <a:solidFill>
                  <a:srgbClr val="FFFF00"/>
                </a:solidFill>
                <a:effectLst>
                  <a:glow rad="101600">
                    <a:srgbClr val="003A2C"/>
                  </a:glow>
                </a:effectLst>
                <a:latin typeface="Tekton Pro" pitchFamily="34" charset="0"/>
              </a:rPr>
              <a:t>Motivación</a:t>
            </a:r>
            <a:r>
              <a:rPr lang="es-PE" sz="3200" i="1" dirty="0">
                <a:solidFill>
                  <a:srgbClr val="FFFF00"/>
                </a:solidFill>
                <a:effectLst>
                  <a:glow rad="101600">
                    <a:srgbClr val="003A2C"/>
                  </a:glow>
                </a:effectLst>
                <a:latin typeface="Tekton Pro" pitchFamily="34" charset="0"/>
              </a:rPr>
              <a:t>: Jesús, el viñador, nos alimenta con su Palabra para que podamos dar frutos de vida ante el juicio inminente que se ha iniciado con su llegada. </a:t>
            </a:r>
          </a:p>
        </p:txBody>
      </p:sp>
      <p:sp>
        <p:nvSpPr>
          <p:cNvPr id="8" name="AutoShape 2"/>
          <p:cNvSpPr>
            <a:spLocks noChangeArrowheads="1"/>
          </p:cNvSpPr>
          <p:nvPr/>
        </p:nvSpPr>
        <p:spPr bwMode="auto">
          <a:xfrm>
            <a:off x="683568" y="620248"/>
            <a:ext cx="2911985" cy="802266"/>
          </a:xfrm>
          <a:prstGeom prst="roundRect">
            <a:avLst>
              <a:gd name="adj" fmla="val 16667"/>
            </a:avLst>
          </a:prstGeom>
          <a:solidFill>
            <a:srgbClr val="631363"/>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906850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22" y="543664"/>
            <a:ext cx="7900613" cy="5779863"/>
          </a:xfrm>
          <a:prstGeom prst="rect">
            <a:avLst/>
          </a:prstGeom>
        </p:spPr>
      </p:pic>
      <p:sp>
        <p:nvSpPr>
          <p:cNvPr id="33794" name="Rectangle 2"/>
          <p:cNvSpPr>
            <a:spLocks noGrp="1" noChangeArrowheads="1"/>
          </p:cNvSpPr>
          <p:nvPr>
            <p:ph type="ctrTitle"/>
          </p:nvPr>
        </p:nvSpPr>
        <p:spPr>
          <a:xfrm>
            <a:off x="612322" y="844325"/>
            <a:ext cx="7874854" cy="1058995"/>
          </a:xfrm>
          <a:effectLst>
            <a:outerShdw dist="38100" algn="ctr" rotWithShape="0">
              <a:schemeClr val="bg2"/>
            </a:outerShdw>
          </a:effectLst>
        </p:spPr>
        <p:txBody>
          <a:bodyPr/>
          <a:lstStyle/>
          <a:p>
            <a:pPr marL="571500" lvl="0" indent="-571500" algn="l">
              <a:buFont typeface="Arial" panose="020B0604020202020204" pitchFamily="34" charset="0"/>
              <a:buChar char="•"/>
            </a:pPr>
            <a:r>
              <a:rPr lang="es-PE" sz="3600" b="1" dirty="0">
                <a:solidFill>
                  <a:schemeClr val="bg1"/>
                </a:solidFill>
                <a:effectLst>
                  <a:glow rad="101600">
                    <a:srgbClr val="C00000">
                      <a:alpha val="60000"/>
                    </a:srgbClr>
                  </a:glow>
                </a:effectLst>
              </a:rPr>
              <a:t>Dios castiga. ¿En qué aspectos cambia el texto esta visión equivocada de Dios?</a:t>
            </a:r>
          </a:p>
        </p:txBody>
      </p:sp>
    </p:spTree>
    <p:extLst>
      <p:ext uri="{BB962C8B-B14F-4D97-AF65-F5344CB8AC3E}">
        <p14:creationId xmlns:p14="http://schemas.microsoft.com/office/powerpoint/2010/main" val="16143810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7289"/>
          <a:stretch/>
        </p:blipFill>
        <p:spPr bwMode="auto">
          <a:xfrm>
            <a:off x="632092" y="531519"/>
            <a:ext cx="7935113" cy="57662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ctrTitle"/>
          </p:nvPr>
        </p:nvSpPr>
        <p:spPr>
          <a:xfrm>
            <a:off x="320852" y="3117785"/>
            <a:ext cx="8189937" cy="1196637"/>
          </a:xfrm>
        </p:spPr>
        <p:txBody>
          <a:bodyPr/>
          <a:lstStyle/>
          <a:p>
            <a:pPr marL="457200" indent="-457200">
              <a:buFont typeface="Arial" panose="020B0604020202020204" pitchFamily="34" charset="0"/>
              <a:buChar char="•"/>
            </a:pPr>
            <a:r>
              <a:rPr lang="es-PE" sz="2800" b="1" dirty="0">
                <a:ln w="6600">
                  <a:solidFill>
                    <a:schemeClr val="accent2"/>
                  </a:solidFill>
                  <a:prstDash val="solid"/>
                </a:ln>
                <a:solidFill>
                  <a:srgbClr val="FFFFFF"/>
                </a:solidFill>
                <a:effectLst>
                  <a:outerShdw dist="38100" dir="2700000" algn="tl" rotWithShape="0">
                    <a:schemeClr val="accent2"/>
                  </a:outerShdw>
                </a:effectLst>
              </a:rPr>
              <a:t>Para nosotros en este tiempo de cuaresma, ¿qué importancia tienen las dos exhortaciones que el Señor nos hace a la conversión </a:t>
            </a:r>
            <a:r>
              <a:rPr lang="es-PE" sz="2000" b="1" dirty="0" smtClean="0">
                <a:ln w="6600">
                  <a:solidFill>
                    <a:schemeClr val="accent2"/>
                  </a:solidFill>
                  <a:prstDash val="solid"/>
                </a:ln>
                <a:solidFill>
                  <a:srgbClr val="FFFFFF"/>
                </a:solidFill>
                <a:effectLst>
                  <a:outerShdw dist="38100" dir="2700000" algn="tl" rotWithShape="0">
                    <a:schemeClr val="accent2"/>
                  </a:outerShdw>
                </a:effectLst>
              </a:rPr>
              <a:t>(</a:t>
            </a:r>
            <a:r>
              <a:rPr lang="es-PE" sz="2000" b="1" dirty="0" err="1">
                <a:ln w="6600">
                  <a:solidFill>
                    <a:schemeClr val="accent2"/>
                  </a:solidFill>
                  <a:prstDash val="solid"/>
                </a:ln>
                <a:solidFill>
                  <a:srgbClr val="FFFFFF"/>
                </a:solidFill>
                <a:effectLst>
                  <a:outerShdw dist="38100" dir="2700000" algn="tl" rotWithShape="0">
                    <a:schemeClr val="accent2"/>
                  </a:outerShdw>
                </a:effectLst>
              </a:rPr>
              <a:t>Lc</a:t>
            </a:r>
            <a:r>
              <a:rPr lang="es-PE" sz="2000" b="1" dirty="0">
                <a:ln w="6600">
                  <a:solidFill>
                    <a:schemeClr val="accent2"/>
                  </a:solidFill>
                  <a:prstDash val="solid"/>
                </a:ln>
                <a:solidFill>
                  <a:srgbClr val="FFFFFF"/>
                </a:solidFill>
                <a:effectLst>
                  <a:outerShdw dist="38100" dir="2700000" algn="tl" rotWithShape="0">
                    <a:schemeClr val="accent2"/>
                  </a:outerShdw>
                </a:effectLst>
              </a:rPr>
              <a:t> 13,3.5)</a:t>
            </a:r>
            <a:r>
              <a:rPr lang="es-PE" sz="2800" b="1" dirty="0">
                <a:ln w="6600">
                  <a:solidFill>
                    <a:schemeClr val="accent2"/>
                  </a:solidFill>
                  <a:prstDash val="solid"/>
                </a:ln>
                <a:solidFill>
                  <a:srgbClr val="FFFFFF"/>
                </a:solidFill>
                <a:effectLst>
                  <a:outerShdw dist="38100" dir="2700000" algn="tl" rotWithShape="0">
                    <a:schemeClr val="accent2"/>
                  </a:outerShdw>
                </a:effectLst>
              </a:rPr>
              <a:t>? </a:t>
            </a: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r>
            <a:br>
              <a:rPr lang="es-PE" sz="2800" b="1" dirty="0" smtClean="0">
                <a:ln w="6600">
                  <a:solidFill>
                    <a:schemeClr val="accent2"/>
                  </a:solidFill>
                  <a:prstDash val="solid"/>
                </a:ln>
                <a:solidFill>
                  <a:srgbClr val="FFFFFF"/>
                </a:solidFill>
                <a:effectLst>
                  <a:outerShdw dist="38100" dir="2700000" algn="tl" rotWithShape="0">
                    <a:schemeClr val="accent2"/>
                  </a:outerShdw>
                </a:effectLst>
              </a:rPr>
            </a:br>
            <a:r>
              <a:rPr lang="es-PE" sz="2800" b="1" dirty="0">
                <a:ln w="6600">
                  <a:solidFill>
                    <a:schemeClr val="accent2"/>
                  </a:solidFill>
                  <a:prstDash val="solid"/>
                </a:ln>
                <a:solidFill>
                  <a:srgbClr val="FFFFFF"/>
                </a:solidFill>
                <a:effectLst>
                  <a:outerShdw dist="38100" dir="2700000" algn="tl" rotWithShape="0">
                    <a:schemeClr val="accent2"/>
                  </a:outerShdw>
                </a:effectLst>
              </a:rPr>
              <a:t/>
            </a:r>
            <a:br>
              <a:rPr lang="es-PE" sz="2800" b="1" dirty="0">
                <a:ln w="6600">
                  <a:solidFill>
                    <a:schemeClr val="accent2"/>
                  </a:solidFill>
                  <a:prstDash val="solid"/>
                </a:ln>
                <a:solidFill>
                  <a:srgbClr val="FFFFFF"/>
                </a:solidFill>
                <a:effectLst>
                  <a:outerShdw dist="38100" dir="2700000" algn="tl" rotWithShape="0">
                    <a:schemeClr val="accent2"/>
                  </a:outerShdw>
                </a:effectLst>
              </a:rPr>
            </a:b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r>
            <a:br>
              <a:rPr lang="es-PE" sz="2800" b="1" dirty="0" smtClean="0">
                <a:ln w="6600">
                  <a:solidFill>
                    <a:schemeClr val="accent2"/>
                  </a:solidFill>
                  <a:prstDash val="solid"/>
                </a:ln>
                <a:solidFill>
                  <a:srgbClr val="FFFFFF"/>
                </a:solidFill>
                <a:effectLst>
                  <a:outerShdw dist="38100" dir="2700000" algn="tl" rotWithShape="0">
                    <a:schemeClr val="accent2"/>
                  </a:outerShdw>
                </a:effectLst>
              </a:rPr>
            </a:br>
            <a:r>
              <a:rPr lang="es-PE" sz="2800" b="1" dirty="0">
                <a:ln w="6600">
                  <a:solidFill>
                    <a:schemeClr val="accent2"/>
                  </a:solidFill>
                  <a:prstDash val="solid"/>
                </a:ln>
                <a:solidFill>
                  <a:srgbClr val="FFFFFF"/>
                </a:solidFill>
                <a:effectLst>
                  <a:outerShdw dist="38100" dir="2700000" algn="tl" rotWithShape="0">
                    <a:schemeClr val="accent2"/>
                  </a:outerShdw>
                </a:effectLst>
              </a:rPr>
              <a:t/>
            </a:r>
            <a:br>
              <a:rPr lang="es-PE" sz="2800" b="1" dirty="0">
                <a:ln w="6600">
                  <a:solidFill>
                    <a:schemeClr val="accent2"/>
                  </a:solidFill>
                  <a:prstDash val="solid"/>
                </a:ln>
                <a:solidFill>
                  <a:srgbClr val="FFFFFF"/>
                </a:solidFill>
                <a:effectLst>
                  <a:outerShdw dist="38100" dir="2700000" algn="tl" rotWithShape="0">
                    <a:schemeClr val="accent2"/>
                  </a:outerShdw>
                </a:effectLst>
              </a:rPr>
            </a:b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r>
            <a:br>
              <a:rPr lang="es-PE" sz="2800" b="1" dirty="0" smtClean="0">
                <a:ln w="6600">
                  <a:solidFill>
                    <a:schemeClr val="accent2"/>
                  </a:solidFill>
                  <a:prstDash val="solid"/>
                </a:ln>
                <a:solidFill>
                  <a:srgbClr val="FFFFFF"/>
                </a:solidFill>
                <a:effectLst>
                  <a:outerShdw dist="38100" dir="2700000" algn="tl" rotWithShape="0">
                    <a:schemeClr val="accent2"/>
                  </a:outerShdw>
                </a:effectLst>
              </a:rPr>
            </a:br>
            <a:r>
              <a:rPr lang="es-PE" sz="2800" b="1" dirty="0">
                <a:ln w="6600">
                  <a:solidFill>
                    <a:schemeClr val="accent2"/>
                  </a:solidFill>
                  <a:prstDash val="solid"/>
                </a:ln>
                <a:solidFill>
                  <a:srgbClr val="FFFFFF"/>
                </a:solidFill>
                <a:effectLst>
                  <a:outerShdw dist="38100" dir="2700000" algn="tl" rotWithShape="0">
                    <a:schemeClr val="accent2"/>
                  </a:outerShdw>
                </a:effectLst>
              </a:rPr>
              <a:t/>
            </a:r>
            <a:br>
              <a:rPr lang="es-PE" sz="2800" b="1" dirty="0">
                <a:ln w="6600">
                  <a:solidFill>
                    <a:schemeClr val="accent2"/>
                  </a:solidFill>
                  <a:prstDash val="solid"/>
                </a:ln>
                <a:solidFill>
                  <a:srgbClr val="FFFFFF"/>
                </a:solidFill>
                <a:effectLst>
                  <a:outerShdw dist="38100" dir="2700000" algn="tl" rotWithShape="0">
                    <a:schemeClr val="accent2"/>
                  </a:outerShdw>
                </a:effectLst>
              </a:rPr>
            </a:b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r>
            <a:br>
              <a:rPr lang="es-PE" sz="2800" b="1" dirty="0" smtClean="0">
                <a:ln w="6600">
                  <a:solidFill>
                    <a:schemeClr val="accent2"/>
                  </a:solidFill>
                  <a:prstDash val="solid"/>
                </a:ln>
                <a:solidFill>
                  <a:srgbClr val="FFFFFF"/>
                </a:solidFill>
                <a:effectLst>
                  <a:outerShdw dist="38100" dir="2700000" algn="tl" rotWithShape="0">
                    <a:schemeClr val="accent2"/>
                  </a:outerShdw>
                </a:effectLst>
              </a:rPr>
            </a:br>
            <a:r>
              <a:rPr lang="es-PE" sz="2800" b="1" dirty="0">
                <a:ln w="6600">
                  <a:solidFill>
                    <a:schemeClr val="accent2"/>
                  </a:solidFill>
                  <a:prstDash val="solid"/>
                </a:ln>
                <a:solidFill>
                  <a:srgbClr val="FFFFFF"/>
                </a:solidFill>
                <a:effectLst>
                  <a:outerShdw dist="38100" dir="2700000" algn="tl" rotWithShape="0">
                    <a:schemeClr val="accent2"/>
                  </a:outerShdw>
                </a:effectLst>
              </a:rPr>
              <a:t/>
            </a:r>
            <a:br>
              <a:rPr lang="es-PE" sz="2800" b="1" dirty="0">
                <a:ln w="6600">
                  <a:solidFill>
                    <a:schemeClr val="accent2"/>
                  </a:solidFill>
                  <a:prstDash val="solid"/>
                </a:ln>
                <a:solidFill>
                  <a:srgbClr val="FFFFFF"/>
                </a:solidFill>
                <a:effectLst>
                  <a:outerShdw dist="38100" dir="2700000" algn="tl" rotWithShape="0">
                    <a:schemeClr val="accent2"/>
                  </a:outerShdw>
                </a:effectLst>
              </a:rPr>
            </a:br>
            <a:r>
              <a:rPr lang="es-PE" sz="2800" b="1" dirty="0" smtClean="0">
                <a:ln w="6600">
                  <a:solidFill>
                    <a:schemeClr val="accent2"/>
                  </a:solidFill>
                  <a:prstDash val="solid"/>
                </a:ln>
                <a:solidFill>
                  <a:srgbClr val="FFFFFF"/>
                </a:solidFill>
                <a:effectLst>
                  <a:outerShdw dist="38100" dir="2700000" algn="tl" rotWithShape="0">
                    <a:schemeClr val="accent2"/>
                  </a:outerShdw>
                </a:effectLst>
              </a:rPr>
              <a:t>¿</a:t>
            </a:r>
            <a:r>
              <a:rPr lang="es-PE" sz="2800" b="1" dirty="0">
                <a:ln w="6600">
                  <a:solidFill>
                    <a:schemeClr val="accent2"/>
                  </a:solidFill>
                  <a:prstDash val="solid"/>
                </a:ln>
                <a:solidFill>
                  <a:srgbClr val="FFFFFF"/>
                </a:solidFill>
                <a:effectLst>
                  <a:outerShdw dist="38100" dir="2700000" algn="tl" rotWithShape="0">
                    <a:schemeClr val="accent2"/>
                  </a:outerShdw>
                </a:effectLst>
              </a:rPr>
              <a:t>qué actualidad tiene para nosotros? ¿qué debemos hacer, convertirnos a qué, cómo? .</a:t>
            </a:r>
            <a:br>
              <a:rPr lang="es-PE" sz="2800" b="1" dirty="0">
                <a:ln w="6600">
                  <a:solidFill>
                    <a:schemeClr val="accent2"/>
                  </a:solidFill>
                  <a:prstDash val="solid"/>
                </a:ln>
                <a:solidFill>
                  <a:srgbClr val="FFFFFF"/>
                </a:solidFill>
                <a:effectLst>
                  <a:outerShdw dist="38100" dir="2700000" algn="tl" rotWithShape="0">
                    <a:schemeClr val="accent2"/>
                  </a:outerShdw>
                </a:effectLst>
              </a:rPr>
            </a:br>
            <a:r>
              <a:rPr lang="es-PE" sz="2800" b="1" dirty="0">
                <a:ln w="6600">
                  <a:solidFill>
                    <a:schemeClr val="accent2"/>
                  </a:solidFill>
                  <a:prstDash val="solid"/>
                </a:ln>
                <a:solidFill>
                  <a:srgbClr val="FFFFFF"/>
                </a:solidFill>
                <a:effectLst>
                  <a:outerShdw dist="38100" dir="2700000" algn="tl" rotWithShape="0">
                    <a:schemeClr val="accent2"/>
                  </a:outerShdw>
                </a:effectLst>
              </a:rPr>
              <a:t> </a:t>
            </a:r>
            <a:endParaRPr lang="es-ES" sz="1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2"/>
          <p:cNvSpPr txBox="1">
            <a:spLocks noChangeArrowheads="1"/>
          </p:cNvSpPr>
          <p:nvPr/>
        </p:nvSpPr>
        <p:spPr bwMode="auto">
          <a:xfrm>
            <a:off x="320852" y="4726545"/>
            <a:ext cx="7935113" cy="1365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s-ES" sz="1800" kern="0" spc="-15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92134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 by="(-#ppt_w*2)" calcmode="lin" valueType="num">
                                      <p:cBhvr rctx="PPT">
                                        <p:cTn id="7" dur="500" autoRev="1" fill="hold">
                                          <p:stCondLst>
                                            <p:cond delay="0"/>
                                          </p:stCondLst>
                                        </p:cTn>
                                        <p:tgtEl>
                                          <p:spTgt spid="35842"/>
                                        </p:tgtEl>
                                        <p:attrNameLst>
                                          <p:attrName>ppt_w</p:attrName>
                                        </p:attrNameLst>
                                      </p:cBhvr>
                                    </p:anim>
                                    <p:anim by="(#ppt_w*0.50)" calcmode="lin" valueType="num">
                                      <p:cBhvr>
                                        <p:cTn id="8" dur="500" decel="50000" autoRev="1" fill="hold">
                                          <p:stCondLst>
                                            <p:cond delay="0"/>
                                          </p:stCondLst>
                                        </p:cTn>
                                        <p:tgtEl>
                                          <p:spTgt spid="35842"/>
                                        </p:tgtEl>
                                        <p:attrNameLst>
                                          <p:attrName>ppt_x</p:attrName>
                                        </p:attrNameLst>
                                      </p:cBhvr>
                                    </p:anim>
                                    <p:anim from="(-#ppt_h/2)" to="(#ppt_y)" calcmode="lin" valueType="num">
                                      <p:cBhvr>
                                        <p:cTn id="9" dur="1000" fill="hold">
                                          <p:stCondLst>
                                            <p:cond delay="0"/>
                                          </p:stCondLst>
                                        </p:cTn>
                                        <p:tgtEl>
                                          <p:spTgt spid="35842"/>
                                        </p:tgtEl>
                                        <p:attrNameLst>
                                          <p:attrName>ppt_y</p:attrName>
                                        </p:attrNameLst>
                                      </p:cBhvr>
                                    </p:anim>
                                    <p:animRot by="21600000">
                                      <p:cBhvr>
                                        <p:cTn id="10" dur="1000" fill="hold">
                                          <p:stCondLst>
                                            <p:cond delay="0"/>
                                          </p:stCondLst>
                                        </p:cTn>
                                        <p:tgtEl>
                                          <p:spTgt spid="35842"/>
                                        </p:tgtEl>
                                        <p:attrNameLst>
                                          <p:attrName>r</p:attrName>
                                        </p:attrNameLst>
                                      </p:cBhvr>
                                    </p:animRot>
                                  </p:childTnLst>
                                </p:cTn>
                              </p:par>
                            </p:childTnLst>
                          </p:cTn>
                        </p:par>
                        <p:par>
                          <p:cTn id="11" fill="hold">
                            <p:stCondLst>
                              <p:cond delay="19700"/>
                            </p:stCondLst>
                            <p:childTnLst>
                              <p:par>
                                <p:cTn id="12" presetID="56"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3" y="578804"/>
            <a:ext cx="7920509" cy="5731845"/>
          </a:xfrm>
          <a:prstGeom prst="rect">
            <a:avLst/>
          </a:prstGeom>
        </p:spPr>
      </p:pic>
      <p:sp>
        <p:nvSpPr>
          <p:cNvPr id="6" name="5 Rectángulo"/>
          <p:cNvSpPr/>
          <p:nvPr/>
        </p:nvSpPr>
        <p:spPr>
          <a:xfrm>
            <a:off x="560906" y="540166"/>
            <a:ext cx="7959144" cy="5693866"/>
          </a:xfrm>
          <a:prstGeom prst="rect">
            <a:avLst/>
          </a:prstGeom>
        </p:spPr>
        <p:txBody>
          <a:bodyPr wrap="square">
            <a:spAutoFit/>
          </a:bodyPr>
          <a:lstStyle/>
          <a:p>
            <a:pPr marL="342900" indent="-342900" algn="ctr" fontAlgn="base">
              <a:spcBef>
                <a:spcPct val="0"/>
              </a:spcBef>
              <a:spcAft>
                <a:spcPct val="0"/>
              </a:spcAft>
              <a:buFont typeface="Arial" panose="020B0604020202020204" pitchFamily="34" charset="0"/>
              <a:buChar char="•"/>
            </a:pPr>
            <a:r>
              <a:rPr lang="es-ES_tradnl" sz="2800" b="1" dirty="0" smtClean="0">
                <a:solidFill>
                  <a:srgbClr val="FFFF00"/>
                </a:solidFill>
                <a:effectLst>
                  <a:outerShdw blurRad="50800" dist="63500" algn="l" rotWithShape="0">
                    <a:prstClr val="black"/>
                  </a:outerShdw>
                </a:effectLst>
                <a:latin typeface="Square721 BT" panose="020B0504020202060204" pitchFamily="34" charset="0"/>
              </a:rPr>
              <a:t>¿Qué mensaje transmite la parábola de la higuera estéril </a:t>
            </a:r>
            <a:r>
              <a:rPr lang="es-ES_tradnl" sz="2400" b="1" dirty="0" smtClean="0">
                <a:solidFill>
                  <a:srgbClr val="FFFF00"/>
                </a:solidFill>
                <a:effectLst>
                  <a:outerShdw blurRad="50800" dist="63500" algn="l" rotWithShape="0">
                    <a:prstClr val="black"/>
                  </a:outerShdw>
                </a:effectLst>
                <a:latin typeface="Square721 BT" panose="020B0504020202060204" pitchFamily="34" charset="0"/>
              </a:rPr>
              <a:t> (</a:t>
            </a:r>
            <a:r>
              <a:rPr lang="es-ES_tradnl" sz="2400" b="1" dirty="0" err="1" smtClean="0">
                <a:solidFill>
                  <a:srgbClr val="FFFF00"/>
                </a:solidFill>
                <a:effectLst>
                  <a:outerShdw blurRad="50800" dist="63500" algn="l" rotWithShape="0">
                    <a:prstClr val="black"/>
                  </a:outerShdw>
                </a:effectLst>
                <a:latin typeface="Square721 BT" panose="020B0504020202060204" pitchFamily="34" charset="0"/>
              </a:rPr>
              <a:t>Lc</a:t>
            </a:r>
            <a:r>
              <a:rPr lang="es-ES_tradnl" sz="2400" b="1" dirty="0" smtClean="0">
                <a:solidFill>
                  <a:srgbClr val="FFFF00"/>
                </a:solidFill>
                <a:effectLst>
                  <a:outerShdw blurRad="50800" dist="63500" algn="l" rotWithShape="0">
                    <a:prstClr val="black"/>
                  </a:outerShdw>
                </a:effectLst>
                <a:latin typeface="Square721 BT" panose="020B0504020202060204" pitchFamily="34" charset="0"/>
              </a:rPr>
              <a:t> 13,6-9) </a:t>
            </a:r>
            <a:r>
              <a:rPr lang="es-ES_tradnl" sz="2800" b="1" dirty="0" smtClean="0">
                <a:solidFill>
                  <a:srgbClr val="FFFF00"/>
                </a:solidFill>
                <a:effectLst>
                  <a:outerShdw blurRad="50800" dist="63500" algn="l" rotWithShape="0">
                    <a:prstClr val="black"/>
                  </a:outerShdw>
                </a:effectLst>
                <a:latin typeface="Square721 BT" panose="020B0504020202060204" pitchFamily="34" charset="0"/>
              </a:rPr>
              <a:t>?. </a:t>
            </a:r>
            <a:r>
              <a:rPr lang="es-PE" sz="2800" b="1" dirty="0" smtClean="0">
                <a:solidFill>
                  <a:srgbClr val="FFFF00"/>
                </a:solidFill>
                <a:effectLst>
                  <a:outerShdw blurRad="50800" dist="63500" algn="l" rotWithShape="0">
                    <a:prstClr val="black"/>
                  </a:outerShdw>
                </a:effectLst>
                <a:latin typeface="Square721 BT" panose="020B0504020202060204" pitchFamily="34" charset="0"/>
              </a:rPr>
              <a:t>¿qué le dice a nuestra vida?. </a:t>
            </a:r>
            <a:r>
              <a:rPr lang="es-ES_tradnl" sz="2800" b="1" dirty="0" smtClean="0">
                <a:solidFill>
                  <a:srgbClr val="FFFF00"/>
                </a:solidFill>
                <a:effectLst>
                  <a:outerShdw blurRad="50800" dist="63500" algn="l" rotWithShape="0">
                    <a:prstClr val="black"/>
                  </a:outerShdw>
                </a:effectLst>
                <a:latin typeface="Square721 BT" panose="020B0504020202060204" pitchFamily="34" charset="0"/>
              </a:rPr>
              <a:t>¿a qué nos compromete la paciencia de Dios? </a:t>
            </a:r>
            <a:endParaRPr lang="es-ES_tradnl" sz="2800" b="1" dirty="0" smtClean="0">
              <a:solidFill>
                <a:srgbClr val="FFFF00"/>
              </a:solidFill>
              <a:effectLst>
                <a:outerShdw blurRad="50800" dist="63500" algn="l" rotWithShape="0">
                  <a:prstClr val="black"/>
                </a:outerShdw>
              </a:effectLst>
              <a:latin typeface="Square721 BT" panose="020B0504020202060204" pitchFamily="34" charset="0"/>
            </a:endParaRPr>
          </a:p>
          <a:p>
            <a:pPr marL="342900" indent="-342900" algn="ctr" fontAlgn="base">
              <a:spcBef>
                <a:spcPct val="0"/>
              </a:spcBef>
              <a:spcAft>
                <a:spcPct val="0"/>
              </a:spcAft>
              <a:buFont typeface="Arial" panose="020B0604020202020204" pitchFamily="34" charset="0"/>
              <a:buChar char="•"/>
            </a:pPr>
            <a:endParaRPr lang="es-ES_tradnl" sz="2800" b="1" dirty="0">
              <a:solidFill>
                <a:srgbClr val="FFFF00"/>
              </a:solidFill>
              <a:effectLst>
                <a:outerShdw blurRad="50800" dist="63500" algn="l" rotWithShape="0">
                  <a:prstClr val="black"/>
                </a:outerShdw>
              </a:effectLst>
              <a:latin typeface="Square721 BT" panose="020B0504020202060204" pitchFamily="34" charset="0"/>
            </a:endParaRPr>
          </a:p>
          <a:p>
            <a:pPr marL="342900" indent="-342900" algn="ctr" fontAlgn="base">
              <a:spcBef>
                <a:spcPct val="0"/>
              </a:spcBef>
              <a:spcAft>
                <a:spcPct val="0"/>
              </a:spcAft>
              <a:buFont typeface="Arial" panose="020B0604020202020204" pitchFamily="34" charset="0"/>
              <a:buChar char="•"/>
            </a:pPr>
            <a:endParaRPr lang="es-ES_tradnl" sz="2800" b="1" dirty="0" smtClean="0">
              <a:solidFill>
                <a:srgbClr val="FFFF00"/>
              </a:solidFill>
              <a:effectLst>
                <a:outerShdw blurRad="50800" dist="63500" algn="l" rotWithShape="0">
                  <a:prstClr val="black"/>
                </a:outerShdw>
              </a:effectLst>
              <a:latin typeface="Square721 BT" panose="020B0504020202060204" pitchFamily="34" charset="0"/>
            </a:endParaRPr>
          </a:p>
          <a:p>
            <a:pPr marL="342900" indent="-342900" algn="ctr" fontAlgn="base">
              <a:spcBef>
                <a:spcPct val="0"/>
              </a:spcBef>
              <a:spcAft>
                <a:spcPct val="0"/>
              </a:spcAft>
              <a:buFont typeface="Arial" panose="020B0604020202020204" pitchFamily="34" charset="0"/>
              <a:buChar char="•"/>
            </a:pPr>
            <a:endParaRPr lang="es-ES_tradnl" sz="2800" b="1" dirty="0">
              <a:solidFill>
                <a:srgbClr val="FFFF00"/>
              </a:solidFill>
              <a:effectLst>
                <a:outerShdw blurRad="50800" dist="63500" algn="l" rotWithShape="0">
                  <a:prstClr val="black"/>
                </a:outerShdw>
              </a:effectLst>
              <a:latin typeface="Square721 BT" panose="020B0504020202060204" pitchFamily="34" charset="0"/>
            </a:endParaRPr>
          </a:p>
          <a:p>
            <a:pPr marL="342900" indent="-342900" algn="ctr" fontAlgn="base">
              <a:spcBef>
                <a:spcPct val="0"/>
              </a:spcBef>
              <a:spcAft>
                <a:spcPct val="0"/>
              </a:spcAft>
              <a:buFont typeface="Arial" panose="020B0604020202020204" pitchFamily="34" charset="0"/>
              <a:buChar char="•"/>
            </a:pPr>
            <a:endParaRPr lang="es-ES_tradnl" sz="2800" b="1" dirty="0" smtClean="0">
              <a:solidFill>
                <a:srgbClr val="FFFF00"/>
              </a:solidFill>
              <a:effectLst>
                <a:outerShdw blurRad="50800" dist="63500" algn="l" rotWithShape="0">
                  <a:prstClr val="black"/>
                </a:outerShdw>
              </a:effectLst>
              <a:latin typeface="Square721 BT" panose="020B0504020202060204" pitchFamily="34" charset="0"/>
            </a:endParaRPr>
          </a:p>
          <a:p>
            <a:pPr marL="342900" indent="-342900" algn="ctr" fontAlgn="base">
              <a:spcBef>
                <a:spcPct val="0"/>
              </a:spcBef>
              <a:spcAft>
                <a:spcPct val="0"/>
              </a:spcAft>
              <a:buFont typeface="Arial" panose="020B0604020202020204" pitchFamily="34" charset="0"/>
              <a:buChar char="•"/>
            </a:pPr>
            <a:endParaRPr lang="es-ES_tradnl" sz="2800" b="1" dirty="0">
              <a:solidFill>
                <a:srgbClr val="FFFF00"/>
              </a:solidFill>
              <a:effectLst>
                <a:outerShdw blurRad="50800" dist="63500" algn="l" rotWithShape="0">
                  <a:prstClr val="black"/>
                </a:outerShdw>
              </a:effectLst>
              <a:latin typeface="Square721 BT" panose="020B0504020202060204" pitchFamily="34" charset="0"/>
            </a:endParaRPr>
          </a:p>
          <a:p>
            <a:pPr marL="342900" indent="-342900" algn="ctr" fontAlgn="base">
              <a:spcBef>
                <a:spcPct val="0"/>
              </a:spcBef>
              <a:spcAft>
                <a:spcPct val="0"/>
              </a:spcAft>
              <a:buFont typeface="Arial" panose="020B0604020202020204" pitchFamily="34" charset="0"/>
              <a:buChar char="•"/>
            </a:pPr>
            <a:endParaRPr lang="es-ES_tradnl" sz="2800" b="1" dirty="0" smtClean="0">
              <a:solidFill>
                <a:srgbClr val="FFFF00"/>
              </a:solidFill>
              <a:effectLst>
                <a:outerShdw blurRad="50800" dist="63500" algn="l" rotWithShape="0">
                  <a:prstClr val="black"/>
                </a:outerShdw>
              </a:effectLst>
              <a:latin typeface="Square721 BT" panose="020B0504020202060204" pitchFamily="34" charset="0"/>
            </a:endParaRPr>
          </a:p>
          <a:p>
            <a:pPr fontAlgn="base">
              <a:spcBef>
                <a:spcPct val="0"/>
              </a:spcBef>
              <a:spcAft>
                <a:spcPct val="0"/>
              </a:spcAft>
            </a:pPr>
            <a:r>
              <a:rPr lang="es-PE" sz="2800" b="1" dirty="0" smtClean="0">
                <a:solidFill>
                  <a:srgbClr val="FFFF00"/>
                </a:solidFill>
                <a:effectLst>
                  <a:outerShdw blurRad="50800" dist="63500" algn="l" rotWithShape="0">
                    <a:prstClr val="black"/>
                  </a:outerShdw>
                </a:effectLst>
                <a:latin typeface="Square721 BT" panose="020B0504020202060204" pitchFamily="34" charset="0"/>
              </a:rPr>
              <a:t>¿</a:t>
            </a:r>
            <a:r>
              <a:rPr lang="es-PE" sz="2800" b="1" dirty="0">
                <a:solidFill>
                  <a:srgbClr val="FFFF00"/>
                </a:solidFill>
                <a:effectLst>
                  <a:outerShdw blurRad="50800" dist="63500" algn="l" rotWithShape="0">
                    <a:prstClr val="black"/>
                  </a:outerShdw>
                </a:effectLst>
                <a:latin typeface="Square721 BT" panose="020B0504020202060204" pitchFamily="34" charset="0"/>
              </a:rPr>
              <a:t>cuáles serían los </a:t>
            </a:r>
            <a:endParaRPr lang="es-PE" sz="2800" b="1" dirty="0" smtClean="0">
              <a:solidFill>
                <a:srgbClr val="FFFF00"/>
              </a:solidFill>
              <a:effectLst>
                <a:outerShdw blurRad="50800" dist="63500" algn="l" rotWithShape="0">
                  <a:prstClr val="black"/>
                </a:outerShdw>
              </a:effectLst>
              <a:latin typeface="Square721 BT" panose="020B0504020202060204" pitchFamily="34" charset="0"/>
            </a:endParaRPr>
          </a:p>
          <a:p>
            <a:pPr fontAlgn="base">
              <a:spcBef>
                <a:spcPct val="0"/>
              </a:spcBef>
              <a:spcAft>
                <a:spcPct val="0"/>
              </a:spcAft>
            </a:pPr>
            <a:r>
              <a:rPr lang="es-PE" sz="2800" b="1" dirty="0" smtClean="0">
                <a:solidFill>
                  <a:srgbClr val="FFFF00"/>
                </a:solidFill>
                <a:effectLst>
                  <a:outerShdw blurRad="50800" dist="63500" algn="l" rotWithShape="0">
                    <a:prstClr val="black"/>
                  </a:outerShdw>
                </a:effectLst>
                <a:latin typeface="Square721 BT" panose="020B0504020202060204" pitchFamily="34" charset="0"/>
              </a:rPr>
              <a:t>frutos </a:t>
            </a:r>
            <a:r>
              <a:rPr lang="es-PE" sz="2800" b="1" dirty="0">
                <a:solidFill>
                  <a:srgbClr val="FFFF00"/>
                </a:solidFill>
                <a:effectLst>
                  <a:outerShdw blurRad="50800" dist="63500" algn="l" rotWithShape="0">
                    <a:prstClr val="black"/>
                  </a:outerShdw>
                </a:effectLst>
                <a:latin typeface="Square721 BT" panose="020B0504020202060204" pitchFamily="34" charset="0"/>
              </a:rPr>
              <a:t>que el Señor </a:t>
            </a:r>
            <a:endParaRPr lang="es-PE" sz="2800" b="1" dirty="0" smtClean="0">
              <a:solidFill>
                <a:srgbClr val="FFFF00"/>
              </a:solidFill>
              <a:effectLst>
                <a:outerShdw blurRad="50800" dist="63500" algn="l" rotWithShape="0">
                  <a:prstClr val="black"/>
                </a:outerShdw>
              </a:effectLst>
              <a:latin typeface="Square721 BT" panose="020B0504020202060204" pitchFamily="34" charset="0"/>
            </a:endParaRPr>
          </a:p>
          <a:p>
            <a:pPr fontAlgn="base">
              <a:spcBef>
                <a:spcPct val="0"/>
              </a:spcBef>
              <a:spcAft>
                <a:spcPct val="0"/>
              </a:spcAft>
            </a:pPr>
            <a:r>
              <a:rPr lang="es-PE" sz="2800" b="1" dirty="0" smtClean="0">
                <a:solidFill>
                  <a:srgbClr val="FFFF00"/>
                </a:solidFill>
                <a:effectLst>
                  <a:outerShdw blurRad="50800" dist="63500" algn="l" rotWithShape="0">
                    <a:prstClr val="black"/>
                  </a:outerShdw>
                </a:effectLst>
                <a:latin typeface="Square721 BT" panose="020B0504020202060204" pitchFamily="34" charset="0"/>
              </a:rPr>
              <a:t>espera </a:t>
            </a:r>
            <a:r>
              <a:rPr lang="es-PE" sz="2800" b="1" dirty="0">
                <a:solidFill>
                  <a:srgbClr val="FFFF00"/>
                </a:solidFill>
                <a:effectLst>
                  <a:outerShdw blurRad="50800" dist="63500" algn="l" rotWithShape="0">
                    <a:prstClr val="black"/>
                  </a:outerShdw>
                </a:effectLst>
                <a:latin typeface="Square721 BT" panose="020B0504020202060204" pitchFamily="34" charset="0"/>
              </a:rPr>
              <a:t>de cada uno de </a:t>
            </a:r>
            <a:r>
              <a:rPr lang="es-PE" sz="2800" b="1" dirty="0" smtClean="0">
                <a:solidFill>
                  <a:srgbClr val="FFFF00"/>
                </a:solidFill>
                <a:effectLst>
                  <a:outerShdw blurRad="50800" dist="63500" algn="l" rotWithShape="0">
                    <a:prstClr val="black"/>
                  </a:outerShdw>
                </a:effectLst>
                <a:latin typeface="Square721 BT" panose="020B0504020202060204" pitchFamily="34" charset="0"/>
              </a:rPr>
              <a:t>nosotros</a:t>
            </a:r>
            <a:r>
              <a:rPr lang="es-PE" sz="2800" b="1" dirty="0">
                <a:solidFill>
                  <a:srgbClr val="FFFF00"/>
                </a:solidFill>
                <a:effectLst>
                  <a:outerShdw blurRad="50800" dist="63500" algn="l" rotWithShape="0">
                    <a:prstClr val="black"/>
                  </a:outerShdw>
                </a:effectLst>
                <a:latin typeface="Square721 BT" panose="020B0504020202060204" pitchFamily="34" charset="0"/>
              </a:rPr>
              <a:t>? </a:t>
            </a:r>
            <a:r>
              <a:rPr lang="es-PE" sz="2800" b="1" dirty="0" smtClean="0">
                <a:solidFill>
                  <a:srgbClr val="FFFF00"/>
                </a:solidFill>
                <a:effectLst>
                  <a:outerShdw blurRad="50800" dist="63500" algn="l" rotWithShape="0">
                    <a:prstClr val="black"/>
                  </a:outerShdw>
                </a:effectLst>
                <a:latin typeface="Square721 BT" panose="020B0504020202060204" pitchFamily="34" charset="0"/>
              </a:rPr>
              <a:t>.</a:t>
            </a:r>
            <a:endParaRPr lang="es-PE" sz="2800" b="1" dirty="0">
              <a:solidFill>
                <a:srgbClr val="FFFF00"/>
              </a:solidFill>
              <a:effectLst>
                <a:outerShdw blurRad="50800" dist="635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37474174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56893"/>
            <a:ext cx="7891455" cy="5684694"/>
          </a:xfrm>
          <a:prstGeom prst="rect">
            <a:avLst/>
          </a:prstGeom>
        </p:spPr>
      </p:pic>
      <p:sp>
        <p:nvSpPr>
          <p:cNvPr id="5" name="4 CuadroTexto"/>
          <p:cNvSpPr txBox="1"/>
          <p:nvPr/>
        </p:nvSpPr>
        <p:spPr>
          <a:xfrm>
            <a:off x="643618" y="3563930"/>
            <a:ext cx="7896651" cy="2677656"/>
          </a:xfrm>
          <a:prstGeom prst="rect">
            <a:avLst/>
          </a:prstGeom>
          <a:noFill/>
          <a:effectLst>
            <a:softEdge rad="635000"/>
          </a:effectLst>
        </p:spPr>
        <p:txBody>
          <a:bodyPr wrap="square" rtlCol="0">
            <a:spAutoFit/>
          </a:bodyPr>
          <a:lstStyle/>
          <a:p>
            <a:pPr algn="ctr" fontAlgn="base">
              <a:spcBef>
                <a:spcPct val="0"/>
              </a:spcBef>
              <a:spcAft>
                <a:spcPct val="0"/>
              </a:spcAft>
            </a:pPr>
            <a:r>
              <a:rPr lang="es-PE" sz="2400" u="sng"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Motivación</a:t>
            </a:r>
            <a:r>
              <a:rPr lang="es-PE"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 La cuaresma se nos presenta como una oportunidad única para cavar, para echar abono  en nuestra vida cristiana, para seguir avanzando en nuestro camino de conversión  y dar frutos de vida. </a:t>
            </a:r>
            <a:r>
              <a:rPr lang="es-ES_tradnl"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En </a:t>
            </a:r>
            <a:r>
              <a:rPr lang="es-ES_tradnl"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nuestra oración le pedimos a Jesús, el Viñador, que no se canse de interceder por nosotros, que nos ayuda a dar muchos frutos</a:t>
            </a:r>
            <a:r>
              <a:rPr lang="es-ES_tradnl"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a:t>
            </a:r>
            <a:endParaRPr lang="es-ES_tradnl" sz="2400" spc="-150" dirty="0">
              <a:solidFill>
                <a:schemeClr val="bg1"/>
              </a:solidFill>
              <a:effectLst>
                <a:glow rad="101600">
                  <a:srgbClr val="000000">
                    <a:lumMod val="95000"/>
                    <a:lumOff val="5000"/>
                    <a:alpha val="40000"/>
                  </a:srgbClr>
                </a:glow>
              </a:effectLst>
              <a:latin typeface="Square721 BT" panose="020B0504020202060204" pitchFamily="34" charset="0"/>
            </a:endParaRPr>
          </a:p>
        </p:txBody>
      </p:sp>
      <p:sp>
        <p:nvSpPr>
          <p:cNvPr id="9" name="Rectángulo redondeado 8"/>
          <p:cNvSpPr>
            <a:spLocks noChangeArrowheads="1"/>
          </p:cNvSpPr>
          <p:nvPr/>
        </p:nvSpPr>
        <p:spPr bwMode="auto">
          <a:xfrm>
            <a:off x="611560" y="587317"/>
            <a:ext cx="2946059" cy="877899"/>
          </a:xfrm>
          <a:prstGeom prst="roundRect">
            <a:avLst>
              <a:gd name="adj" fmla="val 16667"/>
            </a:avLst>
          </a:prstGeom>
          <a:solidFill>
            <a:srgbClr val="61156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FFFFFF"/>
                </a:solidFill>
                <a:ea typeface="Times New Roman" panose="02020603050405020304" pitchFamily="18" charset="0"/>
              </a:rPr>
              <a:t>ORATIO</a:t>
            </a:r>
            <a:endParaRPr lang="es-PE" sz="1600" kern="0" dirty="0">
              <a:solidFill>
                <a:srgbClr val="FFFFFF"/>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le digo al Señor motivado por su Palabra?</a:t>
            </a:r>
            <a:endParaRPr lang="es-PE" sz="2400" kern="0" dirty="0">
              <a:solidFill>
                <a:srgbClr val="FFFF00"/>
              </a:solidFill>
              <a:ea typeface="Times New Roman" panose="02020603050405020304" pitchFamily="18" charset="0"/>
            </a:endParaRPr>
          </a:p>
        </p:txBody>
      </p:sp>
    </p:spTree>
    <p:extLst>
      <p:ext uri="{BB962C8B-B14F-4D97-AF65-F5344CB8AC3E}">
        <p14:creationId xmlns:p14="http://schemas.microsoft.com/office/powerpoint/2010/main" val="2609249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71" y="576328"/>
            <a:ext cx="7880263" cy="5742837"/>
          </a:xfrm>
          <a:prstGeom prst="rect">
            <a:avLst/>
          </a:prstGeom>
        </p:spPr>
      </p:pic>
      <p:sp>
        <p:nvSpPr>
          <p:cNvPr id="2" name="1 CuadroTexto"/>
          <p:cNvSpPr txBox="1"/>
          <p:nvPr/>
        </p:nvSpPr>
        <p:spPr>
          <a:xfrm>
            <a:off x="526671" y="5303503"/>
            <a:ext cx="8083748" cy="1015663"/>
          </a:xfrm>
          <a:prstGeom prst="rect">
            <a:avLst/>
          </a:prstGeom>
          <a:solidFill>
            <a:schemeClr val="tx1">
              <a:lumMod val="95000"/>
              <a:lumOff val="5000"/>
            </a:schemeClr>
          </a:solidFill>
          <a:effectLst>
            <a:softEdge rad="317500"/>
          </a:effectLst>
        </p:spPr>
        <p:txBody>
          <a:bodyPr wrap="square" rtlCol="0">
            <a:spAutoFit/>
          </a:bodyPr>
          <a:lstStyle/>
          <a:p>
            <a:pPr algn="ctr" fontAlgn="base">
              <a:spcBef>
                <a:spcPct val="0"/>
              </a:spcBef>
              <a:spcAft>
                <a:spcPct val="0"/>
              </a:spcAft>
            </a:pPr>
            <a:r>
              <a:rPr lang="es-PE" sz="2000" i="1" dirty="0">
                <a:solidFill>
                  <a:srgbClr val="FFFF00"/>
                </a:solidFill>
                <a:effectLst>
                  <a:glow rad="63500">
                    <a:srgbClr val="000000">
                      <a:satMod val="175000"/>
                      <a:alpha val="40000"/>
                    </a:srgbClr>
                  </a:glow>
                  <a:outerShdw blurRad="38100" dist="38100" dir="2700000" algn="tl">
                    <a:srgbClr val="000000">
                      <a:alpha val="43137"/>
                    </a:srgbClr>
                  </a:outerShdw>
                </a:effectLst>
              </a:rPr>
              <a:t>Luego de un tiempo de oración personal, podemos compartir en voz alta nuestra oración, siempre dirigiéndonos a Dios mediante la alabanza, la acción de gracias o la súplica confiada. </a:t>
            </a: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264750147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39" y="565498"/>
            <a:ext cx="7925774" cy="5719392"/>
          </a:xfrm>
          <a:prstGeom prst="rect">
            <a:avLst/>
          </a:prstGeom>
          <a:scene3d>
            <a:camera prst="orthographicFront"/>
            <a:lightRig rig="threePt" dir="t"/>
          </a:scene3d>
          <a:sp3d>
            <a:bevelT prst="convex"/>
          </a:sp3d>
        </p:spPr>
      </p:pic>
      <p:sp>
        <p:nvSpPr>
          <p:cNvPr id="3075" name="Text Box 3"/>
          <p:cNvSpPr txBox="1">
            <a:spLocks noChangeArrowheads="1"/>
          </p:cNvSpPr>
          <p:nvPr/>
        </p:nvSpPr>
        <p:spPr bwMode="auto">
          <a:xfrm>
            <a:off x="766252" y="604135"/>
            <a:ext cx="3841750" cy="707886"/>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ca-ES" sz="4000" b="1" i="1" dirty="0">
                <a:solidFill>
                  <a:srgbClr val="5D007E"/>
                </a:solidFill>
                <a:latin typeface="Comic Sans MS" pitchFamily="66" charset="0"/>
              </a:rPr>
              <a:t> </a:t>
            </a:r>
            <a:r>
              <a:rPr lang="ca-ES" sz="2800" b="1" i="1" dirty="0" err="1">
                <a:solidFill>
                  <a:srgbClr val="5D007E"/>
                </a:solidFill>
                <a:latin typeface="Comic Sans MS" pitchFamily="66" charset="0"/>
              </a:rPr>
              <a:t>Salmo</a:t>
            </a:r>
            <a:r>
              <a:rPr lang="ca-ES" sz="2800" b="1" i="1" dirty="0">
                <a:solidFill>
                  <a:srgbClr val="5D007E"/>
                </a:solidFill>
                <a:latin typeface="Comic Sans MS" pitchFamily="66" charset="0"/>
              </a:rPr>
              <a:t> 102</a:t>
            </a:r>
          </a:p>
        </p:txBody>
      </p:sp>
      <p:sp>
        <p:nvSpPr>
          <p:cNvPr id="6" name="Rectangle 4"/>
          <p:cNvSpPr>
            <a:spLocks noChangeArrowheads="1"/>
          </p:cNvSpPr>
          <p:nvPr/>
        </p:nvSpPr>
        <p:spPr bwMode="auto">
          <a:xfrm>
            <a:off x="1034039" y="5668940"/>
            <a:ext cx="7088799"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2800" i="1" dirty="0">
                <a:solidFill>
                  <a:srgbClr val="FFFF00"/>
                </a:solidFill>
                <a:latin typeface="Comic Sans MS" pitchFamily="66" charset="0"/>
              </a:rPr>
              <a:t> </a:t>
            </a:r>
            <a:r>
              <a:rPr lang="ca-ES" sz="2800" b="1" i="1" dirty="0">
                <a:solidFill>
                  <a:srgbClr val="FFFF00"/>
                </a:solidFill>
                <a:latin typeface="Comic Sans MS" pitchFamily="66" charset="0"/>
              </a:rPr>
              <a:t>El </a:t>
            </a:r>
            <a:r>
              <a:rPr lang="ca-ES" sz="2800" b="1" i="1" dirty="0" err="1">
                <a:solidFill>
                  <a:srgbClr val="FFFF00"/>
                </a:solidFill>
                <a:latin typeface="Comic Sans MS" pitchFamily="66" charset="0"/>
              </a:rPr>
              <a:t>Señor</a:t>
            </a:r>
            <a:r>
              <a:rPr lang="ca-ES" sz="2800" b="1" i="1" dirty="0">
                <a:solidFill>
                  <a:srgbClr val="FFFF00"/>
                </a:solidFill>
                <a:latin typeface="Comic Sans MS" pitchFamily="66" charset="0"/>
              </a:rPr>
              <a:t> es </a:t>
            </a:r>
            <a:r>
              <a:rPr lang="ca-ES" sz="2800" b="1" i="1" dirty="0" err="1">
                <a:solidFill>
                  <a:srgbClr val="FFFF00"/>
                </a:solidFill>
                <a:latin typeface="Comic Sans MS" pitchFamily="66" charset="0"/>
              </a:rPr>
              <a:t>compasivo</a:t>
            </a:r>
            <a:r>
              <a:rPr lang="ca-ES" sz="2800" b="1" i="1" dirty="0">
                <a:solidFill>
                  <a:srgbClr val="FFFF00"/>
                </a:solidFill>
                <a:latin typeface="Comic Sans MS" pitchFamily="66" charset="0"/>
              </a:rPr>
              <a:t> y </a:t>
            </a:r>
            <a:r>
              <a:rPr lang="ca-ES" sz="2800" b="1" i="1" dirty="0" err="1">
                <a:solidFill>
                  <a:srgbClr val="FFFF00"/>
                </a:solidFill>
                <a:latin typeface="Comic Sans MS" pitchFamily="66" charset="0"/>
              </a:rPr>
              <a:t>misericordioso</a:t>
            </a:r>
            <a:endParaRPr lang="ca-ES" sz="1100" b="1" i="1" dirty="0">
              <a:solidFill>
                <a:srgbClr val="FFFF00"/>
              </a:solidFill>
              <a:latin typeface="Comic Sans MS" pitchFamily="66" charset="0"/>
            </a:endParaRPr>
          </a:p>
        </p:txBody>
      </p:sp>
      <p:sp>
        <p:nvSpPr>
          <p:cNvPr id="3077" name="Rectangle 5"/>
          <p:cNvSpPr>
            <a:spLocks noChangeArrowheads="1"/>
          </p:cNvSpPr>
          <p:nvPr/>
        </p:nvSpPr>
        <p:spPr bwMode="auto">
          <a:xfrm>
            <a:off x="690192" y="3831921"/>
            <a:ext cx="7835621"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1400"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err="1">
                <a:solidFill>
                  <a:schemeClr val="bg1"/>
                </a:solidFill>
                <a:effectLst>
                  <a:outerShdw blurRad="38100" dist="38100" dir="2700000" algn="tl">
                    <a:srgbClr val="000000">
                      <a:alpha val="43137"/>
                    </a:srgbClr>
                  </a:outerShdw>
                </a:effectLst>
                <a:latin typeface="Comic Sans MS" pitchFamily="66" charset="0"/>
              </a:rPr>
              <a:t>Bendice</a:t>
            </a:r>
            <a:r>
              <a:rPr lang="ca-ES" sz="2800" b="1" i="1" dirty="0">
                <a:solidFill>
                  <a:schemeClr val="bg1"/>
                </a:solidFill>
                <a:effectLst>
                  <a:outerShdw blurRad="38100" dist="38100" dir="2700000" algn="tl">
                    <a:srgbClr val="000000">
                      <a:alpha val="43137"/>
                    </a:srgbClr>
                  </a:outerShdw>
                </a:effectLst>
                <a:latin typeface="Comic Sans MS" pitchFamily="66" charset="0"/>
              </a:rPr>
              <a:t> alma </a:t>
            </a:r>
            <a:r>
              <a:rPr lang="ca-ES" sz="2800" b="1" i="1" dirty="0" err="1">
                <a:solidFill>
                  <a:schemeClr val="bg1"/>
                </a:solidFill>
                <a:effectLst>
                  <a:outerShdw blurRad="38100" dist="38100" dir="2700000" algn="tl">
                    <a:srgbClr val="000000">
                      <a:alpha val="43137"/>
                    </a:srgbClr>
                  </a:outerShdw>
                </a:effectLst>
                <a:latin typeface="Comic Sans MS" pitchFamily="66" charset="0"/>
              </a:rPr>
              <a:t>mía</a:t>
            </a:r>
            <a:r>
              <a:rPr lang="ca-ES" sz="2800" b="1" i="1" dirty="0">
                <a:solidFill>
                  <a:schemeClr val="bg1"/>
                </a:solidFill>
                <a:effectLst>
                  <a:outerShdw blurRad="38100" dist="38100" dir="2700000" algn="tl">
                    <a:srgbClr val="000000">
                      <a:alpha val="43137"/>
                    </a:srgbClr>
                  </a:outerShdw>
                </a:effectLst>
                <a:latin typeface="Comic Sans MS" pitchFamily="66" charset="0"/>
              </a:rPr>
              <a:t>, al Señor y todo mi ser a </a:t>
            </a:r>
            <a:r>
              <a:rPr lang="ca-ES" sz="2800" b="1" i="1" dirty="0" err="1">
                <a:solidFill>
                  <a:schemeClr val="bg1"/>
                </a:solidFill>
                <a:effectLst>
                  <a:outerShdw blurRad="38100" dist="38100" dir="2700000" algn="tl">
                    <a:srgbClr val="000000">
                      <a:alpha val="43137"/>
                    </a:srgbClr>
                  </a:outerShdw>
                </a:effectLst>
                <a:latin typeface="Comic Sans MS" pitchFamily="66" charset="0"/>
              </a:rPr>
              <a:t>su</a:t>
            </a:r>
            <a:r>
              <a:rPr lang="ca-ES" sz="2800" b="1"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err="1">
                <a:solidFill>
                  <a:schemeClr val="bg1"/>
                </a:solidFill>
                <a:effectLst>
                  <a:outerShdw blurRad="38100" dist="38100" dir="2700000" algn="tl">
                    <a:srgbClr val="000000">
                      <a:alpha val="43137"/>
                    </a:srgbClr>
                  </a:outerShdw>
                </a:effectLst>
                <a:latin typeface="Comic Sans MS" pitchFamily="66" charset="0"/>
              </a:rPr>
              <a:t>santo</a:t>
            </a:r>
            <a:r>
              <a:rPr lang="ca-ES" sz="2800" b="1"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err="1">
                <a:solidFill>
                  <a:schemeClr val="bg1"/>
                </a:solidFill>
                <a:effectLst>
                  <a:outerShdw blurRad="38100" dist="38100" dir="2700000" algn="tl">
                    <a:srgbClr val="000000">
                      <a:alpha val="43137"/>
                    </a:srgbClr>
                  </a:outerShdw>
                </a:effectLst>
                <a:latin typeface="Comic Sans MS" pitchFamily="66" charset="0"/>
              </a:rPr>
              <a:t>nombre.Bendice</a:t>
            </a:r>
            <a:r>
              <a:rPr lang="ca-ES" sz="2800" b="1" i="1" dirty="0">
                <a:solidFill>
                  <a:schemeClr val="bg1"/>
                </a:solidFill>
                <a:effectLst>
                  <a:outerShdw blurRad="38100" dist="38100" dir="2700000" algn="tl">
                    <a:srgbClr val="000000">
                      <a:alpha val="43137"/>
                    </a:srgbClr>
                  </a:outerShdw>
                </a:effectLst>
                <a:latin typeface="Comic Sans MS" pitchFamily="66" charset="0"/>
              </a:rPr>
              <a:t>, alma </a:t>
            </a:r>
            <a:r>
              <a:rPr lang="ca-ES" sz="2800" b="1" i="1" dirty="0" err="1">
                <a:solidFill>
                  <a:schemeClr val="bg1"/>
                </a:solidFill>
                <a:effectLst>
                  <a:outerShdw blurRad="38100" dist="38100" dir="2700000" algn="tl">
                    <a:srgbClr val="000000">
                      <a:alpha val="43137"/>
                    </a:srgbClr>
                  </a:outerShdw>
                </a:effectLst>
                <a:latin typeface="Comic Sans MS" pitchFamily="66" charset="0"/>
              </a:rPr>
              <a:t>mía</a:t>
            </a:r>
            <a:r>
              <a:rPr lang="ca-ES" sz="2800" b="1" i="1" dirty="0">
                <a:solidFill>
                  <a:schemeClr val="bg1"/>
                </a:solidFill>
                <a:effectLst>
                  <a:outerShdw blurRad="38100" dist="38100" dir="2700000" algn="tl">
                    <a:srgbClr val="000000">
                      <a:alpha val="43137"/>
                    </a:srgbClr>
                  </a:outerShdw>
                </a:effectLst>
                <a:latin typeface="Comic Sans MS" pitchFamily="66" charset="0"/>
              </a:rPr>
              <a:t>, al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Señor y </a:t>
            </a:r>
            <a:r>
              <a:rPr lang="ca-ES" sz="2800" b="1" i="1" dirty="0">
                <a:solidFill>
                  <a:schemeClr val="bg1"/>
                </a:solidFill>
                <a:effectLst>
                  <a:outerShdw blurRad="38100" dist="38100" dir="2700000" algn="tl">
                    <a:srgbClr val="000000">
                      <a:alpha val="43137"/>
                    </a:srgbClr>
                  </a:outerShdw>
                </a:effectLst>
                <a:latin typeface="Comic Sans MS" pitchFamily="66" charset="0"/>
              </a:rPr>
              <a:t>no </a:t>
            </a:r>
            <a:r>
              <a:rPr lang="ca-ES" sz="2800" b="1" i="1" dirty="0" err="1">
                <a:solidFill>
                  <a:schemeClr val="bg1"/>
                </a:solidFill>
                <a:effectLst>
                  <a:outerShdw blurRad="38100" dist="38100" dir="2700000" algn="tl">
                    <a:srgbClr val="000000">
                      <a:alpha val="43137"/>
                    </a:srgbClr>
                  </a:outerShdw>
                </a:effectLst>
                <a:latin typeface="Comic Sans MS" pitchFamily="66" charset="0"/>
              </a:rPr>
              <a:t>olvides</a:t>
            </a:r>
            <a:r>
              <a:rPr lang="ca-ES" sz="2800" b="1" i="1" dirty="0">
                <a:solidFill>
                  <a:schemeClr val="bg1"/>
                </a:solidFill>
                <a:effectLst>
                  <a:outerShdw blurRad="38100" dist="38100" dir="2700000" algn="tl">
                    <a:srgbClr val="000000">
                      <a:alpha val="43137"/>
                    </a:srgbClr>
                  </a:outerShdw>
                </a:effectLst>
                <a:latin typeface="Comic Sans MS" pitchFamily="66" charset="0"/>
              </a:rPr>
              <a:t> sus </a:t>
            </a:r>
            <a:r>
              <a:rPr lang="ca-ES" sz="2800" b="1" i="1" dirty="0" err="1">
                <a:solidFill>
                  <a:schemeClr val="bg1"/>
                </a:solidFill>
                <a:effectLst>
                  <a:outerShdw blurRad="38100" dist="38100" dir="2700000" algn="tl">
                    <a:srgbClr val="000000">
                      <a:alpha val="43137"/>
                    </a:srgbClr>
                  </a:outerShdw>
                </a:effectLst>
                <a:latin typeface="Comic Sans MS" pitchFamily="66" charset="0"/>
              </a:rPr>
              <a:t>beneficios</a:t>
            </a:r>
            <a:r>
              <a:rPr lang="ca-ES" sz="2800" b="1" i="1" dirty="0">
                <a:solidFill>
                  <a:schemeClr val="bg1"/>
                </a:solidFill>
                <a:effectLst>
                  <a:outerShdw blurRad="38100" dist="38100" dir="2700000" algn="tl">
                    <a:srgbClr val="000000">
                      <a:alpha val="43137"/>
                    </a:srgbClr>
                  </a:outerShdw>
                </a:effectLst>
                <a:latin typeface="Comic Sans MS" pitchFamily="66" charset="0"/>
              </a:rPr>
              <a:t>.</a:t>
            </a:r>
          </a:p>
        </p:txBody>
      </p:sp>
      <p:sp>
        <p:nvSpPr>
          <p:cNvPr id="2" name="AutoShape 2" descr="Imagen relacionada"/>
          <p:cNvSpPr>
            <a:spLocks noChangeAspect="1" noChangeArrowheads="1"/>
          </p:cNvSpPr>
          <p:nvPr/>
        </p:nvSpPr>
        <p:spPr bwMode="auto">
          <a:xfrm>
            <a:off x="155575" y="-144463"/>
            <a:ext cx="2205076" cy="22050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1850604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077"/>
                                        </p:tgtEl>
                                        <p:attrNameLst>
                                          <p:attrName>style.visibility</p:attrName>
                                        </p:attrNameLst>
                                      </p:cBhvr>
                                      <p:to>
                                        <p:strVal val="visible"/>
                                      </p:to>
                                    </p:set>
                                    <p:anim calcmode="lin" valueType="num">
                                      <p:cBhvr>
                                        <p:cTn id="7" dur="750" fill="hold"/>
                                        <p:tgtEl>
                                          <p:spTgt spid="3077"/>
                                        </p:tgtEl>
                                        <p:attrNameLst>
                                          <p:attrName>ppt_w</p:attrName>
                                        </p:attrNameLst>
                                      </p:cBhvr>
                                      <p:tavLst>
                                        <p:tav tm="0">
                                          <p:val>
                                            <p:fltVal val="0"/>
                                          </p:val>
                                        </p:tav>
                                        <p:tav tm="100000">
                                          <p:val>
                                            <p:strVal val="#ppt_w"/>
                                          </p:val>
                                        </p:tav>
                                      </p:tavLst>
                                    </p:anim>
                                    <p:anim calcmode="lin" valueType="num">
                                      <p:cBhvr>
                                        <p:cTn id="8" dur="750" fill="hold"/>
                                        <p:tgtEl>
                                          <p:spTgt spid="3077"/>
                                        </p:tgtEl>
                                        <p:attrNameLst>
                                          <p:attrName>ppt_h</p:attrName>
                                        </p:attrNameLst>
                                      </p:cBhvr>
                                      <p:tavLst>
                                        <p:tav tm="0">
                                          <p:val>
                                            <p:fltVal val="0"/>
                                          </p:val>
                                        </p:tav>
                                        <p:tav tm="100000">
                                          <p:val>
                                            <p:strVal val="#ppt_h"/>
                                          </p:val>
                                        </p:tav>
                                      </p:tavLst>
                                    </p:anim>
                                  </p:childTnLst>
                                </p:cTn>
                              </p:par>
                            </p:childTnLst>
                          </p:cTn>
                        </p:par>
                        <p:par>
                          <p:cTn id="9" fill="hold">
                            <p:stCondLst>
                              <p:cond delay="77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 y="570849"/>
            <a:ext cx="7984902" cy="5726919"/>
          </a:xfrm>
          <a:prstGeom prst="rect">
            <a:avLst/>
          </a:prstGeom>
          <a:scene3d>
            <a:camera prst="orthographicFront"/>
            <a:lightRig rig="threePt" dir="t"/>
          </a:scene3d>
          <a:sp3d>
            <a:bevelT prst="convex"/>
          </a:sp3d>
        </p:spPr>
      </p:pic>
      <p:sp>
        <p:nvSpPr>
          <p:cNvPr id="8195" name="Rectangle 3"/>
          <p:cNvSpPr>
            <a:spLocks noChangeArrowheads="1"/>
          </p:cNvSpPr>
          <p:nvPr/>
        </p:nvSpPr>
        <p:spPr bwMode="auto">
          <a:xfrm>
            <a:off x="579549" y="4080640"/>
            <a:ext cx="4887441" cy="95410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800" i="1" dirty="0">
                <a:solidFill>
                  <a:srgbClr val="FFFF00"/>
                </a:solidFill>
                <a:latin typeface="Comic Sans MS" pitchFamily="66" charset="0"/>
              </a:rPr>
              <a:t> </a:t>
            </a:r>
            <a:r>
              <a:rPr lang="ca-ES" sz="2800" b="1" i="1" dirty="0">
                <a:solidFill>
                  <a:srgbClr val="FFFF00"/>
                </a:solidFill>
                <a:effectLst>
                  <a:outerShdw blurRad="38100" dist="38100" dir="2700000" algn="tl">
                    <a:srgbClr val="C0C0C0"/>
                  </a:outerShdw>
                </a:effectLst>
                <a:latin typeface="Comic Sans MS" pitchFamily="66" charset="0"/>
              </a:rPr>
              <a:t>El </a:t>
            </a:r>
            <a:r>
              <a:rPr lang="ca-ES" sz="2800" b="1" i="1" dirty="0" err="1">
                <a:solidFill>
                  <a:srgbClr val="FFFF00"/>
                </a:solidFill>
                <a:effectLst>
                  <a:outerShdw blurRad="38100" dist="38100" dir="2700000" algn="tl">
                    <a:srgbClr val="C0C0C0"/>
                  </a:outerShdw>
                </a:effectLst>
                <a:latin typeface="Comic Sans MS" pitchFamily="66" charset="0"/>
              </a:rPr>
              <a:t>Señor</a:t>
            </a:r>
            <a:r>
              <a:rPr lang="ca-ES" sz="2800" b="1" i="1" dirty="0">
                <a:solidFill>
                  <a:srgbClr val="FFFF00"/>
                </a:solidFill>
                <a:effectLst>
                  <a:outerShdw blurRad="38100" dist="38100" dir="2700000" algn="tl">
                    <a:srgbClr val="C0C0C0"/>
                  </a:outerShdw>
                </a:effectLst>
                <a:latin typeface="Comic Sans MS" pitchFamily="66" charset="0"/>
              </a:rPr>
              <a:t> es </a:t>
            </a:r>
            <a:r>
              <a:rPr lang="ca-ES" sz="2800" b="1" i="1" dirty="0" err="1">
                <a:solidFill>
                  <a:srgbClr val="FFFF00"/>
                </a:solidFill>
                <a:effectLst>
                  <a:outerShdw blurRad="38100" dist="38100" dir="2700000" algn="tl">
                    <a:srgbClr val="C0C0C0"/>
                  </a:outerShdw>
                </a:effectLst>
                <a:latin typeface="Comic Sans MS" pitchFamily="66" charset="0"/>
              </a:rPr>
              <a:t>compasivo</a:t>
            </a:r>
            <a:r>
              <a:rPr lang="ca-ES" sz="2800" b="1" i="1" dirty="0">
                <a:solidFill>
                  <a:srgbClr val="FFFF00"/>
                </a:solidFill>
                <a:effectLst>
                  <a:outerShdw blurRad="38100" dist="38100" dir="2700000" algn="tl">
                    <a:srgbClr val="C0C0C0"/>
                  </a:outerShdw>
                </a:effectLst>
                <a:latin typeface="Comic Sans MS" pitchFamily="66" charset="0"/>
              </a:rPr>
              <a:t> y </a:t>
            </a:r>
            <a:r>
              <a:rPr lang="ca-ES" sz="2800" b="1" i="1" dirty="0" err="1">
                <a:solidFill>
                  <a:srgbClr val="FFFF00"/>
                </a:solidFill>
                <a:effectLst>
                  <a:outerShdw blurRad="38100" dist="38100" dir="2700000" algn="tl">
                    <a:srgbClr val="C0C0C0"/>
                  </a:outerShdw>
                </a:effectLst>
                <a:latin typeface="Comic Sans MS" pitchFamily="66" charset="0"/>
              </a:rPr>
              <a:t>misericordioso</a:t>
            </a:r>
            <a:r>
              <a:rPr lang="ca-ES" sz="2800" b="1" i="1" dirty="0">
                <a:solidFill>
                  <a:srgbClr val="FFFF00"/>
                </a:solidFill>
                <a:effectLst>
                  <a:outerShdw blurRad="38100" dist="38100" dir="2700000" algn="tl">
                    <a:srgbClr val="C0C0C0"/>
                  </a:outerShdw>
                </a:effectLst>
                <a:latin typeface="Comic Sans MS" pitchFamily="66" charset="0"/>
              </a:rPr>
              <a:t>.</a:t>
            </a:r>
            <a:endParaRPr lang="ca-ES" sz="1100" b="1" i="1" dirty="0">
              <a:solidFill>
                <a:srgbClr val="FFFF00"/>
              </a:solidFill>
              <a:effectLst>
                <a:outerShdw blurRad="38100" dist="38100" dir="2700000" algn="tl">
                  <a:srgbClr val="C0C0C0"/>
                </a:outerShdw>
              </a:effectLst>
              <a:latin typeface="Comic Sans MS" pitchFamily="66" charset="0"/>
            </a:endParaRPr>
          </a:p>
        </p:txBody>
      </p:sp>
      <p:sp>
        <p:nvSpPr>
          <p:cNvPr id="8197" name="Rectangle 5"/>
          <p:cNvSpPr>
            <a:spLocks noChangeArrowheads="1"/>
          </p:cNvSpPr>
          <p:nvPr/>
        </p:nvSpPr>
        <p:spPr bwMode="auto">
          <a:xfrm>
            <a:off x="825235" y="570850"/>
            <a:ext cx="5730111" cy="2246769"/>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1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Él</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perdona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todas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tus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culpas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y cura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todas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tus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enfermedades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p>
          <a:p>
            <a:pPr algn="ctr" fontAlgn="base">
              <a:spcBef>
                <a:spcPct val="0"/>
              </a:spcBef>
              <a:spcAft>
                <a:spcPct val="0"/>
              </a:spcAft>
            </a:pP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él</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rescata tu vida de la fosa y te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colma</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de gracia y de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ternura</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a:t>
            </a:r>
          </a:p>
        </p:txBody>
      </p:sp>
    </p:spTree>
    <p:extLst>
      <p:ext uri="{BB962C8B-B14F-4D97-AF65-F5344CB8AC3E}">
        <p14:creationId xmlns:p14="http://schemas.microsoft.com/office/powerpoint/2010/main" val="37002153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197"/>
                                        </p:tgtEl>
                                        <p:attrNameLst>
                                          <p:attrName>style.visibility</p:attrName>
                                        </p:attrNameLst>
                                      </p:cBhvr>
                                      <p:to>
                                        <p:strVal val="visible"/>
                                      </p:to>
                                    </p:set>
                                    <p:anim calcmode="lin" valueType="num">
                                      <p:cBhvr>
                                        <p:cTn id="7" dur="750" fill="hold"/>
                                        <p:tgtEl>
                                          <p:spTgt spid="8197"/>
                                        </p:tgtEl>
                                        <p:attrNameLst>
                                          <p:attrName>ppt_w</p:attrName>
                                        </p:attrNameLst>
                                      </p:cBhvr>
                                      <p:tavLst>
                                        <p:tav tm="0">
                                          <p:val>
                                            <p:fltVal val="0"/>
                                          </p:val>
                                        </p:tav>
                                        <p:tav tm="100000">
                                          <p:val>
                                            <p:strVal val="#ppt_w"/>
                                          </p:val>
                                        </p:tav>
                                      </p:tavLst>
                                    </p:anim>
                                    <p:anim calcmode="lin" valueType="num">
                                      <p:cBhvr>
                                        <p:cTn id="8" dur="750" fill="hold"/>
                                        <p:tgtEl>
                                          <p:spTgt spid="8197"/>
                                        </p:tgtEl>
                                        <p:attrNameLst>
                                          <p:attrName>ppt_h</p:attrName>
                                        </p:attrNameLst>
                                      </p:cBhvr>
                                      <p:tavLst>
                                        <p:tav tm="0">
                                          <p:val>
                                            <p:fltVal val="0"/>
                                          </p:val>
                                        </p:tav>
                                        <p:tav tm="100000">
                                          <p:val>
                                            <p:strVal val="#ppt_h"/>
                                          </p:val>
                                        </p:tav>
                                      </p:tavLst>
                                    </p:anim>
                                  </p:childTnLst>
                                </p:cTn>
                              </p:par>
                            </p:childTnLst>
                          </p:cTn>
                        </p:par>
                        <p:par>
                          <p:cTn id="9" fill="hold">
                            <p:stCondLst>
                              <p:cond delay="81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8195"/>
                                        </p:tgtEl>
                                        <p:attrNameLst>
                                          <p:attrName>style.visibility</p:attrName>
                                        </p:attrNameLst>
                                      </p:cBhvr>
                                      <p:to>
                                        <p:strVal val="visible"/>
                                      </p:to>
                                    </p:set>
                                    <p:anim calcmode="lin" valueType="num">
                                      <p:cBhvr>
                                        <p:cTn id="12" dur="750" fill="hold"/>
                                        <p:tgtEl>
                                          <p:spTgt spid="8195"/>
                                        </p:tgtEl>
                                        <p:attrNameLst>
                                          <p:attrName>ppt_w</p:attrName>
                                        </p:attrNameLst>
                                      </p:cBhvr>
                                      <p:tavLst>
                                        <p:tav tm="0">
                                          <p:val>
                                            <p:fltVal val="0"/>
                                          </p:val>
                                        </p:tav>
                                        <p:tav tm="100000">
                                          <p:val>
                                            <p:strVal val="#ppt_w"/>
                                          </p:val>
                                        </p:tav>
                                      </p:tavLst>
                                    </p:anim>
                                    <p:anim calcmode="lin" valueType="num">
                                      <p:cBhvr>
                                        <p:cTn id="13" dur="75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3" y="520111"/>
            <a:ext cx="7893721" cy="57647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Rectangle 3"/>
          <p:cNvSpPr>
            <a:spLocks noChangeArrowheads="1"/>
          </p:cNvSpPr>
          <p:nvPr/>
        </p:nvSpPr>
        <p:spPr bwMode="auto">
          <a:xfrm>
            <a:off x="1107768" y="5661248"/>
            <a:ext cx="7088799"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2800" i="1" dirty="0">
                <a:solidFill>
                  <a:srgbClr val="FFFF00"/>
                </a:solidFill>
                <a:latin typeface="Comic Sans MS" pitchFamily="66" charset="0"/>
              </a:rPr>
              <a:t> </a:t>
            </a:r>
            <a:r>
              <a:rPr lang="ca-ES" sz="2800" b="1" i="1" dirty="0">
                <a:solidFill>
                  <a:srgbClr val="FFFF00"/>
                </a:solidFill>
                <a:effectLst>
                  <a:outerShdw blurRad="38100" dist="38100" dir="2700000" algn="tl">
                    <a:srgbClr val="C0C0C0"/>
                  </a:outerShdw>
                </a:effectLst>
                <a:latin typeface="Comic Sans MS" pitchFamily="66" charset="0"/>
              </a:rPr>
              <a:t>El </a:t>
            </a:r>
            <a:r>
              <a:rPr lang="ca-ES" sz="2800" b="1" i="1" dirty="0" err="1">
                <a:solidFill>
                  <a:srgbClr val="FFFF00"/>
                </a:solidFill>
                <a:effectLst>
                  <a:outerShdw blurRad="38100" dist="38100" dir="2700000" algn="tl">
                    <a:srgbClr val="C0C0C0"/>
                  </a:outerShdw>
                </a:effectLst>
                <a:latin typeface="Comic Sans MS" pitchFamily="66" charset="0"/>
              </a:rPr>
              <a:t>Señor</a:t>
            </a:r>
            <a:r>
              <a:rPr lang="ca-ES" sz="2800" b="1" i="1" dirty="0">
                <a:solidFill>
                  <a:srgbClr val="FFFF00"/>
                </a:solidFill>
                <a:effectLst>
                  <a:outerShdw blurRad="38100" dist="38100" dir="2700000" algn="tl">
                    <a:srgbClr val="C0C0C0"/>
                  </a:outerShdw>
                </a:effectLst>
                <a:latin typeface="Comic Sans MS" pitchFamily="66" charset="0"/>
              </a:rPr>
              <a:t> es </a:t>
            </a:r>
            <a:r>
              <a:rPr lang="ca-ES" sz="2800" b="1" i="1" dirty="0" err="1">
                <a:solidFill>
                  <a:srgbClr val="FFFF00"/>
                </a:solidFill>
                <a:effectLst>
                  <a:outerShdw blurRad="38100" dist="38100" dir="2700000" algn="tl">
                    <a:srgbClr val="C0C0C0"/>
                  </a:outerShdw>
                </a:effectLst>
                <a:latin typeface="Comic Sans MS" pitchFamily="66" charset="0"/>
              </a:rPr>
              <a:t>compasivo</a:t>
            </a:r>
            <a:r>
              <a:rPr lang="ca-ES" sz="2800" b="1" i="1" dirty="0">
                <a:solidFill>
                  <a:srgbClr val="FFFF00"/>
                </a:solidFill>
                <a:effectLst>
                  <a:outerShdw blurRad="38100" dist="38100" dir="2700000" algn="tl">
                    <a:srgbClr val="C0C0C0"/>
                  </a:outerShdw>
                </a:effectLst>
                <a:latin typeface="Comic Sans MS" pitchFamily="66" charset="0"/>
              </a:rPr>
              <a:t> y </a:t>
            </a:r>
            <a:r>
              <a:rPr lang="ca-ES" sz="2800" b="1" i="1" dirty="0" err="1">
                <a:solidFill>
                  <a:srgbClr val="FFFF00"/>
                </a:solidFill>
                <a:effectLst>
                  <a:outerShdw blurRad="38100" dist="38100" dir="2700000" algn="tl">
                    <a:srgbClr val="C0C0C0"/>
                  </a:outerShdw>
                </a:effectLst>
                <a:latin typeface="Comic Sans MS" pitchFamily="66" charset="0"/>
              </a:rPr>
              <a:t>misericordioso</a:t>
            </a:r>
            <a:endParaRPr lang="ca-ES" sz="1100" b="1" i="1" dirty="0">
              <a:solidFill>
                <a:srgbClr val="FFFF00"/>
              </a:solidFill>
              <a:effectLst>
                <a:outerShdw blurRad="38100" dist="38100" dir="2700000" algn="tl">
                  <a:srgbClr val="C0C0C0"/>
                </a:outerShdw>
              </a:effectLst>
              <a:latin typeface="Comic Sans MS" pitchFamily="66" charset="0"/>
            </a:endParaRPr>
          </a:p>
        </p:txBody>
      </p:sp>
      <p:sp>
        <p:nvSpPr>
          <p:cNvPr id="7172" name="Rectangle 4"/>
          <p:cNvSpPr>
            <a:spLocks noChangeArrowheads="1"/>
          </p:cNvSpPr>
          <p:nvPr/>
        </p:nvSpPr>
        <p:spPr bwMode="auto">
          <a:xfrm>
            <a:off x="1032894" y="4043245"/>
            <a:ext cx="7066357" cy="1384995"/>
          </a:xfrm>
          <a:prstGeom prst="rect">
            <a:avLst/>
          </a:prstGeom>
          <a:noFill/>
          <a:ln w="9525">
            <a:noFill/>
            <a:miter lim="800000"/>
            <a:headEnd/>
            <a:tailEnd/>
          </a:ln>
        </p:spPr>
        <p:txBody>
          <a:bodyPr wrap="none">
            <a:spAutoFit/>
          </a:bodyPr>
          <a:lstStyle/>
          <a:p>
            <a:pPr algn="ctr" fontAlgn="base">
              <a:spcBef>
                <a:spcPct val="0"/>
              </a:spcBef>
              <a:spcAft>
                <a:spcPct val="0"/>
              </a:spcAft>
            </a:pPr>
            <a:r>
              <a:rPr lang="ca-ES" sz="12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El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Señor</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hace</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justicia</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y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defiende</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 los</a:t>
            </a:r>
            <a:b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b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oprimidos</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enseñó</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su</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camino a Moisés</a:t>
            </a:r>
            <a:b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b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y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sus</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hazañas</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 los </a:t>
            </a:r>
            <a:r>
              <a:rPr lang="ca-ES" sz="2800" b="1" i="1" dirty="0" err="1">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hijos</a:t>
            </a:r>
            <a:r>
              <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de Israel.</a:t>
            </a:r>
          </a:p>
        </p:txBody>
      </p:sp>
    </p:spTree>
    <p:extLst>
      <p:ext uri="{BB962C8B-B14F-4D97-AF65-F5344CB8AC3E}">
        <p14:creationId xmlns:p14="http://schemas.microsoft.com/office/powerpoint/2010/main" val="378243935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p:cTn id="7" dur="750" fill="hold"/>
                                        <p:tgtEl>
                                          <p:spTgt spid="7172"/>
                                        </p:tgtEl>
                                        <p:attrNameLst>
                                          <p:attrName>ppt_w</p:attrName>
                                        </p:attrNameLst>
                                      </p:cBhvr>
                                      <p:tavLst>
                                        <p:tav tm="0">
                                          <p:val>
                                            <p:fltVal val="0"/>
                                          </p:val>
                                        </p:tav>
                                        <p:tav tm="100000">
                                          <p:val>
                                            <p:strVal val="#ppt_w"/>
                                          </p:val>
                                        </p:tav>
                                      </p:tavLst>
                                    </p:anim>
                                    <p:anim calcmode="lin" valueType="num">
                                      <p:cBhvr>
                                        <p:cTn id="8" dur="750" fill="hold"/>
                                        <p:tgtEl>
                                          <p:spTgt spid="7172"/>
                                        </p:tgtEl>
                                        <p:attrNameLst>
                                          <p:attrName>ppt_h</p:attrName>
                                        </p:attrNameLst>
                                      </p:cBhvr>
                                      <p:tavLst>
                                        <p:tav tm="0">
                                          <p:val>
                                            <p:fltVal val="0"/>
                                          </p:val>
                                        </p:tav>
                                        <p:tav tm="100000">
                                          <p:val>
                                            <p:strVal val="#ppt_h"/>
                                          </p:val>
                                        </p:tav>
                                      </p:tavLst>
                                    </p:anim>
                                  </p:childTnLst>
                                </p:cTn>
                              </p:par>
                            </p:childTnLst>
                          </p:cTn>
                        </p:par>
                        <p:par>
                          <p:cTn id="9" fill="hold">
                            <p:stCondLst>
                              <p:cond delay="75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p:cTn id="12" dur="750" fill="hold"/>
                                        <p:tgtEl>
                                          <p:spTgt spid="7171"/>
                                        </p:tgtEl>
                                        <p:attrNameLst>
                                          <p:attrName>ppt_w</p:attrName>
                                        </p:attrNameLst>
                                      </p:cBhvr>
                                      <p:tavLst>
                                        <p:tav tm="0">
                                          <p:val>
                                            <p:fltVal val="0"/>
                                          </p:val>
                                        </p:tav>
                                        <p:tav tm="100000">
                                          <p:val>
                                            <p:strVal val="#ppt_w"/>
                                          </p:val>
                                        </p:tav>
                                      </p:tavLst>
                                    </p:anim>
                                    <p:anim calcmode="lin" valueType="num">
                                      <p:cBhvr>
                                        <p:cTn id="13" dur="75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6" y="491399"/>
            <a:ext cx="8121353" cy="5815637"/>
          </a:xfrm>
          <a:prstGeom prst="rect">
            <a:avLst/>
          </a:prstGeom>
        </p:spPr>
      </p:pic>
      <p:sp>
        <p:nvSpPr>
          <p:cNvPr id="14" name="1 CuadroTexto"/>
          <p:cNvSpPr txBox="1"/>
          <p:nvPr/>
        </p:nvSpPr>
        <p:spPr>
          <a:xfrm>
            <a:off x="644230" y="517157"/>
            <a:ext cx="7859026" cy="1569660"/>
          </a:xfrm>
          <a:prstGeom prst="rect">
            <a:avLst/>
          </a:prstGeom>
          <a:noFill/>
        </p:spPr>
        <p:txBody>
          <a:bodyPr wrap="square" rtlCol="0">
            <a:spAutoFit/>
          </a:bodyPr>
          <a:lstStyle/>
          <a:p>
            <a:pPr fontAlgn="base">
              <a:spcBef>
                <a:spcPct val="0"/>
              </a:spcBef>
              <a:spcAft>
                <a:spcPct val="0"/>
              </a:spcAft>
            </a:pPr>
            <a:r>
              <a:rPr lang="es-ES_tradnl" sz="2400" b="1" dirty="0">
                <a:solidFill>
                  <a:srgbClr val="FFFF00"/>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Ambientación:</a:t>
            </a:r>
            <a:r>
              <a:rPr lang="es-ES_tradnl" sz="2400" dirty="0">
                <a:solidFill>
                  <a:srgbClr val="FFFF00"/>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a:t>
            </a:r>
            <a:r>
              <a:rPr lang="es-ES_tradnl" sz="2400" dirty="0">
                <a:solidFill>
                  <a:srgbClr val="FFFFFF"/>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Para toda la cuaresma: un camino de papel. Una flecha grande de papel con la inscripción: </a:t>
            </a:r>
            <a:r>
              <a:rPr lang="es-ES_tradnl" sz="2400" i="1" dirty="0">
                <a:solidFill>
                  <a:srgbClr val="FFFFFF"/>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“Conviértete”. </a:t>
            </a:r>
            <a:endParaRPr lang="es-ES_tradnl" sz="2400" i="1" dirty="0" smtClean="0">
              <a:solidFill>
                <a:srgbClr val="FFFFFF"/>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a:p>
            <a:pPr fontAlgn="base">
              <a:spcBef>
                <a:spcPct val="0"/>
              </a:spcBef>
              <a:spcAft>
                <a:spcPct val="0"/>
              </a:spcAft>
            </a:pPr>
            <a:r>
              <a:rPr lang="es-ES_tradnl" sz="2400" dirty="0">
                <a:solidFill>
                  <a:schemeClr val="accent1">
                    <a:lumMod val="20000"/>
                    <a:lumOff val="80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Cantos sugeridos</a:t>
            </a:r>
            <a:r>
              <a:rPr lang="es-ES_tradnl" sz="2400" dirty="0">
                <a:solidFill>
                  <a:srgbClr val="00CC99">
                    <a:lumMod val="40000"/>
                    <a:lumOff val="60000"/>
                  </a:srgb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a:t>
            </a:r>
            <a:r>
              <a:rPr lang="es-ES_tradnl" sz="2400" dirty="0">
                <a:solidFill>
                  <a:srgbClr val="FFFF00"/>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Este es el día del </a:t>
            </a:r>
            <a:r>
              <a:rPr lang="es-ES_tradnl" sz="2400" dirty="0" smtClean="0">
                <a:solidFill>
                  <a:srgbClr val="FFFF00"/>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Señor.</a:t>
            </a:r>
            <a:endParaRPr lang="es-PE" sz="2400" dirty="0">
              <a:solidFill>
                <a:srgbClr val="FFFFFF"/>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060479840"/>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1" y="600315"/>
            <a:ext cx="7919521" cy="5684574"/>
          </a:xfrm>
          <a:prstGeom prst="rect">
            <a:avLst/>
          </a:prstGeom>
        </p:spPr>
      </p:pic>
      <p:sp>
        <p:nvSpPr>
          <p:cNvPr id="6147" name="Rectangle 3"/>
          <p:cNvSpPr>
            <a:spLocks noChangeArrowheads="1"/>
          </p:cNvSpPr>
          <p:nvPr/>
        </p:nvSpPr>
        <p:spPr bwMode="auto">
          <a:xfrm>
            <a:off x="419395" y="5497897"/>
            <a:ext cx="8138767"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3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 El </a:t>
            </a:r>
            <a:r>
              <a:rPr lang="ca-ES" sz="3200" b="1" i="1" dirty="0" err="1">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Señor</a:t>
            </a:r>
            <a:r>
              <a:rPr lang="ca-ES" sz="3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 es </a:t>
            </a:r>
            <a:r>
              <a:rPr lang="ca-ES" sz="3200" b="1" i="1" dirty="0" err="1">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compasivo</a:t>
            </a:r>
            <a:r>
              <a:rPr lang="ca-ES" sz="3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 y </a:t>
            </a:r>
            <a:r>
              <a:rPr lang="ca-ES" sz="3200" b="1" i="1" dirty="0" err="1">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misericordioso</a:t>
            </a:r>
            <a:endParaRPr lang="ca-ES" sz="1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endParaRPr>
          </a:p>
        </p:txBody>
      </p:sp>
      <p:sp>
        <p:nvSpPr>
          <p:cNvPr id="6148" name="Rectangle 4"/>
          <p:cNvSpPr>
            <a:spLocks noChangeArrowheads="1"/>
          </p:cNvSpPr>
          <p:nvPr/>
        </p:nvSpPr>
        <p:spPr bwMode="auto">
          <a:xfrm>
            <a:off x="863870" y="1212654"/>
            <a:ext cx="3824040" cy="3970318"/>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20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El Señor es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compasivo</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y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misericordioso,lento</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 la ira y rico en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clemencia</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como se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levanta</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el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cielo</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sobre la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tierra</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se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levanta</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2800" b="1" i="1" dirty="0" err="1"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su</a:t>
            </a:r>
            <a:r>
              <a:rPr lang="ca-ES" sz="28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bondad</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28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sobre sus </a:t>
            </a:r>
            <a:r>
              <a:rPr lang="ca-ES" sz="28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fieles</a:t>
            </a:r>
            <a:r>
              <a:rPr lang="ca-ES" sz="2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a:t>
            </a:r>
          </a:p>
        </p:txBody>
      </p:sp>
    </p:spTree>
    <p:extLst>
      <p:ext uri="{BB962C8B-B14F-4D97-AF65-F5344CB8AC3E}">
        <p14:creationId xmlns:p14="http://schemas.microsoft.com/office/powerpoint/2010/main" val="278704931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750" fill="hold"/>
                                        <p:tgtEl>
                                          <p:spTgt spid="6148"/>
                                        </p:tgtEl>
                                        <p:attrNameLst>
                                          <p:attrName>ppt_w</p:attrName>
                                        </p:attrNameLst>
                                      </p:cBhvr>
                                      <p:tavLst>
                                        <p:tav tm="0">
                                          <p:val>
                                            <p:fltVal val="0"/>
                                          </p:val>
                                        </p:tav>
                                        <p:tav tm="100000">
                                          <p:val>
                                            <p:strVal val="#ppt_w"/>
                                          </p:val>
                                        </p:tav>
                                      </p:tavLst>
                                    </p:anim>
                                    <p:anim calcmode="lin" valueType="num">
                                      <p:cBhvr>
                                        <p:cTn id="8" dur="750" fill="hold"/>
                                        <p:tgtEl>
                                          <p:spTgt spid="6148"/>
                                        </p:tgtEl>
                                        <p:attrNameLst>
                                          <p:attrName>ppt_h</p:attrName>
                                        </p:attrNameLst>
                                      </p:cBhvr>
                                      <p:tavLst>
                                        <p:tav tm="0">
                                          <p:val>
                                            <p:fltVal val="0"/>
                                          </p:val>
                                        </p:tav>
                                        <p:tav tm="100000">
                                          <p:val>
                                            <p:strVal val="#ppt_h"/>
                                          </p:val>
                                        </p:tav>
                                      </p:tavLst>
                                    </p:anim>
                                  </p:childTnLst>
                                </p:cTn>
                              </p:par>
                            </p:childTnLst>
                          </p:cTn>
                        </p:par>
                        <p:par>
                          <p:cTn id="9" fill="hold">
                            <p:stCondLst>
                              <p:cond delay="102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p:cTn id="12" dur="750" fill="hold"/>
                                        <p:tgtEl>
                                          <p:spTgt spid="6147"/>
                                        </p:tgtEl>
                                        <p:attrNameLst>
                                          <p:attrName>ppt_w</p:attrName>
                                        </p:attrNameLst>
                                      </p:cBhvr>
                                      <p:tavLst>
                                        <p:tav tm="0">
                                          <p:val>
                                            <p:fltVal val="0"/>
                                          </p:val>
                                        </p:tav>
                                        <p:tav tm="100000">
                                          <p:val>
                                            <p:strVal val="#ppt_w"/>
                                          </p:val>
                                        </p:tav>
                                      </p:tavLst>
                                    </p:anim>
                                    <p:anim calcmode="lin" valueType="num">
                                      <p:cBhvr>
                                        <p:cTn id="13" dur="750" fill="hold"/>
                                        <p:tgtEl>
                                          <p:spTgt spid="6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18" y="542647"/>
            <a:ext cx="7862546" cy="5768001"/>
          </a:xfrm>
          <a:prstGeom prst="rect">
            <a:avLst/>
          </a:prstGeom>
        </p:spPr>
      </p:pic>
      <p:sp>
        <p:nvSpPr>
          <p:cNvPr id="8" name="Rectángulo redondeado 7"/>
          <p:cNvSpPr>
            <a:spLocks noChangeArrowheads="1"/>
          </p:cNvSpPr>
          <p:nvPr/>
        </p:nvSpPr>
        <p:spPr bwMode="auto">
          <a:xfrm>
            <a:off x="637318" y="542647"/>
            <a:ext cx="2659676" cy="809635"/>
          </a:xfrm>
          <a:prstGeom prst="roundRect">
            <a:avLst>
              <a:gd name="adj" fmla="val 16667"/>
            </a:avLst>
          </a:prstGeom>
          <a:solidFill>
            <a:srgbClr val="611567"/>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prstClr val="white"/>
                </a:solidFill>
                <a:ea typeface="Times New Roman" panose="02020603050405020304" pitchFamily="18" charset="0"/>
              </a:rPr>
              <a:t>CONTEMPLATIO</a:t>
            </a:r>
            <a:endParaRPr lang="es-PE" sz="1400" kern="0" dirty="0">
              <a:solidFill>
                <a:prstClr val="white"/>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me lleva a hacer el texto?.</a:t>
            </a:r>
            <a:endParaRPr lang="es-PE" sz="2400" kern="0" dirty="0">
              <a:solidFill>
                <a:srgbClr val="880000"/>
              </a:solidFill>
              <a:ea typeface="Times New Roman" panose="02020603050405020304" pitchFamily="18" charset="0"/>
            </a:endParaRPr>
          </a:p>
        </p:txBody>
      </p:sp>
      <p:sp>
        <p:nvSpPr>
          <p:cNvPr id="5" name="4 CuadroTexto"/>
          <p:cNvSpPr txBox="1"/>
          <p:nvPr/>
        </p:nvSpPr>
        <p:spPr>
          <a:xfrm>
            <a:off x="2331076" y="1416677"/>
            <a:ext cx="6155910" cy="4524315"/>
          </a:xfrm>
          <a:prstGeom prst="rect">
            <a:avLst/>
          </a:prstGeom>
          <a:noFill/>
        </p:spPr>
        <p:txBody>
          <a:bodyPr wrap="square" rtlCol="0">
            <a:spAutoFit/>
          </a:bodyPr>
          <a:lstStyle/>
          <a:p>
            <a:pPr algn="ctr" fontAlgn="base">
              <a:spcBef>
                <a:spcPct val="0"/>
              </a:spcBef>
              <a:spcAft>
                <a:spcPct val="0"/>
              </a:spcAft>
            </a:pPr>
            <a:r>
              <a:rPr lang="es-PE" sz="2400" u="sng" dirty="0">
                <a:solidFill>
                  <a:srgbClr val="140A00"/>
                </a:solidFill>
                <a:latin typeface="Arial Narrow" panose="020B0606020202030204" pitchFamily="34" charset="0"/>
              </a:rPr>
              <a:t>Motivación</a:t>
            </a:r>
            <a:r>
              <a:rPr lang="es-PE" sz="2400" dirty="0">
                <a:solidFill>
                  <a:srgbClr val="140A00"/>
                </a:solidFill>
                <a:latin typeface="Arial Narrow" panose="020B0606020202030204" pitchFamily="34" charset="0"/>
              </a:rPr>
              <a:t>: La verdadera conversión nos lleva a dar frutos abundantes, y el buen ejemplo lleva a otros a hacer lo mismo. Esto es lo que sugiere Vicente a los misioneros en la repetición de oración del 25 de noviembre de 1657</a:t>
            </a:r>
            <a:r>
              <a:rPr lang="es-PE" sz="2400" dirty="0" smtClean="0">
                <a:solidFill>
                  <a:srgbClr val="140A00"/>
                </a:solidFill>
                <a:latin typeface="Arial Narrow" panose="020B0606020202030204" pitchFamily="34" charset="0"/>
              </a:rPr>
              <a:t>.</a:t>
            </a:r>
          </a:p>
          <a:p>
            <a:pPr algn="ctr" fontAlgn="base">
              <a:spcBef>
                <a:spcPct val="0"/>
              </a:spcBef>
              <a:spcAft>
                <a:spcPct val="0"/>
              </a:spcAft>
            </a:pPr>
            <a:r>
              <a:rPr lang="es-PE" sz="2400" dirty="0">
                <a:solidFill>
                  <a:srgbClr val="140A00"/>
                </a:solidFill>
                <a:latin typeface="Arial Narrow" panose="020B0606020202030204" pitchFamily="34" charset="0"/>
              </a:rPr>
              <a:t>“No solamente hemos de obrar el bien, sino además que ese bien lo debemos hacer bien. Porque, fíjense, no basta con hacer cosas buenas, por ejemplo, dar limosna, ayunar, y todo lo demás todo eso está bien, pero no es suficiente, además hay que hacer bien todo esto, con el espíritu de nuestro Señor, de la manera como lo hizo nuestro Señor en la tierra</a:t>
            </a:r>
            <a:r>
              <a:rPr lang="es-PE" sz="2400" dirty="0" smtClean="0">
                <a:solidFill>
                  <a:srgbClr val="140A00"/>
                </a:solidFill>
                <a:latin typeface="Arial Narrow" panose="020B0606020202030204" pitchFamily="34" charset="0"/>
              </a:rPr>
              <a:t>,</a:t>
            </a:r>
            <a:endParaRPr lang="es-PE" sz="2400" dirty="0">
              <a:solidFill>
                <a:srgbClr val="140A00"/>
              </a:solidFill>
              <a:latin typeface="Arial Narrow" panose="020B0606020202030204" pitchFamily="34" charset="0"/>
            </a:endParaRPr>
          </a:p>
        </p:txBody>
      </p:sp>
    </p:spTree>
    <p:extLst>
      <p:ext uri="{BB962C8B-B14F-4D97-AF65-F5344CB8AC3E}">
        <p14:creationId xmlns:p14="http://schemas.microsoft.com/office/powerpoint/2010/main" val="2591664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78" y="486994"/>
            <a:ext cx="8047609" cy="5865109"/>
          </a:xfrm>
          <a:prstGeom prst="rect">
            <a:avLst/>
          </a:prstGeom>
        </p:spPr>
      </p:pic>
      <p:sp>
        <p:nvSpPr>
          <p:cNvPr id="5" name="4 CuadroTexto"/>
          <p:cNvSpPr txBox="1"/>
          <p:nvPr/>
        </p:nvSpPr>
        <p:spPr>
          <a:xfrm>
            <a:off x="1184857" y="1727117"/>
            <a:ext cx="6851560" cy="2569934"/>
          </a:xfrm>
          <a:prstGeom prst="rect">
            <a:avLst/>
          </a:prstGeom>
          <a:noFill/>
        </p:spPr>
        <p:txBody>
          <a:bodyPr wrap="square" rtlCol="0">
            <a:spAutoFit/>
          </a:bodyPr>
          <a:lstStyle/>
          <a:p>
            <a:pPr algn="ctr" fontAlgn="base">
              <a:spcBef>
                <a:spcPct val="0"/>
              </a:spcBef>
              <a:spcAft>
                <a:spcPct val="0"/>
              </a:spcAft>
            </a:pPr>
            <a:r>
              <a:rPr lang="es-PE" sz="2300" i="1" dirty="0">
                <a:effectLst>
                  <a:glow rad="63500">
                    <a:schemeClr val="bg1">
                      <a:alpha val="40000"/>
                    </a:schemeClr>
                  </a:glow>
                  <a:outerShdw blurRad="50800" dist="38100" algn="l" rotWithShape="0">
                    <a:schemeClr val="bg1"/>
                  </a:outerShdw>
                </a:effectLst>
                <a:latin typeface="Arial Narrow" panose="020B0606020202030204" pitchFamily="34" charset="0"/>
              </a:rPr>
              <a:t>y puramente por la gloria de Dios. Las plantas son incapaces de producir frutos que sean más excelentes que su esencia. Nosotros, todos nosotros, somos como la esencia de los que han de venir después de nosotros, y que probablemente no producirán mejores frutos que nosotros, ni alcanzarán una perfección más alta que nosotros. Si nosotros hemos obrado bien, ellos obrarán bien</a:t>
            </a:r>
            <a:r>
              <a:rPr lang="es-PE" sz="2300" i="1" dirty="0" smtClean="0">
                <a:effectLst>
                  <a:glow rad="63500">
                    <a:schemeClr val="bg1">
                      <a:alpha val="40000"/>
                    </a:schemeClr>
                  </a:glow>
                  <a:outerShdw blurRad="50800" dist="38100" algn="l" rotWithShape="0">
                    <a:schemeClr val="bg1"/>
                  </a:outerShdw>
                </a:effectLst>
                <a:latin typeface="Arial Narrow" panose="020B0606020202030204" pitchFamily="34" charset="0"/>
              </a:rPr>
              <a:t>”.  </a:t>
            </a:r>
            <a:r>
              <a:rPr lang="es-PE" i="1" dirty="0">
                <a:effectLst>
                  <a:glow rad="63500">
                    <a:schemeClr val="bg1">
                      <a:alpha val="40000"/>
                    </a:schemeClr>
                  </a:glow>
                  <a:outerShdw blurRad="50800" dist="38100" algn="l" rotWithShape="0">
                    <a:schemeClr val="bg1"/>
                  </a:outerShdw>
                </a:effectLst>
                <a:latin typeface="Arial Narrow" panose="020B0606020202030204" pitchFamily="34" charset="0"/>
              </a:rPr>
              <a:t>Vicente de Paúl (XI, 314</a:t>
            </a:r>
            <a:r>
              <a:rPr lang="es-PE" i="1" dirty="0" smtClean="0">
                <a:effectLst>
                  <a:glow rad="63500">
                    <a:schemeClr val="bg1">
                      <a:alpha val="40000"/>
                    </a:schemeClr>
                  </a:glow>
                  <a:outerShdw blurRad="50800" dist="38100" algn="l" rotWithShape="0">
                    <a:schemeClr val="bg1"/>
                  </a:outerShdw>
                </a:effectLst>
                <a:latin typeface="Arial Narrow" panose="020B0606020202030204" pitchFamily="34" charset="0"/>
              </a:rPr>
              <a:t>)              </a:t>
            </a:r>
            <a:endParaRPr lang="es-PE" sz="1600" i="1" dirty="0">
              <a:effectLst>
                <a:glow rad="63500">
                  <a:schemeClr val="bg1">
                    <a:alpha val="40000"/>
                  </a:schemeClr>
                </a:glow>
                <a:outerShdw blurRad="50800" dist="38100" algn="l" rotWithShape="0">
                  <a:schemeClr val="bg1"/>
                </a:outerShdw>
              </a:effectLst>
              <a:latin typeface="Arial Narrow" panose="020B0606020202030204" pitchFamily="34" charset="0"/>
            </a:endParaRPr>
          </a:p>
        </p:txBody>
      </p:sp>
      <p:sp>
        <p:nvSpPr>
          <p:cNvPr id="7" name="Rectángulo 6"/>
          <p:cNvSpPr/>
          <p:nvPr/>
        </p:nvSpPr>
        <p:spPr>
          <a:xfrm>
            <a:off x="7098233" y="5982772"/>
            <a:ext cx="184730" cy="369332"/>
          </a:xfrm>
          <a:prstGeom prst="rect">
            <a:avLst/>
          </a:prstGeom>
        </p:spPr>
        <p:txBody>
          <a:bodyPr wrap="none">
            <a:spAutoFit/>
          </a:bodyPr>
          <a:lstStyle/>
          <a:p>
            <a:pPr algn="ctr" fontAlgn="base">
              <a:spcBef>
                <a:spcPct val="0"/>
              </a:spcBef>
              <a:spcAft>
                <a:spcPct val="0"/>
              </a:spcAft>
            </a:pPr>
            <a:endParaRPr lang="es-PE" dirty="0">
              <a:solidFill>
                <a:srgbClr val="FFFFFF"/>
              </a:solidFill>
              <a:effectLst>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1705892003"/>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34800"/>
                            </p:stCondLst>
                            <p:childTnLst>
                              <p:par>
                                <p:cTn id="13" presetID="41" presetClass="entr" presetSubtype="0"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06" y="570381"/>
            <a:ext cx="7899028" cy="5767233"/>
          </a:xfrm>
          <a:prstGeom prst="rect">
            <a:avLst/>
          </a:prstGeom>
        </p:spPr>
      </p:pic>
      <p:sp>
        <p:nvSpPr>
          <p:cNvPr id="54278" name="Text Box 6"/>
          <p:cNvSpPr txBox="1">
            <a:spLocks noChangeArrowheads="1"/>
          </p:cNvSpPr>
          <p:nvPr/>
        </p:nvSpPr>
        <p:spPr bwMode="auto">
          <a:xfrm>
            <a:off x="613906" y="557398"/>
            <a:ext cx="3387141" cy="3108543"/>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buClr>
                <a:srgbClr val="FF6600"/>
              </a:buClr>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rPr>
              <a:t>* ¿</a:t>
            </a:r>
            <a:r>
              <a:rPr lang="es-PE" sz="2800" dirty="0">
                <a:solidFill>
                  <a:schemeClr val="bg1"/>
                </a:solidFill>
                <a:effectLst>
                  <a:glow rad="101600">
                    <a:schemeClr val="accent4">
                      <a:satMod val="175000"/>
                      <a:alpha val="40000"/>
                    </a:schemeClr>
                  </a:glow>
                  <a:outerShdw blurRad="50800" dist="38100" algn="l" rotWithShape="0">
                    <a:prstClr val="black"/>
                  </a:outerShdw>
                </a:effectLst>
              </a:rPr>
              <a:t>Qué va a cambiar en mi vida después de haber visto que el Señor pide que produzcamos frutos?, </a:t>
            </a:r>
            <a:endParaRPr lang="es-ES" sz="2800" dirty="0">
              <a:solidFill>
                <a:schemeClr val="bg1"/>
              </a:solidFill>
              <a:effectLst>
                <a:glow rad="101600">
                  <a:schemeClr val="accent4">
                    <a:satMod val="175000"/>
                    <a:alpha val="40000"/>
                  </a:schemeClr>
                </a:glow>
                <a:outerShdw blurRad="50800" dist="38100" algn="l" rotWithShape="0">
                  <a:prstClr val="black"/>
                </a:outerShdw>
              </a:effectLst>
            </a:endParaRPr>
          </a:p>
        </p:txBody>
      </p:sp>
      <p:sp>
        <p:nvSpPr>
          <p:cNvPr id="31" name="Text Box 6"/>
          <p:cNvSpPr txBox="1">
            <a:spLocks noChangeArrowheads="1"/>
          </p:cNvSpPr>
          <p:nvPr/>
        </p:nvSpPr>
        <p:spPr bwMode="auto">
          <a:xfrm>
            <a:off x="2887026" y="4277349"/>
            <a:ext cx="3578167" cy="1815882"/>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buClr>
                <a:srgbClr val="FF6600"/>
              </a:buClr>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rPr>
              <a:t>¿</a:t>
            </a:r>
            <a:r>
              <a:rPr lang="es-PE" sz="2800" dirty="0">
                <a:solidFill>
                  <a:schemeClr val="bg1"/>
                </a:solidFill>
                <a:effectLst>
                  <a:glow rad="101600">
                    <a:schemeClr val="accent4">
                      <a:satMod val="175000"/>
                      <a:alpha val="40000"/>
                    </a:schemeClr>
                  </a:glow>
                  <a:outerShdw blurRad="50800" dist="38100" algn="l" rotWithShape="0">
                    <a:prstClr val="black"/>
                  </a:outerShdw>
                </a:effectLst>
              </a:rPr>
              <a:t>dónde, con quienes, de qué manera, en qué debo producir frutos</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rPr>
              <a:t>?</a:t>
            </a:r>
            <a:endParaRPr lang="es-ES" sz="2800" dirty="0">
              <a:solidFill>
                <a:schemeClr val="bg1"/>
              </a:solidFill>
              <a:effectLst>
                <a:glow rad="101600">
                  <a:schemeClr val="accent4">
                    <a:satMod val="175000"/>
                    <a:alpha val="40000"/>
                  </a:schemeClr>
                </a:glow>
                <a:outerShdw blurRad="50800" dist="38100" algn="l" rotWithShape="0">
                  <a:prstClr val="black"/>
                </a:outerShdw>
              </a:effectLst>
            </a:endParaRPr>
          </a:p>
        </p:txBody>
      </p:sp>
      <p:sp>
        <p:nvSpPr>
          <p:cNvPr id="32" name="Text Box 6"/>
          <p:cNvSpPr txBox="1">
            <a:spLocks noChangeArrowheads="1"/>
          </p:cNvSpPr>
          <p:nvPr/>
        </p:nvSpPr>
        <p:spPr bwMode="auto">
          <a:xfrm>
            <a:off x="5327575" y="503484"/>
            <a:ext cx="3185359" cy="2677656"/>
          </a:xfrm>
          <a:prstGeom prst="rect">
            <a:avLst/>
          </a:prstGeom>
          <a:noFill/>
          <a:ln w="9525">
            <a:noFill/>
            <a:miter lim="800000"/>
            <a:headEnd/>
            <a:tailEnd/>
          </a:ln>
          <a:effectLst>
            <a:softEdge rad="127000"/>
          </a:effectLst>
        </p:spPr>
        <p:txBody>
          <a:bodyPr wrap="square">
            <a:spAutoFit/>
          </a:bodyPr>
          <a:lstStyle/>
          <a:p>
            <a:pPr algn="r" fontAlgn="base">
              <a:spcBef>
                <a:spcPct val="50000"/>
              </a:spcBef>
              <a:spcAft>
                <a:spcPct val="0"/>
              </a:spcAft>
              <a:buClr>
                <a:srgbClr val="FF6600"/>
              </a:buClr>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rPr>
              <a:t>¿</a:t>
            </a:r>
            <a:r>
              <a:rPr lang="es-PE" sz="2800" dirty="0">
                <a:solidFill>
                  <a:schemeClr val="bg1"/>
                </a:solidFill>
                <a:effectLst>
                  <a:glow rad="101600">
                    <a:schemeClr val="accent4">
                      <a:satMod val="175000"/>
                      <a:alpha val="40000"/>
                    </a:schemeClr>
                  </a:glow>
                  <a:outerShdw blurRad="50800" dist="38100" algn="l" rotWithShape="0">
                    <a:prstClr val="black"/>
                  </a:outerShdw>
                </a:effectLst>
              </a:rPr>
              <a:t>qué debo hacer para vivir mi vida y mi fe produciendo los frutos que el Señor espera de mí?, </a:t>
            </a:r>
            <a:endParaRPr lang="es-ES" sz="2800" dirty="0">
              <a:solidFill>
                <a:schemeClr val="bg1"/>
              </a:solidFill>
              <a:effectLst>
                <a:glow rad="1016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3318928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0-#ppt_w/2"/>
                                          </p:val>
                                        </p:tav>
                                        <p:tav tm="100000">
                                          <p:val>
                                            <p:strVal val="#ppt_x"/>
                                          </p:val>
                                        </p:tav>
                                      </p:tavLst>
                                    </p:anim>
                                    <p:anim calcmode="lin" valueType="num">
                                      <p:cBhvr additive="base">
                                        <p:cTn id="8" dur="500" fill="hold"/>
                                        <p:tgtEl>
                                          <p:spTgt spid="54278"/>
                                        </p:tgtEl>
                                        <p:attrNameLst>
                                          <p:attrName>ppt_y</p:attrName>
                                        </p:attrNameLst>
                                      </p:cBhvr>
                                      <p:tavLst>
                                        <p:tav tm="0">
                                          <p:val>
                                            <p:strVal val="#ppt_y"/>
                                          </p:val>
                                        </p:tav>
                                        <p:tav tm="100000">
                                          <p:val>
                                            <p:strVal val="#ppt_y"/>
                                          </p:val>
                                        </p:tav>
                                      </p:tavLst>
                                    </p:anim>
                                  </p:childTnLst>
                                </p:cTn>
                              </p:par>
                            </p:childTnLst>
                          </p:cTn>
                        </p:par>
                        <p:par>
                          <p:cTn id="9" fill="hold">
                            <p:stCondLst>
                              <p:cond delay="43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1+#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855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37" y="596187"/>
            <a:ext cx="7913998" cy="5701581"/>
          </a:xfrm>
          <a:prstGeom prst="rect">
            <a:avLst/>
          </a:prstGeom>
        </p:spPr>
      </p:pic>
      <p:sp>
        <p:nvSpPr>
          <p:cNvPr id="360456" name="Rectangle 8"/>
          <p:cNvSpPr>
            <a:spLocks noChangeArrowheads="1"/>
          </p:cNvSpPr>
          <p:nvPr/>
        </p:nvSpPr>
        <p:spPr bwMode="auto">
          <a:xfrm>
            <a:off x="0" y="213360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s-PE" sz="2400">
              <a:solidFill>
                <a:srgbClr val="000000"/>
              </a:solidFill>
            </a:endParaRPr>
          </a:p>
        </p:txBody>
      </p:sp>
      <p:sp>
        <p:nvSpPr>
          <p:cNvPr id="360459" name="WordArt 11"/>
          <p:cNvSpPr>
            <a:spLocks noChangeArrowheads="1" noChangeShapeType="1" noTextEdit="1"/>
          </p:cNvSpPr>
          <p:nvPr/>
        </p:nvSpPr>
        <p:spPr bwMode="auto">
          <a:xfrm>
            <a:off x="3182390" y="596187"/>
            <a:ext cx="230505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b="1" kern="10" dirty="0">
                <a:ln w="6600">
                  <a:solidFill>
                    <a:schemeClr val="accent2"/>
                  </a:solidFill>
                  <a:prstDash val="solid"/>
                </a:ln>
                <a:solidFill>
                  <a:srgbClr val="FFFFFF"/>
                </a:solidFill>
                <a:effectLst>
                  <a:outerShdw dist="38100" dir="2700000" algn="tl" rotWithShape="0">
                    <a:schemeClr val="accent2"/>
                  </a:outerShdw>
                </a:effectLst>
                <a:latin typeface="Arial Black"/>
              </a:rPr>
              <a:t>Oración final </a:t>
            </a:r>
          </a:p>
          <a:p>
            <a:pPr algn="ctr" fontAlgn="base">
              <a:spcBef>
                <a:spcPct val="0"/>
              </a:spcBef>
              <a:spcAft>
                <a:spcPct val="0"/>
              </a:spcAft>
            </a:pPr>
            <a:endParaRPr lang="es-PE" sz="36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sp>
        <p:nvSpPr>
          <p:cNvPr id="360460" name="Text Box 12"/>
          <p:cNvSpPr txBox="1">
            <a:spLocks noChangeArrowheads="1"/>
          </p:cNvSpPr>
          <p:nvPr/>
        </p:nvSpPr>
        <p:spPr bwMode="auto">
          <a:xfrm>
            <a:off x="632092" y="1243887"/>
            <a:ext cx="4855348" cy="2246769"/>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Te bendecimos, Padre, porque eres paciente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y compasivo</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 un Dios lento a la ira y rico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en  clemencia y bondad</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 </a:t>
            </a:r>
          </a:p>
          <a:p>
            <a:pPr algn="ctr" eaLnBrk="0" fontAlgn="base" hangingPunct="0">
              <a:spcBef>
                <a:spcPct val="0"/>
              </a:spcBef>
              <a:spcAft>
                <a:spcPct val="0"/>
              </a:spcAft>
            </a:pP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No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quieres la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muerte del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pecador</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             sino que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se convierta y  viva. </a:t>
            </a:r>
            <a:endParaRPr lang="es-ES"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endParaRPr>
          </a:p>
        </p:txBody>
      </p:sp>
      <p:sp>
        <p:nvSpPr>
          <p:cNvPr id="8" name="Text Box 12"/>
          <p:cNvSpPr txBox="1">
            <a:spLocks noChangeArrowheads="1"/>
          </p:cNvSpPr>
          <p:nvPr/>
        </p:nvSpPr>
        <p:spPr bwMode="auto">
          <a:xfrm>
            <a:off x="2171434" y="3907907"/>
            <a:ext cx="5890741" cy="2246769"/>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Por eso nos invitas continuamente a una conversión liberadora; pero nosotros estamos instalados muy a gusto en la mezquindad,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                        en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la hojarasca estéril de una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                         frondosidad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rPr>
              <a:t>tan sólo aparente. </a:t>
            </a:r>
            <a:endPar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ea typeface="Times New Roman" pitchFamily="18" charset="0"/>
              <a:cs typeface="Arial" charset="0"/>
            </a:endParaRPr>
          </a:p>
        </p:txBody>
      </p:sp>
    </p:spTree>
    <p:extLst>
      <p:ext uri="{BB962C8B-B14F-4D97-AF65-F5344CB8AC3E}">
        <p14:creationId xmlns:p14="http://schemas.microsoft.com/office/powerpoint/2010/main" val="224901163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60460"/>
                                        </p:tgtEl>
                                        <p:attrNameLst>
                                          <p:attrName>style.visibility</p:attrName>
                                        </p:attrNameLst>
                                      </p:cBhvr>
                                      <p:to>
                                        <p:strVal val="visible"/>
                                      </p:to>
                                    </p:set>
                                    <p:anim calcmode="lin" valueType="num">
                                      <p:cBhvr>
                                        <p:cTn id="7" dur="750" fill="hold"/>
                                        <p:tgtEl>
                                          <p:spTgt spid="360460"/>
                                        </p:tgtEl>
                                        <p:attrNameLst>
                                          <p:attrName>ppt_w</p:attrName>
                                        </p:attrNameLst>
                                      </p:cBhvr>
                                      <p:tavLst>
                                        <p:tav tm="0">
                                          <p:val>
                                            <p:fltVal val="0"/>
                                          </p:val>
                                        </p:tav>
                                        <p:tav tm="100000">
                                          <p:val>
                                            <p:strVal val="#ppt_w"/>
                                          </p:val>
                                        </p:tav>
                                      </p:tavLst>
                                    </p:anim>
                                    <p:anim calcmode="lin" valueType="num">
                                      <p:cBhvr>
                                        <p:cTn id="8" dur="750" fill="hold"/>
                                        <p:tgtEl>
                                          <p:spTgt spid="360460"/>
                                        </p:tgtEl>
                                        <p:attrNameLst>
                                          <p:attrName>ppt_h</p:attrName>
                                        </p:attrNameLst>
                                      </p:cBhvr>
                                      <p:tavLst>
                                        <p:tav tm="0">
                                          <p:val>
                                            <p:fltVal val="0"/>
                                          </p:val>
                                        </p:tav>
                                        <p:tav tm="100000">
                                          <p:val>
                                            <p:strVal val="#ppt_h"/>
                                          </p:val>
                                        </p:tav>
                                      </p:tavLst>
                                    </p:anim>
                                  </p:childTnLst>
                                </p:cTn>
                              </p:par>
                            </p:childTnLst>
                          </p:cTn>
                        </p:par>
                        <p:par>
                          <p:cTn id="9" fill="hold">
                            <p:stCondLst>
                              <p:cond delay="112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60"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96" y="551054"/>
            <a:ext cx="7895608" cy="5746715"/>
          </a:xfrm>
          <a:prstGeom prst="rect">
            <a:avLst/>
          </a:prstGeom>
          <a:scene3d>
            <a:camera prst="orthographicFront"/>
            <a:lightRig rig="threePt" dir="t"/>
          </a:scene3d>
          <a:sp3d>
            <a:bevelT prst="convex"/>
          </a:sp3d>
        </p:spPr>
      </p:pic>
      <p:sp>
        <p:nvSpPr>
          <p:cNvPr id="360456" name="Rectangle 8"/>
          <p:cNvSpPr>
            <a:spLocks noChangeArrowheads="1"/>
          </p:cNvSpPr>
          <p:nvPr/>
        </p:nvSpPr>
        <p:spPr bwMode="auto">
          <a:xfrm>
            <a:off x="0" y="213360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s-PE" sz="2400">
              <a:solidFill>
                <a:srgbClr val="000000"/>
              </a:solidFill>
            </a:endParaRPr>
          </a:p>
        </p:txBody>
      </p:sp>
      <p:sp>
        <p:nvSpPr>
          <p:cNvPr id="17" name="7 CuadroTexto"/>
          <p:cNvSpPr txBox="1"/>
          <p:nvPr/>
        </p:nvSpPr>
        <p:spPr>
          <a:xfrm>
            <a:off x="624196" y="486659"/>
            <a:ext cx="5498115" cy="5693866"/>
          </a:xfrm>
          <a:prstGeom prst="rect">
            <a:avLst/>
          </a:prstGeom>
          <a:noFill/>
        </p:spPr>
        <p:txBody>
          <a:bodyPr wrap="square" rtlCol="0">
            <a:spAutoFit/>
          </a:bodyPr>
          <a:lstStyle/>
          <a:p>
            <a:pPr algn="ctr" fontAlgn="base">
              <a:spcBef>
                <a:spcPct val="0"/>
              </a:spcBef>
              <a:spcAft>
                <a:spcPct val="0"/>
              </a:spcAft>
            </a:pP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Convierte, Señor, nuestro corazón </a:t>
            </a:r>
            <a:endPar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endParaRPr>
          </a:p>
          <a:p>
            <a:pPr algn="ctr" fontAlgn="base">
              <a:spcBef>
                <a:spcPct val="0"/>
              </a:spcBef>
              <a:spcAft>
                <a:spcPct val="0"/>
              </a:spcAft>
            </a:pP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a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los valores de tu reino: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pobreza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y desprendimiento,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perdón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y fraternidad</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paz y concordia,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amor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y justicia,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alegría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y generosidad</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aguante </a:t>
            </a:r>
            <a:r>
              <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y esperanza</a:t>
            </a:r>
            <a:r>
              <a:rPr lang="es-PE"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a:t>
            </a:r>
          </a:p>
          <a:p>
            <a:pPr algn="ctr" fontAlgn="base">
              <a:spcBef>
                <a:spcPct val="0"/>
              </a:spcBef>
              <a:spcAft>
                <a:spcPct val="0"/>
              </a:spcAft>
            </a:pP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Así </a:t>
            </a:r>
            <a:r>
              <a:rPr lang="es-ES_tradnl"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seremos hombres y mujeres nuevos, </a:t>
            </a: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hijos </a:t>
            </a:r>
            <a:r>
              <a:rPr lang="es-ES_tradnl"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de tu ternura, </a:t>
            </a: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cristianos </a:t>
            </a:r>
            <a:r>
              <a:rPr lang="es-ES_tradnl"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maduros </a:t>
            </a: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t>
            </a: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de </a:t>
            </a:r>
            <a:r>
              <a:rPr lang="es-ES_tradnl"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verdad y </a:t>
            </a: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guiados </a:t>
            </a:r>
            <a:r>
              <a:rPr lang="es-ES_tradnl"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por tu Espíritu. </a:t>
            </a:r>
            <a:r>
              <a:rPr lang="es-ES_tradnl" sz="2800" dirty="0" smtClean="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                                   Amén</a:t>
            </a:r>
            <a:r>
              <a:rPr lang="es-ES_tradnl"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rPr>
              <a:t>.</a:t>
            </a:r>
            <a:endParaRPr lang="es-PE" sz="2800" dirty="0">
              <a:solidFill>
                <a:srgbClr val="FFFF00"/>
              </a:solidFill>
              <a:effectLst>
                <a:glow rad="63500">
                  <a:srgbClr val="000000">
                    <a:satMod val="175000"/>
                    <a:alpha val="40000"/>
                  </a:srgbClr>
                </a:glow>
                <a:outerShdw blurRad="50800" dist="38100" algn="l" rotWithShape="0">
                  <a:prstClr val="black"/>
                </a:outerShdw>
              </a:effectLst>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70041006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esultado de imagen para anunciaciÃ³n de la virgen marÃ­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75" y="540912"/>
            <a:ext cx="7894660" cy="574397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2160016" y="6284889"/>
            <a:ext cx="5436061" cy="430887"/>
          </a:xfrm>
          <a:prstGeom prst="rect">
            <a:avLst/>
          </a:prstGeom>
          <a:solidFill>
            <a:srgbClr val="5D007E"/>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00"/>
                </a:solidFill>
                <a:latin typeface="Poor Richard" pitchFamily="18" charset="0"/>
              </a:rPr>
              <a:t>Texto de </a:t>
            </a:r>
            <a:r>
              <a:rPr lang="es-PE" sz="1100" dirty="0" err="1">
                <a:solidFill>
                  <a:srgbClr val="FFFF00"/>
                </a:solidFill>
                <a:latin typeface="Poor Richard" pitchFamily="18" charset="0"/>
              </a:rPr>
              <a:t>Lectio</a:t>
            </a:r>
            <a:r>
              <a:rPr lang="es-PE" sz="1100" dirty="0">
                <a:solidFill>
                  <a:srgbClr val="FFFF00"/>
                </a:solidFill>
                <a:latin typeface="Poor Richard" pitchFamily="18" charset="0"/>
              </a:rPr>
              <a:t> Divina:  Padre César Chávez  </a:t>
            </a:r>
            <a:r>
              <a:rPr lang="es-PE" sz="1100" dirty="0" err="1">
                <a:solidFill>
                  <a:srgbClr val="FFFF00"/>
                </a:solidFill>
                <a:latin typeface="Poor Richard" pitchFamily="18" charset="0"/>
              </a:rPr>
              <a:t>Alva</a:t>
            </a:r>
            <a:r>
              <a:rPr lang="es-PE" sz="1100" dirty="0">
                <a:solidFill>
                  <a:srgbClr val="FFFF00"/>
                </a:solidFill>
                <a:latin typeface="Poor Richard" pitchFamily="18" charset="0"/>
              </a:rPr>
              <a:t> (Chuno) </a:t>
            </a:r>
            <a:r>
              <a:rPr lang="es-PE" sz="1100" dirty="0" err="1">
                <a:solidFill>
                  <a:srgbClr val="FFFF00"/>
                </a:solidFill>
                <a:latin typeface="Poor Richard" pitchFamily="18" charset="0"/>
              </a:rPr>
              <a:t>C.ongregación</a:t>
            </a:r>
            <a:r>
              <a:rPr lang="es-PE" sz="1100" dirty="0">
                <a:solidFill>
                  <a:srgbClr val="FFFF00"/>
                </a:solidFill>
                <a:latin typeface="Poor Richard" pitchFamily="18" charset="0"/>
              </a:rPr>
              <a:t> de la Misión.</a:t>
            </a:r>
          </a:p>
          <a:p>
            <a:pPr algn="ctr" fontAlgn="base">
              <a:spcAft>
                <a:spcPct val="0"/>
              </a:spcAft>
              <a:defRPr/>
            </a:pPr>
            <a:r>
              <a:rPr lang="es-PE" sz="1100" dirty="0">
                <a:solidFill>
                  <a:srgbClr val="FFFF00"/>
                </a:solidFill>
                <a:latin typeface="Poor Richard" pitchFamily="18" charset="0"/>
              </a:rPr>
              <a:t> </a:t>
            </a:r>
            <a:r>
              <a:rPr lang="es-PE" sz="1100" dirty="0" err="1">
                <a:solidFill>
                  <a:srgbClr val="FFFF00"/>
                </a:solidFill>
                <a:latin typeface="Poor Richard" pitchFamily="18" charset="0"/>
              </a:rPr>
              <a:t>Power</a:t>
            </a:r>
            <a:r>
              <a:rPr lang="es-PE" sz="1100" dirty="0">
                <a:solidFill>
                  <a:srgbClr val="FFFF00"/>
                </a:solidFill>
                <a:latin typeface="Poor Richard" pitchFamily="18" charset="0"/>
              </a:rPr>
              <a:t> Point :  Sor Pilar Caycho Vela  - Hija de la Caridad de San Vicente de </a:t>
            </a:r>
            <a:r>
              <a:rPr lang="es-PE" sz="1100" dirty="0" smtClean="0">
                <a:solidFill>
                  <a:srgbClr val="FFFF00"/>
                </a:solidFill>
                <a:latin typeface="Poor Richard" pitchFamily="18" charset="0"/>
              </a:rPr>
              <a:t>Paúl</a:t>
            </a:r>
            <a:endParaRPr lang="es-PE" sz="1100" dirty="0">
              <a:solidFill>
                <a:srgbClr val="FFFF00"/>
              </a:solidFill>
              <a:latin typeface="Poor Richard" pitchFamily="18" charset="0"/>
            </a:endParaRPr>
          </a:p>
        </p:txBody>
      </p:sp>
      <p:sp>
        <p:nvSpPr>
          <p:cNvPr id="2" name="Rectángulo 1"/>
          <p:cNvSpPr/>
          <p:nvPr/>
        </p:nvSpPr>
        <p:spPr>
          <a:xfrm>
            <a:off x="2285236" y="4770377"/>
            <a:ext cx="4985659" cy="1323439"/>
          </a:xfrm>
          <a:prstGeom prst="rect">
            <a:avLst/>
          </a:prstGeom>
          <a:noFill/>
        </p:spPr>
        <p:txBody>
          <a:bodyPr wrap="none" lIns="91440" tIns="45720" rIns="91440" bIns="45720">
            <a:spAutoFit/>
          </a:bodyPr>
          <a:lstStyle/>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latin typeface="Baskerville Old Face" panose="02020602080505020303" pitchFamily="18" charset="0"/>
              </a:rPr>
              <a:t>25 de Marzo </a:t>
            </a:r>
          </a:p>
          <a:p>
            <a:pPr algn="ctr"/>
            <a:r>
              <a:rPr lang="es-ES" sz="4000" b="1" dirty="0" smtClean="0">
                <a:ln w="6600">
                  <a:solidFill>
                    <a:schemeClr val="accent2"/>
                  </a:solidFill>
                  <a:prstDash val="solid"/>
                </a:ln>
                <a:solidFill>
                  <a:srgbClr val="FFFFFF"/>
                </a:solidFill>
                <a:effectLst>
                  <a:outerShdw dist="38100" dir="2700000" algn="tl" rotWithShape="0">
                    <a:schemeClr val="accent2"/>
                  </a:outerShdw>
                </a:effectLst>
                <a:latin typeface="Baskerville Old Face" panose="02020602080505020303" pitchFamily="18" charset="0"/>
              </a:rPr>
              <a:t>Anunciación Del Señor</a:t>
            </a:r>
            <a:endParaRPr lang="es-ES" sz="4000" b="1" cap="none" spc="0" dirty="0">
              <a:ln w="6600">
                <a:solidFill>
                  <a:schemeClr val="accent2"/>
                </a:solidFill>
                <a:prstDash val="solid"/>
              </a:ln>
              <a:solidFill>
                <a:srgbClr val="FFFFFF"/>
              </a:solidFill>
              <a:effectLst>
                <a:outerShdw dist="38100" dir="2700000" algn="tl" rotWithShape="0">
                  <a:schemeClr val="accent2"/>
                </a:outerShdw>
              </a:effectLst>
              <a:latin typeface="Baskerville Old Face" panose="02020602080505020303" pitchFamily="18" charset="0"/>
            </a:endParaRPr>
          </a:p>
        </p:txBody>
      </p:sp>
    </p:spTree>
    <p:extLst>
      <p:ext uri="{BB962C8B-B14F-4D97-AF65-F5344CB8AC3E}">
        <p14:creationId xmlns:p14="http://schemas.microsoft.com/office/powerpoint/2010/main" val="4046774537"/>
      </p:ext>
    </p:extLst>
  </p:cSld>
  <p:clrMapOvr>
    <a:masterClrMapping/>
  </p:clrMapOvr>
  <mc:AlternateContent xmlns:mc="http://schemas.openxmlformats.org/markup-compatibility/2006">
    <mc:Choice xmlns:p14="http://schemas.microsoft.com/office/powerpoint/2010/main" Requires="p14">
      <p:transition spd="slow" p14:dur="4000" advClick="0">
        <p14:vortex/>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aisaje de Cuares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14" y="548679"/>
            <a:ext cx="7913225" cy="574908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9214" y="548680"/>
            <a:ext cx="7913225" cy="2492990"/>
          </a:xfrm>
          <a:prstGeom prst="rect">
            <a:avLst/>
          </a:prstGeom>
          <a:noFill/>
        </p:spPr>
        <p:txBody>
          <a:bodyPr wrap="square" rtlCol="0">
            <a:spAutoFit/>
          </a:bodyPr>
          <a:lstStyle/>
          <a:p>
            <a:pPr algn="ctr" fontAlgn="base">
              <a:spcBef>
                <a:spcPct val="0"/>
              </a:spcBef>
              <a:spcAft>
                <a:spcPct val="0"/>
              </a:spcAft>
            </a:pPr>
            <a:r>
              <a:rPr lang="es-PE" sz="2000" u="sng" dirty="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rPr>
              <a:t>AMBIENTACIÓN</a:t>
            </a:r>
            <a:r>
              <a:rPr lang="es-PE" sz="2600" dirty="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rPr>
              <a:t>: La cuaresma se caracteriza por ser un tiempo de conversión, de cambio, de vuelta al Señor, para poder así disponernos a las fiestas de Pascua, que son el prototipo del cambio y de la vida nueva, de la vida plena que el Señor ha experimentado con su resurrección y que es una invitación a todos nosotros.</a:t>
            </a:r>
          </a:p>
        </p:txBody>
      </p:sp>
    </p:spTree>
    <p:extLst>
      <p:ext uri="{BB962C8B-B14F-4D97-AF65-F5344CB8AC3E}">
        <p14:creationId xmlns:p14="http://schemas.microsoft.com/office/powerpoint/2010/main" val="12062986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paisaje de Cuare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2773" y="539637"/>
            <a:ext cx="7887281" cy="575813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AutoShape 2" descr="http://t1.gstatic.com/images?q=tbn:ANd9GcQLkPUtqx_qehjUBd31YzY22PrOJHQ4guRYSOOxP8DtwwH2oQngLQ">
            <a:hlinkClick r:id="rId3"/>
          </p:cNvPr>
          <p:cNvSpPr>
            <a:spLocks noChangeAspect="1" noChangeArrowheads="1"/>
          </p:cNvSpPr>
          <p:nvPr/>
        </p:nvSpPr>
        <p:spPr bwMode="auto">
          <a:xfrm>
            <a:off x="155575" y="-17907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5" name="AutoShape 4" descr="http://t1.gstatic.com/images?q=tbn:ANd9GcQLkPUtqx_qehjUBd31YzY22PrOJHQ4guRYSOOxP8DtwwH2oQngLQ">
            <a:hlinkClick r:id="rId3"/>
          </p:cNvPr>
          <p:cNvSpPr>
            <a:spLocks noChangeAspect="1" noChangeArrowheads="1"/>
          </p:cNvSpPr>
          <p:nvPr/>
        </p:nvSpPr>
        <p:spPr bwMode="auto">
          <a:xfrm>
            <a:off x="307975" y="-16383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7" name="AutoShape 6" descr="http://t1.gstatic.com/images?q=tbn:ANd9GcQLkPUtqx_qehjUBd31YzY22PrOJHQ4guRYSOOxP8DtwwH2oQngLQ">
            <a:hlinkClick r:id="rId3"/>
          </p:cNvPr>
          <p:cNvSpPr>
            <a:spLocks noChangeAspect="1" noChangeArrowheads="1"/>
          </p:cNvSpPr>
          <p:nvPr/>
        </p:nvSpPr>
        <p:spPr bwMode="auto">
          <a:xfrm>
            <a:off x="460375" y="-14859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3 CuadroTexto"/>
          <p:cNvSpPr txBox="1"/>
          <p:nvPr/>
        </p:nvSpPr>
        <p:spPr>
          <a:xfrm>
            <a:off x="2341805" y="2911868"/>
            <a:ext cx="6310647" cy="3046988"/>
          </a:xfrm>
          <a:prstGeom prst="rect">
            <a:avLst/>
          </a:prstGeom>
          <a:noFill/>
        </p:spPr>
        <p:txBody>
          <a:bodyPr wrap="square" rtlCol="0">
            <a:spAutoFit/>
          </a:bodyPr>
          <a:lstStyle/>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Compadecido de nuestra miseria,</a:t>
            </a:r>
          </a:p>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Tú bajas de los cielos para hacernos libres,</a:t>
            </a:r>
          </a:p>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¡oh verdadero y atento Señor de todo!</a:t>
            </a:r>
          </a:p>
          <a:p>
            <a:pPr algn="ctr" fontAlgn="base">
              <a:spcBef>
                <a:spcPct val="0"/>
              </a:spcBef>
              <a:spcAft>
                <a:spcPct val="0"/>
              </a:spcAft>
            </a:pPr>
            <a:r>
              <a:rPr lang="es-PE" sz="2400"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Hoy </a:t>
            </a: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nos invitas advertir </a:t>
            </a:r>
            <a:r>
              <a:rPr lang="es-PE" sz="2400"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tu </a:t>
            </a: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paso de libertad;</a:t>
            </a:r>
          </a:p>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a escuchar tu llamado </a:t>
            </a:r>
            <a:r>
              <a:rPr lang="es-PE" sz="2400"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 en </a:t>
            </a: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el día de la conversión,</a:t>
            </a:r>
          </a:p>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para hacer de ella la puerta</a:t>
            </a:r>
          </a:p>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por donde pase tu gracia </a:t>
            </a:r>
          </a:p>
          <a:p>
            <a:pPr algn="ctr" fontAlgn="base">
              <a:spcBef>
                <a:spcPct val="0"/>
              </a:spcBef>
              <a:spcAft>
                <a:spcPct val="0"/>
              </a:spcAft>
            </a:pPr>
            <a:r>
              <a:rPr lang="es-PE" sz="2400"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que nos transforma.</a:t>
            </a:r>
          </a:p>
        </p:txBody>
      </p:sp>
      <p:sp>
        <p:nvSpPr>
          <p:cNvPr id="6" name="5 Rectángulo"/>
          <p:cNvSpPr/>
          <p:nvPr/>
        </p:nvSpPr>
        <p:spPr>
          <a:xfrm>
            <a:off x="4400970" y="679830"/>
            <a:ext cx="2192315" cy="500278"/>
          </a:xfrm>
          <a:prstGeom prst="rect">
            <a:avLst/>
          </a:prstGeom>
          <a:noFill/>
        </p:spPr>
        <p:txBody>
          <a:bodyPr wrap="square" lIns="91440" tIns="45720" rIns="91440" bIns="45720">
            <a:prstTxWarp prst="textChevron">
              <a:avLst/>
            </a:prstTxWarp>
            <a:spAutoFit/>
          </a:bodyPr>
          <a:lstStyle/>
          <a:p>
            <a:pPr algn="ctr" fontAlgn="base">
              <a:spcBef>
                <a:spcPct val="0"/>
              </a:spcBef>
              <a:spcAft>
                <a:spcPct val="0"/>
              </a:spcAft>
            </a:pPr>
            <a:r>
              <a:rPr lang="es-ES_tradnl" sz="2400" b="1" dirty="0">
                <a:ln w="6600">
                  <a:solidFill>
                    <a:sysClr val="windowText" lastClr="000000"/>
                  </a:solidFill>
                  <a:prstDash val="solid"/>
                </a:ln>
                <a:solidFill>
                  <a:srgbClr val="FFFFFF"/>
                </a:solidFill>
                <a:effectLst>
                  <a:outerShdw dist="38100" dir="2700000" algn="tl" rotWithShape="0">
                    <a:schemeClr val="accent2"/>
                  </a:outerShdw>
                </a:effectLst>
              </a:rPr>
              <a:t>Oración inicial</a:t>
            </a:r>
            <a:endParaRPr lang="es-PE" sz="2400" b="1" dirty="0">
              <a:ln w="6600">
                <a:solidFill>
                  <a:sysClr val="windowText" lastClr="000000"/>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9562960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79" y="491957"/>
            <a:ext cx="8099824" cy="5908843"/>
          </a:xfrm>
          <a:prstGeom prst="rect">
            <a:avLst/>
          </a:prstGeom>
        </p:spPr>
      </p:pic>
      <p:sp>
        <p:nvSpPr>
          <p:cNvPr id="4" name="3 CuadroTexto"/>
          <p:cNvSpPr txBox="1"/>
          <p:nvPr/>
        </p:nvSpPr>
        <p:spPr>
          <a:xfrm>
            <a:off x="5628068" y="1581006"/>
            <a:ext cx="2768958" cy="4524315"/>
          </a:xfrm>
          <a:prstGeom prst="rect">
            <a:avLst/>
          </a:prstGeom>
          <a:noFill/>
        </p:spPr>
        <p:txBody>
          <a:bodyPr wrap="square" rtlCol="0">
            <a:spAutoFit/>
          </a:bodyPr>
          <a:lstStyle/>
          <a:p>
            <a:pPr algn="ctr" fontAlgn="base">
              <a:spcBef>
                <a:spcPct val="0"/>
              </a:spcBef>
              <a:spcAft>
                <a:spcPct val="0"/>
              </a:spcAft>
            </a:pPr>
            <a:r>
              <a:rPr lang="es-PE" sz="2400" dirty="0" smtClean="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Que </a:t>
            </a: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tu visita misericordiosa</a:t>
            </a:r>
          </a:p>
          <a:p>
            <a:pPr algn="ctr" fontAlgn="base">
              <a:spcBef>
                <a:spcPct val="0"/>
              </a:spcBef>
              <a:spcAft>
                <a:spcPct val="0"/>
              </a:spcAft>
            </a:pPr>
            <a:r>
              <a:rPr lang="es-PE" sz="2400" dirty="0" smtClean="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nos </a:t>
            </a: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encuentre hoy, Padre bueno y cercano,</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corazones vacíos e indiferentes,</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sino rebosantes del deseo</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de hacer nuestros tus caminos.</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Amén</a:t>
            </a:r>
          </a:p>
        </p:txBody>
      </p:sp>
      <p:sp>
        <p:nvSpPr>
          <p:cNvPr id="5" name="3 CuadroTexto"/>
          <p:cNvSpPr txBox="1"/>
          <p:nvPr/>
        </p:nvSpPr>
        <p:spPr>
          <a:xfrm>
            <a:off x="554779" y="1396339"/>
            <a:ext cx="2896759" cy="4893647"/>
          </a:xfrm>
          <a:prstGeom prst="rect">
            <a:avLst/>
          </a:prstGeom>
          <a:noFill/>
        </p:spPr>
        <p:txBody>
          <a:bodyPr wrap="square" rtlCol="0">
            <a:spAutoFit/>
          </a:bodyPr>
          <a:lstStyle/>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Ayuda nuestros débiles </a:t>
            </a:r>
            <a:r>
              <a:rPr lang="es-PE" sz="2400" dirty="0" smtClean="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pasos  </a:t>
            </a: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hacia tu casa,</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haznos capaces de los frutos de conversión:</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las obras de la fe </a:t>
            </a:r>
            <a:r>
              <a:rPr lang="es-PE" sz="2400" dirty="0" smtClean="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y             </a:t>
            </a: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de la justicia,</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el fruto de esa justicia que es la paz,</a:t>
            </a:r>
          </a:p>
          <a:p>
            <a:pPr algn="ctr" fontAlgn="base">
              <a:spcBef>
                <a:spcPct val="0"/>
              </a:spcBef>
              <a:spcAft>
                <a:spcPct val="0"/>
              </a:spcAft>
            </a:pPr>
            <a:r>
              <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el amor que hace plena toda reconciliación</a:t>
            </a:r>
            <a:r>
              <a:rPr lang="es-PE" sz="2400" dirty="0" smtClean="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rPr>
              <a:t>.</a:t>
            </a:r>
            <a:endParaRPr lang="es-PE" sz="2400" dirty="0">
              <a:solidFill>
                <a:srgbClr val="FFFF00"/>
              </a:solidFill>
              <a:effectLst>
                <a:glow rad="63500">
                  <a:srgbClr val="000000">
                    <a:satMod val="175000"/>
                    <a:alpha val="40000"/>
                  </a:srgbClr>
                </a:glow>
                <a:outerShdw blurRad="50800" dist="50800" algn="l" rotWithShape="0">
                  <a:prstClr val="black"/>
                </a:outerShdw>
              </a:effectLst>
              <a:latin typeface="Tekton Pro" pitchFamily="34" charset="0"/>
            </a:endParaRPr>
          </a:p>
        </p:txBody>
      </p:sp>
    </p:spTree>
    <p:extLst>
      <p:ext uri="{BB962C8B-B14F-4D97-AF65-F5344CB8AC3E}">
        <p14:creationId xmlns:p14="http://schemas.microsoft.com/office/powerpoint/2010/main" val="2989920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895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30" t="1593" r="855" b="3891"/>
          <a:stretch/>
        </p:blipFill>
        <p:spPr>
          <a:xfrm>
            <a:off x="656112" y="579549"/>
            <a:ext cx="7909987" cy="5681190"/>
          </a:xfrm>
          <a:prstGeom prst="rect">
            <a:avLst/>
          </a:prstGeom>
          <a:scene3d>
            <a:camera prst="orthographicFront"/>
            <a:lightRig rig="threePt" dir="t"/>
          </a:scene3d>
          <a:sp3d>
            <a:bevelT/>
          </a:sp3d>
        </p:spPr>
      </p:pic>
      <p:sp>
        <p:nvSpPr>
          <p:cNvPr id="8" name="7 CuadroTexto"/>
          <p:cNvSpPr txBox="1"/>
          <p:nvPr/>
        </p:nvSpPr>
        <p:spPr>
          <a:xfrm>
            <a:off x="683278" y="3952415"/>
            <a:ext cx="7921459" cy="2308324"/>
          </a:xfrm>
          <a:prstGeom prst="rect">
            <a:avLst/>
          </a:prstGeom>
          <a:noFill/>
        </p:spPr>
        <p:txBody>
          <a:bodyPr wrap="square" rtlCol="0">
            <a:spAutoFit/>
          </a:bodyPr>
          <a:lstStyle/>
          <a:p>
            <a:pPr algn="ctr" fontAlgn="base">
              <a:spcBef>
                <a:spcPct val="0"/>
              </a:spcBef>
              <a:spcAft>
                <a:spcPct val="0"/>
              </a:spcAft>
            </a:pPr>
            <a:r>
              <a:rPr lang="es-PE" sz="2400" dirty="0">
                <a:solidFill>
                  <a:schemeClr val="bg1"/>
                </a:solidFill>
                <a:effectLst>
                  <a:outerShdw blurRad="38100" dist="38100" dir="2700000" algn="tl">
                    <a:srgbClr val="000000">
                      <a:alpha val="43137"/>
                    </a:srgbClr>
                  </a:outerShdw>
                </a:effectLst>
                <a:latin typeface="Tekton Pro" pitchFamily="34" charset="0"/>
              </a:rPr>
              <a:t>Motivación: Jesús hace una nueva llamada a la conversión,</a:t>
            </a:r>
          </a:p>
          <a:p>
            <a:pPr algn="ctr" fontAlgn="base">
              <a:spcBef>
                <a:spcPct val="0"/>
              </a:spcBef>
              <a:spcAft>
                <a:spcPct val="0"/>
              </a:spcAft>
            </a:pPr>
            <a:r>
              <a:rPr lang="es-PE" sz="2400" dirty="0">
                <a:solidFill>
                  <a:schemeClr val="bg1"/>
                </a:solidFill>
                <a:effectLst>
                  <a:outerShdw blurRad="38100" dist="38100" dir="2700000" algn="tl">
                    <a:srgbClr val="000000">
                      <a:alpha val="43137"/>
                    </a:srgbClr>
                  </a:outerShdw>
                </a:effectLst>
                <a:latin typeface="Tekton Pro" pitchFamily="34" charset="0"/>
              </a:rPr>
              <a:t>al cambio de vida de sus seguidores; es una tarea </a:t>
            </a:r>
            <a:r>
              <a:rPr lang="es-PE" sz="2400" dirty="0" smtClean="0">
                <a:solidFill>
                  <a:schemeClr val="bg1"/>
                </a:solidFill>
                <a:effectLst>
                  <a:outerShdw blurRad="38100" dist="38100" dir="2700000" algn="tl">
                    <a:srgbClr val="000000">
                      <a:alpha val="43137"/>
                    </a:srgbClr>
                  </a:outerShdw>
                </a:effectLst>
                <a:latin typeface="Tekton Pro" pitchFamily="34" charset="0"/>
              </a:rPr>
              <a:t>urgente</a:t>
            </a:r>
            <a:r>
              <a:rPr lang="es-PE" sz="2400" dirty="0">
                <a:solidFill>
                  <a:schemeClr val="bg1"/>
                </a:solidFill>
                <a:effectLst>
                  <a:outerShdw blurRad="38100" dist="38100" dir="2700000" algn="tl">
                    <a:srgbClr val="000000">
                      <a:alpha val="43137"/>
                    </a:srgbClr>
                  </a:outerShdw>
                </a:effectLst>
                <a:latin typeface="Tekton Pro" pitchFamily="34" charset="0"/>
              </a:rPr>
              <a:t>, y debe manifestarse y verificar su </a:t>
            </a:r>
            <a:r>
              <a:rPr lang="es-PE" sz="2400" dirty="0" smtClean="0">
                <a:solidFill>
                  <a:schemeClr val="bg1"/>
                </a:solidFill>
                <a:effectLst>
                  <a:outerShdw blurRad="38100" dist="38100" dir="2700000" algn="tl">
                    <a:srgbClr val="000000">
                      <a:alpha val="43137"/>
                    </a:srgbClr>
                  </a:outerShdw>
                </a:effectLst>
                <a:latin typeface="Tekton Pro" pitchFamily="34" charset="0"/>
              </a:rPr>
              <a:t>autenticidad </a:t>
            </a:r>
            <a:r>
              <a:rPr lang="es-PE" sz="2400" dirty="0">
                <a:solidFill>
                  <a:schemeClr val="bg1"/>
                </a:solidFill>
                <a:effectLst>
                  <a:outerShdw blurRad="38100" dist="38100" dir="2700000" algn="tl">
                    <a:srgbClr val="000000">
                      <a:alpha val="43137"/>
                    </a:srgbClr>
                  </a:outerShdw>
                </a:effectLst>
                <a:latin typeface="Tekton Pro" pitchFamily="34" charset="0"/>
              </a:rPr>
              <a:t>en las obras, en las actitudes, </a:t>
            </a:r>
            <a:r>
              <a:rPr lang="es-PE" sz="2400" dirty="0" smtClean="0">
                <a:solidFill>
                  <a:schemeClr val="bg1"/>
                </a:solidFill>
                <a:effectLst>
                  <a:outerShdw blurRad="38100" dist="38100" dir="2700000" algn="tl">
                    <a:srgbClr val="000000">
                      <a:alpha val="43137"/>
                    </a:srgbClr>
                  </a:outerShdw>
                </a:effectLst>
                <a:latin typeface="Tekton Pro" pitchFamily="34" charset="0"/>
              </a:rPr>
              <a:t>en </a:t>
            </a:r>
            <a:r>
              <a:rPr lang="es-PE" sz="2400" dirty="0">
                <a:solidFill>
                  <a:schemeClr val="bg1"/>
                </a:solidFill>
                <a:effectLst>
                  <a:outerShdw blurRad="38100" dist="38100" dir="2700000" algn="tl">
                    <a:srgbClr val="000000">
                      <a:alpha val="43137"/>
                    </a:srgbClr>
                  </a:outerShdw>
                </a:effectLst>
                <a:latin typeface="Tekton Pro" pitchFamily="34" charset="0"/>
              </a:rPr>
              <a:t>los comportamientos. </a:t>
            </a:r>
            <a:r>
              <a:rPr lang="es-PE" sz="2400" dirty="0" smtClean="0">
                <a:solidFill>
                  <a:schemeClr val="bg1"/>
                </a:solidFill>
                <a:effectLst>
                  <a:outerShdw blurRad="38100" dist="38100" dir="2700000" algn="tl">
                    <a:srgbClr val="000000">
                      <a:alpha val="43137"/>
                    </a:srgbClr>
                  </a:outerShdw>
                </a:effectLst>
                <a:latin typeface="Tekton Pro" pitchFamily="34" charset="0"/>
              </a:rPr>
              <a:t>Si </a:t>
            </a:r>
            <a:r>
              <a:rPr lang="es-PE" sz="2400" dirty="0">
                <a:solidFill>
                  <a:schemeClr val="bg1"/>
                </a:solidFill>
                <a:effectLst>
                  <a:outerShdw blurRad="38100" dist="38100" dir="2700000" algn="tl">
                    <a:srgbClr val="000000">
                      <a:alpha val="43137"/>
                    </a:srgbClr>
                  </a:outerShdw>
                </a:effectLst>
                <a:latin typeface="Tekton Pro" pitchFamily="34" charset="0"/>
              </a:rPr>
              <a:t>la conversión no nos lleva a cambiar de  vida, no ha habido tal conversión; y si no nos convertimos seremos como la </a:t>
            </a:r>
            <a:r>
              <a:rPr lang="es-PE" sz="2400" dirty="0" smtClean="0">
                <a:solidFill>
                  <a:schemeClr val="bg1"/>
                </a:solidFill>
                <a:effectLst>
                  <a:outerShdw blurRad="38100" dist="38100" dir="2700000" algn="tl">
                    <a:srgbClr val="000000">
                      <a:alpha val="43137"/>
                    </a:srgbClr>
                  </a:outerShdw>
                </a:effectLst>
                <a:latin typeface="Tekton Pro" pitchFamily="34" charset="0"/>
              </a:rPr>
              <a:t>higuera </a:t>
            </a:r>
            <a:r>
              <a:rPr lang="es-PE" sz="2400" dirty="0">
                <a:solidFill>
                  <a:schemeClr val="bg1"/>
                </a:solidFill>
                <a:effectLst>
                  <a:outerShdw blurRad="38100" dist="38100" dir="2700000" algn="tl">
                    <a:srgbClr val="000000">
                      <a:alpha val="43137"/>
                    </a:srgbClr>
                  </a:outerShdw>
                </a:effectLst>
                <a:latin typeface="Tekton Pro" pitchFamily="34" charset="0"/>
              </a:rPr>
              <a:t>estéril. Escuchemos:</a:t>
            </a:r>
            <a:endParaRPr lang="es-ES_tradnl" sz="2400" dirty="0">
              <a:solidFill>
                <a:schemeClr val="bg1"/>
              </a:solidFill>
              <a:effectLst>
                <a:outerShdw blurRad="38100" dist="38100" dir="2700000" algn="tl">
                  <a:srgbClr val="000000">
                    <a:alpha val="43137"/>
                  </a:srgbClr>
                </a:outerShdw>
              </a:effectLst>
              <a:latin typeface="Tekton Pro" pitchFamily="34" charset="0"/>
            </a:endParaRPr>
          </a:p>
        </p:txBody>
      </p:sp>
      <p:sp>
        <p:nvSpPr>
          <p:cNvPr id="7" name="AutoShape 2"/>
          <p:cNvSpPr>
            <a:spLocks noChangeArrowheads="1"/>
          </p:cNvSpPr>
          <p:nvPr/>
        </p:nvSpPr>
        <p:spPr bwMode="auto">
          <a:xfrm>
            <a:off x="643233" y="605626"/>
            <a:ext cx="3820469" cy="771014"/>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r>
              <a:rPr lang="es-PE" b="1" dirty="0">
                <a:solidFill>
                  <a:srgbClr val="FFFF00"/>
                </a:solidFill>
                <a:latin typeface="Calibri" panose="020F0502020204030204" pitchFamily="34" charset="0"/>
                <a:cs typeface="Times New Roman" pitchFamily="18" charset="0"/>
              </a:rPr>
              <a:t> </a:t>
            </a:r>
            <a:r>
              <a:rPr lang="es-PE" sz="2000" b="1" dirty="0">
                <a:solidFill>
                  <a:srgbClr val="FFFF00"/>
                </a:solidFill>
                <a:latin typeface="Calibri" panose="020F0502020204030204" pitchFamily="34" charset="0"/>
                <a:cs typeface="Times New Roman" pitchFamily="18" charset="0"/>
              </a:rPr>
              <a:t>Lucas </a:t>
            </a:r>
            <a:r>
              <a:rPr lang="es-PE" sz="2000" b="1" dirty="0" smtClean="0">
                <a:solidFill>
                  <a:srgbClr val="FFFF00"/>
                </a:solidFill>
                <a:latin typeface="Calibri" panose="020F0502020204030204" pitchFamily="34" charset="0"/>
                <a:cs typeface="Times New Roman" pitchFamily="18" charset="0"/>
              </a:rPr>
              <a:t>13, 1-9</a:t>
            </a:r>
            <a:endParaRPr lang="es-PE" sz="3600" dirty="0">
              <a:solidFill>
                <a:srgbClr val="FFFF00"/>
              </a:solidFill>
              <a:cs typeface="Times New Roman" pitchFamily="18" charset="0"/>
            </a:endParaRPr>
          </a:p>
        </p:txBody>
      </p:sp>
    </p:spTree>
    <p:extLst>
      <p:ext uri="{BB962C8B-B14F-4D97-AF65-F5344CB8AC3E}">
        <p14:creationId xmlns:p14="http://schemas.microsoft.com/office/powerpoint/2010/main" val="10545956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4/3*#ppt_w"/>
                                          </p:val>
                                        </p:tav>
                                        <p:tav tm="100000">
                                          <p:val>
                                            <p:strVal val="#ppt_w"/>
                                          </p:val>
                                        </p:tav>
                                      </p:tavLst>
                                    </p:anim>
                                    <p:anim calcmode="lin" valueType="num">
                                      <p:cBhvr>
                                        <p:cTn id="8" dur="17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w.org imagenes del evangelio de san lucas 13,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36" y="548680"/>
            <a:ext cx="7919478" cy="57619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85851" y="3940975"/>
            <a:ext cx="7830355" cy="2062103"/>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b="1" dirty="0" smtClean="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 </a:t>
            </a:r>
            <a:r>
              <a:rPr lang="es-ES" sz="3200" b="1" dirty="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En una ocasión, se presentaron algunos a contar a Jesús lo de los galileos cuya sangre  Pilato mezcló con la de los sacrificios que ofrecían.</a:t>
            </a:r>
          </a:p>
        </p:txBody>
      </p:sp>
      <p:sp>
        <p:nvSpPr>
          <p:cNvPr id="5" name="4 Rectángulo"/>
          <p:cNvSpPr/>
          <p:nvPr/>
        </p:nvSpPr>
        <p:spPr>
          <a:xfrm>
            <a:off x="2480882" y="548680"/>
            <a:ext cx="2544286" cy="523220"/>
          </a:xfrm>
          <a:prstGeom prst="rect">
            <a:avLst/>
          </a:prstGeom>
        </p:spPr>
        <p:txBody>
          <a:bodyPr wrap="none">
            <a:spAutoFit/>
          </a:bodyPr>
          <a:lstStyle/>
          <a:p>
            <a:pPr algn="ctr" fontAlgn="base">
              <a:spcBef>
                <a:spcPct val="0"/>
              </a:spcBef>
              <a:spcAft>
                <a:spcPct val="0"/>
              </a:spcAft>
            </a:pPr>
            <a:r>
              <a:rPr lang="es-ES" sz="2800" b="1" dirty="0" smtClean="0">
                <a:ln>
                  <a:solidFill>
                    <a:srgbClr val="660066"/>
                  </a:solidFill>
                </a:ln>
                <a:solidFill>
                  <a:srgbClr val="FFFF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Lucas </a:t>
            </a:r>
            <a:r>
              <a:rPr lang="es-ES" sz="2800" b="1" dirty="0">
                <a:ln>
                  <a:solidFill>
                    <a:srgbClr val="660066"/>
                  </a:solidFill>
                </a:ln>
                <a:solidFill>
                  <a:srgbClr val="FFFF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13, 1-9 </a:t>
            </a:r>
            <a:endParaRPr lang="es-PE" sz="2800" b="1" dirty="0">
              <a:ln>
                <a:solidFill>
                  <a:srgbClr val="660066"/>
                </a:solid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87137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par>
                          <p:cTn id="15" fill="hold">
                            <p:stCondLst>
                              <p:cond delay="2000"/>
                            </p:stCondLst>
                            <p:childTnLst>
                              <p:par>
                                <p:cTn id="16" presetID="23" presetClass="entr" presetSubtype="272" fill="hold" grpId="0" nodeType="afterEffect">
                                  <p:stCondLst>
                                    <p:cond delay="0"/>
                                  </p:stCondLst>
                                  <p:iterate type="wd">
                                    <p:tmPct val="100000"/>
                                  </p:iterate>
                                  <p:childTnLst>
                                    <p:set>
                                      <p:cBhvr>
                                        <p:cTn id="17" dur="1" fill="hold">
                                          <p:stCondLst>
                                            <p:cond delay="0"/>
                                          </p:stCondLst>
                                        </p:cTn>
                                        <p:tgtEl>
                                          <p:spTgt spid="2"/>
                                        </p:tgtEl>
                                        <p:attrNameLst>
                                          <p:attrName>style.visibility</p:attrName>
                                        </p:attrNameLst>
                                      </p:cBhvr>
                                      <p:to>
                                        <p:strVal val="visible"/>
                                      </p:to>
                                    </p:set>
                                    <p:anim calcmode="lin" valueType="num">
                                      <p:cBhvr>
                                        <p:cTn id="18" dur="250" fill="hold"/>
                                        <p:tgtEl>
                                          <p:spTgt spid="2"/>
                                        </p:tgtEl>
                                        <p:attrNameLst>
                                          <p:attrName>ppt_w</p:attrName>
                                        </p:attrNameLst>
                                      </p:cBhvr>
                                      <p:tavLst>
                                        <p:tav tm="0">
                                          <p:val>
                                            <p:strVal val="2/3*#ppt_w"/>
                                          </p:val>
                                        </p:tav>
                                        <p:tav tm="100000">
                                          <p:val>
                                            <p:strVal val="#ppt_w"/>
                                          </p:val>
                                        </p:tav>
                                      </p:tavLst>
                                    </p:anim>
                                    <p:anim calcmode="lin" valueType="num">
                                      <p:cBhvr>
                                        <p:cTn id="19"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49" y="577981"/>
            <a:ext cx="7876143" cy="57069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345131" y="563534"/>
            <a:ext cx="4566273" cy="304698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dirty="0" smtClean="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Jesús les comentó: </a:t>
            </a:r>
            <a:r>
              <a:rPr lang="es-ES" sz="3200" dirty="0" smtClean="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                    —«¿</a:t>
            </a:r>
            <a:r>
              <a:rPr lang="es-ES" sz="3200" dirty="0" smtClean="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Piensan ustedes que esos galileos eran más pecadores que los demás galileos, porque acabaron así?. </a:t>
            </a:r>
            <a:endParaRPr lang="es-PE" sz="3200" dirty="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endParaRPr>
          </a:p>
        </p:txBody>
      </p:sp>
      <p:sp>
        <p:nvSpPr>
          <p:cNvPr id="6" name="Rectangle 2"/>
          <p:cNvSpPr>
            <a:spLocks noChangeArrowheads="1"/>
          </p:cNvSpPr>
          <p:nvPr/>
        </p:nvSpPr>
        <p:spPr bwMode="auto">
          <a:xfrm>
            <a:off x="785548" y="2894588"/>
            <a:ext cx="3066372" cy="523220"/>
          </a:xfrm>
          <a:prstGeom prst="rect">
            <a:avLst/>
          </a:prstGeom>
          <a:noFill/>
          <a:ln w="9525">
            <a:noFill/>
            <a:miter lim="800000"/>
            <a:headEnd/>
            <a:tailEnd/>
          </a:ln>
          <a:effectLst/>
        </p:spPr>
        <p:txBody>
          <a:bodyPr wrap="square">
            <a:spAutoFit/>
          </a:bodyPr>
          <a:lstStyle/>
          <a:p>
            <a:pPr fontAlgn="base">
              <a:spcBef>
                <a:spcPct val="50000"/>
              </a:spcBef>
              <a:spcAft>
                <a:spcPct val="0"/>
              </a:spcAft>
              <a:defRPr/>
            </a:pPr>
            <a:endParaRPr lang="es-ES" sz="2800" dirty="0">
              <a:solidFill>
                <a:srgbClr val="FFFF00"/>
              </a:solidFill>
              <a:latin typeface="Franklin Gothic Book" panose="020B0503020102020204" pitchFamily="34" charset="0"/>
            </a:endParaRPr>
          </a:p>
        </p:txBody>
      </p:sp>
      <p:sp>
        <p:nvSpPr>
          <p:cNvPr id="10" name="Rectangle 2"/>
          <p:cNvSpPr>
            <a:spLocks noChangeArrowheads="1"/>
          </p:cNvSpPr>
          <p:nvPr/>
        </p:nvSpPr>
        <p:spPr bwMode="auto">
          <a:xfrm>
            <a:off x="4456869" y="3653886"/>
            <a:ext cx="4081823" cy="255454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32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Les </a:t>
            </a:r>
            <a:r>
              <a:rPr lang="es-PE" sz="3200" dirty="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digo que no; y, </a:t>
            </a:r>
            <a:r>
              <a:rPr lang="es-PE" sz="32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si </a:t>
            </a:r>
            <a:r>
              <a:rPr lang="es-PE" sz="3200" dirty="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ustedes no se </a:t>
            </a:r>
            <a:r>
              <a:rPr lang="es-PE" sz="32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convierten</a:t>
            </a:r>
            <a:r>
              <a:rPr lang="es-PE" sz="3200" dirty="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 todos </a:t>
            </a:r>
            <a:r>
              <a:rPr lang="es-PE" sz="32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acabarán </a:t>
            </a:r>
            <a:r>
              <a:rPr lang="es-PE" sz="3200" dirty="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de la </a:t>
            </a:r>
            <a:r>
              <a:rPr lang="es-PE" sz="32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misma </a:t>
            </a:r>
            <a:r>
              <a:rPr lang="es-PE" sz="3200" dirty="0">
                <a:solidFill>
                  <a:srgbClr val="FFFF00"/>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manera. </a:t>
            </a:r>
          </a:p>
        </p:txBody>
      </p:sp>
    </p:spTree>
    <p:extLst>
      <p:ext uri="{BB962C8B-B14F-4D97-AF65-F5344CB8AC3E}">
        <p14:creationId xmlns:p14="http://schemas.microsoft.com/office/powerpoint/2010/main" val="274596149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2/3*#ppt_w"/>
                                          </p:val>
                                        </p:tav>
                                        <p:tav tm="100000">
                                          <p:val>
                                            <p:strVal val="#ppt_w"/>
                                          </p:val>
                                        </p:tav>
                                      </p:tavLst>
                                    </p:anim>
                                    <p:anim calcmode="lin" valueType="num">
                                      <p:cBhvr>
                                        <p:cTn id="8" dur="25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5500"/>
                            </p:stCondLst>
                            <p:childTnLst>
                              <p:par>
                                <p:cTn id="10" presetID="23" presetClass="entr" presetSubtype="272"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2/3*#ppt_w"/>
                                          </p:val>
                                        </p:tav>
                                        <p:tav tm="100000">
                                          <p:val>
                                            <p:strVal val="#ppt_w"/>
                                          </p:val>
                                        </p:tav>
                                      </p:tavLst>
                                    </p:anim>
                                    <p:anim calcmode="lin" valueType="num">
                                      <p:cBhvr>
                                        <p:cTn id="13" dur="25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TotalTime>
  <Words>1702</Words>
  <Application>Microsoft Office PowerPoint</Application>
  <PresentationFormat>Presentación en pantalla (4:3)</PresentationFormat>
  <Paragraphs>104</Paragraphs>
  <Slides>36</Slides>
  <Notes>1</Notes>
  <HiddenSlides>0</HiddenSlides>
  <MMClips>2</MMClips>
  <ScaleCrop>false</ScaleCrop>
  <HeadingPairs>
    <vt:vector size="6" baseType="variant">
      <vt:variant>
        <vt:lpstr>Fuentes usadas</vt:lpstr>
      </vt:variant>
      <vt:variant>
        <vt:i4>19</vt:i4>
      </vt:variant>
      <vt:variant>
        <vt:lpstr>Tema</vt:lpstr>
      </vt:variant>
      <vt:variant>
        <vt:i4>7</vt:i4>
      </vt:variant>
      <vt:variant>
        <vt:lpstr>Títulos de diapositiva</vt:lpstr>
      </vt:variant>
      <vt:variant>
        <vt:i4>36</vt:i4>
      </vt:variant>
    </vt:vector>
  </HeadingPairs>
  <TitlesOfParts>
    <vt:vector size="62" baseType="lpstr">
      <vt:lpstr>Adobe Gothic Std B</vt:lpstr>
      <vt:lpstr>Arial Unicode MS</vt:lpstr>
      <vt:lpstr>Agency FB</vt:lpstr>
      <vt:lpstr>Arial</vt:lpstr>
      <vt:lpstr>Arial Black</vt:lpstr>
      <vt:lpstr>Arial Narrow</vt:lpstr>
      <vt:lpstr>Arial Rounded MT Bold</vt:lpstr>
      <vt:lpstr>Baskerville Old Face</vt:lpstr>
      <vt:lpstr>Calibri</vt:lpstr>
      <vt:lpstr>Colonna MT</vt:lpstr>
      <vt:lpstr>Comic Sans MS</vt:lpstr>
      <vt:lpstr>Franklin Gothic Book</vt:lpstr>
      <vt:lpstr>Poor Richard</vt:lpstr>
      <vt:lpstr>Square721 BT</vt:lpstr>
      <vt:lpstr>Square721 Cn BT</vt:lpstr>
      <vt:lpstr>Swis721 Cn BT</vt:lpstr>
      <vt:lpstr>Tekton Pro</vt:lpstr>
      <vt:lpstr>Times</vt:lpstr>
      <vt:lpstr>Times New Roman</vt:lpstr>
      <vt:lpstr>Diseño predeterminado</vt:lpstr>
      <vt:lpstr>Default Design</vt:lpstr>
      <vt:lpstr>1_Diseño predeterminado</vt:lpstr>
      <vt:lpstr>En blanco</vt:lpstr>
      <vt:lpstr>2_Diseño predeterminado</vt:lpstr>
      <vt:lpstr>2_Default Design</vt:lpstr>
      <vt:lpstr>6_Diseño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Dios castiga. ¿En qué aspectos cambia el texto esta visión equivocada de Dios?</vt:lpstr>
      <vt:lpstr>Para nosotros en este tiempo de cuaresma, ¿qué importancia tienen las dos exhortaciones que el Señor nos hace a la conversión (Lc 13,3.5)?         ¿qué actualidad tiene para nosotros? ¿qué debemos hacer, convertirnos a qué, cómo?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92</cp:revision>
  <dcterms:created xsi:type="dcterms:W3CDTF">2016-02-23T17:20:42Z</dcterms:created>
  <dcterms:modified xsi:type="dcterms:W3CDTF">2019-03-18T22:00:12Z</dcterms:modified>
</cp:coreProperties>
</file>