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697" r:id="rId3"/>
    <p:sldMasterId id="2147483709" r:id="rId4"/>
    <p:sldMasterId id="2147483721" r:id="rId5"/>
    <p:sldMasterId id="2147483733" r:id="rId6"/>
    <p:sldMasterId id="2147483745" r:id="rId7"/>
  </p:sldMasterIdLst>
  <p:notesMasterIdLst>
    <p:notesMasterId r:id="rId42"/>
  </p:notesMasterIdLst>
  <p:sldIdLst>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7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D1E44A-36BF-4B43-8844-7192CA7236AA}" type="datetimeFigureOut">
              <a:rPr lang="es-PE" smtClean="0"/>
              <a:t>11/03/2019</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282EFC-DCD4-432A-B148-17F19B3AA448}" type="slidenum">
              <a:rPr lang="es-PE" smtClean="0"/>
              <a:t>‹Nº›</a:t>
            </a:fld>
            <a:endParaRPr lang="es-PE"/>
          </a:p>
        </p:txBody>
      </p:sp>
    </p:spTree>
    <p:extLst>
      <p:ext uri="{BB962C8B-B14F-4D97-AF65-F5344CB8AC3E}">
        <p14:creationId xmlns:p14="http://schemas.microsoft.com/office/powerpoint/2010/main" val="4139651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D41869F9-19D3-4390-B578-628B25E832BF}" type="slidenum">
              <a:rPr lang="es-ES" smtClean="0">
                <a:solidFill>
                  <a:srgbClr val="000000"/>
                </a:solidFill>
              </a:rPr>
              <a:pPr/>
              <a:t>12</a:t>
            </a:fld>
            <a:endParaRPr lang="es-ES">
              <a:solidFill>
                <a:srgbClr val="000000"/>
              </a:solidFill>
            </a:endParaRPr>
          </a:p>
        </p:txBody>
      </p:sp>
    </p:spTree>
    <p:extLst>
      <p:ext uri="{BB962C8B-B14F-4D97-AF65-F5344CB8AC3E}">
        <p14:creationId xmlns:p14="http://schemas.microsoft.com/office/powerpoint/2010/main" val="2412855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D41869F9-19D3-4390-B578-628B25E832BF}" type="slidenum">
              <a:rPr lang="es-ES" smtClean="0">
                <a:solidFill>
                  <a:srgbClr val="000000"/>
                </a:solidFill>
              </a:rPr>
              <a:pPr/>
              <a:t>13</a:t>
            </a:fld>
            <a:endParaRPr lang="es-ES">
              <a:solidFill>
                <a:srgbClr val="000000"/>
              </a:solidFill>
            </a:endParaRPr>
          </a:p>
        </p:txBody>
      </p:sp>
    </p:spTree>
    <p:extLst>
      <p:ext uri="{BB962C8B-B14F-4D97-AF65-F5344CB8AC3E}">
        <p14:creationId xmlns:p14="http://schemas.microsoft.com/office/powerpoint/2010/main" val="1113899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24C00B-4663-41CD-A26E-ECC5AB39BEB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004619059"/>
      </p:ext>
    </p:extLst>
  </p:cSld>
  <p:clrMapOvr>
    <a:masterClrMapping/>
  </p:clrMapOvr>
  <p:transition advClick="0"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3E2B8C-631F-498D-93E0-B0F4D0FDE660}"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220781418"/>
      </p:ext>
    </p:extLst>
  </p:cSld>
  <p:clrMapOvr>
    <a:masterClrMapping/>
  </p:clrMapOvr>
  <p:transition advClick="0"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2B2211-E387-429F-A4D9-6168EFEF8D3A}"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052524280"/>
      </p:ext>
    </p:extLst>
  </p:cSld>
  <p:clrMapOvr>
    <a:masterClrMapping/>
  </p:clrMapOvr>
  <p:transition advClick="0" advTm="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PE"/>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a:xfrm>
            <a:off x="457200" y="6245225"/>
            <a:ext cx="2133600" cy="476250"/>
          </a:xfrm>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a:xfrm>
            <a:off x="6553200" y="6245225"/>
            <a:ext cx="2133600" cy="476250"/>
          </a:xfrm>
        </p:spPr>
        <p:txBody>
          <a:bodyPr/>
          <a:lstStyle>
            <a:lvl1pPr>
              <a:defRPr/>
            </a:lvl1pPr>
          </a:lstStyle>
          <a:p>
            <a:fld id="{E07DB2F6-F10C-4516-B447-2AE0D8BFD5CA}"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107050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2462E00-EF16-4902-BF5C-048FDF4A1FB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102502782"/>
      </p:ext>
    </p:extLst>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9C5549A-40AB-45BF-892B-61CB3CCBB16A}"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751919191"/>
      </p:ext>
    </p:extLst>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F1BF6064-6F1C-44D8-B944-5CA58691E9E8}"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029907294"/>
      </p:ext>
    </p:extLst>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4C8D566C-DA5A-4525-9077-1D660E0F302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979392316"/>
      </p:ext>
    </p:extLst>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D32438C2-5D75-4027-A19E-7794A738D51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915270648"/>
      </p:ext>
    </p:extLst>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F6CEFB83-1905-4D81-BC13-6143BF535DDE}"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678602503"/>
      </p:ext>
    </p:extLst>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9CDD7D47-9639-41A2-BEEC-F3B262BD4FD4}"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264849387"/>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86EA64-5188-42E7-8D23-5C80E941E995}"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52920508"/>
      </p:ext>
    </p:extLst>
  </p:cSld>
  <p:clrMapOvr>
    <a:masterClrMapping/>
  </p:clrMapOvr>
  <p:transition advClick="0" advTm="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31442D2E-2690-46AA-99E7-2156E0040DB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889298045"/>
      </p:ext>
    </p:extLst>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ECB84507-7106-4664-9BC2-4872483991B8}"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48656787"/>
      </p:ext>
    </p:extLst>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E2F2F341-94A7-42D5-A2A9-CFEDE7879114}"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170622868"/>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8D6D5A3-226C-4F00-B632-87E7ED24694B}"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529279478"/>
      </p:ext>
    </p:extLst>
  </p:cSld>
  <p:clrMapOvr>
    <a:masterClrMapping/>
  </p:clrMapOvr>
  <p:transition spd="slow">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212CA9-49FA-454C-B40A-43DB856AD37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6182158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CB352A-CBB1-4CE6-8441-24D981861B5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042078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63DF5B-18F7-4A04-AFD3-6938B6EDA50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5491663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BB1601-6505-4028-9FE6-91C6CA36FB7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4290674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1391AB9-B4B2-4D6B-AF66-48D5C29E232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031542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766E15E-D8E5-4E31-81D2-E6FBE4459A3A}"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986421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35723-48F2-440C-818A-04C714B82A8C}"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059536368"/>
      </p:ext>
    </p:extLst>
  </p:cSld>
  <p:clrMapOvr>
    <a:masterClrMapping/>
  </p:clrMapOvr>
  <p:transition advClick="0" advTm="0">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74A7A3-9B28-4FBA-A9D8-937ED7BB06B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3293805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228BC0-4F79-4910-9170-3FA156CE747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0350491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C57CBC-E570-4F8D-A7F6-E2B5CED97CE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641849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24079A-EE08-458D-9D42-A7CE61B9816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479027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D13981-88D7-4AC3-9531-0151872B1A5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5284973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DD53DF-BF7A-4F8C-AC38-902A53F9AB2D}"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542237427"/>
      </p:ext>
    </p:extLst>
  </p:cSld>
  <p:clrMapOvr>
    <a:masterClrMapping/>
  </p:clrMapOvr>
  <p:transition spd="slow">
    <p:dissolv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F33498-A5C5-469D-B055-EDA085FBD456}"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094442025"/>
      </p:ext>
    </p:extLst>
  </p:cSld>
  <p:clrMapOvr>
    <a:masterClrMapping/>
  </p:clrMapOvr>
  <p:transition spd="slow">
    <p:dissolv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C976E3-BF96-4310-93E5-362B388546E2}"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832503845"/>
      </p:ext>
    </p:extLst>
  </p:cSld>
  <p:clrMapOvr>
    <a:masterClrMapping/>
  </p:clrMapOvr>
  <p:transition spd="slow">
    <p:dissolv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36EA690-760A-4EDF-9F98-7F1ACB2AF575}"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517294740"/>
      </p:ext>
    </p:extLst>
  </p:cSld>
  <p:clrMapOvr>
    <a:masterClrMapping/>
  </p:clrMapOvr>
  <p:transition spd="slow">
    <p:dissolv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1E93FF-BC38-4628-981C-C8CE887A35A9}"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900844438"/>
      </p:ext>
    </p:extLst>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C4C76C-DE53-420D-887C-CB0ADDBF8F0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75346316"/>
      </p:ext>
    </p:extLst>
  </p:cSld>
  <p:clrMapOvr>
    <a:masterClrMapping/>
  </p:clrMapOvr>
  <p:transition advClick="0" advTm="0">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B89D390-C109-4D6F-AF3F-9449899118AF}"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584066843"/>
      </p:ext>
    </p:extLst>
  </p:cSld>
  <p:clrMapOvr>
    <a:masterClrMapping/>
  </p:clrMapOvr>
  <p:transition spd="slow">
    <p:dissolv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7828492-4974-4A69-BCD5-E99418800CFF}"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040166996"/>
      </p:ext>
    </p:extLst>
  </p:cSld>
  <p:clrMapOvr>
    <a:masterClrMapping/>
  </p:clrMapOvr>
  <p:transition spd="slow">
    <p:dissolv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E1D4A0-B933-4A25-9023-E86BCEED7A65}"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210753083"/>
      </p:ext>
    </p:extLst>
  </p:cSld>
  <p:clrMapOvr>
    <a:masterClrMapping/>
  </p:clrMapOvr>
  <p:transition spd="slow">
    <p:dissolv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394BAE-2522-4C67-BDD3-A79DC78B2F8E}"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719581458"/>
      </p:ext>
    </p:extLst>
  </p:cSld>
  <p:clrMapOvr>
    <a:masterClrMapping/>
  </p:clrMapOvr>
  <p:transition spd="slow">
    <p:dissolv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62E2EE-9DC3-4981-B6E2-27D12FD7F5BC}"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660683457"/>
      </p:ext>
    </p:extLst>
  </p:cSld>
  <p:clrMapOvr>
    <a:masterClrMapping/>
  </p:clrMapOvr>
  <p:transition spd="slow">
    <p:dissolv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31148F-B73D-4D0C-8792-3750BDA403BA}"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327742566"/>
      </p:ext>
    </p:extLst>
  </p:cSld>
  <p:clrMapOvr>
    <a:masterClrMapping/>
  </p:clrMapOvr>
  <p:transition spd="slow">
    <p:dissolv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7F4199-5A0A-48CE-BBA0-C4B29F55FFE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534535239"/>
      </p:ext>
    </p:extLst>
  </p:cSld>
  <p:clrMapOvr>
    <a:masterClrMapping/>
  </p:clrMapOvr>
  <p:transition spd="slow">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FF01A1-A8C2-4B4B-9FE5-4F86A9F493B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211251387"/>
      </p:ext>
    </p:extLst>
  </p:cSld>
  <p:clrMapOvr>
    <a:masterClrMapping/>
  </p:clrMapOvr>
  <p:transition spd="slow">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FA23A7-01FB-48E1-950B-781192A2EEA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560840299"/>
      </p:ext>
    </p:extLst>
  </p:cSld>
  <p:clrMapOvr>
    <a:masterClrMapping/>
  </p:clrMapOvr>
  <p:transition spd="slow">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17B4DFB-9371-4D13-8C6C-2A34E8857F8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409549496"/>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408F853-C36D-4EF4-971C-3B476A9B18CF}"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710789845"/>
      </p:ext>
    </p:extLst>
  </p:cSld>
  <p:clrMapOvr>
    <a:masterClrMapping/>
  </p:clrMapOvr>
  <p:transition advClick="0" advTm="0">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4B31C60-914C-4851-A1A7-EA18DEB2B82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703832598"/>
      </p:ext>
    </p:extLst>
  </p:cSld>
  <p:clrMapOvr>
    <a:masterClrMapping/>
  </p:clrMapOvr>
  <p:transition spd="slow">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847800C-6231-4E98-86FD-D24071BD8F1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666050401"/>
      </p:ext>
    </p:extLst>
  </p:cSld>
  <p:clrMapOvr>
    <a:masterClrMapping/>
  </p:clrMapOvr>
  <p:transition spd="slow">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428C721-1808-45B3-BA34-1F808FD3F7F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046907652"/>
      </p:ext>
    </p:extLst>
  </p:cSld>
  <p:clrMapOvr>
    <a:masterClrMapping/>
  </p:clrMapOvr>
  <p:transition spd="slow">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1F5DB75-575E-4431-9047-261A6B95EC7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069317151"/>
      </p:ext>
    </p:extLst>
  </p:cSld>
  <p:clrMapOvr>
    <a:masterClrMapping/>
  </p:clrMapOvr>
  <p:transition spd="slow">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9D1B27-E47D-4E01-9373-76AE9A2536C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879558900"/>
      </p:ext>
    </p:extLst>
  </p:cSld>
  <p:clrMapOvr>
    <a:masterClrMapping/>
  </p:clrMapOvr>
  <p:transition spd="slow">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307330-D85B-42C3-B140-F292CE3FBF4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608207058"/>
      </p:ext>
    </p:extLst>
  </p:cSld>
  <p:clrMapOvr>
    <a:masterClrMapping/>
  </p:clrMapOvr>
  <p:transition spd="slow">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A34710-34AD-46B8-AD29-0A1B65156E8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460631401"/>
      </p:ext>
    </p:extLst>
  </p:cSld>
  <p:clrMapOvr>
    <a:masterClrMapping/>
  </p:clrMapOvr>
  <p:transition spd="slow">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B57BEEC3-E65D-4EE2-AE8A-49FADBAD7E62}"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153113314"/>
      </p:ext>
    </p:extLst>
  </p:cSld>
  <p:clrMapOvr>
    <a:masterClrMapping/>
  </p:clrMapOvr>
  <p:transition spd="med">
    <p:diamon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B5C19096-B4A6-4F92-B354-46FB5E3F202F}"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268781884"/>
      </p:ext>
    </p:extLst>
  </p:cSld>
  <p:clrMapOvr>
    <a:masterClrMapping/>
  </p:clrMapOvr>
  <p:transition spd="med">
    <p:diamon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69AB1776-9453-4E62-B9A7-52137BC10B6F}"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538421944"/>
      </p:ext>
    </p:extLst>
  </p:cSld>
  <p:clrMapOvr>
    <a:masterClrMapping/>
  </p:clrMapOvr>
  <p:transition spd="med">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851EE04-7258-43A6-A088-A1D90542FF7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920015053"/>
      </p:ext>
    </p:extLst>
  </p:cSld>
  <p:clrMapOvr>
    <a:masterClrMapping/>
  </p:clrMapOvr>
  <p:transition advClick="0" advTm="0">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ED776B44-1CAD-4B5B-B45E-68B7705BC661}"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290923997"/>
      </p:ext>
    </p:extLst>
  </p:cSld>
  <p:clrMapOvr>
    <a:masterClrMapping/>
  </p:clrMapOvr>
  <p:transition spd="med">
    <p:diamon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FFFFFF"/>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9" name="8 Marcador de número de diapositiva"/>
          <p:cNvSpPr>
            <a:spLocks noGrp="1"/>
          </p:cNvSpPr>
          <p:nvPr>
            <p:ph type="sldNum" sz="quarter" idx="12"/>
          </p:nvPr>
        </p:nvSpPr>
        <p:spPr/>
        <p:txBody>
          <a:bodyPr/>
          <a:lstStyle>
            <a:lvl1pPr>
              <a:defRPr/>
            </a:lvl1pPr>
          </a:lstStyle>
          <a:p>
            <a:fld id="{5BEE0C4E-F499-4C71-977F-942922950308}"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984121744"/>
      </p:ext>
    </p:extLst>
  </p:cSld>
  <p:clrMapOvr>
    <a:masterClrMapping/>
  </p:clrMapOvr>
  <p:transition spd="med">
    <p:diamond/>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FFFFFF"/>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5" name="4 Marcador de número de diapositiva"/>
          <p:cNvSpPr>
            <a:spLocks noGrp="1"/>
          </p:cNvSpPr>
          <p:nvPr>
            <p:ph type="sldNum" sz="quarter" idx="12"/>
          </p:nvPr>
        </p:nvSpPr>
        <p:spPr/>
        <p:txBody>
          <a:bodyPr/>
          <a:lstStyle>
            <a:lvl1pPr>
              <a:defRPr/>
            </a:lvl1pPr>
          </a:lstStyle>
          <a:p>
            <a:fld id="{673CBA63-EBBA-4DC0-9275-18D63D7111FB}"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993586188"/>
      </p:ext>
    </p:extLst>
  </p:cSld>
  <p:clrMapOvr>
    <a:masterClrMapping/>
  </p:clrMapOvr>
  <p:transition spd="med">
    <p:diamond/>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FFFFFF"/>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4" name="3 Marcador de número de diapositiva"/>
          <p:cNvSpPr>
            <a:spLocks noGrp="1"/>
          </p:cNvSpPr>
          <p:nvPr>
            <p:ph type="sldNum" sz="quarter" idx="12"/>
          </p:nvPr>
        </p:nvSpPr>
        <p:spPr/>
        <p:txBody>
          <a:bodyPr/>
          <a:lstStyle>
            <a:lvl1pPr>
              <a:defRPr/>
            </a:lvl1pPr>
          </a:lstStyle>
          <a:p>
            <a:fld id="{5B11C2E4-1A1A-4EE1-B82D-B86AEC800BCF}"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460131956"/>
      </p:ext>
    </p:extLst>
  </p:cSld>
  <p:clrMapOvr>
    <a:masterClrMapping/>
  </p:clrMapOvr>
  <p:transition spd="med">
    <p:diamond/>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E24C7D43-769C-4E91-ADC2-DCA52CFC12B9}"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269730135"/>
      </p:ext>
    </p:extLst>
  </p:cSld>
  <p:clrMapOvr>
    <a:masterClrMapping/>
  </p:clrMapOvr>
  <p:transition spd="med">
    <p:diamond/>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9CB9AF7E-6D8A-4E44-A575-A4EFDCB3D6FA}"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307990812"/>
      </p:ext>
    </p:extLst>
  </p:cSld>
  <p:clrMapOvr>
    <a:masterClrMapping/>
  </p:clrMapOvr>
  <p:transition spd="med">
    <p:diamond/>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AEDA29BD-DFD6-47E5-8D8E-75CE0515E981}"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528866180"/>
      </p:ext>
    </p:extLst>
  </p:cSld>
  <p:clrMapOvr>
    <a:masterClrMapping/>
  </p:clrMapOvr>
  <p:transition spd="med">
    <p:diamond/>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BB423EDA-2669-4265-BFF8-0986117EE8E0}"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393635958"/>
      </p:ext>
    </p:extLst>
  </p:cSld>
  <p:clrMapOvr>
    <a:masterClrMapping/>
  </p:clrMapOvr>
  <p:transition spd="med">
    <p:diamond/>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F7A7DA26-5D72-434D-A402-FBE607D7A8CC}"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42198405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BC144798-B28D-4597-955C-1F6A8136166D}"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208653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49DE467-AABC-4482-98AA-D3E80F487FA4}"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230930194"/>
      </p:ext>
    </p:extLst>
  </p:cSld>
  <p:clrMapOvr>
    <a:masterClrMapping/>
  </p:clrMapOvr>
  <p:transition advClick="0" advTm="0">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E0504244-AF12-4344-A048-C53229A9172C}"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719944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80FC03FA-256B-49CE-9AC8-8B7E09BBEFAA}"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42349156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FFFFFF"/>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9" name="8 Marcador de número de diapositiva"/>
          <p:cNvSpPr>
            <a:spLocks noGrp="1"/>
          </p:cNvSpPr>
          <p:nvPr>
            <p:ph type="sldNum" sz="quarter" idx="12"/>
          </p:nvPr>
        </p:nvSpPr>
        <p:spPr/>
        <p:txBody>
          <a:bodyPr/>
          <a:lstStyle>
            <a:lvl1pPr>
              <a:defRPr/>
            </a:lvl1pPr>
          </a:lstStyle>
          <a:p>
            <a:fld id="{7DE13C2D-0665-4E8D-9C38-D318C5D2BAA6}"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8151314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FFFFFF"/>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5" name="4 Marcador de número de diapositiva"/>
          <p:cNvSpPr>
            <a:spLocks noGrp="1"/>
          </p:cNvSpPr>
          <p:nvPr>
            <p:ph type="sldNum" sz="quarter" idx="12"/>
          </p:nvPr>
        </p:nvSpPr>
        <p:spPr/>
        <p:txBody>
          <a:bodyPr/>
          <a:lstStyle>
            <a:lvl1pPr>
              <a:defRPr/>
            </a:lvl1pPr>
          </a:lstStyle>
          <a:p>
            <a:fld id="{F4463834-96DA-4F57-8C58-C3A5113B2AE2}"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4371877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FFFFFF"/>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4" name="3 Marcador de número de diapositiva"/>
          <p:cNvSpPr>
            <a:spLocks noGrp="1"/>
          </p:cNvSpPr>
          <p:nvPr>
            <p:ph type="sldNum" sz="quarter" idx="12"/>
          </p:nvPr>
        </p:nvSpPr>
        <p:spPr/>
        <p:txBody>
          <a:bodyPr/>
          <a:lstStyle>
            <a:lvl1pPr>
              <a:defRPr/>
            </a:lvl1pPr>
          </a:lstStyle>
          <a:p>
            <a:fld id="{06DF3C82-4A26-43F2-8FF1-64DEB98714CF}"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6436139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D9456BB8-37CD-4B87-A4E9-AD9B2E88EE3C}"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7375862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19D1B09A-A979-468C-BBEE-CF41BE078C33}"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5716555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1747E912-99C3-41C4-A3F8-EE0BA0A13484}"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316020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560238CA-1C11-4AEE-BE37-EC2C60140B49}"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184803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76FC54-3B9B-469C-B0C8-1755C9DAEF0E}"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798346595"/>
      </p:ext>
    </p:extLst>
  </p:cSld>
  <p:clrMapOvr>
    <a:masterClrMapping/>
  </p:clrMapOvr>
  <p:transition advClick="0"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0D741C-E63F-4FA9-A222-104B9F566ED1}"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888998462"/>
      </p:ext>
    </p:extLst>
  </p:cSld>
  <p:clrMapOvr>
    <a:masterClrMapping/>
  </p:clrMapOvr>
  <p:transition advClick="0" advTm="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jp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88461B7C-6D85-4C57-9D05-463A60013FE7}" type="slidenum">
              <a:rPr lang="en-US">
                <a:solidFill>
                  <a:srgbClr val="000000"/>
                </a:solidFill>
              </a:rPr>
              <a:pPr fontAlgn="base">
                <a:spcBef>
                  <a:spcPct val="0"/>
                </a:spcBef>
                <a:spcAft>
                  <a:spcPct val="0"/>
                </a:spcAft>
                <a:defRPr/>
              </a:pPr>
              <a:t>‹Nº›</a:t>
            </a:fld>
            <a:endParaRPr lang="en-US">
              <a:solidFill>
                <a:srgbClr val="000000"/>
              </a:solidFill>
            </a:endParaRPr>
          </a:p>
        </p:txBody>
      </p:sp>
    </p:spTree>
    <p:extLst>
      <p:ext uri="{BB962C8B-B14F-4D97-AF65-F5344CB8AC3E}">
        <p14:creationId xmlns:p14="http://schemas.microsoft.com/office/powerpoint/2010/main" val="37399719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advClick="0" advTm="0">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2416AD0-8C0F-4A70-9CA8-202784F8D2E9}" type="slidenum">
              <a:rPr lang="es-ES">
                <a:solidFill>
                  <a:srgbClr val="000000"/>
                </a:solidFill>
              </a:rPr>
              <a:pPr fontAlgn="base">
                <a:spcBef>
                  <a:spcPct val="0"/>
                </a:spcBef>
                <a:spcAft>
                  <a:spcPct val="0"/>
                </a:spcAft>
              </a:pPr>
              <a:t>‹Nº›</a:t>
            </a:fld>
            <a:endParaRPr lang="es-ES">
              <a:solidFill>
                <a:srgbClr val="000000"/>
              </a:solidFill>
            </a:endParaRPr>
          </a:p>
        </p:txBody>
      </p:sp>
    </p:spTree>
    <p:extLst>
      <p:ext uri="{BB962C8B-B14F-4D97-AF65-F5344CB8AC3E}">
        <p14:creationId xmlns:p14="http://schemas.microsoft.com/office/powerpoint/2010/main" val="414447312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slow">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defRPr/>
            </a:pPr>
            <a:endParaRPr lang="es-E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s-E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CB22B81-EC26-40A7-A16E-CA5B19C669CB}" type="slidenum">
              <a:rPr lang="es-ES">
                <a:solidFill>
                  <a:srgbClr val="000000"/>
                </a:solidFill>
                <a:latin typeface="Times New Roman" pitchFamily="18" charset="0"/>
              </a:rPr>
              <a:pPr fontAlgn="base">
                <a:spcBef>
                  <a:spcPct val="0"/>
                </a:spcBef>
                <a:spcAft>
                  <a:spcPct val="0"/>
                </a:spcAft>
                <a:defRPr/>
              </a:pPr>
              <a:t>‹Nº›</a:t>
            </a:fld>
            <a:endParaRPr lang="es-ES">
              <a:solidFill>
                <a:srgbClr val="000000"/>
              </a:solidFill>
              <a:latin typeface="Times New Roman" pitchFamily="18" charset="0"/>
            </a:endParaRPr>
          </a:p>
        </p:txBody>
      </p:sp>
    </p:spTree>
    <p:extLst>
      <p:ext uri="{BB962C8B-B14F-4D97-AF65-F5344CB8AC3E}">
        <p14:creationId xmlns:p14="http://schemas.microsoft.com/office/powerpoint/2010/main" val="378355923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lgn="ctr" fontAlgn="base">
              <a:spcBef>
                <a:spcPct val="0"/>
              </a:spcBef>
              <a:spcAft>
                <a:spcPct val="0"/>
              </a:spcAft>
              <a:defRPr/>
            </a:pPr>
            <a:endParaRPr lang="ca-E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ca-E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838FB6F8-B83B-4A7C-843A-F6634731C439}" type="slidenum">
              <a:rPr lang="ca-ES">
                <a:solidFill>
                  <a:srgbClr val="000000"/>
                </a:solidFill>
                <a:latin typeface="Times New Roman" pitchFamily="18" charset="0"/>
              </a:rPr>
              <a:pPr fontAlgn="base">
                <a:spcBef>
                  <a:spcPct val="0"/>
                </a:spcBef>
                <a:spcAft>
                  <a:spcPct val="0"/>
                </a:spcAft>
                <a:defRPr/>
              </a:pPr>
              <a:t>‹Nº›</a:t>
            </a:fld>
            <a:endParaRPr lang="ca-ES">
              <a:solidFill>
                <a:srgbClr val="000000"/>
              </a:solidFill>
              <a:latin typeface="Times New Roman" pitchFamily="18" charset="0"/>
            </a:endParaRPr>
          </a:p>
        </p:txBody>
      </p:sp>
    </p:spTree>
    <p:extLst>
      <p:ext uri="{BB962C8B-B14F-4D97-AF65-F5344CB8AC3E}">
        <p14:creationId xmlns:p14="http://schemas.microsoft.com/office/powerpoint/2010/main" val="307161854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spd="slow">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717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lgn="ct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CCA80E14-730F-4D81-A4F6-705F8DD5DAD7}"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105395611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n-US">
              <a:solidFill>
                <a:srgbClr val="FFFFFF"/>
              </a:solidFill>
              <a:latin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0314835-F09B-40D4-9312-73ADA38A3E43}" type="slidenum">
              <a:rPr lang="en-US">
                <a:solidFill>
                  <a:srgbClr val="FFFFFF"/>
                </a:solidFill>
                <a:latin typeface="Times New Roman" pitchFamily="18" charset="0"/>
              </a:rPr>
              <a:pPr fontAlgn="base">
                <a:spcBef>
                  <a:spcPct val="0"/>
                </a:spcBef>
                <a:spcAft>
                  <a:spcPct val="0"/>
                </a:spcAft>
              </a:pPr>
              <a:t>‹Nº›</a:t>
            </a:fld>
            <a:endParaRPr lang="en-US">
              <a:solidFill>
                <a:srgbClr val="FFFFFF"/>
              </a:solidFill>
              <a:latin typeface="Times New Roman" pitchFamily="18" charset="0"/>
            </a:endParaRPr>
          </a:p>
        </p:txBody>
      </p:sp>
    </p:spTree>
    <p:extLst>
      <p:ext uri="{BB962C8B-B14F-4D97-AF65-F5344CB8AC3E}">
        <p14:creationId xmlns:p14="http://schemas.microsoft.com/office/powerpoint/2010/main" val="4083464991"/>
      </p:ext>
    </p:extLst>
  </p:cSld>
  <p:clrMap bg1="dk2" tx1="lt1" bg2="dk1"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spd="med">
    <p:diamond/>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n-US">
              <a:solidFill>
                <a:srgbClr val="FFFFFF"/>
              </a:solidFill>
              <a:latin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2BD9587-E234-4395-ADF5-F3CEEE4FDFE0}" type="slidenum">
              <a:rPr lang="en-US">
                <a:solidFill>
                  <a:srgbClr val="FFFFFF"/>
                </a:solidFill>
                <a:latin typeface="Times New Roman" pitchFamily="18" charset="0"/>
              </a:rPr>
              <a:pPr fontAlgn="base">
                <a:spcBef>
                  <a:spcPct val="0"/>
                </a:spcBef>
                <a:spcAft>
                  <a:spcPct val="0"/>
                </a:spcAft>
              </a:pPr>
              <a:t>‹Nº›</a:t>
            </a:fld>
            <a:endParaRPr lang="en-US">
              <a:solidFill>
                <a:srgbClr val="FFFFFF"/>
              </a:solidFill>
              <a:latin typeface="Times New Roman" pitchFamily="18" charset="0"/>
            </a:endParaRPr>
          </a:p>
        </p:txBody>
      </p:sp>
    </p:spTree>
    <p:extLst>
      <p:ext uri="{BB962C8B-B14F-4D97-AF65-F5344CB8AC3E}">
        <p14:creationId xmlns:p14="http://schemas.microsoft.com/office/powerpoint/2010/main" val="1378840491"/>
      </p:ext>
    </p:extLst>
  </p:cSld>
  <p:clrMap bg1="dk2" tx1="lt1" bg2="dk1"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cetese.org/cetese/cuaresma.gif"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http://tbn0.google.com/images?q=tbn:aUKow2g3klI65M:http://cetese.org/cetese/cuaresma.gif" TargetMode="Externa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8.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16. Tu que siempre nos perdona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pic>
        <p:nvPicPr>
          <p:cNvPr id="2" name="016. Tu que siempre nos perdona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473" y="528322"/>
            <a:ext cx="8152327" cy="5801355"/>
          </a:xfrm>
          <a:prstGeom prst="rect">
            <a:avLst/>
          </a:prstGeom>
          <a:scene3d>
            <a:camera prst="orthographicFront"/>
            <a:lightRig rig="threePt" dir="t"/>
          </a:scene3d>
          <a:sp3d>
            <a:bevelT prst="convex"/>
          </a:sp3d>
        </p:spPr>
      </p:pic>
      <p:sp>
        <p:nvSpPr>
          <p:cNvPr id="6" name="Rectángulo 5"/>
          <p:cNvSpPr/>
          <p:nvPr/>
        </p:nvSpPr>
        <p:spPr>
          <a:xfrm rot="21138539">
            <a:off x="951807" y="5966390"/>
            <a:ext cx="747319" cy="276999"/>
          </a:xfrm>
          <a:prstGeom prst="rect">
            <a:avLst/>
          </a:prstGeom>
        </p:spPr>
        <p:txBody>
          <a:bodyPr wrap="none">
            <a:spAutoFit/>
          </a:bodyPr>
          <a:lstStyle/>
          <a:p>
            <a:pPr algn="ctr" fontAlgn="base">
              <a:spcBef>
                <a:spcPct val="0"/>
              </a:spcBef>
              <a:spcAft>
                <a:spcPct val="0"/>
              </a:spcAft>
            </a:pPr>
            <a:r>
              <a:rPr lang="es-ES" sz="600" i="1" dirty="0">
                <a:solidFill>
                  <a:srgbClr val="000000"/>
                </a:solidFill>
                <a:effectLst>
                  <a:outerShdw blurRad="38100" dist="38100" dir="2700000" algn="tl">
                    <a:srgbClr val="000000">
                      <a:alpha val="43137"/>
                    </a:srgbClr>
                  </a:outerShdw>
                </a:effectLst>
                <a:latin typeface="Arial" panose="020B0604020202020204" pitchFamily="34" charset="0"/>
              </a:rPr>
              <a:t>Imagen portada:</a:t>
            </a:r>
          </a:p>
          <a:p>
            <a:pPr algn="ctr" fontAlgn="base">
              <a:spcBef>
                <a:spcPct val="0"/>
              </a:spcBef>
              <a:spcAft>
                <a:spcPct val="0"/>
              </a:spcAft>
            </a:pPr>
            <a:r>
              <a:rPr lang="es-ES" sz="600" i="1" dirty="0">
                <a:solidFill>
                  <a:srgbClr val="000000"/>
                </a:solidFill>
                <a:effectLst>
                  <a:outerShdw blurRad="38100" dist="38100" dir="2700000" algn="tl">
                    <a:srgbClr val="000000">
                      <a:alpha val="43137"/>
                    </a:srgbClr>
                  </a:outerShdw>
                </a:effectLst>
                <a:latin typeface="Arial" panose="020B0604020202020204" pitchFamily="34" charset="0"/>
              </a:rPr>
              <a:t> P. Érick Félix</a:t>
            </a:r>
            <a:endParaRPr lang="es-PE" sz="6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552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mute="1" numSld="999" showWhenStopped="0">
                <p:cTn id="10" repeatCount="indefinite" fill="remove" display="0">
                  <p:stCondLst>
                    <p:cond delay="indefinite"/>
                  </p:stCondLst>
                  <p:endCondLst>
                    <p:cond evt="onStopAudio" delay="0">
                      <p:tgtEl>
                        <p:sldTgt/>
                      </p:tgtEl>
                    </p:cond>
                  </p:endCondLst>
                </p:cTn>
                <p:tgtEl>
                  <p:spTgt spid="4"/>
                </p:tgtEl>
              </p:cMediaNode>
            </p:audio>
            <p:audio>
              <p:cMediaNode vol="80000" numSld="999" showWhenStopped="0">
                <p:cTn id="11"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02" y="610074"/>
            <a:ext cx="8693241" cy="575208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4098" name="Rectangle 2"/>
          <p:cNvSpPr>
            <a:spLocks noChangeArrowheads="1"/>
          </p:cNvSpPr>
          <p:nvPr/>
        </p:nvSpPr>
        <p:spPr bwMode="auto">
          <a:xfrm>
            <a:off x="759519" y="4863439"/>
            <a:ext cx="7739215" cy="1292662"/>
          </a:xfrm>
          <a:prstGeom prst="rect">
            <a:avLst/>
          </a:prstGeom>
          <a:noFill/>
          <a:ln w="9525">
            <a:noFill/>
            <a:miter lim="800000"/>
            <a:headEnd/>
            <a:tailEnd/>
          </a:ln>
          <a:effectLst>
            <a:softEdge rad="317500"/>
          </a:effectLst>
        </p:spPr>
        <p:txBody>
          <a:bodyPr wrap="square">
            <a:spAutoFit/>
          </a:bodyPr>
          <a:lstStyle/>
          <a:p>
            <a:pPr algn="ctr" fontAlgn="base">
              <a:spcBef>
                <a:spcPct val="0"/>
              </a:spcBef>
              <a:spcAft>
                <a:spcPct val="0"/>
              </a:spcAft>
            </a:pPr>
            <a:r>
              <a:rPr lang="es-ES" sz="2600" spc="-150" dirty="0">
                <a:solidFill>
                  <a:srgbClr val="FFFFCC"/>
                </a:solidFill>
                <a:effectLst>
                  <a:outerShdw blurRad="38100" dist="38100" dir="2700000" algn="tl">
                    <a:srgbClr val="000000"/>
                  </a:outerShdw>
                </a:effectLst>
                <a:latin typeface="Georgia" pitchFamily="18" charset="0"/>
              </a:rPr>
              <a:t>De  repente,  dos hombres conversaban con él : eran Moisés y Elías,  que, aparecieron revestidos  de gloria, hablaban de su muerte, que iba a consumar en Jerusalén. </a:t>
            </a:r>
          </a:p>
        </p:txBody>
      </p:sp>
    </p:spTree>
    <p:extLst>
      <p:ext uri="{BB962C8B-B14F-4D97-AF65-F5344CB8AC3E}">
        <p14:creationId xmlns:p14="http://schemas.microsoft.com/office/powerpoint/2010/main" val="2845158624"/>
      </p:ext>
    </p:extLst>
  </p:cSld>
  <p:clrMapOvr>
    <a:masterClrMapping/>
  </p:clrMapOvr>
  <mc:AlternateContent xmlns:mc="http://schemas.openxmlformats.org/markup-compatibility/2006" xmlns:p14="http://schemas.microsoft.com/office/powerpoint/2010/main">
    <mc:Choice Requires="p14">
      <p:transition spd="slow" p14:dur="3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
                                  </p:iterate>
                                  <p:childTnLst>
                                    <p:set>
                                      <p:cBhvr>
                                        <p:cTn id="6" dur="1" fill="hold">
                                          <p:stCondLst>
                                            <p:cond delay="0"/>
                                          </p:stCondLst>
                                        </p:cTn>
                                        <p:tgtEl>
                                          <p:spTgt spid="4098"/>
                                        </p:tgtEl>
                                        <p:attrNameLst>
                                          <p:attrName>style.visibility</p:attrName>
                                        </p:attrNameLst>
                                      </p:cBhvr>
                                      <p:to>
                                        <p:strVal val="visible"/>
                                      </p:to>
                                    </p:set>
                                    <p:anim calcmode="lin" valueType="num">
                                      <p:cBhvr>
                                        <p:cTn id="7" dur="1750" fill="hold"/>
                                        <p:tgtEl>
                                          <p:spTgt spid="4098"/>
                                        </p:tgtEl>
                                        <p:attrNameLst>
                                          <p:attrName>ppt_w</p:attrName>
                                        </p:attrNameLst>
                                      </p:cBhvr>
                                      <p:tavLst>
                                        <p:tav tm="0">
                                          <p:val>
                                            <p:strVal val="4/3*#ppt_w"/>
                                          </p:val>
                                        </p:tav>
                                        <p:tav tm="100000">
                                          <p:val>
                                            <p:strVal val="#ppt_w"/>
                                          </p:val>
                                        </p:tav>
                                      </p:tavLst>
                                    </p:anim>
                                    <p:anim calcmode="lin" valueType="num">
                                      <p:cBhvr>
                                        <p:cTn id="8" dur="1750" fill="hold"/>
                                        <p:tgtEl>
                                          <p:spTgt spid="409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941" y="610248"/>
            <a:ext cx="8112662" cy="57390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r="21451" b="16568"/>
          <a:stretch/>
        </p:blipFill>
        <p:spPr bwMode="auto">
          <a:xfrm>
            <a:off x="541941" y="309433"/>
            <a:ext cx="3813618" cy="479905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5122" name="Rectangle 2"/>
          <p:cNvSpPr>
            <a:spLocks noChangeArrowheads="1"/>
          </p:cNvSpPr>
          <p:nvPr/>
        </p:nvSpPr>
        <p:spPr bwMode="auto">
          <a:xfrm>
            <a:off x="670729" y="4778113"/>
            <a:ext cx="7983873" cy="1384995"/>
          </a:xfrm>
          <a:prstGeom prst="rect">
            <a:avLst/>
          </a:prstGeom>
          <a:noFill/>
          <a:ln w="9525">
            <a:noFill/>
            <a:miter lim="800000"/>
            <a:headEnd/>
            <a:tailEnd/>
          </a:ln>
          <a:effectLst>
            <a:softEdge rad="127000"/>
          </a:effectLst>
        </p:spPr>
        <p:txBody>
          <a:bodyPr wrap="square">
            <a:spAutoFit/>
          </a:bodyPr>
          <a:lstStyle/>
          <a:p>
            <a:pPr algn="ctr" fontAlgn="base">
              <a:spcBef>
                <a:spcPct val="0"/>
              </a:spcBef>
              <a:spcAft>
                <a:spcPct val="0"/>
              </a:spcAft>
            </a:pPr>
            <a:r>
              <a:rPr lang="es-ES" sz="2800" spc="-150" dirty="0">
                <a:solidFill>
                  <a:srgbClr val="FFFFFF"/>
                </a:solidFill>
                <a:effectLst>
                  <a:glow rad="63500">
                    <a:srgbClr val="000000">
                      <a:satMod val="175000"/>
                      <a:alpha val="40000"/>
                    </a:srgbClr>
                  </a:glow>
                  <a:outerShdw blurRad="38100" dist="38100" dir="2700000" algn="tl">
                    <a:srgbClr val="000000">
                      <a:alpha val="43137"/>
                    </a:srgbClr>
                  </a:outerShdw>
                </a:effectLst>
                <a:latin typeface="Georgia" pitchFamily="18" charset="0"/>
              </a:rPr>
              <a:t>Pedro y sus compañeros se caían de sueño; pero permanecieron  despiertos y vieron la gloria de Jesús y a los dos hombres que estaban con él.</a:t>
            </a:r>
          </a:p>
        </p:txBody>
      </p:sp>
    </p:spTree>
    <p:extLst>
      <p:ext uri="{BB962C8B-B14F-4D97-AF65-F5344CB8AC3E}">
        <p14:creationId xmlns:p14="http://schemas.microsoft.com/office/powerpoint/2010/main" val="177310241"/>
      </p:ext>
    </p:extLst>
  </p:cSld>
  <p:clrMapOvr>
    <a:masterClrMapping/>
  </p:clrMapOvr>
  <mc:AlternateContent xmlns:mc="http://schemas.openxmlformats.org/markup-compatibility/2006" xmlns:p14="http://schemas.microsoft.com/office/powerpoint/2010/main">
    <mc:Choice Requires="p14">
      <p:transition spd="slow" p14:dur="3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
                                  </p:iterate>
                                  <p:childTnLst>
                                    <p:set>
                                      <p:cBhvr>
                                        <p:cTn id="6" dur="1" fill="hold">
                                          <p:stCondLst>
                                            <p:cond delay="0"/>
                                          </p:stCondLst>
                                        </p:cTn>
                                        <p:tgtEl>
                                          <p:spTgt spid="5122"/>
                                        </p:tgtEl>
                                        <p:attrNameLst>
                                          <p:attrName>style.visibility</p:attrName>
                                        </p:attrNameLst>
                                      </p:cBhvr>
                                      <p:to>
                                        <p:strVal val="visible"/>
                                      </p:to>
                                    </p:set>
                                    <p:anim calcmode="lin" valueType="num">
                                      <p:cBhvr>
                                        <p:cTn id="7" dur="1750" fill="hold"/>
                                        <p:tgtEl>
                                          <p:spTgt spid="5122"/>
                                        </p:tgtEl>
                                        <p:attrNameLst>
                                          <p:attrName>ppt_w</p:attrName>
                                        </p:attrNameLst>
                                      </p:cBhvr>
                                      <p:tavLst>
                                        <p:tav tm="0">
                                          <p:val>
                                            <p:strVal val="4/3*#ppt_w"/>
                                          </p:val>
                                        </p:tav>
                                        <p:tav tm="100000">
                                          <p:val>
                                            <p:strVal val="#ppt_w"/>
                                          </p:val>
                                        </p:tav>
                                      </p:tavLst>
                                    </p:anim>
                                    <p:anim calcmode="lin" valueType="num">
                                      <p:cBhvr>
                                        <p:cTn id="8" dur="1750" fill="hold"/>
                                        <p:tgtEl>
                                          <p:spTgt spid="512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en la transfiguracion Pedro dice a Jesus q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940" y="540912"/>
            <a:ext cx="8174061" cy="576973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Rectangle 2"/>
          <p:cNvSpPr>
            <a:spLocks noChangeArrowheads="1"/>
          </p:cNvSpPr>
          <p:nvPr/>
        </p:nvSpPr>
        <p:spPr bwMode="auto">
          <a:xfrm>
            <a:off x="467083" y="5011445"/>
            <a:ext cx="8248918" cy="1200329"/>
          </a:xfrm>
          <a:prstGeom prst="rect">
            <a:avLst/>
          </a:prstGeom>
          <a:noFill/>
          <a:ln w="9525">
            <a:noFill/>
            <a:miter lim="800000"/>
            <a:headEnd/>
            <a:tailEnd/>
          </a:ln>
          <a:effectLst>
            <a:softEdge rad="127000"/>
          </a:effectLst>
        </p:spPr>
        <p:txBody>
          <a:bodyPr wrap="square">
            <a:spAutoFit/>
          </a:bodyPr>
          <a:lstStyle/>
          <a:p>
            <a:pPr algn="ctr" fontAlgn="base">
              <a:spcBef>
                <a:spcPct val="0"/>
              </a:spcBef>
              <a:spcAft>
                <a:spcPct val="0"/>
              </a:spcAft>
            </a:pPr>
            <a:r>
              <a:rPr lang="es-ES" sz="2400" dirty="0">
                <a:solidFill>
                  <a:srgbClr val="FFFFFF"/>
                </a:solidFill>
                <a:effectLst>
                  <a:glow rad="101600">
                    <a:srgbClr val="000000">
                      <a:satMod val="175000"/>
                      <a:alpha val="40000"/>
                    </a:srgbClr>
                  </a:glow>
                  <a:outerShdw blurRad="50800" dist="38100" algn="l" rotWithShape="0">
                    <a:prstClr val="black">
                      <a:alpha val="0"/>
                    </a:prstClr>
                  </a:outerShdw>
                </a:effectLst>
                <a:latin typeface="Georgia" pitchFamily="18" charset="0"/>
              </a:rPr>
              <a:t>Mientras éstos se alejaban, dijo Pedro a Jesús: –«Maestro, ¡qué bien se está aquí! Haremos tres carpas: una para ti, otra para Moisés y otra para Elías». No sabía lo que decía.</a:t>
            </a:r>
          </a:p>
        </p:txBody>
      </p:sp>
    </p:spTree>
    <p:extLst>
      <p:ext uri="{BB962C8B-B14F-4D97-AF65-F5344CB8AC3E}">
        <p14:creationId xmlns:p14="http://schemas.microsoft.com/office/powerpoint/2010/main" val="1625361255"/>
      </p:ext>
    </p:extLst>
  </p:cSld>
  <p:clrMapOvr>
    <a:masterClrMapping/>
  </p:clrMapOvr>
  <mc:AlternateContent xmlns:mc="http://schemas.openxmlformats.org/markup-compatibility/2006" xmlns:p14="http://schemas.microsoft.com/office/powerpoint/2010/main">
    <mc:Choice Requires="p14">
      <p:transition spd="slow" p14:dur="3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strVal val="4/3*#ppt_w"/>
                                          </p:val>
                                        </p:tav>
                                        <p:tav tm="100000">
                                          <p:val>
                                            <p:strVal val="#ppt_w"/>
                                          </p:val>
                                        </p:tav>
                                      </p:tavLst>
                                    </p:anim>
                                    <p:anim calcmode="lin" valueType="num">
                                      <p:cBhvr>
                                        <p:cTn id="8" dur="175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033" y="535161"/>
            <a:ext cx="8165206" cy="5788365"/>
          </a:xfrm>
          <a:prstGeom prst="rect">
            <a:avLst/>
          </a:prstGeom>
          <a:scene3d>
            <a:camera prst="orthographicFront"/>
            <a:lightRig rig="threePt" dir="t"/>
          </a:scene3d>
          <a:sp3d>
            <a:bevelT prst="convex"/>
          </a:sp3d>
        </p:spPr>
      </p:pic>
      <p:sp>
        <p:nvSpPr>
          <p:cNvPr id="5" name="Rectangle 2"/>
          <p:cNvSpPr>
            <a:spLocks noChangeArrowheads="1"/>
          </p:cNvSpPr>
          <p:nvPr/>
        </p:nvSpPr>
        <p:spPr bwMode="auto">
          <a:xfrm>
            <a:off x="528033" y="611230"/>
            <a:ext cx="8165206" cy="2677656"/>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ES" sz="2800" dirty="0">
                <a:solidFill>
                  <a:srgbClr val="FFFFFF"/>
                </a:solidFill>
                <a:effectLst>
                  <a:glow rad="63500">
                    <a:srgbClr val="000000">
                      <a:satMod val="175000"/>
                      <a:alpha val="40000"/>
                    </a:srgbClr>
                  </a:glow>
                  <a:outerShdw blurRad="38100" dist="38100" dir="2700000" algn="tl">
                    <a:srgbClr val="C0C0C0"/>
                  </a:outerShdw>
                </a:effectLst>
                <a:latin typeface="Georgia" pitchFamily="18" charset="0"/>
              </a:rPr>
              <a:t> Todavía estaba hablando, cuando llegó una nube que los cubrió. Se asustaron al entrar en la nube.</a:t>
            </a:r>
          </a:p>
          <a:p>
            <a:pPr algn="ctr" fontAlgn="base">
              <a:spcBef>
                <a:spcPct val="0"/>
              </a:spcBef>
              <a:spcAft>
                <a:spcPct val="0"/>
              </a:spcAft>
            </a:pPr>
            <a:r>
              <a:rPr lang="es-PE" sz="2800" dirty="0">
                <a:solidFill>
                  <a:srgbClr val="FFFFFF"/>
                </a:solidFill>
                <a:effectLst>
                  <a:glow rad="63500">
                    <a:srgbClr val="000000">
                      <a:satMod val="175000"/>
                      <a:alpha val="40000"/>
                    </a:srgbClr>
                  </a:glow>
                  <a:outerShdw blurRad="38100" dist="38100" dir="2700000" algn="tl">
                    <a:srgbClr val="C0C0C0"/>
                  </a:outerShdw>
                </a:effectLst>
                <a:latin typeface="Georgia" pitchFamily="18" charset="0"/>
              </a:rPr>
              <a:t>Una voz desde la nube decía: –«Éste es mi Hijo, mi elegido; escúchenlo». </a:t>
            </a:r>
          </a:p>
          <a:p>
            <a:pPr algn="ctr" fontAlgn="base">
              <a:spcBef>
                <a:spcPct val="0"/>
              </a:spcBef>
              <a:spcAft>
                <a:spcPct val="0"/>
              </a:spcAft>
            </a:pPr>
            <a:endParaRPr lang="es-PE" sz="2800" dirty="0">
              <a:solidFill>
                <a:srgbClr val="FFFFFF"/>
              </a:solidFill>
              <a:effectLst>
                <a:glow rad="63500">
                  <a:srgbClr val="000000">
                    <a:satMod val="175000"/>
                    <a:alpha val="40000"/>
                  </a:srgbClr>
                </a:glow>
                <a:outerShdw blurRad="38100" dist="38100" dir="2700000" algn="tl">
                  <a:srgbClr val="C0C0C0"/>
                </a:outerShdw>
              </a:effectLst>
              <a:latin typeface="Georgia" pitchFamily="18" charset="0"/>
            </a:endParaRPr>
          </a:p>
          <a:p>
            <a:pPr algn="ctr" fontAlgn="base">
              <a:spcBef>
                <a:spcPct val="0"/>
              </a:spcBef>
              <a:spcAft>
                <a:spcPct val="0"/>
              </a:spcAft>
            </a:pPr>
            <a:endParaRPr lang="es-ES" sz="2800" dirty="0">
              <a:solidFill>
                <a:srgbClr val="FFFFFF"/>
              </a:solidFill>
              <a:effectLst>
                <a:glow rad="63500">
                  <a:srgbClr val="000000">
                    <a:satMod val="175000"/>
                    <a:alpha val="40000"/>
                  </a:srgbClr>
                </a:glow>
                <a:outerShdw blurRad="38100" dist="38100" dir="2700000" algn="tl">
                  <a:srgbClr val="C0C0C0"/>
                </a:outerShdw>
              </a:effectLst>
              <a:latin typeface="Georgia" pitchFamily="18" charset="0"/>
            </a:endParaRPr>
          </a:p>
        </p:txBody>
      </p:sp>
    </p:spTree>
    <p:extLst>
      <p:ext uri="{BB962C8B-B14F-4D97-AF65-F5344CB8AC3E}">
        <p14:creationId xmlns:p14="http://schemas.microsoft.com/office/powerpoint/2010/main" val="951068245"/>
      </p:ext>
    </p:extLst>
  </p:cSld>
  <p:clrMapOvr>
    <a:masterClrMapping/>
  </p:clrMapOvr>
  <mc:AlternateContent xmlns:mc="http://schemas.openxmlformats.org/markup-compatibility/2006" xmlns:p14="http://schemas.microsoft.com/office/powerpoint/2010/main">
    <mc:Choice Requires="p14">
      <p:transition spd="slow" p14:dur="3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strVal val="4/3*#ppt_w"/>
                                          </p:val>
                                        </p:tav>
                                        <p:tav tm="100000">
                                          <p:val>
                                            <p:strVal val="#ppt_w"/>
                                          </p:val>
                                        </p:tav>
                                      </p:tavLst>
                                    </p:anim>
                                    <p:anim calcmode="lin" valueType="num">
                                      <p:cBhvr>
                                        <p:cTn id="8" dur="17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913" y="560569"/>
            <a:ext cx="8161636" cy="5737200"/>
          </a:xfrm>
          <a:prstGeom prst="rect">
            <a:avLst/>
          </a:prstGeom>
        </p:spPr>
      </p:pic>
      <p:sp>
        <p:nvSpPr>
          <p:cNvPr id="6" name="Rectangle 2"/>
          <p:cNvSpPr>
            <a:spLocks noChangeArrowheads="1"/>
          </p:cNvSpPr>
          <p:nvPr/>
        </p:nvSpPr>
        <p:spPr bwMode="auto">
          <a:xfrm>
            <a:off x="602781" y="567345"/>
            <a:ext cx="7895481" cy="1815882"/>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s-ES" sz="2800" spc="-150" dirty="0">
                <a:solidFill>
                  <a:srgbClr val="FFFFFF"/>
                </a:solidFill>
                <a:effectLst>
                  <a:glow rad="63500">
                    <a:srgbClr val="3333CC">
                      <a:satMod val="175000"/>
                      <a:alpha val="40000"/>
                    </a:srgbClr>
                  </a:glow>
                  <a:outerShdw blurRad="50800" dist="38100" dir="10800000" algn="r" rotWithShape="0">
                    <a:prstClr val="black"/>
                  </a:outerShdw>
                </a:effectLst>
                <a:latin typeface="Comic Sans MS" panose="030F0702030302020204" pitchFamily="66" charset="0"/>
              </a:rPr>
              <a:t> Cuando  se oyó  la voz, se encontró Jesús solo.  Ellos guardaron silencio y, por el momento, no  contaron a nadie  nada de lo                                                                   que habían visto.</a:t>
            </a:r>
          </a:p>
        </p:txBody>
      </p:sp>
      <p:sp>
        <p:nvSpPr>
          <p:cNvPr id="3" name="Rectángulo 2"/>
          <p:cNvSpPr/>
          <p:nvPr/>
        </p:nvSpPr>
        <p:spPr>
          <a:xfrm>
            <a:off x="5660627" y="5829142"/>
            <a:ext cx="2837635" cy="461665"/>
          </a:xfrm>
          <a:prstGeom prst="rect">
            <a:avLst/>
          </a:prstGeom>
        </p:spPr>
        <p:txBody>
          <a:bodyPr wrap="none">
            <a:spAutoFit/>
          </a:bodyPr>
          <a:lstStyle/>
          <a:p>
            <a:pPr algn="ctr" fontAlgn="base">
              <a:spcBef>
                <a:spcPct val="50000"/>
              </a:spcBef>
              <a:spcAft>
                <a:spcPct val="0"/>
              </a:spcAft>
            </a:pPr>
            <a:r>
              <a:rPr lang="es-ES" sz="2400" b="1" dirty="0">
                <a:ln w="6600">
                  <a:solidFill>
                    <a:srgbClr val="3333CC"/>
                  </a:solidFill>
                  <a:prstDash val="solid"/>
                </a:ln>
                <a:solidFill>
                  <a:srgbClr val="FFFFFF"/>
                </a:solidFill>
                <a:effectLst>
                  <a:outerShdw dist="38100" dir="2700000" algn="tl" rotWithShape="0">
                    <a:srgbClr val="3333CC"/>
                  </a:outerShdw>
                </a:effectLst>
                <a:latin typeface="Comic Sans MS" panose="030F0702030302020204" pitchFamily="66" charset="0"/>
              </a:rPr>
              <a:t>Palabra del Señor</a:t>
            </a:r>
          </a:p>
        </p:txBody>
      </p:sp>
    </p:spTree>
    <p:extLst>
      <p:ext uri="{BB962C8B-B14F-4D97-AF65-F5344CB8AC3E}">
        <p14:creationId xmlns:p14="http://schemas.microsoft.com/office/powerpoint/2010/main" val="2658104517"/>
      </p:ext>
    </p:extLst>
  </p:cSld>
  <p:clrMapOvr>
    <a:masterClrMapping/>
  </p:clrMapOvr>
  <mc:AlternateContent xmlns:mc="http://schemas.openxmlformats.org/markup-compatibility/2006" xmlns:p14="http://schemas.microsoft.com/office/powerpoint/2010/main">
    <mc:Choice Requires="p14">
      <p:transition spd="slow" p14:dur="3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strVal val="4/3*#ppt_w"/>
                                          </p:val>
                                        </p:tav>
                                        <p:tav tm="100000">
                                          <p:val>
                                            <p:strVal val="#ppt_w"/>
                                          </p:val>
                                        </p:tav>
                                      </p:tavLst>
                                    </p:anim>
                                    <p:anim calcmode="lin" valueType="num">
                                      <p:cBhvr>
                                        <p:cTn id="8" dur="1750" fill="hold"/>
                                        <p:tgtEl>
                                          <p:spTgt spid="6"/>
                                        </p:tgtEl>
                                        <p:attrNameLst>
                                          <p:attrName>ppt_h</p:attrName>
                                        </p:attrNameLst>
                                      </p:cBhvr>
                                      <p:tavLst>
                                        <p:tav tm="0">
                                          <p:val>
                                            <p:strVal val="4/3*#ppt_h"/>
                                          </p:val>
                                        </p:tav>
                                        <p:tav tm="100000">
                                          <p:val>
                                            <p:strVal val="#ppt_h"/>
                                          </p:val>
                                        </p:tav>
                                      </p:tavLst>
                                    </p:anim>
                                  </p:childTnLst>
                                </p:cTn>
                              </p:par>
                            </p:childTnLst>
                          </p:cTn>
                        </p:par>
                        <p:par>
                          <p:cTn id="9" fill="hold">
                            <p:stCondLst>
                              <p:cond delay="7175"/>
                            </p:stCondLst>
                            <p:childTnLst>
                              <p:par>
                                <p:cTn id="10" presetID="23" presetClass="entr" presetSubtype="288" fill="hold" grpId="0" nodeType="afterEffect">
                                  <p:stCondLst>
                                    <p:cond delay="0"/>
                                  </p:stCondLst>
                                  <p:iterate type="wd">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1750" fill="hold"/>
                                        <p:tgtEl>
                                          <p:spTgt spid="3"/>
                                        </p:tgtEl>
                                        <p:attrNameLst>
                                          <p:attrName>ppt_w</p:attrName>
                                        </p:attrNameLst>
                                      </p:cBhvr>
                                      <p:tavLst>
                                        <p:tav tm="0">
                                          <p:val>
                                            <p:strVal val="4/3*#ppt_w"/>
                                          </p:val>
                                        </p:tav>
                                        <p:tav tm="100000">
                                          <p:val>
                                            <p:strVal val="#ppt_w"/>
                                          </p:val>
                                        </p:tav>
                                      </p:tavLst>
                                    </p:anim>
                                    <p:anim calcmode="lin" valueType="num">
                                      <p:cBhvr>
                                        <p:cTn id="13" dur="1750" fill="hold"/>
                                        <p:tgtEl>
                                          <p:spTgt spid="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92" y="545050"/>
            <a:ext cx="8203841" cy="5894387"/>
          </a:xfrm>
          <a:prstGeom prst="rect">
            <a:avLst/>
          </a:prstGeom>
        </p:spPr>
      </p:pic>
      <p:sp>
        <p:nvSpPr>
          <p:cNvPr id="18435" name="Rectangle 3"/>
          <p:cNvSpPr>
            <a:spLocks noChangeArrowheads="1"/>
          </p:cNvSpPr>
          <p:nvPr/>
        </p:nvSpPr>
        <p:spPr bwMode="auto">
          <a:xfrm>
            <a:off x="1142511" y="845311"/>
            <a:ext cx="3377974" cy="5355312"/>
          </a:xfrm>
          <a:prstGeom prst="rect">
            <a:avLst/>
          </a:prstGeom>
          <a:noFill/>
          <a:ln w="9525">
            <a:noFill/>
            <a:miter lim="800000"/>
            <a:headEnd/>
            <a:tailEnd/>
          </a:ln>
          <a:effectLst/>
          <a:scene3d>
            <a:camera prst="orthographicFront"/>
            <a:lightRig rig="threePt" dir="t"/>
          </a:scene3d>
          <a:sp3d>
            <a:bevelT w="152400" h="50800" prst="softRound"/>
          </a:sp3d>
        </p:spPr>
        <p:txBody>
          <a:bodyPr wrap="square">
            <a:spAutoFit/>
          </a:bodyPr>
          <a:lstStyle/>
          <a:p>
            <a:pPr algn="ctr" fontAlgn="base">
              <a:spcBef>
                <a:spcPct val="0"/>
              </a:spcBef>
              <a:spcAft>
                <a:spcPct val="0"/>
              </a:spcAft>
              <a:defRPr/>
            </a:pPr>
            <a:r>
              <a:rPr lang="ca-ES" i="1" dirty="0">
                <a:solidFill>
                  <a:srgbClr val="000000"/>
                </a:solidFill>
                <a:latin typeface="Comic Sans MS" pitchFamily="66" charset="0"/>
              </a:rPr>
              <a:t>Lucas 9, 28b-36  </a:t>
            </a:r>
            <a:r>
              <a:rPr lang="es-ES" dirty="0">
                <a:solidFill>
                  <a:srgbClr val="000000"/>
                </a:solidFill>
                <a:latin typeface="Comic Sans MS" pitchFamily="66" charset="0"/>
                <a:cs typeface="Times New Roman" pitchFamily="18" charset="0"/>
              </a:rPr>
              <a:t>En aquel tiempo, Jesús tomó a Pedro, a Juan y a Santiago y subió a lo alto de la montaña para orar. Y, mientras oraba, el aspecto de su rostro cambió, sus vestidos brillaban de blancos. De repente, dos hombres conversaban con él: eran Moisés y Elías, que, apareciendo revestidos de gloria, hablaban de su muerte, que iba a consumar en Jerusalén. Pedro y sus compañeros se caían de sueño; pero permanecieron despiertos y vieron la gloria de Jesús y a los dos hombres que estaban con él. </a:t>
            </a:r>
            <a:endParaRPr lang="ca-ES" dirty="0">
              <a:solidFill>
                <a:srgbClr val="000000"/>
              </a:solidFill>
              <a:latin typeface="Comic Sans MS" pitchFamily="66" charset="0"/>
            </a:endParaRPr>
          </a:p>
        </p:txBody>
      </p:sp>
      <p:sp>
        <p:nvSpPr>
          <p:cNvPr id="6" name="Rectangle 3"/>
          <p:cNvSpPr>
            <a:spLocks noChangeArrowheads="1"/>
          </p:cNvSpPr>
          <p:nvPr/>
        </p:nvSpPr>
        <p:spPr bwMode="auto">
          <a:xfrm>
            <a:off x="4906850" y="752978"/>
            <a:ext cx="3219719" cy="5447645"/>
          </a:xfrm>
          <a:prstGeom prst="rect">
            <a:avLst/>
          </a:prstGeom>
          <a:noFill/>
          <a:ln w="9525">
            <a:noFill/>
            <a:miter lim="800000"/>
            <a:headEnd/>
            <a:tailEnd/>
          </a:ln>
          <a:effectLst/>
          <a:scene3d>
            <a:camera prst="orthographicFront"/>
            <a:lightRig rig="threePt" dir="t"/>
          </a:scene3d>
          <a:sp3d>
            <a:bevelT w="152400" h="50800" prst="softRound"/>
          </a:sp3d>
        </p:spPr>
        <p:txBody>
          <a:bodyPr wrap="square">
            <a:spAutoFit/>
          </a:bodyPr>
          <a:lstStyle/>
          <a:p>
            <a:pPr algn="ctr" fontAlgn="base">
              <a:spcBef>
                <a:spcPct val="0"/>
              </a:spcBef>
              <a:spcAft>
                <a:spcPct val="0"/>
              </a:spcAft>
              <a:defRPr/>
            </a:pPr>
            <a:r>
              <a:rPr lang="es-ES" dirty="0">
                <a:solidFill>
                  <a:srgbClr val="000000"/>
                </a:solidFill>
                <a:effectLst>
                  <a:glow rad="63500">
                    <a:srgbClr val="000000">
                      <a:satMod val="175000"/>
                      <a:alpha val="40000"/>
                    </a:srgbClr>
                  </a:glow>
                  <a:outerShdw blurRad="50800" dist="76200" algn="l" rotWithShape="0">
                    <a:srgbClr val="FFFFFF"/>
                  </a:outerShdw>
                </a:effectLst>
                <a:latin typeface="Comic Sans MS" pitchFamily="66" charset="0"/>
                <a:cs typeface="Times New Roman" pitchFamily="18" charset="0"/>
              </a:rPr>
              <a:t>Mien</a:t>
            </a:r>
            <a:r>
              <a:rPr lang="es-ES" dirty="0">
                <a:solidFill>
                  <a:srgbClr val="000000"/>
                </a:solidFill>
                <a:latin typeface="Comic Sans MS" pitchFamily="66" charset="0"/>
                <a:cs typeface="Times New Roman" pitchFamily="18" charset="0"/>
              </a:rPr>
              <a:t>tras éstos se alejaban, dijo Pedro a Jesús: </a:t>
            </a:r>
            <a:r>
              <a:rPr lang="es-ES" dirty="0">
                <a:solidFill>
                  <a:srgbClr val="000000"/>
                </a:solidFill>
                <a:effectLst>
                  <a:glow rad="63500">
                    <a:srgbClr val="FFFFFF">
                      <a:alpha val="40000"/>
                    </a:srgbClr>
                  </a:glow>
                  <a:outerShdw blurRad="50800" dist="63500" algn="l" rotWithShape="0">
                    <a:srgbClr val="FFFFFF"/>
                  </a:outerShdw>
                </a:effectLst>
                <a:latin typeface="Comic Sans MS" pitchFamily="66" charset="0"/>
                <a:cs typeface="Times New Roman" pitchFamily="18" charset="0"/>
              </a:rPr>
              <a:t>–«M</a:t>
            </a:r>
            <a:r>
              <a:rPr lang="es-ES" dirty="0">
                <a:solidFill>
                  <a:srgbClr val="000000"/>
                </a:solidFill>
                <a:latin typeface="Comic Sans MS" pitchFamily="66" charset="0"/>
                <a:cs typeface="Times New Roman" pitchFamily="18" charset="0"/>
              </a:rPr>
              <a:t>aestro, ¡qué bien se está </a:t>
            </a:r>
            <a:r>
              <a:rPr lang="es-ES" dirty="0">
                <a:solidFill>
                  <a:srgbClr val="000000"/>
                </a:solidFill>
                <a:effectLst>
                  <a:glow rad="63500">
                    <a:srgbClr val="FFFFFF">
                      <a:alpha val="40000"/>
                    </a:srgbClr>
                  </a:glow>
                  <a:outerShdw blurRad="50800" dist="50800" algn="l" rotWithShape="0">
                    <a:srgbClr val="FFFFFF"/>
                  </a:outerShdw>
                </a:effectLst>
                <a:latin typeface="Comic Sans MS" pitchFamily="66" charset="0"/>
                <a:cs typeface="Times New Roman" pitchFamily="18" charset="0"/>
              </a:rPr>
              <a:t>aq</a:t>
            </a:r>
            <a:r>
              <a:rPr lang="es-ES" dirty="0">
                <a:solidFill>
                  <a:srgbClr val="000000"/>
                </a:solidFill>
                <a:latin typeface="Comic Sans MS" pitchFamily="66" charset="0"/>
                <a:cs typeface="Times New Roman" pitchFamily="18" charset="0"/>
              </a:rPr>
              <a:t>uí! Haremos tres carpas: una para ti, otra para Moisés y otra para Elías». No sabía lo que decía. Todavía estaba hablando, cuando llegó una nube que los cubrió. Se asustaron al entrar en la nube. Una voz desde la nube decía: </a:t>
            </a:r>
            <a:r>
              <a:rPr lang="es-ES" sz="2000" dirty="0">
                <a:solidFill>
                  <a:srgbClr val="000000"/>
                </a:solidFill>
                <a:latin typeface="Comic Sans MS" pitchFamily="66" charset="0"/>
                <a:cs typeface="Times New Roman" pitchFamily="18" charset="0"/>
              </a:rPr>
              <a:t>-«Éste </a:t>
            </a:r>
            <a:r>
              <a:rPr lang="es-ES" sz="2000" i="1" dirty="0">
                <a:solidFill>
                  <a:srgbClr val="000000"/>
                </a:solidFill>
                <a:latin typeface="Comic Sans MS" pitchFamily="66" charset="0"/>
                <a:cs typeface="Times New Roman" pitchFamily="18" charset="0"/>
              </a:rPr>
              <a:t>es mi Hijo, mi elegido; escúchenlo». </a:t>
            </a:r>
            <a:r>
              <a:rPr lang="es-ES" dirty="0">
                <a:solidFill>
                  <a:srgbClr val="000000"/>
                </a:solidFill>
                <a:latin typeface="Comic Sans MS" pitchFamily="66" charset="0"/>
                <a:cs typeface="Times New Roman" pitchFamily="18" charset="0"/>
              </a:rPr>
              <a:t>Cuando se oyó la voz, se encontró Jesús solo. Ellos guardaron silencio y por el momento, no contaron a nadie nada de lo que habían visto. </a:t>
            </a:r>
            <a:endParaRPr lang="ca-ES" dirty="0">
              <a:solidFill>
                <a:srgbClr val="000000"/>
              </a:solidFill>
              <a:latin typeface="Comic Sans MS" pitchFamily="66" charset="0"/>
            </a:endParaRPr>
          </a:p>
        </p:txBody>
      </p:sp>
      <p:sp>
        <p:nvSpPr>
          <p:cNvPr id="8" name="4 Rectángulo"/>
          <p:cNvSpPr/>
          <p:nvPr/>
        </p:nvSpPr>
        <p:spPr>
          <a:xfrm>
            <a:off x="-69993" y="369099"/>
            <a:ext cx="9144000" cy="369332"/>
          </a:xfrm>
          <a:prstGeom prst="rect">
            <a:avLst/>
          </a:prstGeom>
        </p:spPr>
        <p:txBody>
          <a:bodyPr wrap="square">
            <a:spAutoFit/>
          </a:bodyPr>
          <a:lstStyle/>
          <a:p>
            <a:pPr algn="ctr" fontAlgn="base">
              <a:spcBef>
                <a:spcPct val="0"/>
              </a:spcBef>
              <a:spcAft>
                <a:spcPct val="0"/>
              </a:spcAft>
            </a:pPr>
            <a:r>
              <a:rPr lang="es-ES_tradnl" b="1" dirty="0">
                <a:solidFill>
                  <a:srgbClr val="FFFFFF"/>
                </a:solidFill>
                <a:effectLst>
                  <a:glow rad="101600">
                    <a:srgbClr val="000000">
                      <a:satMod val="175000"/>
                      <a:alpha val="40000"/>
                    </a:srgbClr>
                  </a:glow>
                  <a:outerShdw blurRad="50800" dist="38100" algn="l" rotWithShape="0">
                    <a:prstClr val="black"/>
                  </a:outerShdw>
                </a:effectLst>
              </a:rPr>
              <a:t>Cada uno puede leer en voz alta el versículo que más le llamó la atención</a:t>
            </a:r>
            <a:endParaRPr lang="es-PE" b="1" dirty="0">
              <a:solidFill>
                <a:srgbClr val="FFFFFF"/>
              </a:solidFill>
              <a:effectLst>
                <a:glow rad="101600">
                  <a:srgbClr val="000000">
                    <a:satMod val="175000"/>
                    <a:alpha val="40000"/>
                  </a:srgbClr>
                </a:glow>
                <a:outerShdw blurRad="50800" dist="38100" algn="l" rotWithShape="0">
                  <a:prstClr val="black"/>
                </a:outerShdw>
              </a:effectLst>
            </a:endParaRPr>
          </a:p>
        </p:txBody>
      </p:sp>
    </p:spTree>
    <p:extLst>
      <p:ext uri="{BB962C8B-B14F-4D97-AF65-F5344CB8AC3E}">
        <p14:creationId xmlns:p14="http://schemas.microsoft.com/office/powerpoint/2010/main" val="1731227972"/>
      </p:ext>
    </p:extLst>
  </p:cSld>
  <p:clrMapOvr>
    <a:masterClrMapping/>
  </p:clrMapOvr>
  <mc:AlternateContent xmlns:mc="http://schemas.openxmlformats.org/markup-compatibility/2006" xmlns:p14="http://schemas.microsoft.com/office/powerpoint/2010/main">
    <mc:Choice Requires="p14">
      <p:transition spd="slow" p14:dur="3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4200"/>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18435"/>
                                        </p:tgtEl>
                                        <p:attrNameLst>
                                          <p:attrName>style.visibility</p:attrName>
                                        </p:attrNameLst>
                                      </p:cBhvr>
                                      <p:to>
                                        <p:strVal val="visible"/>
                                      </p:to>
                                    </p:set>
                                    <p:anim calcmode="lin" valueType="num">
                                      <p:cBhvr>
                                        <p:cTn id="12" dur="1750" fill="hold"/>
                                        <p:tgtEl>
                                          <p:spTgt spid="18435"/>
                                        </p:tgtEl>
                                        <p:attrNameLst>
                                          <p:attrName>ppt_w</p:attrName>
                                        </p:attrNameLst>
                                      </p:cBhvr>
                                      <p:tavLst>
                                        <p:tav tm="0">
                                          <p:val>
                                            <p:fltVal val="0"/>
                                          </p:val>
                                        </p:tav>
                                        <p:tav tm="100000">
                                          <p:val>
                                            <p:strVal val="#ppt_w"/>
                                          </p:val>
                                        </p:tav>
                                      </p:tavLst>
                                    </p:anim>
                                    <p:anim calcmode="lin" valueType="num">
                                      <p:cBhvr>
                                        <p:cTn id="13" dur="1750" fill="hold"/>
                                        <p:tgtEl>
                                          <p:spTgt spid="18435"/>
                                        </p:tgtEl>
                                        <p:attrNameLst>
                                          <p:attrName>ppt_h</p:attrName>
                                        </p:attrNameLst>
                                      </p:cBhvr>
                                      <p:tavLst>
                                        <p:tav tm="0">
                                          <p:val>
                                            <p:fltVal val="0"/>
                                          </p:val>
                                        </p:tav>
                                        <p:tav tm="100000">
                                          <p:val>
                                            <p:strVal val="#ppt_h"/>
                                          </p:val>
                                        </p:tav>
                                      </p:tavLst>
                                    </p:anim>
                                  </p:childTnLst>
                                </p:cTn>
                              </p:par>
                            </p:childTnLst>
                          </p:cTn>
                        </p:par>
                        <p:par>
                          <p:cTn id="14" fill="hold">
                            <p:stCondLst>
                              <p:cond delay="24675"/>
                            </p:stCondLst>
                            <p:childTnLst>
                              <p:par>
                                <p:cTn id="15" presetID="23" presetClass="entr" presetSubtype="16" fill="hold" grpId="0" nodeType="afterEffect">
                                  <p:stCondLst>
                                    <p:cond delay="0"/>
                                  </p:stCondLst>
                                  <p:iterate type="wd">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1750" fill="hold"/>
                                        <p:tgtEl>
                                          <p:spTgt spid="6"/>
                                        </p:tgtEl>
                                        <p:attrNameLst>
                                          <p:attrName>ppt_w</p:attrName>
                                        </p:attrNameLst>
                                      </p:cBhvr>
                                      <p:tavLst>
                                        <p:tav tm="0">
                                          <p:val>
                                            <p:fltVal val="0"/>
                                          </p:val>
                                        </p:tav>
                                        <p:tav tm="100000">
                                          <p:val>
                                            <p:strVal val="#ppt_w"/>
                                          </p:val>
                                        </p:tav>
                                      </p:tavLst>
                                    </p:anim>
                                    <p:anim calcmode="lin" valueType="num">
                                      <p:cBhvr>
                                        <p:cTn id="18" dur="1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467" y="546816"/>
            <a:ext cx="8050136" cy="5789590"/>
          </a:xfrm>
          <a:prstGeom prst="rect">
            <a:avLst/>
          </a:prstGeom>
        </p:spPr>
      </p:pic>
      <p:sp>
        <p:nvSpPr>
          <p:cNvPr id="3" name="Rectangle 2"/>
          <p:cNvSpPr>
            <a:spLocks noChangeArrowheads="1"/>
          </p:cNvSpPr>
          <p:nvPr/>
        </p:nvSpPr>
        <p:spPr bwMode="auto">
          <a:xfrm>
            <a:off x="3026386" y="1325936"/>
            <a:ext cx="3168352" cy="3046988"/>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ES_tradnl" sz="3200" b="1" dirty="0">
                <a:solidFill>
                  <a:srgbClr val="FFFF00"/>
                </a:solidFill>
                <a:effectLst>
                  <a:glow rad="63500">
                    <a:srgbClr val="000000">
                      <a:satMod val="175000"/>
                      <a:alpha val="40000"/>
                    </a:srgbClr>
                  </a:glow>
                  <a:outerShdw blurRad="38100" dist="38100" dir="2700000" algn="tl">
                    <a:srgbClr val="000000">
                      <a:alpha val="43137"/>
                    </a:srgbClr>
                  </a:outerShdw>
                </a:effectLst>
                <a:latin typeface="Square721 Cn BT" panose="020B0406020202050204" pitchFamily="34" charset="0"/>
              </a:rPr>
              <a:t>¿A qué discípulos invita Jesús a tener esta experiencia de la transfiguración? </a:t>
            </a:r>
          </a:p>
          <a:p>
            <a:pPr algn="ctr" fontAlgn="base">
              <a:spcBef>
                <a:spcPct val="0"/>
              </a:spcBef>
              <a:spcAft>
                <a:spcPct val="0"/>
              </a:spcAft>
            </a:pPr>
            <a:r>
              <a:rPr lang="es-ES_tradnl" sz="3200" b="1" dirty="0">
                <a:solidFill>
                  <a:srgbClr val="FFFF00"/>
                </a:solidFill>
                <a:effectLst>
                  <a:glow rad="63500">
                    <a:srgbClr val="000000">
                      <a:satMod val="175000"/>
                      <a:alpha val="40000"/>
                    </a:srgbClr>
                  </a:glow>
                  <a:outerShdw blurRad="38100" dist="38100" dir="2700000" algn="tl">
                    <a:srgbClr val="000000">
                      <a:alpha val="43137"/>
                    </a:srgbClr>
                  </a:outerShdw>
                </a:effectLst>
                <a:latin typeface="Square721 Cn BT" panose="020B0406020202050204" pitchFamily="34" charset="0"/>
              </a:rPr>
              <a:t>¿A dónde van?</a:t>
            </a:r>
            <a:endParaRPr lang="es-PE" sz="3200" b="1" dirty="0">
              <a:solidFill>
                <a:srgbClr val="FFFF00"/>
              </a:solidFill>
              <a:effectLst>
                <a:glow rad="63500">
                  <a:srgbClr val="000000">
                    <a:satMod val="175000"/>
                    <a:alpha val="40000"/>
                  </a:srgbClr>
                </a:glow>
                <a:outerShdw blurRad="38100" dist="38100" dir="2700000" algn="tl">
                  <a:srgbClr val="000000">
                    <a:alpha val="43137"/>
                  </a:srgbClr>
                </a:outerShdw>
              </a:effectLst>
              <a:latin typeface="Square721 Cn BT" panose="020B0406020202050204" pitchFamily="34" charset="0"/>
            </a:endParaRPr>
          </a:p>
        </p:txBody>
      </p:sp>
      <p:sp>
        <p:nvSpPr>
          <p:cNvPr id="2" name="Rectangle 2"/>
          <p:cNvSpPr>
            <a:spLocks noChangeArrowheads="1"/>
          </p:cNvSpPr>
          <p:nvPr/>
        </p:nvSpPr>
        <p:spPr bwMode="auto">
          <a:xfrm>
            <a:off x="1583290" y="546816"/>
            <a:ext cx="5572133" cy="584775"/>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ES_tradnl" sz="3200" b="1" dirty="0">
                <a:solidFill>
                  <a:srgbClr val="FFFFFF"/>
                </a:solidFill>
                <a:effectLst>
                  <a:outerShdw blurRad="38100" dist="38100" dir="2700000" algn="tl">
                    <a:srgbClr val="000000">
                      <a:alpha val="43137"/>
                    </a:srgbClr>
                  </a:outerShdw>
                </a:effectLst>
                <a:latin typeface="Times New Roman" pitchFamily="18" charset="0"/>
              </a:rPr>
              <a:t>Preguntas para la lectura:</a:t>
            </a:r>
            <a:endParaRPr lang="es-PE" sz="3200" dirty="0">
              <a:solidFill>
                <a:srgbClr val="FFFFFF"/>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569288308"/>
      </p:ext>
    </p:extLst>
  </p:cSld>
  <p:clrMapOvr>
    <a:masterClrMapping/>
  </p:clrMapOvr>
  <mc:AlternateContent xmlns:mc="http://schemas.openxmlformats.org/markup-compatibility/2006" xmlns:p14="http://schemas.microsoft.com/office/powerpoint/2010/main">
    <mc:Choice Requires="p14">
      <p:transition spd="slow" p14:dur="3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ppt_x</p:attrName>
                                        </p:attrNameLst>
                                      </p:cBhvr>
                                      <p:tavLst>
                                        <p:tav tm="0">
                                          <p:val>
                                            <p:strVal val="#ppt_x-#ppt_w/2"/>
                                          </p:val>
                                        </p:tav>
                                        <p:tav tm="100000">
                                          <p:val>
                                            <p:strVal val="#ppt_x"/>
                                          </p:val>
                                        </p:tav>
                                      </p:tavLst>
                                    </p:anim>
                                    <p:anim calcmode="lin" valueType="num">
                                      <p:cBhvr>
                                        <p:cTn id="8" dur="30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0" dur="3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1" fill="hold">
                            <p:stCondLst>
                              <p:cond delay="3000"/>
                            </p:stCondLst>
                            <p:childTnLst>
                              <p:par>
                                <p:cTn id="12" presetID="17" presetClass="entr" presetSubtype="8"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3000" fill="hold"/>
                                        <p:tgtEl>
                                          <p:spTgt spid="3">
                                            <p:txEl>
                                              <p:pRg st="1" end="1"/>
                                            </p:txEl>
                                          </p:spTgt>
                                        </p:tgtEl>
                                        <p:attrNameLst>
                                          <p:attrName>ppt_x</p:attrName>
                                        </p:attrNameLst>
                                      </p:cBhvr>
                                      <p:tavLst>
                                        <p:tav tm="0">
                                          <p:val>
                                            <p:strVal val="#ppt_x-#ppt_w/2"/>
                                          </p:val>
                                        </p:tav>
                                        <p:tav tm="100000">
                                          <p:val>
                                            <p:strVal val="#ppt_x"/>
                                          </p:val>
                                        </p:tav>
                                      </p:tavLst>
                                    </p:anim>
                                    <p:anim calcmode="lin" valueType="num">
                                      <p:cBhvr>
                                        <p:cTn id="15" dur="30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6" dur="3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3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913" y="557693"/>
            <a:ext cx="8178405" cy="575295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 name="3 Rectángulo"/>
          <p:cNvSpPr/>
          <p:nvPr/>
        </p:nvSpPr>
        <p:spPr>
          <a:xfrm>
            <a:off x="4687911" y="3632993"/>
            <a:ext cx="3979571" cy="2677656"/>
          </a:xfrm>
          <a:prstGeom prst="rect">
            <a:avLst/>
          </a:prstGeom>
        </p:spPr>
        <p:txBody>
          <a:bodyPr wrap="square">
            <a:spAutoFit/>
          </a:bodyPr>
          <a:lstStyle/>
          <a:p>
            <a:pPr marL="457200" indent="-457200" algn="ctr" fontAlgn="base">
              <a:spcBef>
                <a:spcPct val="0"/>
              </a:spcBef>
              <a:spcAft>
                <a:spcPct val="0"/>
              </a:spcAft>
              <a:buFont typeface="Arial" panose="020B0604020202020204" pitchFamily="34" charset="0"/>
              <a:buChar char="•"/>
            </a:pPr>
            <a:r>
              <a:rPr lang="es-ES_tradnl" sz="2800" b="1" dirty="0">
                <a:solidFill>
                  <a:srgbClr val="FFFFFF"/>
                </a:solidFill>
                <a:effectLst>
                  <a:glow rad="101600">
                    <a:srgbClr val="000000">
                      <a:satMod val="175000"/>
                      <a:alpha val="40000"/>
                    </a:srgbClr>
                  </a:glow>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¿Qué sucede con Jesús? ¿Cómo se describe su transformación? ¿Cómo reacciona Pedro?</a:t>
            </a:r>
            <a:endParaRPr lang="es-PE" sz="2800" b="1" dirty="0">
              <a:solidFill>
                <a:srgbClr val="FFFFFF"/>
              </a:solidFill>
              <a:effectLst>
                <a:glow rad="101600">
                  <a:srgbClr val="000000">
                    <a:satMod val="175000"/>
                    <a:alpha val="40000"/>
                  </a:srgbClr>
                </a:glow>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4069867923"/>
      </p:ext>
    </p:extLst>
  </p:cSld>
  <p:clrMapOvr>
    <a:masterClrMapping/>
  </p:clrMapOvr>
  <mc:AlternateContent xmlns:mc="http://schemas.openxmlformats.org/markup-compatibility/2006" xmlns:p14="http://schemas.microsoft.com/office/powerpoint/2010/main">
    <mc:Choice Requires="p14">
      <p:transition spd="slow" p14:dur="3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3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8" dur="3000" fill="hold"/>
                                        <p:tgtEl>
                                          <p:spTgt spid="4">
                                            <p:txEl>
                                              <p:pRg st="0" end="0"/>
                                            </p:txEl>
                                          </p:spTgt>
                                        </p:tgtEl>
                                        <p:attrNameLst>
                                          <p:attrName>ppt_y</p:attrName>
                                        </p:attrNameLst>
                                      </p:cBhvr>
                                      <p:tavLst>
                                        <p:tav tm="0">
                                          <p:val>
                                            <p:strVal val="#ppt_y-#ppt_h/2"/>
                                          </p:val>
                                        </p:tav>
                                        <p:tav tm="100000">
                                          <p:val>
                                            <p:strVal val="#ppt_y"/>
                                          </p:val>
                                        </p:tav>
                                      </p:tavLst>
                                    </p:anim>
                                    <p:anim calcmode="lin" valueType="num">
                                      <p:cBhvr>
                                        <p:cTn id="9" dur="3000" fill="hold"/>
                                        <p:tgtEl>
                                          <p:spTgt spid="4">
                                            <p:txEl>
                                              <p:pRg st="0" end="0"/>
                                            </p:txEl>
                                          </p:spTgt>
                                        </p:tgtEl>
                                        <p:attrNameLst>
                                          <p:attrName>ppt_w</p:attrName>
                                        </p:attrNameLst>
                                      </p:cBhvr>
                                      <p:tavLst>
                                        <p:tav tm="0">
                                          <p:val>
                                            <p:strVal val="#ppt_w"/>
                                          </p:val>
                                        </p:tav>
                                        <p:tav tm="100000">
                                          <p:val>
                                            <p:strVal val="#ppt_w"/>
                                          </p:val>
                                        </p:tav>
                                      </p:tavLst>
                                    </p:anim>
                                    <p:anim calcmode="lin" valueType="num">
                                      <p:cBhvr>
                                        <p:cTn id="10" dur="30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031" y="551265"/>
            <a:ext cx="8152330" cy="5798020"/>
          </a:xfrm>
          <a:prstGeom prst="rect">
            <a:avLst/>
          </a:prstGeom>
        </p:spPr>
      </p:pic>
      <p:sp>
        <p:nvSpPr>
          <p:cNvPr id="6" name="5 Rectángulo"/>
          <p:cNvSpPr/>
          <p:nvPr/>
        </p:nvSpPr>
        <p:spPr>
          <a:xfrm>
            <a:off x="669699" y="3891298"/>
            <a:ext cx="8010662" cy="2062103"/>
          </a:xfrm>
          <a:prstGeom prst="rect">
            <a:avLst/>
          </a:prstGeom>
          <a:noFill/>
        </p:spPr>
        <p:txBody>
          <a:bodyPr wrap="square">
            <a:spAutoFit/>
          </a:bodyPr>
          <a:lstStyle/>
          <a:p>
            <a:pPr marL="457200" indent="-457200" algn="ctr" fontAlgn="base">
              <a:spcBef>
                <a:spcPct val="0"/>
              </a:spcBef>
              <a:spcAft>
                <a:spcPct val="0"/>
              </a:spcAft>
              <a:buFont typeface="Arial" panose="020B0604020202020204" pitchFamily="34" charset="0"/>
              <a:buChar char="•"/>
            </a:pPr>
            <a:r>
              <a:rPr lang="es-ES_tradnl" sz="3200" b="1" dirty="0">
                <a:ln w="6600">
                  <a:solidFill>
                    <a:srgbClr val="3333CC"/>
                  </a:solidFill>
                  <a:prstDash val="solid"/>
                </a:ln>
                <a:solidFill>
                  <a:srgbClr val="FFFFFF"/>
                </a:solidFill>
                <a:effectLst>
                  <a:outerShdw dist="38100" dir="2700000" algn="tl" rotWithShape="0">
                    <a:srgbClr val="3333CC"/>
                  </a:outerShdw>
                </a:effectLst>
                <a:latin typeface="Comic Sans MS" panose="030F0702030302020204" pitchFamily="66" charset="0"/>
              </a:rPr>
              <a:t>¿De qué hablaban Jesús, Moisés y Elías? </a:t>
            </a:r>
            <a:r>
              <a:rPr lang="es-PE" sz="3200" b="1" dirty="0">
                <a:ln w="6600">
                  <a:solidFill>
                    <a:srgbClr val="3333CC"/>
                  </a:solidFill>
                  <a:prstDash val="solid"/>
                </a:ln>
                <a:solidFill>
                  <a:srgbClr val="FFFFFF"/>
                </a:solidFill>
                <a:effectLst>
                  <a:outerShdw dist="38100" dir="2700000" algn="tl" rotWithShape="0">
                    <a:srgbClr val="3333CC"/>
                  </a:outerShdw>
                </a:effectLst>
                <a:latin typeface="Comic Sans MS" panose="030F0702030302020204" pitchFamily="66" charset="0"/>
              </a:rPr>
              <a:t>¿A quiénes representan estos dos personajes del Antiguo Testamento?</a:t>
            </a:r>
          </a:p>
        </p:txBody>
      </p:sp>
    </p:spTree>
    <p:extLst>
      <p:ext uri="{BB962C8B-B14F-4D97-AF65-F5344CB8AC3E}">
        <p14:creationId xmlns:p14="http://schemas.microsoft.com/office/powerpoint/2010/main" val="3485086325"/>
      </p:ext>
    </p:extLst>
  </p:cSld>
  <p:clrMapOvr>
    <a:masterClrMapping/>
  </p:clrMapOvr>
  <mc:AlternateContent xmlns:mc="http://schemas.openxmlformats.org/markup-compatibility/2006" xmlns:p14="http://schemas.microsoft.com/office/powerpoint/2010/main">
    <mc:Choice Requires="p14">
      <p:transition spd="slow" p14:dur="3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3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8" dur="3000" fill="hold"/>
                                        <p:tgtEl>
                                          <p:spTgt spid="6">
                                            <p:txEl>
                                              <p:pRg st="0" end="0"/>
                                            </p:txEl>
                                          </p:spTgt>
                                        </p:tgtEl>
                                        <p:attrNameLst>
                                          <p:attrName>ppt_y</p:attrName>
                                        </p:attrNameLst>
                                      </p:cBhvr>
                                      <p:tavLst>
                                        <p:tav tm="0">
                                          <p:val>
                                            <p:strVal val="#ppt_y+#ppt_h/2"/>
                                          </p:val>
                                        </p:tav>
                                        <p:tav tm="100000">
                                          <p:val>
                                            <p:strVal val="#ppt_y"/>
                                          </p:val>
                                        </p:tav>
                                      </p:tavLst>
                                    </p:anim>
                                    <p:anim calcmode="lin" valueType="num">
                                      <p:cBhvr>
                                        <p:cTn id="9" dur="3000" fill="hold"/>
                                        <p:tgtEl>
                                          <p:spTgt spid="6">
                                            <p:txEl>
                                              <p:pRg st="0" end="0"/>
                                            </p:txEl>
                                          </p:spTgt>
                                        </p:tgtEl>
                                        <p:attrNameLst>
                                          <p:attrName>ppt_w</p:attrName>
                                        </p:attrNameLst>
                                      </p:cBhvr>
                                      <p:tavLst>
                                        <p:tav tm="0">
                                          <p:val>
                                            <p:strVal val="#ppt_w"/>
                                          </p:val>
                                        </p:tav>
                                        <p:tav tm="100000">
                                          <p:val>
                                            <p:strVal val="#ppt_w"/>
                                          </p:val>
                                        </p:tav>
                                      </p:tavLst>
                                    </p:anim>
                                    <p:anim calcmode="lin" valueType="num">
                                      <p:cBhvr>
                                        <p:cTn id="10" dur="30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155" y="509229"/>
            <a:ext cx="8162043" cy="5814298"/>
          </a:xfrm>
          <a:prstGeom prst="rect">
            <a:avLst/>
          </a:prstGeom>
          <a:scene3d>
            <a:camera prst="orthographicFront"/>
            <a:lightRig rig="threePt" dir="t"/>
          </a:scene3d>
          <a:sp3d>
            <a:bevelT prst="convex"/>
          </a:sp3d>
        </p:spPr>
      </p:pic>
      <p:sp>
        <p:nvSpPr>
          <p:cNvPr id="9" name="2 Marcador de contenido"/>
          <p:cNvSpPr txBox="1">
            <a:spLocks/>
          </p:cNvSpPr>
          <p:nvPr/>
        </p:nvSpPr>
        <p:spPr bwMode="auto">
          <a:xfrm>
            <a:off x="3630201" y="3074491"/>
            <a:ext cx="5034118" cy="2016224"/>
          </a:xfrm>
          <a:prstGeom prst="rect">
            <a:avLst/>
          </a:prstGeom>
          <a:noFill/>
          <a:ln w="9525">
            <a:noFill/>
            <a:miter lim="800000"/>
            <a:headEnd/>
            <a:tailEnd/>
          </a:ln>
          <a:effectLst/>
        </p:spPr>
        <p:txBody>
          <a:bodyPr vert="horz" wrap="square" lIns="91440" tIns="45720" rIns="91440" bIns="45720" numCol="1" anchor="t" anchorCtr="0" compatLnSpc="1">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71500" indent="-571500" algn="ctr" fontAlgn="base">
              <a:spcBef>
                <a:spcPct val="20000"/>
              </a:spcBef>
              <a:spcAft>
                <a:spcPct val="0"/>
              </a:spcAft>
              <a:buFont typeface="Arial" panose="020B0604020202020204" pitchFamily="34" charset="0"/>
              <a:buChar char="•"/>
              <a:defRPr/>
            </a:pPr>
            <a:r>
              <a:rPr lang="es-ES_tradnl" sz="3600" b="1" kern="0" spc="50" dirty="0">
                <a:ln w="11430"/>
                <a:solidFill>
                  <a:srgbClr val="FFFF00"/>
                </a:solidFill>
                <a:effectLst>
                  <a:glow rad="63500">
                    <a:srgbClr val="000000">
                      <a:satMod val="175000"/>
                      <a:alpha val="40000"/>
                    </a:srgbClr>
                  </a:glow>
                  <a:outerShdw blurRad="76200" dist="50800" dir="5400000" algn="tl" rotWithShape="0">
                    <a:srgbClr val="000000">
                      <a:alpha val="65000"/>
                    </a:srgbClr>
                  </a:outerShdw>
                </a:effectLst>
                <a:latin typeface="Bell MT" panose="02020503060305020303" pitchFamily="18" charset="0"/>
              </a:rPr>
              <a:t>¿Cuál es el mandato que reciben los discípulos? </a:t>
            </a:r>
            <a:r>
              <a:rPr lang="es-PE" sz="3600" b="1" kern="0" spc="50" dirty="0">
                <a:ln w="11430"/>
                <a:solidFill>
                  <a:srgbClr val="FFFF00"/>
                </a:solidFill>
                <a:effectLst>
                  <a:glow rad="63500">
                    <a:srgbClr val="000000">
                      <a:satMod val="175000"/>
                      <a:alpha val="40000"/>
                    </a:srgbClr>
                  </a:glow>
                  <a:outerShdw blurRad="76200" dist="50800" dir="5400000" algn="tl" rotWithShape="0">
                    <a:srgbClr val="000000">
                      <a:alpha val="65000"/>
                    </a:srgbClr>
                  </a:outerShdw>
                </a:effectLst>
                <a:latin typeface="Bell MT" panose="02020503060305020303" pitchFamily="18" charset="0"/>
              </a:rPr>
              <a:t>¿De dónde procede la voz?</a:t>
            </a:r>
          </a:p>
          <a:p>
            <a:pPr marL="571500" indent="-571500" algn="ctr" fontAlgn="base">
              <a:spcBef>
                <a:spcPct val="20000"/>
              </a:spcBef>
              <a:spcAft>
                <a:spcPct val="0"/>
              </a:spcAft>
              <a:buFont typeface="Arial" panose="020B0604020202020204" pitchFamily="34" charset="0"/>
              <a:buChar char="•"/>
              <a:defRPr/>
            </a:pPr>
            <a:endParaRPr lang="es-PE" sz="3600" b="1" kern="0" spc="50" dirty="0">
              <a:ln w="11430"/>
              <a:solidFill>
                <a:srgbClr val="FFFF00"/>
              </a:solidFill>
              <a:effectLst>
                <a:glow rad="63500">
                  <a:srgbClr val="000000">
                    <a:satMod val="175000"/>
                    <a:alpha val="40000"/>
                  </a:srgbClr>
                </a:glow>
                <a:outerShdw blurRad="76200" dist="50800" dir="5400000" algn="tl" rotWithShape="0">
                  <a:srgbClr val="000000">
                    <a:alpha val="65000"/>
                  </a:srgbClr>
                </a:outerShdw>
              </a:effectLst>
              <a:latin typeface="Bell MT" panose="02020503060305020303" pitchFamily="18" charset="0"/>
            </a:endParaRPr>
          </a:p>
        </p:txBody>
      </p:sp>
      <p:sp>
        <p:nvSpPr>
          <p:cNvPr id="11" name="2 Marcador de contenido"/>
          <p:cNvSpPr txBox="1">
            <a:spLocks/>
          </p:cNvSpPr>
          <p:nvPr/>
        </p:nvSpPr>
        <p:spPr bwMode="auto">
          <a:xfrm rot="557045">
            <a:off x="5695057" y="3470857"/>
            <a:ext cx="2621682" cy="1687131"/>
          </a:xfrm>
          <a:prstGeom prst="rect">
            <a:avLst/>
          </a:prstGeom>
          <a:noFill/>
          <a:ln w="9525">
            <a:noFill/>
            <a:miter lim="800000"/>
            <a:headEnd/>
            <a:tailEnd/>
          </a:ln>
          <a:effectLst/>
        </p:spPr>
        <p:txBody>
          <a:bodyPr vert="horz" wrap="square" lIns="91440" tIns="45720" rIns="91440" bIns="45720" numCol="1" anchor="t" anchorCtr="0" compatLnSpc="1"/>
          <a:lstStyle/>
          <a:p>
            <a:pPr marL="342900" indent="-342900" algn="ctr" fontAlgn="base">
              <a:spcBef>
                <a:spcPct val="20000"/>
              </a:spcBef>
              <a:spcAft>
                <a:spcPct val="0"/>
              </a:spcAft>
              <a:defRPr/>
            </a:pPr>
            <a:endParaRPr lang="es-PE" sz="4000" kern="0" dirty="0">
              <a:solidFill>
                <a:srgbClr val="FFFF00"/>
              </a:solidFill>
              <a:effectLst>
                <a:outerShdw blurRad="50800" dist="38100" dir="10800000" algn="r" rotWithShape="0">
                  <a:prstClr val="black"/>
                </a:outerShdw>
              </a:effectLst>
              <a:latin typeface="Bell MT" panose="02020503060305020303" pitchFamily="18" charset="0"/>
              <a:ea typeface="Adobe Gothic Std B" pitchFamily="34" charset="-128"/>
            </a:endParaRPr>
          </a:p>
          <a:p>
            <a:pPr marL="342900" indent="-342900" algn="ctr" fontAlgn="base">
              <a:spcBef>
                <a:spcPct val="20000"/>
              </a:spcBef>
              <a:spcAft>
                <a:spcPct val="0"/>
              </a:spcAft>
              <a:buFontTx/>
              <a:buChar char="•"/>
              <a:defRPr/>
            </a:pPr>
            <a:endParaRPr lang="es-PE" sz="4000" kern="0" dirty="0">
              <a:solidFill>
                <a:srgbClr val="FFFF00"/>
              </a:solidFill>
              <a:effectLst>
                <a:outerShdw blurRad="50800" dist="38100" dir="10800000" algn="r" rotWithShape="0">
                  <a:prstClr val="black"/>
                </a:outerShdw>
              </a:effectLst>
              <a:latin typeface="Bell MT" panose="02020503060305020303" pitchFamily="18" charset="0"/>
              <a:ea typeface="Adobe Gothic Std B" pitchFamily="34" charset="-128"/>
            </a:endParaRPr>
          </a:p>
        </p:txBody>
      </p:sp>
    </p:spTree>
    <p:extLst>
      <p:ext uri="{BB962C8B-B14F-4D97-AF65-F5344CB8AC3E}">
        <p14:creationId xmlns:p14="http://schemas.microsoft.com/office/powerpoint/2010/main" val="2438018836"/>
      </p:ext>
    </p:extLst>
  </p:cSld>
  <p:clrMapOvr>
    <a:masterClrMapping/>
  </p:clrMapOvr>
  <mc:AlternateContent xmlns:mc="http://schemas.openxmlformats.org/markup-compatibility/2006" xmlns:p14="http://schemas.microsoft.com/office/powerpoint/2010/main">
    <mc:Choice Requires="p14">
      <p:transition spd="slow" p14:dur="3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fltVal val="0"/>
                                          </p:val>
                                        </p:tav>
                                        <p:tav tm="100000">
                                          <p:val>
                                            <p:strVal val="#ppt_w"/>
                                          </p:val>
                                        </p:tav>
                                      </p:tavLst>
                                    </p:anim>
                                    <p:anim calcmode="lin" valueType="num">
                                      <p:cBhvr>
                                        <p:cTn id="8" dur="75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675"/>
                            </p:stCondLst>
                            <p:childTnLst>
                              <p:par>
                                <p:cTn id="10" presetID="17" presetClass="entr" presetSubtype="2" fill="hold" grpId="0"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p:cTn id="12" dur="3000" fill="hold"/>
                                        <p:tgtEl>
                                          <p:spTgt spid="9">
                                            <p:txEl>
                                              <p:pRg st="0" end="0"/>
                                            </p:txEl>
                                          </p:spTgt>
                                        </p:tgtEl>
                                        <p:attrNameLst>
                                          <p:attrName>ppt_x</p:attrName>
                                        </p:attrNameLst>
                                      </p:cBhvr>
                                      <p:tavLst>
                                        <p:tav tm="0">
                                          <p:val>
                                            <p:strVal val="#ppt_x+#ppt_w/2"/>
                                          </p:val>
                                        </p:tav>
                                        <p:tav tm="100000">
                                          <p:val>
                                            <p:strVal val="#ppt_x"/>
                                          </p:val>
                                        </p:tav>
                                      </p:tavLst>
                                    </p:anim>
                                    <p:anim calcmode="lin" valueType="num">
                                      <p:cBhvr>
                                        <p:cTn id="13" dur="30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14" dur="3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5" dur="30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PE"/>
          </a:p>
        </p:txBody>
      </p:sp>
      <p:pic>
        <p:nvPicPr>
          <p:cNvPr id="4" name="Picture 2" descr="Resultado de imagen para transfiguracion de jes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960" y="570963"/>
            <a:ext cx="8176157" cy="575256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10 Rectángulo"/>
          <p:cNvSpPr/>
          <p:nvPr/>
        </p:nvSpPr>
        <p:spPr>
          <a:xfrm>
            <a:off x="5989169" y="489397"/>
            <a:ext cx="2388795"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pPr>
            <a:r>
              <a:rPr lang="es-ES" sz="2800" b="1" dirty="0">
                <a:ln w="11430"/>
                <a:solidFill>
                  <a:srgbClr val="FFFFFF"/>
                </a:solidFill>
                <a:effectLst>
                  <a:outerShdw blurRad="80000" dist="40000" dir="5040000" algn="tl">
                    <a:srgbClr val="000000">
                      <a:alpha val="30000"/>
                    </a:srgbClr>
                  </a:outerShdw>
                </a:effectLst>
              </a:rPr>
              <a:t>Lucas 9, 28-36</a:t>
            </a:r>
          </a:p>
        </p:txBody>
      </p:sp>
      <p:sp>
        <p:nvSpPr>
          <p:cNvPr id="7" name="8 Rectángulo"/>
          <p:cNvSpPr/>
          <p:nvPr/>
        </p:nvSpPr>
        <p:spPr>
          <a:xfrm>
            <a:off x="2276716" y="4038600"/>
            <a:ext cx="5544616" cy="1682207"/>
          </a:xfrm>
          <a:prstGeom prst="rect">
            <a:avLst/>
          </a:prstGeom>
          <a:noFill/>
          <a:scene3d>
            <a:camera prst="orthographicFront"/>
            <a:lightRig rig="threePt" dir="t"/>
          </a:scene3d>
          <a:sp3d>
            <a:bevelT prst="angle"/>
          </a:sp3d>
        </p:spPr>
        <p:txBody>
          <a:bodyPr wrap="none" lIns="91440" tIns="45720" rIns="91440" bIns="45720">
            <a:prstTxWarp prst="textDeflateBottom">
              <a:avLst/>
            </a:prstTxWarp>
            <a:spAutoFit/>
          </a:bodyPr>
          <a:lstStyle/>
          <a:p>
            <a:pPr algn="ctr"/>
            <a:r>
              <a:rPr lang="es-ES" sz="5400" b="1" spc="200" dirty="0">
                <a:ln w="29210">
                  <a:solidFill>
                    <a:srgbClr val="FFFFFF">
                      <a:tint val="10000"/>
                    </a:srgbClr>
                  </a:solidFill>
                </a:ln>
                <a:solidFill>
                  <a:srgbClr val="FFFA00"/>
                </a:solidFill>
                <a:effectLst>
                  <a:glow rad="139700">
                    <a:srgbClr val="000000">
                      <a:satMod val="175000"/>
                      <a:alpha val="40000"/>
                    </a:srgbClr>
                  </a:glow>
                  <a:outerShdw blurRad="50800" dist="76200" dir="10800000" algn="r" rotWithShape="0">
                    <a:srgbClr val="FFC000"/>
                  </a:outerShdw>
                </a:effectLst>
              </a:rPr>
              <a:t>Este es mi Hijo</a:t>
            </a:r>
          </a:p>
          <a:p>
            <a:pPr algn="ctr"/>
            <a:r>
              <a:rPr lang="es-ES" sz="5400" b="1" spc="200" dirty="0">
                <a:ln w="29210">
                  <a:solidFill>
                    <a:srgbClr val="FFFFFF">
                      <a:tint val="10000"/>
                    </a:srgbClr>
                  </a:solidFill>
                </a:ln>
                <a:solidFill>
                  <a:srgbClr val="FFFA00"/>
                </a:solidFill>
                <a:effectLst>
                  <a:glow rad="139700">
                    <a:srgbClr val="000000">
                      <a:satMod val="175000"/>
                      <a:alpha val="40000"/>
                    </a:srgbClr>
                  </a:glow>
                  <a:outerShdw blurRad="50800" dist="76200" dir="10800000" algn="r" rotWithShape="0">
                    <a:srgbClr val="FFC000"/>
                  </a:outerShdw>
                </a:effectLst>
              </a:rPr>
              <a:t>escúchenlo</a:t>
            </a:r>
          </a:p>
        </p:txBody>
      </p:sp>
      <p:sp>
        <p:nvSpPr>
          <p:cNvPr id="8" name="6 Rectángulo"/>
          <p:cNvSpPr/>
          <p:nvPr/>
        </p:nvSpPr>
        <p:spPr>
          <a:xfrm>
            <a:off x="6101381" y="5910538"/>
            <a:ext cx="2164375"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s-ES" sz="2000" b="1" dirty="0" smtClean="0">
                <a:ln w="11430"/>
                <a:solidFill>
                  <a:srgbClr val="FFFF00"/>
                </a:solidFill>
                <a:effectLst>
                  <a:outerShdw blurRad="50800" dist="39000" dir="5460000" algn="tl">
                    <a:srgbClr val="000000">
                      <a:alpha val="38000"/>
                    </a:srgbClr>
                  </a:outerShdw>
                </a:effectLst>
              </a:rPr>
              <a:t>17 </a:t>
            </a:r>
            <a:r>
              <a:rPr lang="es-ES" sz="2000" b="1" dirty="0">
                <a:ln w="11430"/>
                <a:solidFill>
                  <a:srgbClr val="FFFF00"/>
                </a:solidFill>
                <a:effectLst>
                  <a:outerShdw blurRad="50800" dist="39000" dir="5460000" algn="tl">
                    <a:srgbClr val="000000">
                      <a:alpha val="38000"/>
                    </a:srgbClr>
                  </a:outerShdw>
                </a:effectLst>
              </a:rPr>
              <a:t>de marzo 2019 </a:t>
            </a:r>
          </a:p>
        </p:txBody>
      </p:sp>
      <p:grpSp>
        <p:nvGrpSpPr>
          <p:cNvPr id="9" name="Group 113"/>
          <p:cNvGrpSpPr>
            <a:grpSpLocks/>
          </p:cNvGrpSpPr>
          <p:nvPr/>
        </p:nvGrpSpPr>
        <p:grpSpPr bwMode="auto">
          <a:xfrm>
            <a:off x="629700" y="575239"/>
            <a:ext cx="4019573" cy="531888"/>
            <a:chOff x="1199" y="-1503"/>
            <a:chExt cx="7835" cy="1013"/>
          </a:xfrm>
        </p:grpSpPr>
        <p:sp>
          <p:nvSpPr>
            <p:cNvPr id="10" name="Rectangle 114"/>
            <p:cNvSpPr>
              <a:spLocks noChangeArrowheads="1"/>
            </p:cNvSpPr>
            <p:nvPr/>
          </p:nvSpPr>
          <p:spPr bwMode="auto">
            <a:xfrm>
              <a:off x="1199" y="-1278"/>
              <a:ext cx="7835" cy="788"/>
            </a:xfrm>
            <a:prstGeom prst="rect">
              <a:avLst/>
            </a:prstGeom>
            <a:solidFill>
              <a:srgbClr val="660066"/>
            </a:solidFill>
            <a:ln w="28575">
              <a:solidFill>
                <a:srgbClr val="FFFF00"/>
              </a:solid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algn="ctr">
                <a:defRPr/>
              </a:pPr>
              <a:endParaRPr lang="es-PE" kern="0" dirty="0">
                <a:solidFill>
                  <a:sysClr val="window" lastClr="FFFFFF"/>
                </a:solidFill>
                <a:latin typeface="Calibri" panose="020F0502020204030204"/>
              </a:endParaRPr>
            </a:p>
          </p:txBody>
        </p:sp>
        <p:sp>
          <p:nvSpPr>
            <p:cNvPr id="11" name="Text Box 115"/>
            <p:cNvSpPr txBox="1">
              <a:spLocks noChangeArrowheads="1"/>
            </p:cNvSpPr>
            <p:nvPr/>
          </p:nvSpPr>
          <p:spPr bwMode="auto">
            <a:xfrm>
              <a:off x="2380" y="-1503"/>
              <a:ext cx="6479" cy="860"/>
            </a:xfrm>
            <a:prstGeom prst="rect">
              <a:avLst/>
            </a:prstGeom>
            <a:solidFill>
              <a:srgbClr val="FFFFFF"/>
            </a:solidFill>
            <a:ln w="28575">
              <a:solidFill>
                <a:srgbClr val="000000"/>
              </a:solidFill>
              <a:miter lim="800000"/>
              <a:headEnd/>
              <a:tailEnd/>
            </a:ln>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r">
                <a:defRPr/>
              </a:pPr>
              <a:r>
                <a:rPr lang="es-ES_tradnl" sz="1050" b="1" kern="0" dirty="0">
                  <a:solidFill>
                    <a:srgbClr val="420042"/>
                  </a:solidFill>
                  <a:latin typeface="Arial Rounded MT Bold" panose="020F0704030504030204" pitchFamily="34" charset="0"/>
                  <a:ea typeface="Times New Roman" panose="02020603050405020304" pitchFamily="18" charset="0"/>
                </a:rPr>
                <a:t>LECTIO DIVINA – II DOMINGO  CUARESMA –C  </a:t>
              </a:r>
              <a:r>
                <a:rPr lang="es-PE" sz="1050" b="1" kern="0" dirty="0">
                  <a:solidFill>
                    <a:srgbClr val="C00000"/>
                  </a:solidFill>
                  <a:latin typeface="Arial Rounded MT Bold" panose="020F0704030504030204" pitchFamily="34" charset="0"/>
                  <a:ea typeface="Times New Roman" panose="02020603050405020304" pitchFamily="18" charset="0"/>
                </a:rPr>
                <a:t>ESTE ES MI HIJO, ESCÚCHENLO</a:t>
              </a:r>
              <a:endParaRPr lang="es-PE" sz="1100" kern="0" dirty="0">
                <a:solidFill>
                  <a:srgbClr val="C00000"/>
                </a:solidFill>
                <a:ea typeface="Times New Roman" panose="02020603050405020304" pitchFamily="18" charset="0"/>
              </a:endParaRPr>
            </a:p>
          </p:txBody>
        </p:sp>
      </p:grpSp>
      <p:pic>
        <p:nvPicPr>
          <p:cNvPr id="12" name="Picture 113" descr="Ver imagen en tamaño completo">
            <a:hlinkClick r:id="rId3"/>
          </p:cNvPr>
          <p:cNvPicPr/>
          <p:nvPr/>
        </p:nvPicPr>
        <p:blipFill>
          <a:blip r:embed="rId4" r:link="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7617" y="527748"/>
            <a:ext cx="622997" cy="57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8740370"/>
      </p:ext>
    </p:extLst>
  </p:cSld>
  <p:clrMapOvr>
    <a:masterClrMapping/>
  </p:clrMapOvr>
  <mc:AlternateContent xmlns:mc="http://schemas.openxmlformats.org/markup-compatibility/2006" xmlns:p14="http://schemas.microsoft.com/office/powerpoint/2010/main">
    <mc:Choice Requires="p14">
      <p:transition spd="slow" p14:dur="3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by="(-#ppt_w*2)" calcmode="lin" valueType="num">
                                      <p:cBhvr rctx="PPT">
                                        <p:cTn id="11" dur="500" autoRev="1" fill="hold">
                                          <p:stCondLst>
                                            <p:cond delay="0"/>
                                          </p:stCondLst>
                                        </p:cTn>
                                        <p:tgtEl>
                                          <p:spTgt spid="7"/>
                                        </p:tgtEl>
                                        <p:attrNameLst>
                                          <p:attrName>ppt_w</p:attrName>
                                        </p:attrNameLst>
                                      </p:cBhvr>
                                    </p:anim>
                                    <p:anim by="(#ppt_w*0.50)" calcmode="lin" valueType="num">
                                      <p:cBhvr>
                                        <p:cTn id="12" dur="500" decel="50000" autoRev="1" fill="hold">
                                          <p:stCondLst>
                                            <p:cond delay="0"/>
                                          </p:stCondLst>
                                        </p:cTn>
                                        <p:tgtEl>
                                          <p:spTgt spid="7"/>
                                        </p:tgtEl>
                                        <p:attrNameLst>
                                          <p:attrName>ppt_x</p:attrName>
                                        </p:attrNameLst>
                                      </p:cBhvr>
                                    </p:anim>
                                    <p:anim from="(-#ppt_h/2)" to="(#ppt_y)" calcmode="lin" valueType="num">
                                      <p:cBhvr>
                                        <p:cTn id="13" dur="1000" fill="hold">
                                          <p:stCondLst>
                                            <p:cond delay="0"/>
                                          </p:stCondLst>
                                        </p:cTn>
                                        <p:tgtEl>
                                          <p:spTgt spid="7"/>
                                        </p:tgtEl>
                                        <p:attrNameLst>
                                          <p:attrName>ppt_y</p:attrName>
                                        </p:attrNameLst>
                                      </p:cBhvr>
                                    </p:anim>
                                    <p:animRot by="21600000">
                                      <p:cBhvr>
                                        <p:cTn id="14" dur="1000" fill="hold">
                                          <p:stCondLst>
                                            <p:cond delay="0"/>
                                          </p:stCondLst>
                                        </p:cTn>
                                        <p:tgtEl>
                                          <p:spTgt spid="7"/>
                                        </p:tgtEl>
                                        <p:attrNameLst>
                                          <p:attrName>r</p:attrName>
                                        </p:attrNameLst>
                                      </p:cBhvr>
                                    </p:animRot>
                                  </p:childTnLst>
                                </p:cTn>
                              </p:par>
                            </p:childTnLst>
                          </p:cTn>
                        </p:par>
                        <p:par>
                          <p:cTn id="15" fill="hold">
                            <p:stCondLst>
                              <p:cond delay="3600"/>
                            </p:stCondLst>
                            <p:childTnLst>
                              <p:par>
                                <p:cTn id="16" presetID="47"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276" y="528033"/>
            <a:ext cx="8181676" cy="5795493"/>
          </a:xfrm>
          <a:prstGeom prst="rect">
            <a:avLst/>
          </a:prstGeom>
          <a:scene3d>
            <a:camera prst="orthographicFront"/>
            <a:lightRig rig="threePt" dir="t"/>
          </a:scene3d>
          <a:sp3d>
            <a:bevelT prst="convex"/>
          </a:sp3d>
        </p:spPr>
      </p:pic>
      <p:sp>
        <p:nvSpPr>
          <p:cNvPr id="10" name="2 Marcador de contenido"/>
          <p:cNvSpPr txBox="1">
            <a:spLocks/>
          </p:cNvSpPr>
          <p:nvPr/>
        </p:nvSpPr>
        <p:spPr bwMode="auto">
          <a:xfrm>
            <a:off x="4752304" y="4000723"/>
            <a:ext cx="4533362" cy="20781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gn="ctr" fontAlgn="base">
              <a:spcBef>
                <a:spcPct val="20000"/>
              </a:spcBef>
              <a:spcAft>
                <a:spcPct val="0"/>
              </a:spcAft>
              <a:defRPr/>
            </a:pPr>
            <a:r>
              <a:rPr lang="es-ES_tradnl" sz="4800" b="1" kern="0" dirty="0">
                <a:solidFill>
                  <a:srgbClr val="FFFF00"/>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¿Cómo termina la escena?</a:t>
            </a:r>
          </a:p>
          <a:p>
            <a:pPr marL="342900" indent="-342900" algn="ctr" fontAlgn="base">
              <a:spcBef>
                <a:spcPct val="20000"/>
              </a:spcBef>
              <a:spcAft>
                <a:spcPct val="0"/>
              </a:spcAft>
              <a:buFontTx/>
              <a:buChar char="•"/>
              <a:defRPr/>
            </a:pPr>
            <a:endParaRPr lang="es-PE" sz="4800" b="1" kern="0" dirty="0">
              <a:solidFill>
                <a:srgbClr val="FFFF00"/>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endParaRPr>
          </a:p>
          <a:p>
            <a:pPr marL="342900" indent="-342900" algn="ctr" fontAlgn="base">
              <a:spcBef>
                <a:spcPct val="20000"/>
              </a:spcBef>
              <a:spcAft>
                <a:spcPct val="0"/>
              </a:spcAft>
              <a:buFontTx/>
              <a:buChar char="•"/>
              <a:defRPr/>
            </a:pPr>
            <a:endParaRPr lang="es-PE" sz="4800" b="1" kern="0" dirty="0">
              <a:solidFill>
                <a:srgbClr val="FFFF00"/>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1475844313"/>
      </p:ext>
    </p:extLst>
  </p:cSld>
  <p:clrMapOvr>
    <a:masterClrMapping/>
  </p:clrMapOvr>
  <mc:AlternateContent xmlns:mc="http://schemas.openxmlformats.org/markup-compatibility/2006" xmlns:p14="http://schemas.microsoft.com/office/powerpoint/2010/main">
    <mc:Choice Requires="p14">
      <p:transition spd="slow" p14:dur="3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3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10">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795" y="523635"/>
            <a:ext cx="8205202" cy="5799891"/>
          </a:xfrm>
          <a:prstGeom prst="rect">
            <a:avLst/>
          </a:prstGeom>
          <a:scene3d>
            <a:camera prst="orthographicFront"/>
            <a:lightRig rig="threePt" dir="t"/>
          </a:scene3d>
          <a:sp3d>
            <a:bevelT prst="convex"/>
          </a:sp3d>
        </p:spPr>
      </p:pic>
      <p:sp>
        <p:nvSpPr>
          <p:cNvPr id="7" name="AutoShape 2"/>
          <p:cNvSpPr>
            <a:spLocks noChangeArrowheads="1"/>
          </p:cNvSpPr>
          <p:nvPr/>
        </p:nvSpPr>
        <p:spPr bwMode="auto">
          <a:xfrm>
            <a:off x="565311" y="562272"/>
            <a:ext cx="2911985" cy="802266"/>
          </a:xfrm>
          <a:prstGeom prst="roundRect">
            <a:avLst>
              <a:gd name="adj" fmla="val 16667"/>
            </a:avLst>
          </a:prstGeom>
          <a:solidFill>
            <a:srgbClr val="631363"/>
          </a:solidFill>
          <a:ln w="12700">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sz="2000" b="1" dirty="0">
                <a:solidFill>
                  <a:srgbClr val="FFFFFF"/>
                </a:solidFill>
                <a:effectLst>
                  <a:outerShdw blurRad="38100" dist="38100" dir="2700000" algn="tl">
                    <a:srgbClr val="000000">
                      <a:alpha val="43137"/>
                    </a:srgbClr>
                  </a:outerShdw>
                </a:effectLst>
                <a:latin typeface="Calibri" panose="020F0502020204030204" pitchFamily="34" charset="0"/>
              </a:rPr>
              <a:t>MEDITATIO</a:t>
            </a:r>
          </a:p>
          <a:p>
            <a:pPr algn="ctr" eaLnBrk="0" fontAlgn="base" hangingPunct="0">
              <a:spcBef>
                <a:spcPct val="0"/>
              </a:spcBef>
              <a:spcAft>
                <a:spcPct val="0"/>
              </a:spcAft>
            </a:pPr>
            <a:r>
              <a:rPr lang="es-PE" sz="2000" b="1" dirty="0">
                <a:solidFill>
                  <a:srgbClr val="FFFF00"/>
                </a:solidFill>
                <a:effectLst>
                  <a:outerShdw blurRad="38100" dist="38100" dir="2700000" algn="tl">
                    <a:srgbClr val="000000">
                      <a:alpha val="43137"/>
                    </a:srgbClr>
                  </a:outerShdw>
                </a:effectLst>
                <a:latin typeface="Calibri" panose="020F0502020204030204" pitchFamily="34" charset="0"/>
              </a:rPr>
              <a:t>¿Qué ME dice el texto?</a:t>
            </a:r>
            <a:endParaRPr lang="es-PE" sz="3600" dirty="0">
              <a:solidFill>
                <a:srgbClr val="FFFF00"/>
              </a:solidFill>
              <a:effectLst>
                <a:outerShdw blurRad="38100" dist="38100" dir="2700000" algn="tl">
                  <a:srgbClr val="000000">
                    <a:alpha val="43137"/>
                  </a:srgbClr>
                </a:outerShdw>
              </a:effectLst>
              <a:latin typeface="Arial" panose="020B0604020202020204" pitchFamily="34" charset="0"/>
            </a:endParaRPr>
          </a:p>
        </p:txBody>
      </p:sp>
      <p:sp>
        <p:nvSpPr>
          <p:cNvPr id="9" name="8 CuadroTexto"/>
          <p:cNvSpPr txBox="1"/>
          <p:nvPr/>
        </p:nvSpPr>
        <p:spPr>
          <a:xfrm>
            <a:off x="573200" y="4358776"/>
            <a:ext cx="7957890" cy="1938992"/>
          </a:xfrm>
          <a:prstGeom prst="rect">
            <a:avLst/>
          </a:prstGeom>
          <a:noFill/>
          <a:effectLst>
            <a:softEdge rad="127000"/>
          </a:effectLst>
        </p:spPr>
        <p:txBody>
          <a:bodyPr wrap="square" rtlCol="0">
            <a:spAutoFit/>
          </a:bodyPr>
          <a:lstStyle/>
          <a:p>
            <a:pPr algn="ctr" fontAlgn="base">
              <a:spcBef>
                <a:spcPct val="0"/>
              </a:spcBef>
              <a:spcAft>
                <a:spcPct val="0"/>
              </a:spcAft>
            </a:pPr>
            <a:r>
              <a:rPr lang="es-PE" sz="2400" u="sng" dirty="0">
                <a:solidFill>
                  <a:srgbClr val="FFFF00"/>
                </a:solidFill>
                <a:effectLst>
                  <a:glow rad="101600">
                    <a:srgbClr val="000000">
                      <a:satMod val="175000"/>
                      <a:alpha val="40000"/>
                    </a:srgbClr>
                  </a:glow>
                  <a:outerShdw blurRad="50800" dist="63500" algn="l" rotWithShape="0">
                    <a:prstClr val="black"/>
                  </a:outerShdw>
                </a:effectLst>
                <a:latin typeface="Arial Unicode MS" pitchFamily="34" charset="-128"/>
                <a:ea typeface="Arial Unicode MS" pitchFamily="34" charset="-128"/>
                <a:cs typeface="Arial Unicode MS" pitchFamily="34" charset="-128"/>
              </a:rPr>
              <a:t>Motivación</a:t>
            </a:r>
            <a:r>
              <a:rPr lang="es-PE" sz="2400" dirty="0">
                <a:solidFill>
                  <a:srgbClr val="FFFF00"/>
                </a:solidFill>
                <a:effectLst>
                  <a:glow rad="101600">
                    <a:srgbClr val="000000">
                      <a:satMod val="175000"/>
                      <a:alpha val="40000"/>
                    </a:srgbClr>
                  </a:glow>
                  <a:outerShdw blurRad="50800" dist="63500" algn="l" rotWithShape="0">
                    <a:prstClr val="black"/>
                  </a:outerShdw>
                </a:effectLst>
                <a:latin typeface="Arial Unicode MS" pitchFamily="34" charset="-128"/>
                <a:ea typeface="Arial Unicode MS" pitchFamily="34" charset="-128"/>
                <a:cs typeface="Arial Unicode MS" pitchFamily="34" charset="-128"/>
              </a:rPr>
              <a:t>: Nosotros queremos tomar en serio la invitación de Dios: Este es mi Hijo elegido, escúchenlo. Por eso la Iglesia, nos anima a contemplar el rostro luminoso de Jesús, aunque muchas veces esté velado por la sombra oscura de la cruz.</a:t>
            </a:r>
          </a:p>
        </p:txBody>
      </p:sp>
    </p:spTree>
    <p:extLst>
      <p:ext uri="{BB962C8B-B14F-4D97-AF65-F5344CB8AC3E}">
        <p14:creationId xmlns:p14="http://schemas.microsoft.com/office/powerpoint/2010/main" val="266548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1750" fill="hold"/>
                                        <p:tgtEl>
                                          <p:spTgt spid="9"/>
                                        </p:tgtEl>
                                        <p:attrNameLst>
                                          <p:attrName>ppt_w</p:attrName>
                                        </p:attrNameLst>
                                      </p:cBhvr>
                                      <p:tavLst>
                                        <p:tav tm="0">
                                          <p:val>
                                            <p:fltVal val="0"/>
                                          </p:val>
                                        </p:tav>
                                        <p:tav tm="100000">
                                          <p:val>
                                            <p:strVal val="#ppt_w"/>
                                          </p:val>
                                        </p:tav>
                                      </p:tavLst>
                                    </p:anim>
                                    <p:anim calcmode="lin" valueType="num">
                                      <p:cBhvr>
                                        <p:cTn id="8" dur="175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579" y="528690"/>
            <a:ext cx="8091837" cy="5794837"/>
          </a:xfrm>
          <a:prstGeom prst="rect">
            <a:avLst/>
          </a:prstGeom>
        </p:spPr>
      </p:pic>
      <p:sp>
        <p:nvSpPr>
          <p:cNvPr id="3" name="Text Box 3"/>
          <p:cNvSpPr txBox="1">
            <a:spLocks noChangeArrowheads="1"/>
          </p:cNvSpPr>
          <p:nvPr/>
        </p:nvSpPr>
        <p:spPr bwMode="auto">
          <a:xfrm>
            <a:off x="442563" y="793733"/>
            <a:ext cx="4855852" cy="2677656"/>
          </a:xfrm>
          <a:prstGeom prst="rect">
            <a:avLst/>
          </a:prstGeom>
          <a:noFill/>
          <a:ln w="9525">
            <a:noFill/>
            <a:miter lim="800000"/>
            <a:headEnd/>
            <a:tailEnd/>
          </a:ln>
          <a:effectLst>
            <a:innerShdw blurRad="63500" dist="50800" dir="18900000">
              <a:prstClr val="black">
                <a:alpha val="50000"/>
              </a:prstClr>
            </a:innerShdw>
          </a:effectLst>
          <a:scene3d>
            <a:camera prst="orthographicFront"/>
            <a:lightRig rig="threePt" dir="t"/>
          </a:scene3d>
          <a:sp3d>
            <a:bevelT w="152400" h="50800" prst="softRound"/>
          </a:sp3d>
        </p:spPr>
        <p:txBody>
          <a:bodyPr wrap="square">
            <a:spAutoFit/>
          </a:bodyPr>
          <a:lstStyle/>
          <a:p>
            <a:pPr marL="457200" indent="-457200" fontAlgn="base">
              <a:spcBef>
                <a:spcPct val="0"/>
              </a:spcBef>
              <a:spcAft>
                <a:spcPct val="0"/>
              </a:spcAft>
              <a:buFont typeface="Arial" panose="020B0604020202020204" pitchFamily="34" charset="0"/>
              <a:buChar char="•"/>
              <a:defRPr/>
            </a:pPr>
            <a:r>
              <a:rPr lang="es-PE" sz="2800" b="1" dirty="0">
                <a:solidFill>
                  <a:srgbClr val="FFFFFF"/>
                </a:solidFill>
                <a:effectLst>
                  <a:outerShdw blurRad="38100" dist="38100" dir="2700000" algn="tl">
                    <a:srgbClr val="000000"/>
                  </a:outerShdw>
                </a:effectLst>
                <a:latin typeface="Arial" charset="0"/>
              </a:rPr>
              <a:t>Dios Padre nos pide escuchar a su HIJO,  ¿de qué manera lo hago?, ¿cuál es mi actitud en este sentido? </a:t>
            </a:r>
          </a:p>
          <a:p>
            <a:pPr marL="457200" indent="-457200" fontAlgn="base">
              <a:spcBef>
                <a:spcPct val="0"/>
              </a:spcBef>
              <a:spcAft>
                <a:spcPct val="0"/>
              </a:spcAft>
              <a:buFont typeface="Arial" panose="020B0604020202020204" pitchFamily="34" charset="0"/>
              <a:buChar char="•"/>
              <a:defRPr/>
            </a:pPr>
            <a:endParaRPr lang="es-PE" sz="2800" b="1" dirty="0">
              <a:solidFill>
                <a:srgbClr val="FFFFFF"/>
              </a:solidFill>
              <a:effectLst>
                <a:outerShdw blurRad="38100" dist="38100" dir="2700000" algn="tl">
                  <a:srgbClr val="000000"/>
                </a:outerShdw>
              </a:effectLst>
              <a:latin typeface="Arial" charset="0"/>
            </a:endParaRPr>
          </a:p>
        </p:txBody>
      </p:sp>
      <p:pic>
        <p:nvPicPr>
          <p:cNvPr id="7" name="Picture 4"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l="71902" t="86370"/>
          <a:stretch/>
        </p:blipFill>
        <p:spPr bwMode="auto">
          <a:xfrm>
            <a:off x="5740977" y="5686208"/>
            <a:ext cx="3564505" cy="93477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000674"/>
      </p:ext>
    </p:extLst>
  </p:cSld>
  <p:clrMapOvr>
    <a:masterClrMapping/>
  </p:clrMapOvr>
  <mc:AlternateContent xmlns:mc="http://schemas.openxmlformats.org/markup-compatibility/2006" xmlns:p14="http://schemas.microsoft.com/office/powerpoint/2010/main">
    <mc:Choice Requires="p14">
      <p:transition spd="slow" p14:dur="30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155" y="549820"/>
            <a:ext cx="8190964" cy="5722191"/>
          </a:xfrm>
          <a:prstGeom prst="rect">
            <a:avLst/>
          </a:prstGeom>
        </p:spPr>
      </p:pic>
      <p:sp>
        <p:nvSpPr>
          <p:cNvPr id="8" name="2 Marcador de contenido"/>
          <p:cNvSpPr txBox="1">
            <a:spLocks/>
          </p:cNvSpPr>
          <p:nvPr/>
        </p:nvSpPr>
        <p:spPr>
          <a:xfrm>
            <a:off x="399245" y="4550736"/>
            <a:ext cx="8306874" cy="1343991"/>
          </a:xfrm>
          <a:prstGeom prst="rect">
            <a:avLst/>
          </a:prstGeom>
        </p:spPr>
        <p:txBody>
          <a:bodyPr/>
          <a:lstStyle/>
          <a:p>
            <a:pPr marL="457200" indent="-457200" algn="ctr" eaLnBrk="0" fontAlgn="base" hangingPunct="0">
              <a:spcBef>
                <a:spcPct val="20000"/>
              </a:spcBef>
              <a:spcAft>
                <a:spcPct val="0"/>
              </a:spcAft>
              <a:buFont typeface="Arial" panose="020B0604020202020204" pitchFamily="34" charset="0"/>
              <a:buChar char="•"/>
              <a:defRPr/>
            </a:pPr>
            <a:r>
              <a:rPr lang="es-PE" sz="2000" b="1" kern="0" dirty="0">
                <a:solidFill>
                  <a:srgbClr val="FFFFFF"/>
                </a:solidFill>
                <a:effectLst>
                  <a:outerShdw blurRad="50800" dist="38100" algn="l" rotWithShape="0">
                    <a:srgbClr val="FFFFFF"/>
                  </a:outerShdw>
                </a:effectLst>
                <a:latin typeface="Swis721 Lt BT" pitchFamily="34" charset="0"/>
              </a:rPr>
              <a:t>Escuchar es obedecer, siendo así, aquello que sé del Señor, su Palabra, ¿es para mí norma de vida y de conducta o es solo información? A lo largo de mi día a día, ¿busco iluminar mis actitudes y mi manera de ser con lo que el Señor quiere y espera de mi?, ¿cómo? </a:t>
            </a:r>
          </a:p>
          <a:p>
            <a:pPr marL="457200" indent="-457200" algn="ctr" eaLnBrk="0" fontAlgn="base" hangingPunct="0">
              <a:spcBef>
                <a:spcPct val="20000"/>
              </a:spcBef>
              <a:spcAft>
                <a:spcPct val="0"/>
              </a:spcAft>
              <a:buFont typeface="Arial" panose="020B0604020202020204" pitchFamily="34" charset="0"/>
              <a:buChar char="•"/>
              <a:defRPr/>
            </a:pPr>
            <a:endParaRPr lang="es-PE" sz="2000" b="1" kern="0" dirty="0">
              <a:solidFill>
                <a:srgbClr val="FFFFFF"/>
              </a:solidFill>
              <a:effectLst>
                <a:outerShdw blurRad="50800" dist="38100" algn="l" rotWithShape="0">
                  <a:srgbClr val="FFFFFF"/>
                </a:outerShdw>
              </a:effectLst>
              <a:latin typeface="Swis721 Lt BT" pitchFamily="34" charset="0"/>
            </a:endParaRPr>
          </a:p>
        </p:txBody>
      </p:sp>
    </p:spTree>
    <p:extLst>
      <p:ext uri="{BB962C8B-B14F-4D97-AF65-F5344CB8AC3E}">
        <p14:creationId xmlns:p14="http://schemas.microsoft.com/office/powerpoint/2010/main" val="1395680120"/>
      </p:ext>
    </p:extLst>
  </p:cSld>
  <p:clrMapOvr>
    <a:masterClrMapping/>
  </p:clrMapOvr>
  <mc:AlternateContent xmlns:mc="http://schemas.openxmlformats.org/markup-compatibility/2006" xmlns:p14="http://schemas.microsoft.com/office/powerpoint/2010/main">
    <mc:Choice Requires="p14">
      <p:transition spd="slow" p14:dur="30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062" y="539727"/>
            <a:ext cx="8177056" cy="575804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 name="3 Rectángulo"/>
          <p:cNvSpPr/>
          <p:nvPr/>
        </p:nvSpPr>
        <p:spPr>
          <a:xfrm>
            <a:off x="300862" y="4324299"/>
            <a:ext cx="8405256" cy="1754326"/>
          </a:xfrm>
          <a:prstGeom prst="rect">
            <a:avLst/>
          </a:prstGeom>
        </p:spPr>
        <p:txBody>
          <a:bodyPr wrap="square">
            <a:spAutoFit/>
          </a:bodyPr>
          <a:lstStyle/>
          <a:p>
            <a:pPr marL="457200" indent="-457200" algn="ctr" eaLnBrk="0" fontAlgn="base" hangingPunct="0">
              <a:spcBef>
                <a:spcPct val="20000"/>
              </a:spcBef>
              <a:spcAft>
                <a:spcPct val="0"/>
              </a:spcAft>
              <a:buFont typeface="Arial" panose="020B0604020202020204" pitchFamily="34" charset="0"/>
              <a:buChar char="•"/>
              <a:defRPr/>
            </a:pPr>
            <a:r>
              <a:rPr lang="es-ES_tradnl" sz="3600" b="1" kern="0" dirty="0">
                <a:solidFill>
                  <a:srgbClr val="FFFFFF"/>
                </a:solidFill>
                <a:effectLst>
                  <a:glow rad="101600">
                    <a:srgbClr val="000000">
                      <a:satMod val="175000"/>
                      <a:alpha val="40000"/>
                    </a:srgbClr>
                  </a:glow>
                  <a:outerShdw blurRad="38100" dist="38100" dir="2700000" algn="tl">
                    <a:srgbClr val="000000">
                      <a:alpha val="43137"/>
                    </a:srgbClr>
                  </a:outerShdw>
                </a:effectLst>
                <a:latin typeface="Script MT Bold" panose="03040602040607080904" pitchFamily="66" charset="0"/>
              </a:rPr>
              <a:t>¿Cómo me ayudan los momentos de transfiguración ante las dificultades que a veces encuentro en mi seguimiento de Jesús?</a:t>
            </a:r>
            <a:endParaRPr lang="es-PE" sz="3600" b="1" kern="0" dirty="0">
              <a:solidFill>
                <a:srgbClr val="FFFFFF"/>
              </a:solidFill>
              <a:effectLst>
                <a:glow rad="101600">
                  <a:srgbClr val="000000">
                    <a:satMod val="175000"/>
                    <a:alpha val="40000"/>
                  </a:srgbClr>
                </a:glow>
                <a:outerShdw blurRad="38100" dist="38100" dir="2700000" algn="tl">
                  <a:srgbClr val="000000">
                    <a:alpha val="43137"/>
                  </a:srgbClr>
                </a:outerShdw>
              </a:effectLst>
              <a:latin typeface="Script MT Bold" panose="03040602040607080904" pitchFamily="66" charset="0"/>
            </a:endParaRPr>
          </a:p>
        </p:txBody>
      </p:sp>
    </p:spTree>
    <p:extLst>
      <p:ext uri="{BB962C8B-B14F-4D97-AF65-F5344CB8AC3E}">
        <p14:creationId xmlns:p14="http://schemas.microsoft.com/office/powerpoint/2010/main" val="2305956698"/>
      </p:ext>
    </p:extLst>
  </p:cSld>
  <p:clrMapOvr>
    <a:masterClrMapping/>
  </p:clrMapOvr>
  <mc:AlternateContent xmlns:mc="http://schemas.openxmlformats.org/markup-compatibility/2006" xmlns:p14="http://schemas.microsoft.com/office/powerpoint/2010/main">
    <mc:Choice Requires="p14">
      <p:transition spd="slow" p14:dur="30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608" y="551761"/>
            <a:ext cx="8152753" cy="5797526"/>
          </a:xfrm>
          <a:prstGeom prst="rect">
            <a:avLst/>
          </a:prstGeom>
          <a:noFill/>
          <a:scene3d>
            <a:camera prst="orthographicFront"/>
            <a:lightRig rig="threePt" dir="t"/>
          </a:scene3d>
          <a:sp3d>
            <a:bevelT w="114300" prst="hardEdge"/>
          </a:sp3d>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611560" y="2310796"/>
            <a:ext cx="3200586" cy="2279455"/>
          </a:xfrm>
          <a:noFill/>
          <a:effectLst>
            <a:softEdge rad="317500"/>
          </a:effectLst>
        </p:spPr>
        <p:txBody>
          <a:bodyPr/>
          <a:lstStyle/>
          <a:p>
            <a:pPr marL="0" indent="0" algn="ctr">
              <a:buNone/>
            </a:pPr>
            <a:r>
              <a:rPr lang="es-PE" sz="2000" b="1" u="sng" dirty="0">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Motivación</a:t>
            </a:r>
            <a:r>
              <a:rPr lang="es-PE" sz="2400" b="1" dirty="0">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 Como Jesús, vamos a subir al monte donde podemos orar y experimentar la presencia de Dios. </a:t>
            </a:r>
          </a:p>
        </p:txBody>
      </p:sp>
      <p:sp>
        <p:nvSpPr>
          <p:cNvPr id="6" name="Rectángulo redondeado 5"/>
          <p:cNvSpPr>
            <a:spLocks noChangeArrowheads="1"/>
          </p:cNvSpPr>
          <p:nvPr/>
        </p:nvSpPr>
        <p:spPr bwMode="auto">
          <a:xfrm>
            <a:off x="611560" y="510043"/>
            <a:ext cx="2946059" cy="877899"/>
          </a:xfrm>
          <a:prstGeom prst="roundRect">
            <a:avLst>
              <a:gd name="adj" fmla="val 16667"/>
            </a:avLst>
          </a:prstGeom>
          <a:solidFill>
            <a:srgbClr val="611567"/>
          </a:soli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spcAft>
                <a:spcPct val="0"/>
              </a:spcAft>
              <a:defRPr/>
            </a:pPr>
            <a:r>
              <a:rPr lang="es-ES_tradnl" sz="1600" b="1" kern="0" dirty="0">
                <a:solidFill>
                  <a:srgbClr val="FFFFFF"/>
                </a:solidFill>
                <a:ea typeface="Times New Roman" panose="02020603050405020304" pitchFamily="18" charset="0"/>
              </a:rPr>
              <a:t>ORATIO</a:t>
            </a:r>
            <a:endParaRPr lang="es-PE" sz="1600" kern="0" dirty="0">
              <a:solidFill>
                <a:srgbClr val="FFFFFF"/>
              </a:solidFill>
              <a:ea typeface="Times New Roman" panose="02020603050405020304" pitchFamily="18" charset="0"/>
            </a:endParaRPr>
          </a:p>
          <a:p>
            <a:pPr indent="19050" algn="ctr" fontAlgn="base">
              <a:spcBef>
                <a:spcPct val="0"/>
              </a:spcBef>
              <a:spcAft>
                <a:spcPct val="0"/>
              </a:spcAft>
              <a:defRPr/>
            </a:pPr>
            <a:r>
              <a:rPr lang="es-ES_tradnl" sz="1600" b="1" kern="0" dirty="0">
                <a:solidFill>
                  <a:srgbClr val="880000"/>
                </a:solidFill>
                <a:ea typeface="Times New Roman" panose="02020603050405020304" pitchFamily="18" charset="0"/>
              </a:rPr>
              <a:t>¿</a:t>
            </a:r>
            <a:r>
              <a:rPr lang="es-ES_tradnl" sz="1600" b="1" kern="0" dirty="0">
                <a:solidFill>
                  <a:srgbClr val="FFFF00"/>
                </a:solidFill>
                <a:ea typeface="Times New Roman" panose="02020603050405020304" pitchFamily="18" charset="0"/>
              </a:rPr>
              <a:t>Qué le digo al Señor motivado por su Palabra?</a:t>
            </a:r>
            <a:endParaRPr lang="es-PE" sz="2400" kern="0" dirty="0">
              <a:solidFill>
                <a:srgbClr val="FFFF00"/>
              </a:solidFill>
              <a:ea typeface="Times New Roman" panose="02020603050405020304" pitchFamily="18" charset="0"/>
            </a:endParaRPr>
          </a:p>
        </p:txBody>
      </p:sp>
      <p:sp>
        <p:nvSpPr>
          <p:cNvPr id="7" name="2 Marcador de contenido"/>
          <p:cNvSpPr txBox="1">
            <a:spLocks/>
          </p:cNvSpPr>
          <p:nvPr/>
        </p:nvSpPr>
        <p:spPr bwMode="auto">
          <a:xfrm>
            <a:off x="6155677" y="2480544"/>
            <a:ext cx="2524684" cy="3868743"/>
          </a:xfrm>
          <a:prstGeom prst="rect">
            <a:avLst/>
          </a:prstGeom>
          <a:noFill/>
          <a:ln w="9525">
            <a:noFill/>
            <a:miter lim="800000"/>
            <a:headEnd/>
            <a:tailEnd/>
          </a:ln>
          <a:effectLst>
            <a:softEdge rad="317500"/>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s-PE" sz="2400" b="1" kern="0" dirty="0" smtClean="0">
                <a:solidFill>
                  <a:srgbClr val="FFFFFF"/>
                </a:solidFill>
                <a:effectLst>
                  <a:glow rad="63500">
                    <a:srgbClr val="000000">
                      <a:satMod val="175000"/>
                      <a:alpha val="40000"/>
                    </a:srgbClr>
                  </a:glow>
                  <a:outerShdw blurRad="50800" dist="38100" algn="l" rotWithShape="0">
                    <a:prstClr val="black"/>
                  </a:outerShdw>
                </a:effectLst>
                <a:latin typeface="Comic Sans MS" panose="030F0702030302020204" pitchFamily="66" charset="0"/>
              </a:rPr>
              <a:t>Queremos que la oración transforme nuestra vida y nuestro compromiso, para que manifestemos en nosotros la gloria de Dios.</a:t>
            </a:r>
            <a:endParaRPr lang="es-PE" sz="2400" b="1" kern="0" dirty="0">
              <a:solidFill>
                <a:srgbClr val="FFFFFF"/>
              </a:solidFill>
              <a:effectLst>
                <a:glow rad="63500">
                  <a:srgbClr val="000000">
                    <a:satMod val="175000"/>
                    <a:alpha val="40000"/>
                  </a:srgbClr>
                </a:glow>
                <a:outerShdw blurRad="50800" dist="38100" algn="l" rotWithShape="0">
                  <a:prstClr val="black"/>
                </a:outerShdw>
              </a:effectLst>
              <a:latin typeface="Comic Sans MS" panose="030F0702030302020204" pitchFamily="66" charset="0"/>
            </a:endParaRPr>
          </a:p>
        </p:txBody>
      </p:sp>
    </p:spTree>
    <p:extLst>
      <p:ext uri="{BB962C8B-B14F-4D97-AF65-F5344CB8AC3E}">
        <p14:creationId xmlns:p14="http://schemas.microsoft.com/office/powerpoint/2010/main" val="1004022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7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1750" fill="hold"/>
                                        <p:tgtEl>
                                          <p:spTgt spid="7"/>
                                        </p:tgtEl>
                                        <p:attrNameLst>
                                          <p:attrName>ppt_w</p:attrName>
                                        </p:attrNameLst>
                                      </p:cBhvr>
                                      <p:tavLst>
                                        <p:tav tm="0">
                                          <p:val>
                                            <p:fltVal val="0"/>
                                          </p:val>
                                        </p:tav>
                                        <p:tav tm="100000">
                                          <p:val>
                                            <p:strVal val="#ppt_w"/>
                                          </p:val>
                                        </p:tav>
                                      </p:tavLst>
                                    </p:anim>
                                    <p:anim calcmode="lin" valueType="num">
                                      <p:cBhvr>
                                        <p:cTn id="13" dur="17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Transfiguracion del seÃ±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579" y="524590"/>
            <a:ext cx="8185418" cy="5794576"/>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526671" y="5303503"/>
            <a:ext cx="8083748" cy="1015663"/>
          </a:xfrm>
          <a:prstGeom prst="rect">
            <a:avLst/>
          </a:prstGeom>
          <a:solidFill>
            <a:schemeClr val="tx1">
              <a:lumMod val="95000"/>
              <a:lumOff val="5000"/>
            </a:schemeClr>
          </a:solidFill>
          <a:effectLst>
            <a:softEdge rad="317500"/>
          </a:effectLst>
        </p:spPr>
        <p:txBody>
          <a:bodyPr wrap="square" rtlCol="0">
            <a:spAutoFit/>
          </a:bodyPr>
          <a:lstStyle/>
          <a:p>
            <a:pPr algn="ctr" fontAlgn="base">
              <a:spcBef>
                <a:spcPct val="0"/>
              </a:spcBef>
              <a:spcAft>
                <a:spcPct val="0"/>
              </a:spcAft>
            </a:pPr>
            <a:r>
              <a:rPr lang="es-PE" sz="2000" i="1" dirty="0">
                <a:solidFill>
                  <a:srgbClr val="FFFF00"/>
                </a:solidFill>
                <a:effectLst>
                  <a:glow rad="63500">
                    <a:srgbClr val="000000">
                      <a:satMod val="175000"/>
                      <a:alpha val="40000"/>
                    </a:srgbClr>
                  </a:glow>
                  <a:outerShdw blurRad="38100" dist="38100" dir="2700000" algn="tl">
                    <a:srgbClr val="000000">
                      <a:alpha val="43137"/>
                    </a:srgbClr>
                  </a:outerShdw>
                </a:effectLst>
              </a:rPr>
              <a:t>Luego de un tiempo de oración personal, podemos compartir en voz alta nuestra oración, siempre dirigiéndonos a Dios mediante la alabanza, la acción de gracias o la súplica confiada. </a:t>
            </a:r>
          </a:p>
        </p:txBody>
      </p:sp>
      <p:sp>
        <p:nvSpPr>
          <p:cNvPr id="3" name="AutoShape 2" descr="data:image/jpeg;base64,/9j/4AAQSkZJRgABAQAAAQABAAD/2wBDAAkGBwgHBgkIBwgKCgkLDRYPDQwMDRsUFRAWIB0iIiAdHx8kKDQsJCYxJx8fLT0tMTU3Ojo6Iys/RD84QzQ5Ojf/2wBDAQoKCg0MDRoPDxo3JR8lNzc3Nzc3Nzc3Nzc3Nzc3Nzc3Nzc3Nzc3Nzc3Nzc3Nzc3Nzc3Nzc3Nzc3Nzc3Nzc3Nzf/wAARCADCAQMDASIAAhEBAxEB/8QAHAAAAgMBAQEBAAAAAAAAAAAABAUAAwYCAQcI/8QANhAAAQQBBAEEAQIFAwMFAQAAAQACAxEEBRIhMUEGEyJRYRQyI3GBkaEVM1IkkrE0QkNyc8H/xAAZAQADAQEBAAAAAAAAAAAAAAACAwQBAAX/xAAiEQADAQADAQEAAgMBAAAAAAAAAQIRAyExEkEEUSIyYRP/2gAMAwEAAhEDEQA/APqEtMZRSrJdymOY5KZjZK9PhWhJA8h5XC6d2vFaug0j1o5VzBypG3pEsYl1Rx1A2ymWOzpCwso9JhANos+FFz10Ye5MzYIifwsnqMjpnmWXiMc0nuovLiQDwsn6izAxhiaaB7I+l499sKejF+qNWMjjAwnk8AeT9Jl6V0V/tCXKbch+RH0PpD4Wjtfk/wCpZbLc51Y8Z8/lbyKFuDhGSUAbW7pD+fASrrFgxLWZf1FmxafjufJV1Qbf7ivlmqahlaplb3mmXw0DoLS+rMp+bkndyXH4M+guNG9PyZBa+Rm37S4tT2x3y30hNgYMzyAAeVpMHQ3vIL+lpdP0FkdW3/Ce4+nBgoCkuuVsYuNIx82OYscsHxaAkU+QWPsePtfScvSRKKA5Wdz/AEyXWQAsXKkZUb4ZSTUXiM0B/Rc488Gc0bqbJ4IV+oaRJjOO9p29LKzST6flGncAqmKV+CLlr03elvML/wBLK0gO6Pgo6aGfT5PdiNs7pKtKyRm4IlbxI0LS4UgzcNrXcvH2jVfjEuRz6Z9SklrZCARxyvoWDqEeQ1ovkr4fqOJNhu9/HJaQbcPtbT0Jrn6rZHIbcOOU+BVH0aTpLMpnaPbM1zy2xf4VWRHafHTBRn8ll2l0rCCn2RFVpbNFa9LivTRW8UuQipYShXNIKrmtMYVA/pNMWTlJYyQQj8Z5tJ5Z1HDrvm1EM2TgKKT4OOMp1kpbJySj8jygX90n8SwakUUvWttdAKxjU9sLCyJiKjjXEDLq0bHGpuSzGewxG1aZKJYOgu3VFGXfhAyyGPHc937nLzv5HIZ+irXNUiw4pHvNAf5KykY/Wv8A1mUag7a0/wDuPgKjWsj9dqj2yE/p4ex/yKY6Ziy5TPdlIZBXxH/EKGqxDEg3Gha2SLPnHyJDMWKu3fa99X5hgxWYW75ubuk/C9ZmxT6kxziAIGVCw+PykWoyyajlSzG7kO0X/wAQpqGwuzPYuB/qOoF+34A8LdYOIyKMAN5CE0fTfZbfkrQ4+MaHaRTbZUsSKooq6COhhJpWxYtEcI6KAAcBcpYu7QMMcfSEyMZpP7U4dFwh5YSiqOgJ5DK6rpcc8LgWi18r9XaG7HlLmi2lfcciCwRSyXqTS/fxXtIG4chLinFah3VI+bejpTHIYH+StniudgZRDv2ONhY+CB2Ln3VU7lbnMiEseM//AJM5KqV/T0nucQ5lxI8/G3x0SByPtJtNjOk6kHt4jceR9Fd6PqL8TIMRJLb4TXV8SPLgGRAOxfHgqrjrGTXOmv0iUZbw4Oo+U8locHtfOfTGoSMkax7vk00R+Fthl73fI39FVahKLJogRaXzw9prds+1TJHY6TuO8O0SSRcHhLpY+elpZMYlriAlORARdhW8XKtw4WNbRRMJIcFy9lFdxN5tUNpowOa40FFy39oUScOLckcFAP7TPIAa9wPIQJYSeAh42UpFACtjbZVrYSfCIhgN9I65EkdhZix2RwmDYuel7i4x4JCOEQBtQ8vJ2BTQtyWlxbGPvlIvU2U3GjcC7aAFqXQ/xNx8L5167M0uSY474PhSWvoFMzWJDJlSARN3STy8fgfa1GpNgwMJkG6oY/3ny8/SH9L4ZihjLhRAJLj4Sr1Bnfq8/wBphPtR9D7U9R32NlneI8ytmmNCad1Af8WplhafxdWAKBQel4plcw/fFLW40AAaxo4CmoqhYVYOJQBITaKAUOF7BH+EbHH1whmOwb5DiOMAdK5opdtb9L3anqBDorc3jhUuZaLpcFqxyYmL5Ykrz8USMcK5pPnsu0FkxqfkgfFnyH1HpzsfJc/bVo3Ay/1GFGxzq2LQ+qsESQOIHIWHwZHsuPzvpZx+jbXQ5khO10je2/IFN9Fzd0fsPcCHdWh4GB+Lz2Glv80FhXHMAOC0qtEjQwnDsHObPH0TyFq8DMbMxrg7tZvVGmXFbK0XQ5Xmg5JDvbcaHhPmm0Kcn0KB9NbzYKMiLXdrOY80sQHkeE4xMls1AcFMlgZg0DG7aoJTn48e40QEyDjsNHwleSHOJtN4t+jBa+Bq8EQH0r3tI7C9Yy1f9dGMrEaiKEXCiz6OJNHZtUAAHpX5sgumcBCNcSeUMbhYvAmIN+kwxmxnwlsbuUZASD+EHIujGuhsxoA4XVKuF3xpdF3NBRv0nr04yHBkZd+FmM7T/wBbqFln5PCeatP7ULWnt7gApFIxr3Fwr48lFIP4ZTXwNJ059cOcKCwmnwSZmQHEHk2VqvW2ojLm9mMAtbwqdLhjixmbWjc4Xf4QcqyRnG3odpeL7TC+uuAnmLHQ/PlItU1RunMjhjbufVmkuPqqWPqJy8+pbLE+jfxNAH5RLQAF84Z60c39wI/mi8T1vE9217lqmkKpb+m/augLSLA16HKaNjhym0c7S27Rq86FuGix1DtcFwpD5GQG2SeEl1D1Hj4gO9w4XOt8CmGPS61RNtrkhYif1xGXFsQtCSeq8qf/AG2FLqWxiWfpptUhbIxwsdL5lmQfp9QlAFU6wtFJrmYW/NhN9pRnzszJhIxpa+qIKWoaY/6TnBphvHtxkct6KX6g2TG1DcBTXGwvNNzfZx2tl6DqWiycUahgxvYwOe3kEKqFqJa9B8ee8cRv53BCwNMU/H2rZoXwsbYPC6jYH08dpiloBo0uDlH227hYpN8RzNwfCefpZrT5aO13ScxB8BEkPLfIWoW0OP1cgsFqr/UWfk1Cs1CMcyNIR0T8eYAteLRpsBnbTjvA30FTMId38Mop2A2QXdKoYHtmySnTbMZRu/n/AGURPsj7/wAKJv2YLshvKpDCmM8B+kM6EhOi1hevDmJvPKMirhCsFHkomHwuvtAUMID0rmjyVTCOArzwFFXpPXpn/UExfqmn4jO3OL3fgBc6/lDGxyGmiQvcFhzteys0/wC1EPbjvzXZQmuQunmo/tHJQJtazjJOxnTTb387z5TGBzDNtZQZEOVTq0wx42tiHzcaaqMYUBA02Ty932UjkvrWP447w8zpo2vfNMLJ6SwZpkdtjgaG+S7hE68JBEBBEXH7VGj+mzqOFPLmZDjLtOyMGgEniy6wop/C8I/GZksJDscnyA4WlkmltDt2yvyE50zSII8bIifhFzaFS7qc0+U0/wBB/Q4sL45txLbfG43Ss5uFROpk0c6uvloS6RI/HlADiAt3puS+WNvJKyuRg7HCRgqx0tF6aJMdHwoHjLPlJBOr7mwE2vnWrxOnmduJP4X0nXW/wi0eQss/TqBftt5NC/C1PDFP1JlsTTw19kNZ/wDYps6FsLB7c8BNXQKPyvTUb8eLJlkMjmv+bQeAFXqejQ5uRjY7cQQlu0AtPJHklX8PAuSNbJOTnXHWYLv1jmnbNGK+wuv00M/8RlAoX1FpbtKzR+hmMkZ4LCbTHT4JBCHPaRah5EpeFUUqWibKibGHR32bC1no/Jjl2wucb+lm9bZskBqkb6NJjzHSvsRt7RcNqfQOSdfRsPUmHFHiOk6PillcWVjX0DYPYW01R8WpYTomnkCxf2vmZmdiZz45LHNK1tOSVdPDTBwYQb4+03ws8xAA/JhWcxpmvjABukdiTgGjyFK3jDw1+OzHyKcACPIRbdKijfviJH4SLTskNmZzTSaK1LciHeGCQWn8faE0sZdGKYAfCrnmEfdf1XYeLoG0BlMdK4/SP6WgHRzY76CiD/RKLfpHBmTPdpbNMSURkHgpc829W8UItlJIvY4ko7HFpfFyUyxW3S3k6QFMYQigqst7mxuDOXOFD8K9nxC5A3usjgKGhH6U6fiNxYNoHJSL1DL7b9jB2bK0s0rIYnSSEBrRZJWF1zU25OQ4w/tA7QvpBQvqhNqrvajkmPykr4/hW+no92OHv/c7slDZGSyTGAdRs0i9EmB+I6Cg5HqZfxykxwcRj21tHP4VI0rabiJYfxwj4nigi43A0kw88CsWMx5o2OZvJa7sV2u2QUbe2x+UzO0+AqZy0N4RVyU/QJmU+kKMtoPQARuhN9s2hMh7bNorTJADwgTHtf4hOru3vQkLGuADmgqzOkDn9rmBwsLvoyFknD8Yi9o78KufBnnt5kcCRVg0m0dOHKtoVQCZPJS8E2pb7RmXaIwODnDc77PKIOO1kJaBynMoAHhLMk7bKFvew5x+GQ1/HDwR5CmiRkhrAfiZAXfyVmryfxSvdPlbFj5Eg6ZET/VZ+GZlDXSdR9/NlF/F0hDUh9aYBZlDIjFA8leaDKWOY8nzuWj9QRsy8Vr20QR/ZXRXSRHa/wAmzH6ZkksBB5HYT3DfHK8Ho/SyhbJiZNNvgrR6efcZ7kdbvLUNem/g3kZIynRGvwjYJJpR70Mm8t7APISyPMMRAkHx+iihiujcMrFc5jjzbfKbxCqRqdHzJJTtlYeAmpMZ8pNo+rxGGsloa/7A7VmTr2AGHaC5w/CfUf2gMGtxf8gosqfUzAaGOSos+UZjNBkQAtJCTyxlr1oZS323WEjyD8+FVwUymK09gb9pnig8JZE+zSa4o4HKPlMsNaLCj3CNpc4gAKM6Wb9Z6i/HwXxwkhxaSSPoBQ0xKWvDH+t/WbsmebT8J1Rt+LnA9oSLKb+gZIT2ylhWOL5nueTZcSSU9iySdOY0f/GeUXIsgZxvKwLm9w4u6ME07wmvpx57d2vNKbHJgFzeQRar0WRv6iQDiivMp+ouX4zVsf8AHhExSmuUHHy0K5vaSg2GibhD5Epom1yCV5M22G1piSTFGTP8jyjNLeSLCWyRne4+E00gDzSH9Gvw8zpdrlxjZBc4cr3Uh/EVOGz+Lyu/TJ8HcMpocq73uEKOBwpf5RCnOs7nm47SzMksHlFSm+0uzDQKzQ5SRnNVJfKQ3klVsjkg0XJ32HSCuVcJQdSa01yVfr8zYsQg110ioF9vRHgZW1rW3+1aPTMwZEToXng8crF40tS2Oj2nGmSOZMDfaoTwka0vz8ciYgt+Tf8AIXGLK6CQOZf5CeSQfqAJAPk0JdkQ+27cBwewjfa0Hfwbwuh1CEB4DXqY8mbhFzHNc6EHi0BiWBuYeQtNg50EsYjma26rlbHoumU4s8GQ03wV2zCMjHe20ON9lFnTsZ53RUL+l4zTpYCTG9xBH2n1baA0W/6fKO41ES+PLDjye1EG/wDDtNTNJwQlsrNzuEdlAi0BIfkNv9V6HEv6HSzyNpDukyxvAQ+NtI+Q5RsDQCt5GZQU34tJ/Cy+uYrsrEypJB23aLWqA4ooTUImuwpWkcUpGBLxn54zMd8WS8NbwHkWj9Oic6N7ewWrVappsAwciTaLsm1m9Ie0ZDmXx0tt6gmsrTjR9Ufp0ssD/lEbofSL0LKY7NlIPBdYSnVYmwzSPb4K50OYiawe1FcLtj5t9I+n4cm8BFuoJVpUgLAT2mTzY4Ki8Ki1htVZkwbGaPKFyMtsDCS6qCzubrXNNd2Vy03C3Mz5IwWbSRfYRvp7UXbnNlv8WswcwyyWTYTPFzWh7I2NFu8rUgm/wYeoM8+81sd15pc6bmulc0FpAb5KBnzo3SSMLRbPP2gG6g6GXg0Cuw5M+gwyh7BzyvXuorKYGtB23c78J/FkNlbYKxsHAhx3BLNQeGtdfFBMgRtSLW5Q1jqKz0wyWZqH6fUt3ZHQSjVdcdlSFj3d8UCq9WkJyrHdoDMxG48Zmc63Bt/1VcysRNVvtIZYEw3jnvtO4HhjmkdLM6YKia9x7WhZ8tjB+4La9ARtdFnZOzY7tWahh7SRVgrPaTM6Kcc9LYY87MvYH1aJMCjMkOw523+wp7imKdgc0NP8kRrmlskxAYxyFnscPx37fkOeUzUvQH2bXT8N7gNjrH1aZPglijbYuvpJtEe0TsIeRY6ta3gt8EUny010LaaEhAvkD+yice3EfAUR7P8ARmgU5uwUA9nKZzx9oXZynw+hiorjG2qKPxySQha2hXxu2tWcj1HNhPvj3/bB6CGmmD4ZWu+yFXG7/q3k/Soi+bZvw5TsxIymtxNGBM0DsFYXT4wzMquV9O1HT5J4JWsaSRz/ADCxEeA5mpOO01S75eDtTM56geGukABJKX6LKY389plrTAZn7vBSXGk9vJ7oEpNLoGX2fRtIzaYA7uuUdJqVkjoLM6Zkghtf1KZOdvJIXn1PZbL6ONTfLPuDbS12GXFgcWg1ZJKf4+M2ZtEofL0KJ4PL7vsFDuDEvoFxtOhaRueDx4TjEw8FkYJ4eOnJZFoDHVckorzuRw0BgArKn/7l3o1TKO8zCwi24xbz2UmytOjLiWSDjwSmr9ABaf8Aq8j/ALkDL6fby33JSD2dyzw1xIuGK8MpgG4HsFOdPyJIRT74+13iaLFEAQXAj8qZUQjNDtbuiWsGEepB3fSSa1mbg5rR/Nd+57dm/CSarlNa11mjzyimewKZm9RlcZ/cAsNPKtkdjZkLW05riOQeQVQ2Zjskukrafj/NGvw4sdvxLvtpB8J7eImXbPIY6bEGignenxF2QCewOPyl+nRnIeGXu+lptOxi0NBHLfK5dmbhY3Ec1wezynWESY7qnNFqzDxA4cn4nz9Jrgab/EMZ+Lz0ftFC14Y/DnA1RpcIcpvxPRKKzNKgmaZIq554QOfp0jJyx7fgPKP0kvjqNxJZ4tWLg1dk9Vj6AYsKSF+6NxIaOkW7Vpo4wxwII7taA4cb220bXEdhJdTwSQ5sjflXDh5S/wDyc/6hLkTWM8bqcu0dqIWPDkDAKUTd/wCC+v7NbLGC0oFzDuTQhUuhBNopeGi8tN9LuieAinw0LCoYNgc4+Ef1p2lDWFk25yGxnWMqvCLa732bx4NIWIe3LMyu0hhJnjcwQY8kj+tpBKxMzvbyi5r97XgkELZ52LenP44LaNLBwNMZfZPxJABTVXQSMbqxfJmTE3VpHJ+6x4T7WDsyJQfJSOcgkUEqkB+jfRsuiGlaGHI+Jd9cALHYjzG5rgnrJ3NYK/mo7nssiujVYGS0Gr5TWNzHDk8rHabkF0gJJoFaPHma9g5A54SLkdNB7m1+3tUyZpiNEBdPugb7S/Iie7jtCkH9jCLKMvQHSsaByXeEsgZI3o1SMDqYdzlzk37LXva0EtSbPyAXHb2EXkTsDavsLNZmQ5slE9IpkXVF2TMB47FrM6rOZnU2ymGTkvcwn6CWOidt3+SmpYLbFjmj3GNf92Uxhhloe24ltdEpfOAXbAPNk/aZaVI4FgPQ7XPsRodou6HMAeKN8L6HjYwcLHBIsLIzYNsjyYR8gbW20B7cvHj4+TRRCOF+AthumuaHmN7acOwfIWlw2NMQc4csPf4SGTFdFIOPl2w/+QtJhR/9KAeyKKdE49Mp9HWQI5AGuAO7yVIcKOMDhU5hdG2IovHkL4wT2qN66FYWkUOFU5rJbFA0rC4AcqhrmxTlp6dyEKeswn6SL6URFqLdMw6UVJfyrGlcbp67pDyxDY7nsK9x4tKM/KMcgI6vlFK1nF2GwRDbfG5dZGMDIXDglDAueJGD63NV2LOZ4gx3+4ELnGboRCwSYrmOF8chYTUMNkUspaKG4raskMMzXO4jfwfwUj13HG2cBov9wP4XeBS+z5H6jEbM54+0kna2rA6Wk9T4RdmxOug4VaUZmC6JnHIK7dRj9B9OY2WTb2m5jMQ+f9Er0Vu3MAPla7L0x0kHA5qwpOZqWVcK1CNkjo3WwkDynGFluIbZISSRj4pdsgpo/wAoiCQ7gWeEvpoM10MzixoJsogO+QH90ghyi1pIdZDkW3UR71CuDyluX+G/Qy3UTSEyZiRYdwhXZxdJtB/cOEDkZBHG7mjYWqTdPMzLcRTSf5pVPLuJc48quXJ3OoffKP0zSZc2Y7r2XfSJ4jF2U4GnvzHWD8R/lTU8YYzC2lvMDSWYkNAeFmvU0FF1BLV6wqnEYOZp97492mOJH7cYceyUN7LzLdXZ4RzI3NjAcjaZJ+mj0LJDnezJ+13S0ml3g5or9p/ysPp73RytIW30+QZEbb/cE6AWbgCOeBjwOWncEdjPAaGjwlOkv3Qbb6FInEkLcpzT1wU+qxaYlpfqVNawu45peR5EYjFOQ3qUPdppMd7w4ELKx6s9gdHJ+5n91z19o6Wsxm63h7NzTf2pLGHNa4dtWe9PazFlzHHLhZFclaHFcS1zHjlhpEk/QaWFwPA4UXVD6URGFftrocUuiaXDvn0VwOEkPwclZwv1LzZ4u0x9t1m3EgrpsQa62opeGg/6b2w0tPLeEM6H2skSt4Du0bM5wfTVW/HMrDZ4PP8AJdrfpmkyIhJGW1w4f2KWT1KQyT9wGw/lNYw5rdkhuuig87FJIlj7Hf5S2HJ8/wDU2kmXEkcxvyicszBjuljLHsvjtfWf0jMpr3FvEnxeCsfqmkz6bLL7Ld203VdhFHaOr0wc+E/DyBKxvAK3mnuGRis3cktCGdjY2q45EYDJa5afteYG7EkEMoILeFJ/KhuSr+PWMD1zTQTu28d8LOyNkhkG0GrX0d8LMhnItL8jSYX8e2AelDHK10yqoT8MM3LLXcXbjyjI5GuNh1m+U2yPSzQNzbQDdDmiJAJtxJVC5JYlxWnDp6G4DkDhLp53yC2n5OTzF9PZ0oLGspp4spvg+i5BT5asH6RfSBxmZ0XS35UgdIznyvoOl6aMaMAD/CK03SI8NtbRf2mNBo4CRT+mMnECysDI/wCizeo4H+oPka1waWji/JsBaLNkppCz0h9yfbXBPNIuKezLrULYvTbWPD99sZK9vA7Db5/rRReb6eg2yvBLA0cgt87d39eCtNomFE9zT7TXF3Jv6CY6nCyTHFY7dzndt7Bqv/AXoqJwhbaZ83fo7IJJmiYVC3c7jvmqH5ukzxopMDObETuBaDf58j+6c/oI5Xlux3J5JPZu/wDyio9CbGWuDehxz/VL+Unh2h2llwALfPaZvjpwlA5IQWJjvgN1Y+k3jDZGdUfpG51HKsYPLK2WMxOo2Fl/UeklwblYrdkzOx/yC1eRiE06PgjpVyuZLE1uQ3a48X+UyVhj7PnmCxzM+HIjBY4O+Q+l9Rx6dGx3kgWkz9Cic73GVZP906gZ7cbW/QpHbWGFiiiiAw8Kri6P81FFhxYVPKii04qyOlXikmIc+VFFv4D+l1Kkf7jh4pRRAw0UYoG53A7QOvtBY0kAmvpRRHxms+eYvxy/jx8z0mOtgCWMgc12oog5/BvF6G6XywWiZv8AcUUXh16ehJ0AC08KmRjfcb8R/ZRRFPoxjvHa0MbTR48ImhtPHlRROXhNXpU9UyKKLgULs/ykcf8A6lyiibx+mV4a30//AL5//FM3c48X5P8A/FFF6C9Iq9E8/Eza+05j/wBtv8lFEt/7HP8A1L2AbRwuo/3KKJi8B/S93YQ2aAYTYHaii2fTT3B5j5+0UFFFz9OZFFFFhh//2Q=="/>
          <p:cNvSpPr>
            <a:spLocks noChangeAspect="1" noChangeArrowheads="1"/>
          </p:cNvSpPr>
          <p:nvPr/>
        </p:nvSpPr>
        <p:spPr bwMode="auto">
          <a:xfrm>
            <a:off x="63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s-PE" sz="2400">
              <a:solidFill>
                <a:srgbClr val="000000"/>
              </a:solidFill>
            </a:endParaRPr>
          </a:p>
        </p:txBody>
      </p:sp>
      <p:sp>
        <p:nvSpPr>
          <p:cNvPr id="4" name="AutoShape 4" descr="data:image/jpeg;base64,/9j/4AAQSkZJRgABAQAAAQABAAD/2wBDAAkGBwgHBgkIBwgKCgkLDRYPDQwMDRsUFRAWIB0iIiAdHx8kKDQsJCYxJx8fLT0tMTU3Ojo6Iys/RD84QzQ5Ojf/2wBDAQoKCg0MDRoPDxo3JR8lNzc3Nzc3Nzc3Nzc3Nzc3Nzc3Nzc3Nzc3Nzc3Nzc3Nzc3Nzc3Nzc3Nzc3Nzc3Nzc3Nzf/wAARCADCAQMDASIAAhEBAxEB/8QAHAAAAgMBAQEBAAAAAAAAAAAABAUAAwYCAQcI/8QANhAAAQQBBAEEAQIFAwMFAQAAAQACAxEEBRIhMUEGEyJRYRQyI3GBkaEVM1IkkrE0QkNyc8H/xAAZAQADAQEBAAAAAAAAAAAAAAACAwQBAAX/xAAiEQADAQADAQEAAgMBAAAAAAAAAQIRAyExEkEEUSIyYRP/2gAMAwEAAhEDEQA/APqEtMZRSrJdymOY5KZjZK9PhWhJA8h5XC6d2vFaug0j1o5VzBypG3pEsYl1Rx1A2ymWOzpCwso9JhANos+FFz10Ye5MzYIifwsnqMjpnmWXiMc0nuovLiQDwsn6izAxhiaaB7I+l499sKejF+qNWMjjAwnk8AeT9Jl6V0V/tCXKbch+RH0PpD4Wjtfk/wCpZbLc51Y8Z8/lbyKFuDhGSUAbW7pD+fASrrFgxLWZf1FmxafjufJV1Qbf7ivlmqahlaplb3mmXw0DoLS+rMp+bkndyXH4M+guNG9PyZBa+Rm37S4tT2x3y30hNgYMzyAAeVpMHQ3vIL+lpdP0FkdW3/Ce4+nBgoCkuuVsYuNIx82OYscsHxaAkU+QWPsePtfScvSRKKA5Wdz/AEyXWQAsXKkZUb4ZSTUXiM0B/Rc488Gc0bqbJ4IV+oaRJjOO9p29LKzST6flGncAqmKV+CLlr03elvML/wBLK0gO6Pgo6aGfT5PdiNs7pKtKyRm4IlbxI0LS4UgzcNrXcvH2jVfjEuRz6Z9SklrZCARxyvoWDqEeQ1ovkr4fqOJNhu9/HJaQbcPtbT0Jrn6rZHIbcOOU+BVH0aTpLMpnaPbM1zy2xf4VWRHafHTBRn8ll2l0rCCn2RFVpbNFa9LivTRW8UuQipYShXNIKrmtMYVA/pNMWTlJYyQQj8Z5tJ5Z1HDrvm1EM2TgKKT4OOMp1kpbJySj8jygX90n8SwakUUvWttdAKxjU9sLCyJiKjjXEDLq0bHGpuSzGewxG1aZKJYOgu3VFGXfhAyyGPHc937nLzv5HIZ+irXNUiw4pHvNAf5KykY/Wv8A1mUag7a0/wDuPgKjWsj9dqj2yE/p4ex/yKY6Ziy5TPdlIZBXxH/EKGqxDEg3Gha2SLPnHyJDMWKu3fa99X5hgxWYW75ubuk/C9ZmxT6kxziAIGVCw+PykWoyyajlSzG7kO0X/wAQpqGwuzPYuB/qOoF+34A8LdYOIyKMAN5CE0fTfZbfkrQ4+MaHaRTbZUsSKooq6COhhJpWxYtEcI6KAAcBcpYu7QMMcfSEyMZpP7U4dFwh5YSiqOgJ5DK6rpcc8LgWi18r9XaG7HlLmi2lfcciCwRSyXqTS/fxXtIG4chLinFah3VI+bejpTHIYH+StniudgZRDv2ONhY+CB2Ln3VU7lbnMiEseM//AJM5KqV/T0nucQ5lxI8/G3x0SByPtJtNjOk6kHt4jceR9Fd6PqL8TIMRJLb4TXV8SPLgGRAOxfHgqrjrGTXOmv0iUZbw4Oo+U8locHtfOfTGoSMkax7vk00R+Fthl73fI39FVahKLJogRaXzw9prds+1TJHY6TuO8O0SSRcHhLpY+elpZMYlriAlORARdhW8XKtw4WNbRRMJIcFy9lFdxN5tUNpowOa40FFy39oUScOLckcFAP7TPIAa9wPIQJYSeAh42UpFACtjbZVrYSfCIhgN9I65EkdhZix2RwmDYuel7i4x4JCOEQBtQ8vJ2BTQtyWlxbGPvlIvU2U3GjcC7aAFqXQ/xNx8L5167M0uSY474PhSWvoFMzWJDJlSARN3STy8fgfa1GpNgwMJkG6oY/3ny8/SH9L4ZihjLhRAJLj4Sr1Bnfq8/wBphPtR9D7U9R32NlneI8ytmmNCad1Af8WplhafxdWAKBQel4plcw/fFLW40AAaxo4CmoqhYVYOJQBITaKAUOF7BH+EbHH1whmOwb5DiOMAdK5opdtb9L3anqBDorc3jhUuZaLpcFqxyYmL5Ykrz8USMcK5pPnsu0FkxqfkgfFnyH1HpzsfJc/bVo3Ay/1GFGxzq2LQ+qsESQOIHIWHwZHsuPzvpZx+jbXQ5khO10je2/IFN9Fzd0fsPcCHdWh4GB+Lz2Glv80FhXHMAOC0qtEjQwnDsHObPH0TyFq8DMbMxrg7tZvVGmXFbK0XQ5Xmg5JDvbcaHhPmm0Kcn0KB9NbzYKMiLXdrOY80sQHkeE4xMls1AcFMlgZg0DG7aoJTn48e40QEyDjsNHwleSHOJtN4t+jBa+Bq8EQH0r3tI7C9Yy1f9dGMrEaiKEXCiz6OJNHZtUAAHpX5sgumcBCNcSeUMbhYvAmIN+kwxmxnwlsbuUZASD+EHIujGuhsxoA4XVKuF3xpdF3NBRv0nr04yHBkZd+FmM7T/wBbqFln5PCeatP7ULWnt7gApFIxr3Fwr48lFIP4ZTXwNJ059cOcKCwmnwSZmQHEHk2VqvW2ojLm9mMAtbwqdLhjixmbWjc4Xf4QcqyRnG3odpeL7TC+uuAnmLHQ/PlItU1RunMjhjbufVmkuPqqWPqJy8+pbLE+jfxNAH5RLQAF84Z60c39wI/mi8T1vE9217lqmkKpb+m/augLSLA16HKaNjhym0c7S27Rq86FuGix1DtcFwpD5GQG2SeEl1D1Hj4gO9w4XOt8CmGPS61RNtrkhYif1xGXFsQtCSeq8qf/AG2FLqWxiWfpptUhbIxwsdL5lmQfp9QlAFU6wtFJrmYW/NhN9pRnzszJhIxpa+qIKWoaY/6TnBphvHtxkct6KX6g2TG1DcBTXGwvNNzfZx2tl6DqWiycUahgxvYwOe3kEKqFqJa9B8ee8cRv53BCwNMU/H2rZoXwsbYPC6jYH08dpiloBo0uDlH227hYpN8RzNwfCefpZrT5aO13ScxB8BEkPLfIWoW0OP1cgsFqr/UWfk1Cs1CMcyNIR0T8eYAteLRpsBnbTjvA30FTMId38Mop2A2QXdKoYHtmySnTbMZRu/n/AGURPsj7/wAKJv2YLshvKpDCmM8B+kM6EhOi1hevDmJvPKMirhCsFHkomHwuvtAUMID0rmjyVTCOArzwFFXpPXpn/UExfqmn4jO3OL3fgBc6/lDGxyGmiQvcFhzteys0/wC1EPbjvzXZQmuQunmo/tHJQJtazjJOxnTTb387z5TGBzDNtZQZEOVTq0wx42tiHzcaaqMYUBA02Ty932UjkvrWP447w8zpo2vfNMLJ6SwZpkdtjgaG+S7hE68JBEBBEXH7VGj+mzqOFPLmZDjLtOyMGgEniy6wop/C8I/GZksJDscnyA4WlkmltDt2yvyE50zSII8bIifhFzaFS7qc0+U0/wBB/Q4sL45txLbfG43Ss5uFROpk0c6uvloS6RI/HlADiAt3puS+WNvJKyuRg7HCRgqx0tF6aJMdHwoHjLPlJBOr7mwE2vnWrxOnmduJP4X0nXW/wi0eQss/TqBftt5NC/C1PDFP1JlsTTw19kNZ/wDYps6FsLB7c8BNXQKPyvTUb8eLJlkMjmv+bQeAFXqejQ5uRjY7cQQlu0AtPJHklX8PAuSNbJOTnXHWYLv1jmnbNGK+wuv00M/8RlAoX1FpbtKzR+hmMkZ4LCbTHT4JBCHPaRah5EpeFUUqWibKibGHR32bC1no/Jjl2wucb+lm9bZskBqkb6NJjzHSvsRt7RcNqfQOSdfRsPUmHFHiOk6PillcWVjX0DYPYW01R8WpYTomnkCxf2vmZmdiZz45LHNK1tOSVdPDTBwYQb4+03ws8xAA/JhWcxpmvjABukdiTgGjyFK3jDw1+OzHyKcACPIRbdKijfviJH4SLTskNmZzTSaK1LciHeGCQWn8faE0sZdGKYAfCrnmEfdf1XYeLoG0BlMdK4/SP6WgHRzY76CiD/RKLfpHBmTPdpbNMSURkHgpc829W8UItlJIvY4ko7HFpfFyUyxW3S3k6QFMYQigqst7mxuDOXOFD8K9nxC5A3usjgKGhH6U6fiNxYNoHJSL1DL7b9jB2bK0s0rIYnSSEBrRZJWF1zU25OQ4w/tA7QvpBQvqhNqrvajkmPykr4/hW+no92OHv/c7slDZGSyTGAdRs0i9EmB+I6Cg5HqZfxykxwcRj21tHP4VI0rabiJYfxwj4nigi43A0kw88CsWMx5o2OZvJa7sV2u2QUbe2x+UzO0+AqZy0N4RVyU/QJmU+kKMtoPQARuhN9s2hMh7bNorTJADwgTHtf4hOru3vQkLGuADmgqzOkDn9rmBwsLvoyFknD8Yi9o78KufBnnt5kcCRVg0m0dOHKtoVQCZPJS8E2pb7RmXaIwODnDc77PKIOO1kJaBynMoAHhLMk7bKFvew5x+GQ1/HDwR5CmiRkhrAfiZAXfyVmryfxSvdPlbFj5Eg6ZET/VZ+GZlDXSdR9/NlF/F0hDUh9aYBZlDIjFA8leaDKWOY8nzuWj9QRsy8Vr20QR/ZXRXSRHa/wAmzH6ZkksBB5HYT3DfHK8Ho/SyhbJiZNNvgrR6efcZ7kdbvLUNem/g3kZIynRGvwjYJJpR70Mm8t7APISyPMMRAkHx+iihiujcMrFc5jjzbfKbxCqRqdHzJJTtlYeAmpMZ8pNo+rxGGsloa/7A7VmTr2AGHaC5w/CfUf2gMGtxf8gosqfUzAaGOSos+UZjNBkQAtJCTyxlr1oZS323WEjyD8+FVwUymK09gb9pnig8JZE+zSa4o4HKPlMsNaLCj3CNpc4gAKM6Wb9Z6i/HwXxwkhxaSSPoBQ0xKWvDH+t/WbsmebT8J1Rt+LnA9oSLKb+gZIT2ylhWOL5nueTZcSSU9iySdOY0f/GeUXIsgZxvKwLm9w4u6ME07wmvpx57d2vNKbHJgFzeQRar0WRv6iQDiivMp+ouX4zVsf8AHhExSmuUHHy0K5vaSg2GibhD5Epom1yCV5M22G1piSTFGTP8jyjNLeSLCWyRne4+E00gDzSH9Gvw8zpdrlxjZBc4cr3Uh/EVOGz+Lyu/TJ8HcMpocq73uEKOBwpf5RCnOs7nm47SzMksHlFSm+0uzDQKzQ5SRnNVJfKQ3klVsjkg0XJ32HSCuVcJQdSa01yVfr8zYsQg110ioF9vRHgZW1rW3+1aPTMwZEToXng8crF40tS2Oj2nGmSOZMDfaoTwka0vz8ciYgt+Tf8AIXGLK6CQOZf5CeSQfqAJAPk0JdkQ+27cBwewjfa0Hfwbwuh1CEB4DXqY8mbhFzHNc6EHi0BiWBuYeQtNg50EsYjma26rlbHoumU4s8GQ03wV2zCMjHe20ON9lFnTsZ53RUL+l4zTpYCTG9xBH2n1baA0W/6fKO41ES+PLDjye1EG/wDDtNTNJwQlsrNzuEdlAi0BIfkNv9V6HEv6HSzyNpDukyxvAQ+NtI+Q5RsDQCt5GZQU34tJ/Cy+uYrsrEypJB23aLWqA4ooTUImuwpWkcUpGBLxn54zMd8WS8NbwHkWj9Oic6N7ewWrVappsAwciTaLsm1m9Ie0ZDmXx0tt6gmsrTjR9Ufp0ssD/lEbofSL0LKY7NlIPBdYSnVYmwzSPb4K50OYiawe1FcLtj5t9I+n4cm8BFuoJVpUgLAT2mTzY4Ki8Ki1htVZkwbGaPKFyMtsDCS6qCzubrXNNd2Vy03C3Mz5IwWbSRfYRvp7UXbnNlv8WswcwyyWTYTPFzWh7I2NFu8rUgm/wYeoM8+81sd15pc6bmulc0FpAb5KBnzo3SSMLRbPP2gG6g6GXg0Cuw5M+gwyh7BzyvXuorKYGtB23c78J/FkNlbYKxsHAhx3BLNQeGtdfFBMgRtSLW5Q1jqKz0wyWZqH6fUt3ZHQSjVdcdlSFj3d8UCq9WkJyrHdoDMxG48Zmc63Bt/1VcysRNVvtIZYEw3jnvtO4HhjmkdLM6YKia9x7WhZ8tjB+4La9ARtdFnZOzY7tWahh7SRVgrPaTM6Kcc9LYY87MvYH1aJMCjMkOw523+wp7imKdgc0NP8kRrmlskxAYxyFnscPx37fkOeUzUvQH2bXT8N7gNjrH1aZPglijbYuvpJtEe0TsIeRY6ta3gt8EUny010LaaEhAvkD+yice3EfAUR7P8ARmgU5uwUA9nKZzx9oXZynw+hiorjG2qKPxySQha2hXxu2tWcj1HNhPvj3/bB6CGmmD4ZWu+yFXG7/q3k/Soi+bZvw5TsxIymtxNGBM0DsFYXT4wzMquV9O1HT5J4JWsaSRz/ADCxEeA5mpOO01S75eDtTM56geGukABJKX6LKY389plrTAZn7vBSXGk9vJ7oEpNLoGX2fRtIzaYA7uuUdJqVkjoLM6Zkghtf1KZOdvJIXn1PZbL6ONTfLPuDbS12GXFgcWg1ZJKf4+M2ZtEofL0KJ4PL7vsFDuDEvoFxtOhaRueDx4TjEw8FkYJ4eOnJZFoDHVckorzuRw0BgArKn/7l3o1TKO8zCwi24xbz2UmytOjLiWSDjwSmr9ABaf8Aq8j/ALkDL6fby33JSD2dyzw1xIuGK8MpgG4HsFOdPyJIRT74+13iaLFEAQXAj8qZUQjNDtbuiWsGEepB3fSSa1mbg5rR/Nd+57dm/CSarlNa11mjzyimewKZm9RlcZ/cAsNPKtkdjZkLW05riOQeQVQ2Zjskukrafj/NGvw4sdvxLvtpB8J7eImXbPIY6bEGignenxF2QCewOPyl+nRnIeGXu+lptOxi0NBHLfK5dmbhY3Ec1wezynWESY7qnNFqzDxA4cn4nz9Jrgab/EMZ+Lz0ftFC14Y/DnA1RpcIcpvxPRKKzNKgmaZIq554QOfp0jJyx7fgPKP0kvjqNxJZ4tWLg1dk9Vj6AYsKSF+6NxIaOkW7Vpo4wxwII7taA4cb220bXEdhJdTwSQ5sjflXDh5S/wDyc/6hLkTWM8bqcu0dqIWPDkDAKUTd/wCC+v7NbLGC0oFzDuTQhUuhBNopeGi8tN9LuieAinw0LCoYNgc4+Ef1p2lDWFk25yGxnWMqvCLa732bx4NIWIe3LMyu0hhJnjcwQY8kj+tpBKxMzvbyi5r97XgkELZ52LenP44LaNLBwNMZfZPxJABTVXQSMbqxfJmTE3VpHJ+6x4T7WDsyJQfJSOcgkUEqkB+jfRsuiGlaGHI+Jd9cALHYjzG5rgnrJ3NYK/mo7nssiujVYGS0Gr5TWNzHDk8rHabkF0gJJoFaPHma9g5A54SLkdNB7m1+3tUyZpiNEBdPugb7S/Iie7jtCkH9jCLKMvQHSsaByXeEsgZI3o1SMDqYdzlzk37LXva0EtSbPyAXHb2EXkTsDavsLNZmQ5slE9IpkXVF2TMB47FrM6rOZnU2ymGTkvcwn6CWOidt3+SmpYLbFjmj3GNf92Uxhhloe24ltdEpfOAXbAPNk/aZaVI4FgPQ7XPsRodou6HMAeKN8L6HjYwcLHBIsLIzYNsjyYR8gbW20B7cvHj4+TRRCOF+AthumuaHmN7acOwfIWlw2NMQc4csPf4SGTFdFIOPl2w/+QtJhR/9KAeyKKdE49Mp9HWQI5AGuAO7yVIcKOMDhU5hdG2IovHkL4wT2qN66FYWkUOFU5rJbFA0rC4AcqhrmxTlp6dyEKeswn6SL6URFqLdMw6UVJfyrGlcbp67pDyxDY7nsK9x4tKM/KMcgI6vlFK1nF2GwRDbfG5dZGMDIXDglDAueJGD63NV2LOZ4gx3+4ELnGboRCwSYrmOF8chYTUMNkUspaKG4raskMMzXO4jfwfwUj13HG2cBov9wP4XeBS+z5H6jEbM54+0kna2rA6Wk9T4RdmxOug4VaUZmC6JnHIK7dRj9B9OY2WTb2m5jMQ+f9Er0Vu3MAPla7L0x0kHA5qwpOZqWVcK1CNkjo3WwkDynGFluIbZISSRj4pdsgpo/wAoiCQ7gWeEvpoM10MzixoJsogO+QH90ghyi1pIdZDkW3UR71CuDyluX+G/Qy3UTSEyZiRYdwhXZxdJtB/cOEDkZBHG7mjYWqTdPMzLcRTSf5pVPLuJc48quXJ3OoffKP0zSZc2Y7r2XfSJ4jF2U4GnvzHWD8R/lTU8YYzC2lvMDSWYkNAeFmvU0FF1BLV6wqnEYOZp97492mOJH7cYceyUN7LzLdXZ4RzI3NjAcjaZJ+mj0LJDnezJ+13S0ml3g5or9p/ysPp73RytIW30+QZEbb/cE6AWbgCOeBjwOWncEdjPAaGjwlOkv3Qbb6FInEkLcpzT1wU+qxaYlpfqVNawu45peR5EYjFOQ3qUPdppMd7w4ELKx6s9gdHJ+5n91z19o6Wsxm63h7NzTf2pLGHNa4dtWe9PazFlzHHLhZFclaHFcS1zHjlhpEk/QaWFwPA4UXVD6URGFftrocUuiaXDvn0VwOEkPwclZwv1LzZ4u0x9t1m3EgrpsQa62opeGg/6b2w0tPLeEM6H2skSt4Du0bM5wfTVW/HMrDZ4PP8AJdrfpmkyIhJGW1w4f2KWT1KQyT9wGw/lNYw5rdkhuuig87FJIlj7Hf5S2HJ8/wDU2kmXEkcxvyicszBjuljLHsvjtfWf0jMpr3FvEnxeCsfqmkz6bLL7Ld203VdhFHaOr0wc+E/DyBKxvAK3mnuGRis3cktCGdjY2q45EYDJa5afteYG7EkEMoILeFJ/KhuSr+PWMD1zTQTu28d8LOyNkhkG0GrX0d8LMhnItL8jSYX8e2AelDHK10yqoT8MM3LLXcXbjyjI5GuNh1m+U2yPSzQNzbQDdDmiJAJtxJVC5JYlxWnDp6G4DkDhLp53yC2n5OTzF9PZ0oLGspp4spvg+i5BT5asH6RfSBxmZ0XS35UgdIznyvoOl6aMaMAD/CK03SI8NtbRf2mNBo4CRT+mMnECysDI/wCizeo4H+oPka1waWji/JsBaLNkppCz0h9yfbXBPNIuKezLrULYvTbWPD99sZK9vA7Db5/rRReb6eg2yvBLA0cgt87d39eCtNomFE9zT7TXF3Jv6CY6nCyTHFY7dzndt7Bqv/AXoqJwhbaZ83fo7IJJmiYVC3c7jvmqH5ukzxopMDObETuBaDf58j+6c/oI5Xlux3J5JPZu/wDyio9CbGWuDehxz/VL+Unh2h2llwALfPaZvjpwlA5IQWJjvgN1Y+k3jDZGdUfpG51HKsYPLK2WMxOo2Fl/UeklwblYrdkzOx/yC1eRiE06PgjpVyuZLE1uQ3a48X+UyVhj7PnmCxzM+HIjBY4O+Q+l9Rx6dGx3kgWkz9Cic73GVZP906gZ7cbW/QpHbWGFiiiiAw8Kri6P81FFhxYVPKii04qyOlXikmIc+VFFv4D+l1Kkf7jh4pRRAw0UYoG53A7QOvtBY0kAmvpRRHxms+eYvxy/jx8z0mOtgCWMgc12oog5/BvF6G6XywWiZv8AcUUXh16ehJ0AC08KmRjfcb8R/ZRRFPoxjvHa0MbTR48ImhtPHlRROXhNXpU9UyKKLgULs/ykcf8A6lyiibx+mV4a30//AL5//FM3c48X5P8A/FFF6C9Iq9E8/Eza+05j/wBtv8lFEt/7HP8A1L2AbRwuo/3KKJi8B/S93YQ2aAYTYHaii2fTT3B5j5+0UFFFz9OZFFFFhh//2Q=="/>
          <p:cNvSpPr>
            <a:spLocks noChangeAspect="1" noChangeArrowheads="1"/>
          </p:cNvSpPr>
          <p:nvPr/>
        </p:nvSpPr>
        <p:spPr bwMode="auto">
          <a:xfrm>
            <a:off x="215900" y="-4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s-PE" sz="2400">
              <a:solidFill>
                <a:srgbClr val="000000"/>
              </a:solidFill>
            </a:endParaRPr>
          </a:p>
        </p:txBody>
      </p:sp>
    </p:spTree>
    <p:extLst>
      <p:ext uri="{BB962C8B-B14F-4D97-AF65-F5344CB8AC3E}">
        <p14:creationId xmlns:p14="http://schemas.microsoft.com/office/powerpoint/2010/main" val="2601909576"/>
      </p:ext>
    </p:extLst>
  </p:cSld>
  <p:clrMapOvr>
    <a:masterClrMapping/>
  </p:clrMapOvr>
  <mc:AlternateContent xmlns:mc="http://schemas.openxmlformats.org/markup-compatibility/2006" xmlns:p14="http://schemas.microsoft.com/office/powerpoint/2010/main">
    <mc:Choice Requires="p14">
      <p:transition spd="slow" p14:dur="3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grpId="1" nodeType="clickEffect">
                                  <p:stCondLst>
                                    <p:cond delay="0"/>
                                  </p:stCondLst>
                                  <p:childTnLst>
                                    <p:animEffect transition="out" filter="dissolv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423" y="540314"/>
            <a:ext cx="8166004" cy="5783585"/>
          </a:xfrm>
          <a:prstGeom prst="rect">
            <a:avLst/>
          </a:prstGeom>
          <a:scene3d>
            <a:camera prst="orthographicFront"/>
            <a:lightRig rig="threePt" dir="t"/>
          </a:scene3d>
          <a:sp3d>
            <a:bevelT prst="convex"/>
          </a:sp3d>
        </p:spPr>
      </p:pic>
      <p:sp>
        <p:nvSpPr>
          <p:cNvPr id="2051" name="Text Box 3"/>
          <p:cNvSpPr txBox="1">
            <a:spLocks noChangeArrowheads="1"/>
          </p:cNvSpPr>
          <p:nvPr/>
        </p:nvSpPr>
        <p:spPr bwMode="auto">
          <a:xfrm>
            <a:off x="1533939" y="425018"/>
            <a:ext cx="4800600" cy="646331"/>
          </a:xfrm>
          <a:prstGeom prst="rect">
            <a:avLst/>
          </a:prstGeom>
          <a:noFill/>
          <a:ln w="9525">
            <a:noFill/>
            <a:miter lim="800000"/>
            <a:headEnd/>
            <a:tailEnd/>
          </a:ln>
          <a:effectLst>
            <a:outerShdw dist="35921" dir="2700000" algn="ctr" rotWithShape="0">
              <a:schemeClr val="bg1"/>
            </a:outerShdw>
          </a:effectLst>
        </p:spPr>
        <p:txBody>
          <a:bodyPr>
            <a:spAutoFit/>
          </a:bodyPr>
          <a:lstStyle/>
          <a:p>
            <a:pPr fontAlgn="base">
              <a:spcBef>
                <a:spcPct val="0"/>
              </a:spcBef>
              <a:spcAft>
                <a:spcPct val="0"/>
              </a:spcAft>
              <a:defRPr/>
            </a:pPr>
            <a:r>
              <a:rPr lang="ca-ES" sz="3600" b="1" i="1" dirty="0">
                <a:solidFill>
                  <a:srgbClr val="FFFFFF"/>
                </a:solidFill>
                <a:latin typeface="Comic Sans MS" pitchFamily="66" charset="0"/>
              </a:rPr>
              <a:t> </a:t>
            </a:r>
            <a:r>
              <a:rPr lang="ca-ES" sz="3200" b="1" i="1" dirty="0" err="1">
                <a:solidFill>
                  <a:srgbClr val="FFFFFF"/>
                </a:solidFill>
                <a:latin typeface="Comic Sans MS" pitchFamily="66" charset="0"/>
              </a:rPr>
              <a:t>Salmo</a:t>
            </a:r>
            <a:r>
              <a:rPr lang="ca-ES" sz="3200" b="1" i="1" dirty="0">
                <a:solidFill>
                  <a:srgbClr val="FFFFFF"/>
                </a:solidFill>
                <a:latin typeface="Comic Sans MS" pitchFamily="66" charset="0"/>
              </a:rPr>
              <a:t>  26</a:t>
            </a:r>
            <a:r>
              <a:rPr lang="ca-ES" sz="3200" dirty="0">
                <a:solidFill>
                  <a:srgbClr val="FFFFFF"/>
                </a:solidFill>
                <a:latin typeface="Times New Roman" pitchFamily="18" charset="0"/>
              </a:rPr>
              <a:t>	</a:t>
            </a:r>
            <a:endParaRPr lang="ca-ES" sz="3200" b="1" i="1" dirty="0">
              <a:solidFill>
                <a:srgbClr val="FFFFFF"/>
              </a:solidFill>
              <a:latin typeface="Comic Sans MS" pitchFamily="66" charset="0"/>
            </a:endParaRPr>
          </a:p>
        </p:txBody>
      </p:sp>
      <p:sp>
        <p:nvSpPr>
          <p:cNvPr id="2054" name="Rectangle 6"/>
          <p:cNvSpPr>
            <a:spLocks noChangeArrowheads="1"/>
          </p:cNvSpPr>
          <p:nvPr/>
        </p:nvSpPr>
        <p:spPr bwMode="auto">
          <a:xfrm>
            <a:off x="637683" y="1493822"/>
            <a:ext cx="3535072" cy="3108543"/>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ca-ES" sz="2800" i="1" dirty="0">
                <a:solidFill>
                  <a:srgbClr val="FFFFFF"/>
                </a:solidFill>
                <a:effectLst>
                  <a:glow rad="101600">
                    <a:srgbClr val="730E03">
                      <a:alpha val="60000"/>
                    </a:srgbClr>
                  </a:glow>
                  <a:outerShdw blurRad="50800" dist="38100" dir="10800000" algn="r" rotWithShape="0">
                    <a:srgbClr val="730E03"/>
                  </a:outerShdw>
                </a:effectLst>
                <a:latin typeface="Comic Sans MS" pitchFamily="66" charset="0"/>
              </a:rPr>
              <a:t> </a:t>
            </a:r>
            <a:r>
              <a:rPr lang="es-PE" sz="2800" i="1" dirty="0">
                <a:solidFill>
                  <a:srgbClr val="FFFFFF"/>
                </a:solidFill>
                <a:effectLst>
                  <a:glow rad="101600">
                    <a:srgbClr val="730E03">
                      <a:alpha val="60000"/>
                    </a:srgbClr>
                  </a:glow>
                  <a:outerShdw blurRad="50800" dist="38100" dir="10800000" algn="r" rotWithShape="0">
                    <a:srgbClr val="730E03"/>
                  </a:outerShdw>
                </a:effectLst>
                <a:latin typeface="Comic Sans MS" pitchFamily="66" charset="0"/>
              </a:rPr>
              <a:t>El Señor es mi luz y mi salvación, </a:t>
            </a:r>
          </a:p>
          <a:p>
            <a:pPr fontAlgn="base">
              <a:spcBef>
                <a:spcPct val="0"/>
              </a:spcBef>
              <a:spcAft>
                <a:spcPct val="0"/>
              </a:spcAft>
              <a:defRPr/>
            </a:pPr>
            <a:r>
              <a:rPr lang="es-PE" sz="2800" i="1" dirty="0">
                <a:solidFill>
                  <a:srgbClr val="FFFFFF"/>
                </a:solidFill>
                <a:effectLst>
                  <a:glow rad="101600">
                    <a:srgbClr val="730E03">
                      <a:alpha val="60000"/>
                    </a:srgbClr>
                  </a:glow>
                  <a:outerShdw blurRad="50800" dist="38100" dir="10800000" algn="r" rotWithShape="0">
                    <a:srgbClr val="730E03"/>
                  </a:outerShdw>
                </a:effectLst>
                <a:latin typeface="Comic Sans MS" pitchFamily="66" charset="0"/>
              </a:rPr>
              <a:t>¿a quién temeré? </a:t>
            </a:r>
          </a:p>
          <a:p>
            <a:pPr fontAlgn="base">
              <a:spcBef>
                <a:spcPct val="0"/>
              </a:spcBef>
              <a:spcAft>
                <a:spcPct val="0"/>
              </a:spcAft>
              <a:defRPr/>
            </a:pPr>
            <a:r>
              <a:rPr lang="es-PE" sz="2800" i="1" dirty="0">
                <a:solidFill>
                  <a:srgbClr val="FFFFFF"/>
                </a:solidFill>
                <a:effectLst>
                  <a:glow rad="101600">
                    <a:srgbClr val="730E03">
                      <a:alpha val="60000"/>
                    </a:srgbClr>
                  </a:glow>
                  <a:outerShdw blurRad="50800" dist="38100" dir="10800000" algn="r" rotWithShape="0">
                    <a:srgbClr val="730E03"/>
                  </a:outerShdw>
                </a:effectLst>
                <a:latin typeface="Comic Sans MS" pitchFamily="66" charset="0"/>
              </a:rPr>
              <a:t>El Señor es la defensa de mi vida, ¿quién me hará temblar?. </a:t>
            </a:r>
            <a:endParaRPr lang="ca-ES" sz="2800" b="1" i="1" dirty="0">
              <a:solidFill>
                <a:srgbClr val="FFFFFF"/>
              </a:solidFill>
              <a:effectLst>
                <a:glow rad="101600">
                  <a:srgbClr val="730E03">
                    <a:alpha val="60000"/>
                  </a:srgbClr>
                </a:glow>
                <a:outerShdw blurRad="50800" dist="38100" dir="10800000" algn="r" rotWithShape="0">
                  <a:srgbClr val="730E03"/>
                </a:outerShdw>
              </a:effectLst>
              <a:latin typeface="Comic Sans MS" pitchFamily="66" charset="0"/>
            </a:endParaRPr>
          </a:p>
        </p:txBody>
      </p:sp>
      <p:sp>
        <p:nvSpPr>
          <p:cNvPr id="6" name="Rectangle 4"/>
          <p:cNvSpPr>
            <a:spLocks noChangeArrowheads="1"/>
          </p:cNvSpPr>
          <p:nvPr/>
        </p:nvSpPr>
        <p:spPr bwMode="auto">
          <a:xfrm>
            <a:off x="6181859" y="2295100"/>
            <a:ext cx="2774554" cy="1569660"/>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PE" sz="3200" b="1" i="1" dirty="0">
                <a:solidFill>
                  <a:srgbClr val="FFFF00"/>
                </a:solidFill>
                <a:effectLst>
                  <a:glow rad="63500">
                    <a:srgbClr val="000000">
                      <a:satMod val="175000"/>
                      <a:alpha val="40000"/>
                    </a:srgbClr>
                  </a:glow>
                  <a:outerShdw blurRad="38100" dist="38100" dir="2700000" algn="tl">
                    <a:srgbClr val="000000"/>
                  </a:outerShdw>
                </a:effectLst>
                <a:latin typeface="Comic Sans MS" pitchFamily="66" charset="0"/>
              </a:rPr>
              <a:t>El Señor es mi luz y mi salvación.</a:t>
            </a:r>
            <a:endParaRPr lang="ca-ES" sz="3200" b="1" i="1" dirty="0">
              <a:solidFill>
                <a:srgbClr val="FFFF00"/>
              </a:solidFill>
              <a:effectLst>
                <a:glow rad="63500">
                  <a:srgbClr val="000000">
                    <a:satMod val="175000"/>
                    <a:alpha val="40000"/>
                  </a:srgbClr>
                </a:glow>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2046693745"/>
      </p:ext>
    </p:extLst>
  </p:cSld>
  <p:clrMapOvr>
    <a:masterClrMapping/>
  </p:clrMapOvr>
  <mc:AlternateContent xmlns:mc="http://schemas.openxmlformats.org/markup-compatibility/2006" xmlns:p14="http://schemas.microsoft.com/office/powerpoint/2010/main">
    <mc:Choice Requires="p14">
      <p:transition spd="slow" p14:dur="30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10000"/>
                                  </p:iterate>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1750" fill="hold"/>
                                        <p:tgtEl>
                                          <p:spTgt spid="2054"/>
                                        </p:tgtEl>
                                        <p:attrNameLst>
                                          <p:attrName>ppt_x</p:attrName>
                                        </p:attrNameLst>
                                      </p:cBhvr>
                                      <p:tavLst>
                                        <p:tav tm="0">
                                          <p:val>
                                            <p:strVal val="0-#ppt_w/2"/>
                                          </p:val>
                                        </p:tav>
                                        <p:tav tm="100000">
                                          <p:val>
                                            <p:strVal val="#ppt_x"/>
                                          </p:val>
                                        </p:tav>
                                      </p:tavLst>
                                    </p:anim>
                                    <p:anim calcmode="lin" valueType="num">
                                      <p:cBhvr additive="base">
                                        <p:cTn id="8" dur="1750" fill="hold"/>
                                        <p:tgtEl>
                                          <p:spTgt spid="2054"/>
                                        </p:tgtEl>
                                        <p:attrNameLst>
                                          <p:attrName>ppt_y</p:attrName>
                                        </p:attrNameLst>
                                      </p:cBhvr>
                                      <p:tavLst>
                                        <p:tav tm="0">
                                          <p:val>
                                            <p:strVal val="#ppt_y"/>
                                          </p:val>
                                        </p:tav>
                                        <p:tav tm="100000">
                                          <p:val>
                                            <p:strVal val="#ppt_y"/>
                                          </p:val>
                                        </p:tav>
                                      </p:tavLst>
                                    </p:anim>
                                  </p:childTnLst>
                                </p:cTn>
                              </p:par>
                            </p:childTnLst>
                          </p:cTn>
                        </p:par>
                        <p:par>
                          <p:cTn id="9" fill="hold">
                            <p:stCondLst>
                              <p:cond delay="17150"/>
                            </p:stCondLst>
                            <p:childTnLst>
                              <p:par>
                                <p:cTn id="10" presetID="2" presetClass="entr" presetSubtype="8"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750" fill="hold"/>
                                        <p:tgtEl>
                                          <p:spTgt spid="6"/>
                                        </p:tgtEl>
                                        <p:attrNameLst>
                                          <p:attrName>ppt_x</p:attrName>
                                        </p:attrNameLst>
                                      </p:cBhvr>
                                      <p:tavLst>
                                        <p:tav tm="0">
                                          <p:val>
                                            <p:strVal val="0-#ppt_w/2"/>
                                          </p:val>
                                        </p:tav>
                                        <p:tav tm="100000">
                                          <p:val>
                                            <p:strVal val="#ppt_x"/>
                                          </p:val>
                                        </p:tav>
                                      </p:tavLst>
                                    </p:anim>
                                    <p:anim calcmode="lin" valueType="num">
                                      <p:cBhvr additive="base">
                                        <p:cTn id="13" dur="1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840" y="550129"/>
            <a:ext cx="8127883" cy="5760519"/>
          </a:xfrm>
          <a:prstGeom prst="rect">
            <a:avLst/>
          </a:prstGeom>
          <a:scene3d>
            <a:camera prst="orthographicFront"/>
            <a:lightRig rig="threePt" dir="t"/>
          </a:scene3d>
          <a:sp3d>
            <a:bevelT prst="convex"/>
          </a:sp3d>
        </p:spPr>
      </p:pic>
      <p:sp>
        <p:nvSpPr>
          <p:cNvPr id="10244" name="Rectangle 4"/>
          <p:cNvSpPr>
            <a:spLocks noChangeArrowheads="1"/>
          </p:cNvSpPr>
          <p:nvPr/>
        </p:nvSpPr>
        <p:spPr bwMode="auto">
          <a:xfrm>
            <a:off x="642910" y="666039"/>
            <a:ext cx="5757890" cy="1815882"/>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ca-ES" sz="2800" b="1" i="1" dirty="0">
                <a:solidFill>
                  <a:srgbClr val="FFFFFF"/>
                </a:solidFill>
                <a:effectLst>
                  <a:glow rad="63500">
                    <a:srgbClr val="000000">
                      <a:satMod val="175000"/>
                      <a:alpha val="40000"/>
                    </a:srgbClr>
                  </a:glow>
                  <a:outerShdw blurRad="38100" dist="38100" dir="2700000" algn="tl">
                    <a:srgbClr val="000000"/>
                  </a:outerShdw>
                </a:effectLst>
                <a:latin typeface="Comic Sans MS" pitchFamily="66" charset="0"/>
              </a:rPr>
              <a:t>Tu </a:t>
            </a:r>
            <a:r>
              <a:rPr lang="ca-ES" sz="2800" b="1" i="1" dirty="0" err="1">
                <a:solidFill>
                  <a:srgbClr val="FFFFFF"/>
                </a:solidFill>
                <a:effectLst>
                  <a:glow rad="63500">
                    <a:srgbClr val="000000">
                      <a:satMod val="175000"/>
                      <a:alpha val="40000"/>
                    </a:srgbClr>
                  </a:glow>
                  <a:outerShdw blurRad="38100" dist="38100" dir="2700000" algn="tl">
                    <a:srgbClr val="000000"/>
                  </a:outerShdw>
                </a:effectLst>
                <a:latin typeface="Comic Sans MS" pitchFamily="66" charset="0"/>
              </a:rPr>
              <a:t>rostro</a:t>
            </a:r>
            <a:r>
              <a:rPr lang="ca-ES" sz="2800" b="1" i="1" dirty="0">
                <a:solidFill>
                  <a:srgbClr val="FFFFFF"/>
                </a:solidFill>
                <a:effectLst>
                  <a:glow rad="63500">
                    <a:srgbClr val="000000">
                      <a:satMod val="175000"/>
                      <a:alpha val="40000"/>
                    </a:srgbClr>
                  </a:glow>
                  <a:outerShdw blurRad="38100" dist="38100" dir="2700000" algn="tl">
                    <a:srgbClr val="000000"/>
                  </a:outerShdw>
                </a:effectLst>
                <a:latin typeface="Comic Sans MS" pitchFamily="66" charset="0"/>
              </a:rPr>
              <a:t> buscaré, Señor, no me </a:t>
            </a:r>
            <a:r>
              <a:rPr lang="ca-ES" sz="2800" b="1" i="1" dirty="0" err="1">
                <a:solidFill>
                  <a:srgbClr val="FFFFFF"/>
                </a:solidFill>
                <a:effectLst>
                  <a:glow rad="63500">
                    <a:srgbClr val="000000">
                      <a:satMod val="175000"/>
                      <a:alpha val="40000"/>
                    </a:srgbClr>
                  </a:glow>
                  <a:outerShdw blurRad="38100" dist="38100" dir="2700000" algn="tl">
                    <a:srgbClr val="000000"/>
                  </a:outerShdw>
                </a:effectLst>
                <a:latin typeface="Comic Sans MS" pitchFamily="66" charset="0"/>
              </a:rPr>
              <a:t>escondas</a:t>
            </a:r>
            <a:r>
              <a:rPr lang="ca-ES" sz="2800" b="1" i="1" dirty="0">
                <a:solidFill>
                  <a:srgbClr val="FFFFFF"/>
                </a:solidFill>
                <a:effectLst>
                  <a:glow rad="63500">
                    <a:srgbClr val="000000">
                      <a:satMod val="175000"/>
                      <a:alpha val="40000"/>
                    </a:srgbClr>
                  </a:glow>
                  <a:outerShdw blurRad="38100" dist="38100" dir="2700000" algn="tl">
                    <a:srgbClr val="000000"/>
                  </a:outerShdw>
                </a:effectLst>
                <a:latin typeface="Comic Sans MS" pitchFamily="66" charset="0"/>
              </a:rPr>
              <a:t> tu </a:t>
            </a:r>
            <a:r>
              <a:rPr lang="ca-ES" sz="2800" b="1" i="1" dirty="0" err="1">
                <a:solidFill>
                  <a:srgbClr val="FFFFFF"/>
                </a:solidFill>
                <a:effectLst>
                  <a:glow rad="63500">
                    <a:srgbClr val="000000">
                      <a:satMod val="175000"/>
                      <a:alpha val="40000"/>
                    </a:srgbClr>
                  </a:glow>
                  <a:outerShdw blurRad="38100" dist="38100" dir="2700000" algn="tl">
                    <a:srgbClr val="000000"/>
                  </a:outerShdw>
                </a:effectLst>
                <a:latin typeface="Comic Sans MS" pitchFamily="66" charset="0"/>
              </a:rPr>
              <a:t>rostro</a:t>
            </a:r>
            <a:r>
              <a:rPr lang="ca-ES" sz="2800" b="1" i="1" dirty="0">
                <a:solidFill>
                  <a:srgbClr val="FFFFFF"/>
                </a:solidFill>
                <a:effectLst>
                  <a:glow rad="63500">
                    <a:srgbClr val="000000">
                      <a:satMod val="175000"/>
                      <a:alpha val="40000"/>
                    </a:srgbClr>
                  </a:glow>
                  <a:outerShdw blurRad="38100" dist="38100" dir="2700000" algn="tl">
                    <a:srgbClr val="000000"/>
                  </a:outerShdw>
                </a:effectLst>
                <a:latin typeface="Comic Sans MS" pitchFamily="66" charset="0"/>
              </a:rPr>
              <a:t>. No </a:t>
            </a:r>
            <a:r>
              <a:rPr lang="ca-ES" sz="2800" b="1" i="1" dirty="0" err="1">
                <a:solidFill>
                  <a:srgbClr val="FFFFFF"/>
                </a:solidFill>
                <a:effectLst>
                  <a:glow rad="63500">
                    <a:srgbClr val="000000">
                      <a:satMod val="175000"/>
                      <a:alpha val="40000"/>
                    </a:srgbClr>
                  </a:glow>
                  <a:outerShdw blurRad="38100" dist="38100" dir="2700000" algn="tl">
                    <a:srgbClr val="000000"/>
                  </a:outerShdw>
                </a:effectLst>
                <a:latin typeface="Comic Sans MS" pitchFamily="66" charset="0"/>
              </a:rPr>
              <a:t>rechaces</a:t>
            </a:r>
            <a:r>
              <a:rPr lang="ca-ES" sz="2800" b="1" i="1" dirty="0">
                <a:solidFill>
                  <a:srgbClr val="FFFFFF"/>
                </a:solidFill>
                <a:effectLst>
                  <a:glow rad="63500">
                    <a:srgbClr val="000000">
                      <a:satMod val="175000"/>
                      <a:alpha val="40000"/>
                    </a:srgbClr>
                  </a:glow>
                  <a:outerShdw blurRad="38100" dist="38100" dir="2700000" algn="tl">
                    <a:srgbClr val="000000"/>
                  </a:outerShdw>
                </a:effectLst>
                <a:latin typeface="Comic Sans MS" pitchFamily="66" charset="0"/>
              </a:rPr>
              <a:t> con ira a tu </a:t>
            </a:r>
            <a:r>
              <a:rPr lang="ca-ES" sz="2800" b="1" i="1" dirty="0" err="1">
                <a:solidFill>
                  <a:srgbClr val="FFFFFF"/>
                </a:solidFill>
                <a:effectLst>
                  <a:glow rad="63500">
                    <a:srgbClr val="000000">
                      <a:satMod val="175000"/>
                      <a:alpha val="40000"/>
                    </a:srgbClr>
                  </a:glow>
                  <a:outerShdw blurRad="38100" dist="38100" dir="2700000" algn="tl">
                    <a:srgbClr val="000000"/>
                  </a:outerShdw>
                </a:effectLst>
                <a:latin typeface="Comic Sans MS" pitchFamily="66" charset="0"/>
              </a:rPr>
              <a:t>siervo</a:t>
            </a:r>
            <a:r>
              <a:rPr lang="ca-ES" sz="2800" b="1" i="1" dirty="0">
                <a:solidFill>
                  <a:srgbClr val="FFFFFF"/>
                </a:solidFill>
                <a:effectLst>
                  <a:glow rad="63500">
                    <a:srgbClr val="000000">
                      <a:satMod val="175000"/>
                      <a:alpha val="40000"/>
                    </a:srgbClr>
                  </a:glow>
                  <a:outerShdw blurRad="38100" dist="38100" dir="2700000" algn="tl">
                    <a:srgbClr val="000000"/>
                  </a:outerShdw>
                </a:effectLst>
                <a:latin typeface="Comic Sans MS" pitchFamily="66" charset="0"/>
              </a:rPr>
              <a:t>, que </a:t>
            </a:r>
            <a:r>
              <a:rPr lang="ca-ES" sz="2800" b="1" i="1" dirty="0" err="1">
                <a:solidFill>
                  <a:srgbClr val="FFFFFF"/>
                </a:solidFill>
                <a:effectLst>
                  <a:glow rad="63500">
                    <a:srgbClr val="000000">
                      <a:satMod val="175000"/>
                      <a:alpha val="40000"/>
                    </a:srgbClr>
                  </a:glow>
                  <a:outerShdw blurRad="38100" dist="38100" dir="2700000" algn="tl">
                    <a:srgbClr val="000000"/>
                  </a:outerShdw>
                </a:effectLst>
                <a:latin typeface="Comic Sans MS" pitchFamily="66" charset="0"/>
              </a:rPr>
              <a:t>tú</a:t>
            </a:r>
            <a:r>
              <a:rPr lang="ca-ES" sz="2800" b="1" i="1" dirty="0">
                <a:solidFill>
                  <a:srgbClr val="FFFFFF"/>
                </a:solidFill>
                <a:effectLst>
                  <a:glow rad="63500">
                    <a:srgbClr val="000000">
                      <a:satMod val="175000"/>
                      <a:alpha val="40000"/>
                    </a:srgbClr>
                  </a:glow>
                  <a:outerShdw blurRad="38100" dist="38100" dir="2700000" algn="tl">
                    <a:srgbClr val="000000"/>
                  </a:outerShdw>
                </a:effectLst>
                <a:latin typeface="Comic Sans MS" pitchFamily="66" charset="0"/>
              </a:rPr>
              <a:t> eres mi auxilio. </a:t>
            </a:r>
          </a:p>
        </p:txBody>
      </p:sp>
      <p:sp>
        <p:nvSpPr>
          <p:cNvPr id="7" name="Rectangle 4"/>
          <p:cNvSpPr>
            <a:spLocks noChangeArrowheads="1"/>
          </p:cNvSpPr>
          <p:nvPr/>
        </p:nvSpPr>
        <p:spPr bwMode="auto">
          <a:xfrm>
            <a:off x="3190504" y="4420115"/>
            <a:ext cx="3326206" cy="1569660"/>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PE" sz="3200" b="1" i="1" dirty="0">
                <a:solidFill>
                  <a:srgbClr val="FFFF00"/>
                </a:solidFill>
                <a:effectLst>
                  <a:glow rad="63500">
                    <a:srgbClr val="000000">
                      <a:satMod val="175000"/>
                      <a:alpha val="40000"/>
                    </a:srgbClr>
                  </a:glow>
                  <a:outerShdw blurRad="38100" dist="38100" dir="2700000" algn="tl">
                    <a:srgbClr val="000000"/>
                  </a:outerShdw>
                </a:effectLst>
                <a:latin typeface="Comic Sans MS" pitchFamily="66" charset="0"/>
              </a:rPr>
              <a:t>El Señor es mi luz y mi salvación.</a:t>
            </a:r>
            <a:endParaRPr lang="ca-ES" sz="3200" b="1" i="1" dirty="0">
              <a:solidFill>
                <a:srgbClr val="FFFF00"/>
              </a:solidFill>
              <a:effectLst>
                <a:glow rad="63500">
                  <a:srgbClr val="000000">
                    <a:satMod val="175000"/>
                    <a:alpha val="40000"/>
                  </a:srgbClr>
                </a:glow>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2377847892"/>
      </p:ext>
    </p:extLst>
  </p:cSld>
  <p:clrMapOvr>
    <a:masterClrMapping/>
  </p:clrMapOvr>
  <mc:AlternateContent xmlns:mc="http://schemas.openxmlformats.org/markup-compatibility/2006" xmlns:p14="http://schemas.microsoft.com/office/powerpoint/2010/main">
    <mc:Choice Requires="p14">
      <p:transition spd="slow" p14:dur="30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10000"/>
                                  </p:iterate>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1750" fill="hold"/>
                                        <p:tgtEl>
                                          <p:spTgt spid="10244"/>
                                        </p:tgtEl>
                                        <p:attrNameLst>
                                          <p:attrName>ppt_x</p:attrName>
                                        </p:attrNameLst>
                                      </p:cBhvr>
                                      <p:tavLst>
                                        <p:tav tm="0">
                                          <p:val>
                                            <p:strVal val="0-#ppt_w/2"/>
                                          </p:val>
                                        </p:tav>
                                        <p:tav tm="100000">
                                          <p:val>
                                            <p:strVal val="#ppt_x"/>
                                          </p:val>
                                        </p:tav>
                                      </p:tavLst>
                                    </p:anim>
                                    <p:anim calcmode="lin" valueType="num">
                                      <p:cBhvr additive="base">
                                        <p:cTn id="8" dur="1750" fill="hold"/>
                                        <p:tgtEl>
                                          <p:spTgt spid="10244"/>
                                        </p:tgtEl>
                                        <p:attrNameLst>
                                          <p:attrName>ppt_y</p:attrName>
                                        </p:attrNameLst>
                                      </p:cBhvr>
                                      <p:tavLst>
                                        <p:tav tm="0">
                                          <p:val>
                                            <p:strVal val="#ppt_y"/>
                                          </p:val>
                                        </p:tav>
                                        <p:tav tm="100000">
                                          <p:val>
                                            <p:strVal val="#ppt_y"/>
                                          </p:val>
                                        </p:tav>
                                      </p:tavLst>
                                    </p:anim>
                                  </p:childTnLst>
                                </p:cTn>
                              </p:par>
                            </p:childTnLst>
                          </p:cTn>
                        </p:par>
                        <p:par>
                          <p:cTn id="9" fill="hold">
                            <p:stCondLst>
                              <p:cond delay="16975"/>
                            </p:stCondLst>
                            <p:childTnLst>
                              <p:par>
                                <p:cTn id="10" presetID="2" presetClass="entr" presetSubtype="8"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750" fill="hold"/>
                                        <p:tgtEl>
                                          <p:spTgt spid="7"/>
                                        </p:tgtEl>
                                        <p:attrNameLst>
                                          <p:attrName>ppt_x</p:attrName>
                                        </p:attrNameLst>
                                      </p:cBhvr>
                                      <p:tavLst>
                                        <p:tav tm="0">
                                          <p:val>
                                            <p:strVal val="0-#ppt_w/2"/>
                                          </p:val>
                                        </p:tav>
                                        <p:tav tm="100000">
                                          <p:val>
                                            <p:strVal val="#ppt_x"/>
                                          </p:val>
                                        </p:tav>
                                      </p:tavLst>
                                    </p:anim>
                                    <p:anim calcmode="lin" valueType="num">
                                      <p:cBhvr additive="base">
                                        <p:cTn id="13" dur="1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2080" t="574" r="1923" b="903"/>
          <a:stretch/>
        </p:blipFill>
        <p:spPr>
          <a:xfrm>
            <a:off x="553791" y="540913"/>
            <a:ext cx="8152328" cy="5777555"/>
          </a:xfrm>
          <a:prstGeom prst="rect">
            <a:avLst/>
          </a:prstGeom>
        </p:spPr>
      </p:pic>
      <p:sp>
        <p:nvSpPr>
          <p:cNvPr id="15364" name="Rectangle 4"/>
          <p:cNvSpPr>
            <a:spLocks noChangeArrowheads="1"/>
          </p:cNvSpPr>
          <p:nvPr/>
        </p:nvSpPr>
        <p:spPr bwMode="auto">
          <a:xfrm>
            <a:off x="4494727" y="3103808"/>
            <a:ext cx="4404575" cy="1938992"/>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ca-ES" sz="1200" i="1" dirty="0">
                <a:solidFill>
                  <a:srgbClr val="FFFF00"/>
                </a:solidFill>
                <a:effectLst>
                  <a:glow rad="139700">
                    <a:srgbClr val="000000">
                      <a:satMod val="175000"/>
                      <a:alpha val="40000"/>
                    </a:srgbClr>
                  </a:glow>
                  <a:outerShdw blurRad="50800" dist="38100" dir="10800000" algn="r" rotWithShape="0">
                    <a:prstClr val="black"/>
                  </a:outerShdw>
                </a:effectLst>
                <a:latin typeface="Comic Sans MS" pitchFamily="66" charset="0"/>
              </a:rPr>
              <a:t> </a:t>
            </a:r>
            <a:r>
              <a:rPr lang="ca-ES" sz="2400" b="1" i="1" dirty="0">
                <a:solidFill>
                  <a:srgbClr val="FFFF00"/>
                </a:solidFill>
                <a:effectLst>
                  <a:glow rad="139700">
                    <a:srgbClr val="000000">
                      <a:satMod val="175000"/>
                      <a:alpha val="40000"/>
                    </a:srgbClr>
                  </a:glow>
                  <a:outerShdw blurRad="50800" dist="38100" dir="10800000" algn="r" rotWithShape="0">
                    <a:prstClr val="black"/>
                  </a:outerShdw>
                </a:effectLst>
                <a:latin typeface="Comic Sans MS" pitchFamily="66" charset="0"/>
              </a:rPr>
              <a:t>Espero</a:t>
            </a:r>
            <a:r>
              <a:rPr lang="es-PE" sz="2400" b="1" i="1" dirty="0">
                <a:solidFill>
                  <a:srgbClr val="FFFF00"/>
                </a:solidFill>
                <a:effectLst>
                  <a:glow rad="139700">
                    <a:srgbClr val="000000">
                      <a:satMod val="175000"/>
                      <a:alpha val="40000"/>
                    </a:srgbClr>
                  </a:glow>
                  <a:outerShdw blurRad="50800" dist="38100" dir="10800000" algn="r" rotWithShape="0">
                    <a:prstClr val="black"/>
                  </a:outerShdw>
                </a:effectLst>
                <a:latin typeface="Comic Sans MS" pitchFamily="66" charset="0"/>
              </a:rPr>
              <a:t> gozar de la dicha            del Señor en el país de la vida. Espera en el Señor, sé valiente, ten ánimo, espera en el Señor. </a:t>
            </a:r>
            <a:endParaRPr lang="ca-ES" sz="2400" b="1" i="1" dirty="0">
              <a:solidFill>
                <a:srgbClr val="FFFF00"/>
              </a:solidFill>
              <a:effectLst>
                <a:glow rad="139700">
                  <a:srgbClr val="000000">
                    <a:satMod val="175000"/>
                    <a:alpha val="40000"/>
                  </a:srgbClr>
                </a:glow>
                <a:outerShdw blurRad="50800" dist="38100" dir="10800000" algn="r" rotWithShape="0">
                  <a:prstClr val="black"/>
                </a:outerShdw>
              </a:effectLst>
              <a:latin typeface="Comic Sans MS" pitchFamily="66" charset="0"/>
            </a:endParaRPr>
          </a:p>
        </p:txBody>
      </p:sp>
      <p:sp>
        <p:nvSpPr>
          <p:cNvPr id="6" name="Rectangle 4"/>
          <p:cNvSpPr>
            <a:spLocks noChangeArrowheads="1"/>
          </p:cNvSpPr>
          <p:nvPr/>
        </p:nvSpPr>
        <p:spPr bwMode="auto">
          <a:xfrm>
            <a:off x="4043967" y="5326240"/>
            <a:ext cx="4572000" cy="954107"/>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PE" sz="2800" b="1" i="1" dirty="0">
                <a:solidFill>
                  <a:srgbClr val="FFFF00"/>
                </a:solidFill>
                <a:effectLst>
                  <a:glow rad="63500">
                    <a:srgbClr val="000000">
                      <a:satMod val="175000"/>
                      <a:alpha val="40000"/>
                    </a:srgbClr>
                  </a:glow>
                  <a:outerShdw blurRad="38100" dist="38100" dir="2700000" algn="tl">
                    <a:srgbClr val="000000"/>
                  </a:outerShdw>
                </a:effectLst>
                <a:latin typeface="Comic Sans MS" pitchFamily="66" charset="0"/>
              </a:rPr>
              <a:t>El Señor es mi luz y mi salvación.</a:t>
            </a:r>
            <a:endParaRPr lang="ca-ES" sz="2800" b="1" i="1" dirty="0">
              <a:solidFill>
                <a:srgbClr val="FFFF00"/>
              </a:solidFill>
              <a:effectLst>
                <a:glow rad="63500">
                  <a:srgbClr val="000000">
                    <a:satMod val="175000"/>
                    <a:alpha val="40000"/>
                  </a:srgbClr>
                </a:glow>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1942916767"/>
      </p:ext>
    </p:extLst>
  </p:cSld>
  <p:clrMapOvr>
    <a:masterClrMapping/>
  </p:clrMapOvr>
  <mc:AlternateContent xmlns:mc="http://schemas.openxmlformats.org/markup-compatibility/2006" xmlns:p14="http://schemas.microsoft.com/office/powerpoint/2010/main">
    <mc:Choice Requires="p14">
      <p:transition spd="slow" p14:dur="30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10000"/>
                                  </p:iterate>
                                  <p:childTnLst>
                                    <p:set>
                                      <p:cBhvr>
                                        <p:cTn id="6" dur="1" fill="hold">
                                          <p:stCondLst>
                                            <p:cond delay="0"/>
                                          </p:stCondLst>
                                        </p:cTn>
                                        <p:tgtEl>
                                          <p:spTgt spid="15364"/>
                                        </p:tgtEl>
                                        <p:attrNameLst>
                                          <p:attrName>style.visibility</p:attrName>
                                        </p:attrNameLst>
                                      </p:cBhvr>
                                      <p:to>
                                        <p:strVal val="visible"/>
                                      </p:to>
                                    </p:set>
                                    <p:anim calcmode="lin" valueType="num">
                                      <p:cBhvr additive="base">
                                        <p:cTn id="7" dur="1750" fill="hold"/>
                                        <p:tgtEl>
                                          <p:spTgt spid="15364"/>
                                        </p:tgtEl>
                                        <p:attrNameLst>
                                          <p:attrName>ppt_x</p:attrName>
                                        </p:attrNameLst>
                                      </p:cBhvr>
                                      <p:tavLst>
                                        <p:tav tm="0">
                                          <p:val>
                                            <p:strVal val="0-#ppt_w/2"/>
                                          </p:val>
                                        </p:tav>
                                        <p:tav tm="100000">
                                          <p:val>
                                            <p:strVal val="#ppt_x"/>
                                          </p:val>
                                        </p:tav>
                                      </p:tavLst>
                                    </p:anim>
                                    <p:anim calcmode="lin" valueType="num">
                                      <p:cBhvr additive="base">
                                        <p:cTn id="8" dur="1750" fill="hold"/>
                                        <p:tgtEl>
                                          <p:spTgt spid="15364"/>
                                        </p:tgtEl>
                                        <p:attrNameLst>
                                          <p:attrName>ppt_y</p:attrName>
                                        </p:attrNameLst>
                                      </p:cBhvr>
                                      <p:tavLst>
                                        <p:tav tm="0">
                                          <p:val>
                                            <p:strVal val="#ppt_y"/>
                                          </p:val>
                                        </p:tav>
                                        <p:tav tm="100000">
                                          <p:val>
                                            <p:strVal val="#ppt_y"/>
                                          </p:val>
                                        </p:tav>
                                      </p:tavLst>
                                    </p:anim>
                                  </p:childTnLst>
                                </p:cTn>
                              </p:par>
                            </p:childTnLst>
                          </p:cTn>
                        </p:par>
                        <p:par>
                          <p:cTn id="9" fill="hold">
                            <p:stCondLst>
                              <p:cond delay="18550"/>
                            </p:stCondLst>
                            <p:childTnLst>
                              <p:par>
                                <p:cTn id="10" presetID="2" presetClass="entr" presetSubtype="8"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750" fill="hold"/>
                                        <p:tgtEl>
                                          <p:spTgt spid="6"/>
                                        </p:tgtEl>
                                        <p:attrNameLst>
                                          <p:attrName>ppt_x</p:attrName>
                                        </p:attrNameLst>
                                      </p:cBhvr>
                                      <p:tavLst>
                                        <p:tav tm="0">
                                          <p:val>
                                            <p:strVal val="0-#ppt_w/2"/>
                                          </p:val>
                                        </p:tav>
                                        <p:tav tm="100000">
                                          <p:val>
                                            <p:strVal val="#ppt_x"/>
                                          </p:val>
                                        </p:tav>
                                      </p:tavLst>
                                    </p:anim>
                                    <p:anim calcmode="lin" valueType="num">
                                      <p:cBhvr additive="base">
                                        <p:cTn id="13" dur="1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r="321"/>
          <a:stretch/>
        </p:blipFill>
        <p:spPr>
          <a:xfrm>
            <a:off x="425004" y="420494"/>
            <a:ext cx="8398168" cy="6006063"/>
          </a:xfrm>
          <a:prstGeom prst="rect">
            <a:avLst/>
          </a:prstGeom>
        </p:spPr>
      </p:pic>
      <p:sp>
        <p:nvSpPr>
          <p:cNvPr id="2" name="1 CuadroTexto"/>
          <p:cNvSpPr txBox="1"/>
          <p:nvPr/>
        </p:nvSpPr>
        <p:spPr>
          <a:xfrm>
            <a:off x="489399" y="508975"/>
            <a:ext cx="8152326" cy="1569660"/>
          </a:xfrm>
          <a:prstGeom prst="rect">
            <a:avLst/>
          </a:prstGeom>
          <a:noFill/>
          <a:effectLst>
            <a:softEdge rad="635000"/>
          </a:effectLst>
        </p:spPr>
        <p:txBody>
          <a:bodyPr wrap="square" rtlCol="0">
            <a:spAutoFit/>
          </a:bodyPr>
          <a:lstStyle/>
          <a:p>
            <a:pPr algn="ctr" fontAlgn="base">
              <a:spcBef>
                <a:spcPct val="0"/>
              </a:spcBef>
              <a:spcAft>
                <a:spcPct val="0"/>
              </a:spcAft>
            </a:pPr>
            <a:r>
              <a:rPr lang="es-ES_tradnl" sz="2400" b="1" dirty="0">
                <a:solidFill>
                  <a:srgbClr val="FFFF00"/>
                </a:solidFill>
                <a:effectLst>
                  <a:glow rad="101600">
                    <a:srgbClr val="000000">
                      <a:satMod val="175000"/>
                      <a:alpha val="40000"/>
                    </a:srgbClr>
                  </a:glow>
                </a:effectLst>
                <a:latin typeface="Arial Narrow" panose="020B0606020202030204" pitchFamily="34" charset="0"/>
              </a:rPr>
              <a:t>Ambientación: </a:t>
            </a:r>
            <a:r>
              <a:rPr lang="es-ES_tradnl" sz="2400" dirty="0">
                <a:solidFill>
                  <a:srgbClr val="FFFFFF"/>
                </a:solidFill>
                <a:effectLst>
                  <a:glow rad="101600">
                    <a:srgbClr val="000000">
                      <a:satMod val="175000"/>
                      <a:alpha val="40000"/>
                    </a:srgbClr>
                  </a:glow>
                </a:effectLst>
                <a:latin typeface="Arial Narrow" panose="020B0606020202030204" pitchFamily="34" charset="0"/>
              </a:rPr>
              <a:t>Para toda la cuaresma un camino de papel. Una flecha grande de papel con la inscripción: </a:t>
            </a:r>
            <a:r>
              <a:rPr lang="es-ES_tradnl" sz="2400" i="1" dirty="0">
                <a:solidFill>
                  <a:srgbClr val="FFFF00"/>
                </a:solidFill>
                <a:effectLst>
                  <a:glow rad="101600">
                    <a:srgbClr val="000000">
                      <a:satMod val="175000"/>
                      <a:alpha val="40000"/>
                    </a:srgbClr>
                  </a:glow>
                </a:effectLst>
                <a:latin typeface="Arial Narrow" panose="020B0606020202030204" pitchFamily="34" charset="0"/>
              </a:rPr>
              <a:t>“hacia la Pascua”</a:t>
            </a:r>
            <a:r>
              <a:rPr lang="es-ES_tradnl" sz="2400" i="1" dirty="0">
                <a:solidFill>
                  <a:srgbClr val="FFFFFF"/>
                </a:solidFill>
                <a:effectLst>
                  <a:glow rad="101600">
                    <a:srgbClr val="000000">
                      <a:satMod val="175000"/>
                      <a:alpha val="40000"/>
                    </a:srgbClr>
                  </a:glow>
                </a:effectLst>
                <a:latin typeface="Arial Narrow" panose="020B0606020202030204" pitchFamily="34" charset="0"/>
              </a:rPr>
              <a:t>. </a:t>
            </a:r>
            <a:r>
              <a:rPr lang="es-ES_tradnl" sz="2400" dirty="0">
                <a:solidFill>
                  <a:srgbClr val="FFFFFF"/>
                </a:solidFill>
                <a:effectLst>
                  <a:glow rad="101600">
                    <a:srgbClr val="000000">
                      <a:satMod val="175000"/>
                      <a:alpha val="40000"/>
                    </a:srgbClr>
                  </a:glow>
                </a:effectLst>
                <a:latin typeface="Arial Narrow" panose="020B0606020202030204" pitchFamily="34" charset="0"/>
              </a:rPr>
              <a:t>Vela grande con                         una imagen de Cristo Resucitado o Señor de la Misericordia.</a:t>
            </a:r>
            <a:r>
              <a:rPr lang="es-PE" sz="2400" dirty="0">
                <a:solidFill>
                  <a:srgbClr val="FFFFFF"/>
                </a:solidFill>
                <a:effectLst>
                  <a:glow rad="101600">
                    <a:srgbClr val="000000">
                      <a:satMod val="175000"/>
                      <a:alpha val="40000"/>
                    </a:srgbClr>
                  </a:glow>
                </a:effectLst>
                <a:latin typeface="Arial Narrow" panose="020B0606020202030204" pitchFamily="34" charset="0"/>
              </a:rPr>
              <a:t>               </a:t>
            </a:r>
            <a:r>
              <a:rPr lang="es-PE" sz="2400" dirty="0">
                <a:solidFill>
                  <a:srgbClr val="FFFF00"/>
                </a:solidFill>
                <a:effectLst>
                  <a:glow rad="101600">
                    <a:srgbClr val="000000">
                      <a:satMod val="175000"/>
                      <a:alpha val="40000"/>
                    </a:srgbClr>
                  </a:glow>
                </a:effectLst>
                <a:latin typeface="Arial Narrow" panose="020B0606020202030204" pitchFamily="34" charset="0"/>
              </a:rPr>
              <a:t>Cantos sugeridos</a:t>
            </a:r>
            <a:r>
              <a:rPr lang="es-PE" sz="2400" dirty="0">
                <a:solidFill>
                  <a:srgbClr val="FFFFFF"/>
                </a:solidFill>
                <a:effectLst>
                  <a:glow rad="101600">
                    <a:srgbClr val="000000">
                      <a:satMod val="175000"/>
                      <a:alpha val="40000"/>
                    </a:srgbClr>
                  </a:glow>
                </a:effectLst>
                <a:latin typeface="Arial Narrow" panose="020B0606020202030204" pitchFamily="34" charset="0"/>
              </a:rPr>
              <a:t>: Tan cerca de mí. Jesús estoy aquí.</a:t>
            </a:r>
          </a:p>
        </p:txBody>
      </p:sp>
    </p:spTree>
    <p:extLst>
      <p:ext uri="{BB962C8B-B14F-4D97-AF65-F5344CB8AC3E}">
        <p14:creationId xmlns:p14="http://schemas.microsoft.com/office/powerpoint/2010/main" val="2280550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166" y="555283"/>
            <a:ext cx="8180511" cy="5768990"/>
          </a:xfrm>
          <a:prstGeom prst="rect">
            <a:avLst/>
          </a:prstGeom>
          <a:noFill/>
          <a:scene3d>
            <a:camera prst="orthographicFront"/>
            <a:lightRig rig="threePt" dir="t"/>
          </a:scene3d>
          <a:sp3d>
            <a:bevelT prst="slope"/>
          </a:sp3d>
          <a:extLst>
            <a:ext uri="{909E8E84-426E-40DD-AFC4-6F175D3DCCD1}">
              <a14:hiddenFill xmlns:a14="http://schemas.microsoft.com/office/drawing/2010/main">
                <a:solidFill>
                  <a:srgbClr val="FFFFFF"/>
                </a:solidFill>
              </a14:hiddenFill>
            </a:ext>
          </a:extLst>
        </p:spPr>
      </p:pic>
      <p:sp>
        <p:nvSpPr>
          <p:cNvPr id="3077" name="Rectangle 5"/>
          <p:cNvSpPr>
            <a:spLocks noChangeArrowheads="1"/>
          </p:cNvSpPr>
          <p:nvPr/>
        </p:nvSpPr>
        <p:spPr bwMode="auto">
          <a:xfrm>
            <a:off x="5959199" y="555283"/>
            <a:ext cx="2747478" cy="3970318"/>
          </a:xfrm>
          <a:prstGeom prst="rect">
            <a:avLst/>
          </a:prstGeom>
          <a:noFill/>
          <a:ln w="9525">
            <a:noFill/>
            <a:miter lim="800000"/>
            <a:headEnd/>
            <a:tailEnd/>
          </a:ln>
          <a:effectLst/>
        </p:spPr>
        <p:txBody>
          <a:bodyPr wrap="square">
            <a:spAutoFit/>
          </a:bodyPr>
          <a:lstStyle/>
          <a:p>
            <a:pPr algn="r" fontAlgn="base">
              <a:spcBef>
                <a:spcPct val="0"/>
              </a:spcBef>
              <a:spcAft>
                <a:spcPct val="0"/>
              </a:spcAft>
              <a:defRPr/>
            </a:pPr>
            <a:r>
              <a:rPr lang="ca-ES" sz="2800" i="1" dirty="0">
                <a:solidFill>
                  <a:srgbClr val="FFFFFF"/>
                </a:solidFill>
                <a:effectLst>
                  <a:glow rad="101600">
                    <a:srgbClr val="730E03">
                      <a:alpha val="60000"/>
                    </a:srgbClr>
                  </a:glow>
                  <a:outerShdw blurRad="38100" dist="38100" dir="2700000" algn="tl">
                    <a:srgbClr val="C0C0C0"/>
                  </a:outerShdw>
                </a:effectLst>
                <a:latin typeface="Comic Sans MS" pitchFamily="66" charset="0"/>
              </a:rPr>
              <a:t> </a:t>
            </a:r>
            <a:r>
              <a:rPr lang="es-PE" sz="2800" i="1" dirty="0">
                <a:solidFill>
                  <a:srgbClr val="FFFFFF"/>
                </a:solidFill>
                <a:effectLst>
                  <a:glow rad="101600">
                    <a:srgbClr val="730E03">
                      <a:alpha val="60000"/>
                    </a:srgbClr>
                  </a:glow>
                  <a:outerShdw blurRad="38100" dist="38100" dir="2700000" algn="tl">
                    <a:srgbClr val="C0C0C0"/>
                  </a:outerShdw>
                </a:effectLst>
                <a:latin typeface="Comic Sans MS" pitchFamily="66" charset="0"/>
              </a:rPr>
              <a:t>Escúchame, Señor, que te llamo; ten piedad, respóndeme. Oigo en mí corazón: “busquen </a:t>
            </a:r>
          </a:p>
          <a:p>
            <a:pPr algn="r" fontAlgn="base">
              <a:spcBef>
                <a:spcPct val="0"/>
              </a:spcBef>
              <a:spcAft>
                <a:spcPct val="0"/>
              </a:spcAft>
              <a:defRPr/>
            </a:pPr>
            <a:r>
              <a:rPr lang="es-PE" sz="2800" i="1" dirty="0">
                <a:solidFill>
                  <a:srgbClr val="FFFFFF"/>
                </a:solidFill>
                <a:effectLst>
                  <a:glow rad="101600">
                    <a:srgbClr val="730E03">
                      <a:alpha val="60000"/>
                    </a:srgbClr>
                  </a:glow>
                  <a:outerShdw blurRad="38100" dist="38100" dir="2700000" algn="tl">
                    <a:srgbClr val="C0C0C0"/>
                  </a:outerShdw>
                </a:effectLst>
                <a:latin typeface="Comic Sans MS" pitchFamily="66" charset="0"/>
              </a:rPr>
              <a:t>mi rostro”. </a:t>
            </a:r>
            <a:endParaRPr lang="ca-ES" sz="2800" b="1" i="1" dirty="0">
              <a:solidFill>
                <a:srgbClr val="FFFFFF"/>
              </a:solidFill>
              <a:effectLst>
                <a:glow rad="101600">
                  <a:srgbClr val="730E03">
                    <a:alpha val="60000"/>
                  </a:srgbClr>
                </a:glow>
                <a:outerShdw blurRad="38100" dist="38100" dir="2700000" algn="tl">
                  <a:srgbClr val="C0C0C0"/>
                </a:outerShdw>
              </a:effectLst>
              <a:latin typeface="Comic Sans MS" pitchFamily="66" charset="0"/>
            </a:endParaRPr>
          </a:p>
        </p:txBody>
      </p:sp>
      <p:sp>
        <p:nvSpPr>
          <p:cNvPr id="5" name="Rectangle 4"/>
          <p:cNvSpPr>
            <a:spLocks noChangeArrowheads="1"/>
          </p:cNvSpPr>
          <p:nvPr/>
        </p:nvSpPr>
        <p:spPr bwMode="auto">
          <a:xfrm>
            <a:off x="1525578" y="5247055"/>
            <a:ext cx="6181685" cy="1077218"/>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PE" sz="3200" b="1" i="1" dirty="0">
                <a:solidFill>
                  <a:srgbClr val="FFFF00"/>
                </a:solidFill>
                <a:effectLst>
                  <a:glow rad="63500">
                    <a:srgbClr val="000000">
                      <a:satMod val="175000"/>
                      <a:alpha val="40000"/>
                    </a:srgbClr>
                  </a:glow>
                  <a:outerShdw blurRad="38100" dist="38100" dir="2700000" algn="tl">
                    <a:srgbClr val="000000"/>
                  </a:outerShdw>
                </a:effectLst>
                <a:latin typeface="Comic Sans MS" pitchFamily="66" charset="0"/>
              </a:rPr>
              <a:t>El Señor es mi luz y mi salvación.</a:t>
            </a:r>
            <a:endParaRPr lang="ca-ES" sz="3200" b="1" i="1" dirty="0">
              <a:solidFill>
                <a:srgbClr val="FFFF00"/>
              </a:solidFill>
              <a:effectLst>
                <a:glow rad="63500">
                  <a:srgbClr val="000000">
                    <a:satMod val="175000"/>
                    <a:alpha val="40000"/>
                  </a:srgbClr>
                </a:glow>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1099057363"/>
      </p:ext>
    </p:extLst>
  </p:cSld>
  <p:clrMapOvr>
    <a:masterClrMapping/>
  </p:clrMapOvr>
  <mc:AlternateContent xmlns:mc="http://schemas.openxmlformats.org/markup-compatibility/2006" xmlns:p14="http://schemas.microsoft.com/office/powerpoint/2010/main">
    <mc:Choice Requires="p14">
      <p:transition spd="slow" p14:dur="30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10000"/>
                                  </p:iterate>
                                  <p:childTnLst>
                                    <p:set>
                                      <p:cBhvr>
                                        <p:cTn id="6" dur="1" fill="hold">
                                          <p:stCondLst>
                                            <p:cond delay="0"/>
                                          </p:stCondLst>
                                        </p:cTn>
                                        <p:tgtEl>
                                          <p:spTgt spid="3077"/>
                                        </p:tgtEl>
                                        <p:attrNameLst>
                                          <p:attrName>style.visibility</p:attrName>
                                        </p:attrNameLst>
                                      </p:cBhvr>
                                      <p:to>
                                        <p:strVal val="visible"/>
                                      </p:to>
                                    </p:set>
                                    <p:anim calcmode="lin" valueType="num">
                                      <p:cBhvr additive="base">
                                        <p:cTn id="7" dur="1750" fill="hold"/>
                                        <p:tgtEl>
                                          <p:spTgt spid="3077"/>
                                        </p:tgtEl>
                                        <p:attrNameLst>
                                          <p:attrName>ppt_x</p:attrName>
                                        </p:attrNameLst>
                                      </p:cBhvr>
                                      <p:tavLst>
                                        <p:tav tm="0">
                                          <p:val>
                                            <p:strVal val="0-#ppt_w/2"/>
                                          </p:val>
                                        </p:tav>
                                        <p:tav tm="100000">
                                          <p:val>
                                            <p:strVal val="#ppt_x"/>
                                          </p:val>
                                        </p:tav>
                                      </p:tavLst>
                                    </p:anim>
                                    <p:anim calcmode="lin" valueType="num">
                                      <p:cBhvr additive="base">
                                        <p:cTn id="8" dur="1750" fill="hold"/>
                                        <p:tgtEl>
                                          <p:spTgt spid="3077"/>
                                        </p:tgtEl>
                                        <p:attrNameLst>
                                          <p:attrName>ppt_y</p:attrName>
                                        </p:attrNameLst>
                                      </p:cBhvr>
                                      <p:tavLst>
                                        <p:tav tm="0">
                                          <p:val>
                                            <p:strVal val="#ppt_y"/>
                                          </p:val>
                                        </p:tav>
                                        <p:tav tm="100000">
                                          <p:val>
                                            <p:strVal val="#ppt_y"/>
                                          </p:val>
                                        </p:tav>
                                      </p:tavLst>
                                    </p:anim>
                                  </p:childTnLst>
                                </p:cTn>
                              </p:par>
                            </p:childTnLst>
                          </p:cTn>
                        </p:par>
                        <p:par>
                          <p:cTn id="9" fill="hold">
                            <p:stCondLst>
                              <p:cond delay="15925"/>
                            </p:stCondLst>
                            <p:childTnLst>
                              <p:par>
                                <p:cTn id="10" presetID="2" presetClass="entr" presetSubtype="8"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750" fill="hold"/>
                                        <p:tgtEl>
                                          <p:spTgt spid="5"/>
                                        </p:tgtEl>
                                        <p:attrNameLst>
                                          <p:attrName>ppt_x</p:attrName>
                                        </p:attrNameLst>
                                      </p:cBhvr>
                                      <p:tavLst>
                                        <p:tav tm="0">
                                          <p:val>
                                            <p:strVal val="0-#ppt_w/2"/>
                                          </p:val>
                                        </p:tav>
                                        <p:tav tm="100000">
                                          <p:val>
                                            <p:strVal val="#ppt_x"/>
                                          </p:val>
                                        </p:tav>
                                      </p:tavLst>
                                    </p:anim>
                                    <p:anim calcmode="lin" valueType="num">
                                      <p:cBhvr additive="base">
                                        <p:cTn id="13" dur="1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470" y="491131"/>
            <a:ext cx="8139770" cy="5858154"/>
          </a:xfrm>
          <a:prstGeom prst="rect">
            <a:avLst/>
          </a:prstGeom>
        </p:spPr>
      </p:pic>
      <p:sp>
        <p:nvSpPr>
          <p:cNvPr id="8" name="Rectángulo redondeado 7"/>
          <p:cNvSpPr>
            <a:spLocks noChangeArrowheads="1"/>
          </p:cNvSpPr>
          <p:nvPr/>
        </p:nvSpPr>
        <p:spPr bwMode="auto">
          <a:xfrm>
            <a:off x="521407" y="491131"/>
            <a:ext cx="2659676" cy="809635"/>
          </a:xfrm>
          <a:prstGeom prst="roundRect">
            <a:avLst>
              <a:gd name="adj" fmla="val 16667"/>
            </a:avLst>
          </a:prstGeom>
          <a:solidFill>
            <a:srgbClr val="611567"/>
          </a:solidFill>
          <a:ln>
            <a:solidFill>
              <a:srgbClr val="FFFF69"/>
            </a:solid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spcAft>
                <a:spcPct val="0"/>
              </a:spcAft>
              <a:defRPr/>
            </a:pPr>
            <a:r>
              <a:rPr lang="es-ES_tradnl" sz="1400" b="1" kern="0" dirty="0">
                <a:solidFill>
                  <a:prstClr val="white"/>
                </a:solidFill>
                <a:ea typeface="Times New Roman" panose="02020603050405020304" pitchFamily="18" charset="0"/>
              </a:rPr>
              <a:t>CONTEMPLATIO</a:t>
            </a:r>
            <a:endParaRPr lang="es-PE" sz="1400" kern="0" dirty="0">
              <a:solidFill>
                <a:prstClr val="white"/>
              </a:solidFill>
              <a:ea typeface="Times New Roman" panose="02020603050405020304" pitchFamily="18" charset="0"/>
            </a:endParaRPr>
          </a:p>
          <a:p>
            <a:pPr indent="19050" algn="ctr" fontAlgn="base">
              <a:spcBef>
                <a:spcPct val="0"/>
              </a:spcBef>
              <a:spcAft>
                <a:spcPct val="0"/>
              </a:spcAft>
              <a:defRPr/>
            </a:pPr>
            <a:r>
              <a:rPr lang="es-ES_tradnl" sz="1600" b="1" kern="0" dirty="0">
                <a:solidFill>
                  <a:srgbClr val="880000"/>
                </a:solidFill>
                <a:ea typeface="Times New Roman" panose="02020603050405020304" pitchFamily="18" charset="0"/>
              </a:rPr>
              <a:t>¿</a:t>
            </a:r>
            <a:r>
              <a:rPr lang="es-ES_tradnl" sz="1600" b="1" kern="0" dirty="0">
                <a:solidFill>
                  <a:srgbClr val="FFFF00"/>
                </a:solidFill>
                <a:ea typeface="Times New Roman" panose="02020603050405020304" pitchFamily="18" charset="0"/>
              </a:rPr>
              <a:t>Qué me lleva a hacer el texto?.</a:t>
            </a:r>
            <a:endParaRPr lang="es-PE" sz="2400" kern="0" dirty="0">
              <a:solidFill>
                <a:srgbClr val="880000"/>
              </a:solidFill>
              <a:ea typeface="Times New Roman" panose="02020603050405020304" pitchFamily="18" charset="0"/>
            </a:endParaRPr>
          </a:p>
        </p:txBody>
      </p:sp>
      <p:sp>
        <p:nvSpPr>
          <p:cNvPr id="7" name="6 CuadroTexto"/>
          <p:cNvSpPr txBox="1"/>
          <p:nvPr/>
        </p:nvSpPr>
        <p:spPr>
          <a:xfrm>
            <a:off x="985046" y="2221751"/>
            <a:ext cx="7489253" cy="3647152"/>
          </a:xfrm>
          <a:prstGeom prst="rect">
            <a:avLst/>
          </a:prstGeom>
          <a:noFill/>
        </p:spPr>
        <p:txBody>
          <a:bodyPr wrap="square" rtlCol="0">
            <a:spAutoFit/>
          </a:bodyPr>
          <a:lstStyle/>
          <a:p>
            <a:pPr algn="ctr" fontAlgn="base">
              <a:spcBef>
                <a:spcPct val="0"/>
              </a:spcBef>
              <a:spcAft>
                <a:spcPct val="0"/>
              </a:spcAft>
            </a:pPr>
            <a:r>
              <a:rPr lang="es-PE" sz="2100" b="1" i="1" dirty="0">
                <a:solidFill>
                  <a:srgbClr val="FFFFFF"/>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rPr>
              <a:t>Miremos al Hijo de Dios: ¡qué corazón tan caritativo! ¡qué llama de amor! Jesús mío, dinos, por favor, qué es lo que te ha sacado del cielo para venir a sufrir la maldición de la tierra y todas las persecuciones y tormentos que has recibido.</a:t>
            </a:r>
          </a:p>
          <a:p>
            <a:pPr algn="ctr" fontAlgn="base">
              <a:spcBef>
                <a:spcPct val="0"/>
              </a:spcBef>
              <a:spcAft>
                <a:spcPct val="0"/>
              </a:spcAft>
            </a:pPr>
            <a:r>
              <a:rPr lang="es-PE" sz="2100" b="1" i="1" dirty="0">
                <a:solidFill>
                  <a:srgbClr val="FFFFFF"/>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rPr>
              <a:t>¡Oh Salvador! ¡Fuente de amor humillado hasta nosotros y hasta un suplicio infame! ¿Quién ha amado en esto al prójimo más                           que tú? Viniste a exponerte a todas nuestras miserias,                                             a tomar la forma de pecador, a llevar una vida de sufrimiento                              y a padecer por nosotros una muerte ignominiosa;                                               ¿hay amor semejante? ¿Quién podría amar de una                                           forma tan supereminente? (XI, 555)</a:t>
            </a:r>
          </a:p>
        </p:txBody>
      </p:sp>
      <p:sp>
        <p:nvSpPr>
          <p:cNvPr id="9" name="6 CuadroTexto"/>
          <p:cNvSpPr txBox="1"/>
          <p:nvPr/>
        </p:nvSpPr>
        <p:spPr>
          <a:xfrm>
            <a:off x="3181083" y="568405"/>
            <a:ext cx="5512157" cy="1384995"/>
          </a:xfrm>
          <a:prstGeom prst="rect">
            <a:avLst/>
          </a:prstGeom>
          <a:noFill/>
        </p:spPr>
        <p:txBody>
          <a:bodyPr wrap="square" rtlCol="0">
            <a:spAutoFit/>
          </a:bodyPr>
          <a:lstStyle/>
          <a:p>
            <a:pPr algn="ctr" fontAlgn="base">
              <a:spcBef>
                <a:spcPct val="0"/>
              </a:spcBef>
              <a:spcAft>
                <a:spcPct val="0"/>
              </a:spcAft>
            </a:pPr>
            <a:r>
              <a:rPr lang="es-PE" sz="2100" b="1" i="1" dirty="0">
                <a:solidFill>
                  <a:srgbClr val="FFFFFF"/>
                </a:solidFill>
                <a:effectLst>
                  <a:glow rad="63500">
                    <a:srgbClr val="000000">
                      <a:satMod val="175000"/>
                      <a:alpha val="40000"/>
                    </a:srgbClr>
                  </a:glow>
                  <a:outerShdw blurRad="50800" dist="38100" sx="99000" sy="99000" algn="l" rotWithShape="0">
                    <a:prstClr val="black"/>
                  </a:outerShdw>
                </a:effectLst>
                <a:latin typeface="Arial Narrow" panose="020B0606020202030204" pitchFamily="34" charset="0"/>
              </a:rPr>
              <a:t>Motivación: Para san Vicente, Jesús es el esplendor del Padre, la luz que ilumina a toda persona, la imagen perfecta del hombre nuevo, de la mujer nueva. Por eso nos invita a contemplarlo:</a:t>
            </a:r>
          </a:p>
        </p:txBody>
      </p:sp>
    </p:spTree>
    <p:extLst>
      <p:ext uri="{BB962C8B-B14F-4D97-AF65-F5344CB8AC3E}">
        <p14:creationId xmlns:p14="http://schemas.microsoft.com/office/powerpoint/2010/main" val="531967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825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543401" y="536016"/>
            <a:ext cx="8124081" cy="5800390"/>
          </a:xfrm>
          <a:prstGeom prst="rect">
            <a:avLst/>
          </a:prstGeom>
          <a:scene3d>
            <a:camera prst="orthographicFront"/>
            <a:lightRig rig="threePt" dir="t"/>
          </a:scene3d>
          <a:sp3d>
            <a:bevelT w="152400" h="50800" prst="softRound"/>
          </a:sp3d>
        </p:spPr>
      </p:pic>
      <p:sp>
        <p:nvSpPr>
          <p:cNvPr id="4" name="2 Marcador de contenido"/>
          <p:cNvSpPr>
            <a:spLocks noGrp="1"/>
          </p:cNvSpPr>
          <p:nvPr>
            <p:ph idx="1"/>
          </p:nvPr>
        </p:nvSpPr>
        <p:spPr>
          <a:xfrm>
            <a:off x="704172" y="1257891"/>
            <a:ext cx="3468583" cy="1894144"/>
          </a:xfrm>
        </p:spPr>
        <p:txBody>
          <a:bodyPr/>
          <a:lstStyle/>
          <a:p>
            <a:pPr marL="0" lvl="0" indent="0">
              <a:spcBef>
                <a:spcPts val="0"/>
              </a:spcBef>
              <a:buNone/>
            </a:pPr>
            <a:r>
              <a:rPr lang="es-ES_tradnl" sz="2800" b="1" dirty="0" smtClean="0">
                <a:effectLst>
                  <a:glow rad="101600">
                    <a:srgbClr val="000032">
                      <a:alpha val="60000"/>
                    </a:srgbClr>
                  </a:glow>
                  <a:outerShdw blurRad="38100" dist="38100" dir="2700000" algn="tl">
                    <a:srgbClr val="000000">
                      <a:alpha val="43137"/>
                    </a:srgbClr>
                  </a:outerShdw>
                </a:effectLst>
                <a:latin typeface="Arial Narrow" panose="020B0606020202030204" pitchFamily="34" charset="0"/>
              </a:rPr>
              <a:t>Un </a:t>
            </a:r>
            <a:r>
              <a:rPr lang="es-ES_tradnl" sz="2800" b="1" dirty="0">
                <a:effectLst>
                  <a:glow rad="101600">
                    <a:srgbClr val="000032">
                      <a:alpha val="60000"/>
                    </a:srgbClr>
                  </a:glow>
                  <a:outerShdw blurRad="38100" dist="38100" dir="2700000" algn="tl">
                    <a:srgbClr val="000000">
                      <a:alpha val="43137"/>
                    </a:srgbClr>
                  </a:outerShdw>
                </a:effectLst>
                <a:latin typeface="Arial Narrow" panose="020B0606020202030204" pitchFamily="34" charset="0"/>
              </a:rPr>
              <a:t>tiempo para SUBIR: </a:t>
            </a:r>
            <a:endParaRPr lang="es-ES_tradnl" sz="2800" b="1" dirty="0" smtClean="0">
              <a:effectLst>
                <a:glow rad="101600">
                  <a:srgbClr val="000032">
                    <a:alpha val="60000"/>
                  </a:srgbClr>
                </a:glow>
                <a:outerShdw blurRad="38100" dist="38100" dir="2700000" algn="tl">
                  <a:srgbClr val="000000">
                    <a:alpha val="43137"/>
                  </a:srgbClr>
                </a:outerShdw>
              </a:effectLst>
              <a:latin typeface="Arial Narrow" panose="020B0606020202030204" pitchFamily="34" charset="0"/>
            </a:endParaRPr>
          </a:p>
          <a:p>
            <a:pPr marL="0" lvl="0" indent="0">
              <a:spcBef>
                <a:spcPts val="0"/>
              </a:spcBef>
              <a:buNone/>
            </a:pPr>
            <a:r>
              <a:rPr lang="es-ES_tradnl" sz="2800" b="1" dirty="0" smtClean="0">
                <a:effectLst>
                  <a:glow rad="101600">
                    <a:srgbClr val="000032">
                      <a:alpha val="60000"/>
                    </a:srgbClr>
                  </a:glow>
                  <a:outerShdw blurRad="38100" dist="38100" dir="2700000" algn="tl">
                    <a:srgbClr val="000000">
                      <a:alpha val="43137"/>
                    </a:srgbClr>
                  </a:outerShdw>
                </a:effectLst>
                <a:latin typeface="Arial Narrow" panose="020B0606020202030204" pitchFamily="34" charset="0"/>
              </a:rPr>
              <a:t>dedicar </a:t>
            </a:r>
            <a:r>
              <a:rPr lang="es-ES_tradnl" sz="2800" b="1" dirty="0">
                <a:effectLst>
                  <a:glow rad="101600">
                    <a:srgbClr val="000032">
                      <a:alpha val="60000"/>
                    </a:srgbClr>
                  </a:glow>
                  <a:outerShdw blurRad="38100" dist="38100" dir="2700000" algn="tl">
                    <a:srgbClr val="000000">
                      <a:alpha val="43137"/>
                    </a:srgbClr>
                  </a:outerShdw>
                </a:effectLst>
                <a:latin typeface="Arial Narrow" panose="020B0606020202030204" pitchFamily="34" charset="0"/>
              </a:rPr>
              <a:t>un buen tiempo </a:t>
            </a:r>
            <a:endParaRPr lang="es-ES_tradnl" sz="2800" b="1" dirty="0" smtClean="0">
              <a:effectLst>
                <a:glow rad="101600">
                  <a:srgbClr val="000032">
                    <a:alpha val="60000"/>
                  </a:srgbClr>
                </a:glow>
                <a:outerShdw blurRad="38100" dist="38100" dir="2700000" algn="tl">
                  <a:srgbClr val="000000">
                    <a:alpha val="43137"/>
                  </a:srgbClr>
                </a:outerShdw>
              </a:effectLst>
              <a:latin typeface="Arial Narrow" panose="020B0606020202030204" pitchFamily="34" charset="0"/>
            </a:endParaRPr>
          </a:p>
          <a:p>
            <a:pPr marL="0" lvl="0" indent="0">
              <a:spcBef>
                <a:spcPts val="0"/>
              </a:spcBef>
              <a:buNone/>
            </a:pPr>
            <a:r>
              <a:rPr lang="es-ES_tradnl" sz="2800" b="1" dirty="0" smtClean="0">
                <a:effectLst>
                  <a:glow rad="101600">
                    <a:srgbClr val="000032">
                      <a:alpha val="60000"/>
                    </a:srgbClr>
                  </a:glow>
                  <a:outerShdw blurRad="38100" dist="38100" dir="2700000" algn="tl">
                    <a:srgbClr val="000000">
                      <a:alpha val="43137"/>
                    </a:srgbClr>
                  </a:outerShdw>
                </a:effectLst>
                <a:latin typeface="Arial Narrow" panose="020B0606020202030204" pitchFamily="34" charset="0"/>
              </a:rPr>
              <a:t>a </a:t>
            </a:r>
            <a:r>
              <a:rPr lang="es-ES_tradnl" sz="2800" b="1" dirty="0">
                <a:effectLst>
                  <a:glow rad="101600">
                    <a:srgbClr val="000032">
                      <a:alpha val="60000"/>
                    </a:srgbClr>
                  </a:glow>
                  <a:outerShdw blurRad="38100" dist="38100" dir="2700000" algn="tl">
                    <a:srgbClr val="000000">
                      <a:alpha val="43137"/>
                    </a:srgbClr>
                  </a:outerShdw>
                </a:effectLst>
                <a:latin typeface="Arial Narrow" panose="020B0606020202030204" pitchFamily="34" charset="0"/>
              </a:rPr>
              <a:t>la contemplación </a:t>
            </a:r>
            <a:endParaRPr lang="es-ES_tradnl" sz="2800" b="1" dirty="0" smtClean="0">
              <a:effectLst>
                <a:glow rad="101600">
                  <a:srgbClr val="000032">
                    <a:alpha val="60000"/>
                  </a:srgbClr>
                </a:glow>
                <a:outerShdw blurRad="38100" dist="38100" dir="2700000" algn="tl">
                  <a:srgbClr val="000000">
                    <a:alpha val="43137"/>
                  </a:srgbClr>
                </a:outerShdw>
              </a:effectLst>
              <a:latin typeface="Arial Narrow" panose="020B0606020202030204" pitchFamily="34" charset="0"/>
            </a:endParaRPr>
          </a:p>
          <a:p>
            <a:pPr marL="0" lvl="0" indent="0">
              <a:spcBef>
                <a:spcPts val="0"/>
              </a:spcBef>
              <a:buNone/>
            </a:pPr>
            <a:r>
              <a:rPr lang="es-ES_tradnl" sz="2800" b="1" dirty="0" smtClean="0">
                <a:effectLst>
                  <a:glow rad="101600">
                    <a:srgbClr val="000032">
                      <a:alpha val="60000"/>
                    </a:srgbClr>
                  </a:glow>
                  <a:outerShdw blurRad="38100" dist="38100" dir="2700000" algn="tl">
                    <a:srgbClr val="000000">
                      <a:alpha val="43137"/>
                    </a:srgbClr>
                  </a:outerShdw>
                </a:effectLst>
                <a:latin typeface="Arial Narrow" panose="020B0606020202030204" pitchFamily="34" charset="0"/>
              </a:rPr>
              <a:t>de Jesús </a:t>
            </a:r>
            <a:r>
              <a:rPr lang="es-ES_tradnl" sz="2800" b="1" dirty="0">
                <a:effectLst>
                  <a:glow rad="101600">
                    <a:srgbClr val="000032">
                      <a:alpha val="60000"/>
                    </a:srgbClr>
                  </a:glow>
                  <a:outerShdw blurRad="38100" dist="38100" dir="2700000" algn="tl">
                    <a:srgbClr val="000000">
                      <a:alpha val="43137"/>
                    </a:srgbClr>
                  </a:outerShdw>
                </a:effectLst>
                <a:latin typeface="Arial Narrow" panose="020B0606020202030204" pitchFamily="34" charset="0"/>
              </a:rPr>
              <a:t>mediante </a:t>
            </a:r>
            <a:endParaRPr lang="es-ES_tradnl" sz="2800" b="1" dirty="0" smtClean="0">
              <a:effectLst>
                <a:glow rad="101600">
                  <a:srgbClr val="000032">
                    <a:alpha val="60000"/>
                  </a:srgbClr>
                </a:glow>
                <a:outerShdw blurRad="38100" dist="38100" dir="2700000" algn="tl">
                  <a:srgbClr val="000000">
                    <a:alpha val="43137"/>
                  </a:srgbClr>
                </a:outerShdw>
              </a:effectLst>
              <a:latin typeface="Arial Narrow" panose="020B0606020202030204" pitchFamily="34" charset="0"/>
            </a:endParaRPr>
          </a:p>
          <a:p>
            <a:pPr marL="0" lvl="0" indent="0">
              <a:spcBef>
                <a:spcPts val="0"/>
              </a:spcBef>
              <a:buNone/>
            </a:pPr>
            <a:r>
              <a:rPr lang="es-ES_tradnl" sz="2800" b="1" dirty="0" smtClean="0">
                <a:effectLst>
                  <a:glow rad="101600">
                    <a:srgbClr val="000032">
                      <a:alpha val="60000"/>
                    </a:srgbClr>
                  </a:glow>
                  <a:outerShdw blurRad="38100" dist="38100" dir="2700000" algn="tl">
                    <a:srgbClr val="000000">
                      <a:alpha val="43137"/>
                    </a:srgbClr>
                  </a:outerShdw>
                </a:effectLst>
                <a:latin typeface="Arial Narrow" panose="020B0606020202030204" pitchFamily="34" charset="0"/>
              </a:rPr>
              <a:t>la </a:t>
            </a:r>
            <a:r>
              <a:rPr lang="es-ES_tradnl" sz="2800" b="1" dirty="0">
                <a:effectLst>
                  <a:glow rad="101600">
                    <a:srgbClr val="000032">
                      <a:alpha val="60000"/>
                    </a:srgbClr>
                  </a:glow>
                  <a:outerShdw blurRad="38100" dist="38100" dir="2700000" algn="tl">
                    <a:srgbClr val="000000">
                      <a:alpha val="43137"/>
                    </a:srgbClr>
                  </a:outerShdw>
                </a:effectLst>
                <a:latin typeface="Arial Narrow" panose="020B0606020202030204" pitchFamily="34" charset="0"/>
              </a:rPr>
              <a:t>oración. </a:t>
            </a:r>
            <a:r>
              <a:rPr lang="es-ES" sz="2800" b="1" dirty="0">
                <a:effectLst>
                  <a:glow rad="101600">
                    <a:srgbClr val="000032">
                      <a:alpha val="60000"/>
                    </a:srgbClr>
                  </a:glow>
                  <a:outerShdw blurRad="38100" dist="38100" dir="2700000" algn="tl">
                    <a:srgbClr val="000000">
                      <a:alpha val="43137"/>
                    </a:srgbClr>
                  </a:outerShdw>
                </a:effectLst>
                <a:latin typeface="Arial Narrow" panose="020B0606020202030204" pitchFamily="34" charset="0"/>
              </a:rPr>
              <a:t> </a:t>
            </a:r>
            <a:endParaRPr lang="es-PE" sz="2800" dirty="0">
              <a:solidFill>
                <a:srgbClr val="FFFF00"/>
              </a:solidFill>
              <a:effectLst>
                <a:glow rad="101600">
                  <a:srgbClr val="000032">
                    <a:alpha val="60000"/>
                  </a:srgbClr>
                </a:glow>
                <a:outerShdw blurRad="38100" dist="38100" dir="2700000" algn="tl">
                  <a:srgbClr val="000000">
                    <a:alpha val="43137"/>
                  </a:srgbClr>
                </a:outerShdw>
              </a:effectLst>
              <a:latin typeface="Arial Narrow" panose="020B0606020202030204" pitchFamily="34" charset="0"/>
            </a:endParaRPr>
          </a:p>
        </p:txBody>
      </p:sp>
      <p:sp>
        <p:nvSpPr>
          <p:cNvPr id="6" name="5 Rectángulo"/>
          <p:cNvSpPr/>
          <p:nvPr/>
        </p:nvSpPr>
        <p:spPr>
          <a:xfrm>
            <a:off x="3439688" y="472402"/>
            <a:ext cx="3121367" cy="64633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pPr>
            <a:r>
              <a:rPr lang="es-ES" sz="3600" b="1" cap="all" dirty="0">
                <a:ln w="0"/>
                <a:solidFill>
                  <a:srgbClr val="FFFFFF"/>
                </a:solidFill>
                <a:effectLst>
                  <a:outerShdw blurRad="38100" dist="38100" dir="2700000" algn="tl">
                    <a:srgbClr val="000000">
                      <a:alpha val="43137"/>
                    </a:srgbClr>
                  </a:outerShdw>
                  <a:reflection blurRad="12700" stA="50000" endPos="50000" dist="5000" dir="5400000" sy="-100000" rotWithShape="0"/>
                </a:effectLst>
                <a:latin typeface="Times New Roman" pitchFamily="18" charset="0"/>
              </a:rPr>
              <a:t>Cuaresma: </a:t>
            </a:r>
          </a:p>
        </p:txBody>
      </p:sp>
      <p:sp>
        <p:nvSpPr>
          <p:cNvPr id="9" name="2 Marcador de contenido"/>
          <p:cNvSpPr txBox="1">
            <a:spLocks/>
          </p:cNvSpPr>
          <p:nvPr/>
        </p:nvSpPr>
        <p:spPr bwMode="auto">
          <a:xfrm>
            <a:off x="5198899" y="3356490"/>
            <a:ext cx="3468583" cy="18941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ts val="0"/>
              </a:spcBef>
              <a:buFontTx/>
              <a:buNone/>
            </a:pPr>
            <a:r>
              <a:rPr lang="es-PE" sz="2800" kern="0" dirty="0">
                <a:solidFill>
                  <a:srgbClr val="FFFFFF"/>
                </a:solidFill>
                <a:effectLst>
                  <a:glow rad="101600">
                    <a:srgbClr val="000032">
                      <a:alpha val="60000"/>
                    </a:srgbClr>
                  </a:glow>
                  <a:outerShdw blurRad="38100" dist="38100" dir="2700000" algn="tl">
                    <a:srgbClr val="000000">
                      <a:alpha val="43137"/>
                    </a:srgbClr>
                  </a:outerShdw>
                </a:effectLst>
                <a:latin typeface="Arial Narrow" panose="020B0606020202030204" pitchFamily="34" charset="0"/>
              </a:rPr>
              <a:t>Un tiempo para BAJAR: </a:t>
            </a:r>
          </a:p>
          <a:p>
            <a:pPr marL="0" indent="0" algn="ctr">
              <a:spcBef>
                <a:spcPts val="0"/>
              </a:spcBef>
              <a:buFontTx/>
              <a:buNone/>
            </a:pPr>
            <a:r>
              <a:rPr lang="es-PE" sz="2800" kern="0" dirty="0">
                <a:solidFill>
                  <a:srgbClr val="FFFFFF"/>
                </a:solidFill>
                <a:effectLst>
                  <a:glow rad="101600">
                    <a:srgbClr val="000032">
                      <a:alpha val="60000"/>
                    </a:srgbClr>
                  </a:glow>
                  <a:outerShdw blurRad="38100" dist="38100" dir="2700000" algn="tl">
                    <a:srgbClr val="000000">
                      <a:alpha val="43137"/>
                    </a:srgbClr>
                  </a:outerShdw>
                </a:effectLst>
                <a:latin typeface="Arial Narrow" panose="020B0606020202030204" pitchFamily="34" charset="0"/>
              </a:rPr>
              <a:t>¿qué acciones puedes realizar esta semana para “transfigurar” tu realidad personal, familiar, comunitaria…?</a:t>
            </a:r>
          </a:p>
          <a:p>
            <a:pPr marL="0" indent="0" algn="ctr">
              <a:spcBef>
                <a:spcPts val="0"/>
              </a:spcBef>
              <a:buFontTx/>
              <a:buNone/>
            </a:pPr>
            <a:endParaRPr lang="es-PE" sz="2800" kern="0" dirty="0">
              <a:solidFill>
                <a:srgbClr val="FFFFFF"/>
              </a:solidFill>
              <a:effectLst>
                <a:glow rad="101600">
                  <a:srgbClr val="000032">
                    <a:alpha val="60000"/>
                  </a:srgbClr>
                </a:glow>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672058981"/>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4350"/>
                            </p:stCondLst>
                            <p:childTnLst>
                              <p:par>
                                <p:cTn id="10" presetID="2" presetClass="entr" presetSubtype="8" fill="hold" grpId="0" nodeType="after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274" y="506069"/>
            <a:ext cx="8208151" cy="5848449"/>
          </a:xfrm>
          <a:prstGeom prst="rect">
            <a:avLst/>
          </a:prstGeom>
          <a:scene3d>
            <a:camera prst="orthographicFront"/>
            <a:lightRig rig="threePt" dir="t"/>
          </a:scene3d>
          <a:sp3d>
            <a:bevelT w="152400" h="50800" prst="softRound"/>
          </a:sp3d>
        </p:spPr>
      </p:pic>
      <p:sp>
        <p:nvSpPr>
          <p:cNvPr id="9" name="2 Marcador de contenido"/>
          <p:cNvSpPr txBox="1">
            <a:spLocks/>
          </p:cNvSpPr>
          <p:nvPr/>
        </p:nvSpPr>
        <p:spPr bwMode="auto">
          <a:xfrm>
            <a:off x="642910" y="3212976"/>
            <a:ext cx="7215238" cy="30718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defRPr/>
            </a:pPr>
            <a:endParaRPr lang="es-PE" sz="2400" kern="0" dirty="0">
              <a:solidFill>
                <a:srgbClr val="FFFFFF"/>
              </a:solidFill>
            </a:endParaRPr>
          </a:p>
        </p:txBody>
      </p:sp>
      <p:sp>
        <p:nvSpPr>
          <p:cNvPr id="12" name="11 Rectángulo"/>
          <p:cNvSpPr/>
          <p:nvPr/>
        </p:nvSpPr>
        <p:spPr>
          <a:xfrm>
            <a:off x="502274" y="752778"/>
            <a:ext cx="5872768" cy="5447645"/>
          </a:xfrm>
          <a:prstGeom prst="rect">
            <a:avLst/>
          </a:prstGeom>
        </p:spPr>
        <p:txBody>
          <a:bodyPr wrap="square">
            <a:spAutoFit/>
          </a:bodyPr>
          <a:lstStyle/>
          <a:p>
            <a:pPr fontAlgn="base">
              <a:spcBef>
                <a:spcPct val="20000"/>
              </a:spcBef>
              <a:spcAft>
                <a:spcPct val="0"/>
              </a:spcAft>
              <a:defRPr/>
            </a:pPr>
            <a:r>
              <a:rPr lang="es-ES_tradnl" sz="2400" b="1" kern="0" dirty="0">
                <a:solidFill>
                  <a:srgbClr val="FFFFFF"/>
                </a:solidFill>
                <a:effectLst>
                  <a:glow rad="63500">
                    <a:srgbClr val="DADADA">
                      <a:satMod val="175000"/>
                      <a:alpha val="40000"/>
                    </a:srgbClr>
                  </a:glow>
                  <a:outerShdw blurRad="50800" dist="76200" algn="l" rotWithShape="0">
                    <a:prstClr val="black"/>
                  </a:outerShdw>
                </a:effectLst>
                <a:latin typeface="Arial Narrow" panose="020B0606020202030204" pitchFamily="34" charset="0"/>
              </a:rPr>
              <a:t>PADRE BUENO, danos tu Espíritu Santo</a:t>
            </a:r>
          </a:p>
          <a:p>
            <a:pPr fontAlgn="base">
              <a:spcBef>
                <a:spcPct val="20000"/>
              </a:spcBef>
              <a:spcAft>
                <a:spcPct val="0"/>
              </a:spcAft>
              <a:defRPr/>
            </a:pPr>
            <a:r>
              <a:rPr lang="es-ES_tradnl" b="1" kern="0" dirty="0">
                <a:solidFill>
                  <a:srgbClr val="FFFFFF"/>
                </a:solidFill>
                <a:effectLst>
                  <a:outerShdw blurRad="50800" dist="76200" algn="l" rotWithShape="0">
                    <a:prstClr val="black"/>
                  </a:outerShdw>
                </a:effectLst>
              </a:rPr>
              <a:t>para escuchar tu HIJO… </a:t>
            </a:r>
            <a:endParaRPr lang="es-PE" b="1" kern="0" dirty="0">
              <a:solidFill>
                <a:srgbClr val="FFFFFF"/>
              </a:solidFill>
              <a:effectLst>
                <a:outerShdw blurRad="50800" dist="76200" algn="l" rotWithShape="0">
                  <a:prstClr val="black"/>
                </a:outerShdw>
              </a:effectLst>
            </a:endParaRPr>
          </a:p>
          <a:p>
            <a:pPr fontAlgn="base">
              <a:spcBef>
                <a:spcPct val="20000"/>
              </a:spcBef>
              <a:spcAft>
                <a:spcPct val="0"/>
              </a:spcAft>
              <a:defRPr/>
            </a:pPr>
            <a:r>
              <a:rPr lang="es-ES_tradnl" b="1" kern="0" dirty="0">
                <a:solidFill>
                  <a:srgbClr val="FFFFFF"/>
                </a:solidFill>
                <a:effectLst>
                  <a:outerShdw blurRad="50800" dist="76200" algn="l" rotWithShape="0">
                    <a:prstClr val="black"/>
                  </a:outerShdw>
                </a:effectLst>
              </a:rPr>
              <a:t>para conocerte siempre más… </a:t>
            </a:r>
            <a:endParaRPr lang="es-PE" b="1" kern="0" dirty="0">
              <a:solidFill>
                <a:srgbClr val="FFFFFF"/>
              </a:solidFill>
              <a:effectLst>
                <a:outerShdw blurRad="50800" dist="76200" algn="l" rotWithShape="0">
                  <a:prstClr val="black"/>
                </a:outerShdw>
              </a:effectLst>
            </a:endParaRPr>
          </a:p>
          <a:p>
            <a:pPr fontAlgn="base">
              <a:spcBef>
                <a:spcPct val="20000"/>
              </a:spcBef>
              <a:spcAft>
                <a:spcPct val="0"/>
              </a:spcAft>
              <a:defRPr/>
            </a:pPr>
            <a:r>
              <a:rPr lang="es-ES_tradnl" b="1" kern="0" dirty="0">
                <a:solidFill>
                  <a:srgbClr val="FFFFFF"/>
                </a:solidFill>
                <a:effectLst>
                  <a:outerShdw blurRad="50800" dist="76200" algn="l" rotWithShape="0">
                    <a:prstClr val="black"/>
                  </a:outerShdw>
                </a:effectLst>
              </a:rPr>
              <a:t>para aprender de tu HIJO a amar sin condiciones… </a:t>
            </a:r>
            <a:endParaRPr lang="es-PE" b="1" kern="0" dirty="0">
              <a:solidFill>
                <a:srgbClr val="FFFFFF"/>
              </a:solidFill>
              <a:effectLst>
                <a:outerShdw blurRad="50800" dist="76200" algn="l" rotWithShape="0">
                  <a:prstClr val="black"/>
                </a:outerShdw>
              </a:effectLst>
            </a:endParaRPr>
          </a:p>
          <a:p>
            <a:pPr fontAlgn="base">
              <a:spcBef>
                <a:spcPct val="20000"/>
              </a:spcBef>
              <a:spcAft>
                <a:spcPct val="0"/>
              </a:spcAft>
              <a:defRPr/>
            </a:pPr>
            <a:r>
              <a:rPr lang="es-ES_tradnl" b="1" kern="0" dirty="0">
                <a:solidFill>
                  <a:srgbClr val="FFFFFF"/>
                </a:solidFill>
                <a:effectLst>
                  <a:outerShdw blurRad="50800" dist="76200" algn="l" rotWithShape="0">
                    <a:prstClr val="black"/>
                  </a:outerShdw>
                </a:effectLst>
              </a:rPr>
              <a:t>para realizar tu proyecto de amor… </a:t>
            </a:r>
            <a:endParaRPr lang="es-PE" b="1" kern="0" dirty="0">
              <a:solidFill>
                <a:srgbClr val="FFFFFF"/>
              </a:solidFill>
              <a:effectLst>
                <a:outerShdw blurRad="50800" dist="76200" algn="l" rotWithShape="0">
                  <a:prstClr val="black"/>
                </a:outerShdw>
              </a:effectLst>
            </a:endParaRPr>
          </a:p>
          <a:p>
            <a:pPr fontAlgn="base">
              <a:spcBef>
                <a:spcPct val="20000"/>
              </a:spcBef>
              <a:spcAft>
                <a:spcPct val="0"/>
              </a:spcAft>
              <a:defRPr/>
            </a:pPr>
            <a:r>
              <a:rPr lang="es-ES_tradnl" b="1" kern="0" dirty="0">
                <a:solidFill>
                  <a:srgbClr val="FFFFFF"/>
                </a:solidFill>
                <a:effectLst>
                  <a:outerShdw blurRad="50800" dist="76200" algn="l" rotWithShape="0">
                    <a:prstClr val="black"/>
                  </a:outerShdw>
                </a:effectLst>
              </a:rPr>
              <a:t>para manifestar el amor que nos tienes… </a:t>
            </a:r>
            <a:endParaRPr lang="es-PE" b="1" kern="0" dirty="0">
              <a:solidFill>
                <a:srgbClr val="FFFFFF"/>
              </a:solidFill>
              <a:effectLst>
                <a:outerShdw blurRad="50800" dist="76200" algn="l" rotWithShape="0">
                  <a:prstClr val="black"/>
                </a:outerShdw>
              </a:effectLst>
            </a:endParaRPr>
          </a:p>
          <a:p>
            <a:pPr fontAlgn="base">
              <a:spcBef>
                <a:spcPct val="20000"/>
              </a:spcBef>
              <a:spcAft>
                <a:spcPct val="0"/>
              </a:spcAft>
              <a:defRPr/>
            </a:pPr>
            <a:r>
              <a:rPr lang="es-ES_tradnl" b="1" kern="0" dirty="0">
                <a:solidFill>
                  <a:srgbClr val="FFFFFF"/>
                </a:solidFill>
                <a:effectLst>
                  <a:outerShdw blurRad="50800" dist="76200" algn="l" rotWithShape="0">
                    <a:prstClr val="black"/>
                  </a:outerShdw>
                </a:effectLst>
              </a:rPr>
              <a:t>para darte a conocer con nuestra vida… </a:t>
            </a:r>
            <a:endParaRPr lang="es-PE" b="1" kern="0" dirty="0">
              <a:solidFill>
                <a:srgbClr val="FFFFFF"/>
              </a:solidFill>
              <a:effectLst>
                <a:outerShdw blurRad="50800" dist="76200" algn="l" rotWithShape="0">
                  <a:prstClr val="black"/>
                </a:outerShdw>
              </a:effectLst>
            </a:endParaRPr>
          </a:p>
          <a:p>
            <a:pPr fontAlgn="base">
              <a:spcBef>
                <a:spcPct val="20000"/>
              </a:spcBef>
              <a:spcAft>
                <a:spcPct val="0"/>
              </a:spcAft>
              <a:defRPr/>
            </a:pPr>
            <a:r>
              <a:rPr lang="es-ES_tradnl" b="1" kern="0" dirty="0">
                <a:solidFill>
                  <a:srgbClr val="FFFFFF"/>
                </a:solidFill>
                <a:effectLst>
                  <a:outerShdw blurRad="50800" dist="76200" algn="l" rotWithShape="0">
                    <a:prstClr val="black"/>
                  </a:outerShdw>
                </a:effectLst>
              </a:rPr>
              <a:t>para dar testimonio de ti…</a:t>
            </a:r>
          </a:p>
          <a:p>
            <a:pPr fontAlgn="base">
              <a:spcBef>
                <a:spcPct val="20000"/>
              </a:spcBef>
              <a:spcAft>
                <a:spcPct val="0"/>
              </a:spcAft>
              <a:defRPr/>
            </a:pPr>
            <a:r>
              <a:rPr lang="es-ES_tradnl" b="1" kern="0" dirty="0">
                <a:solidFill>
                  <a:srgbClr val="FFFFFF"/>
                </a:solidFill>
                <a:effectLst>
                  <a:outerShdw blurRad="50800" dist="76200" algn="l" rotWithShape="0">
                    <a:prstClr val="black"/>
                  </a:outerShdw>
                </a:effectLst>
              </a:rPr>
              <a:t>para anunciar tu Buena Nueva… </a:t>
            </a:r>
            <a:endParaRPr lang="es-PE" b="1" kern="0" dirty="0">
              <a:solidFill>
                <a:srgbClr val="FFFFFF"/>
              </a:solidFill>
              <a:effectLst>
                <a:outerShdw blurRad="50800" dist="76200" algn="l" rotWithShape="0">
                  <a:prstClr val="black"/>
                </a:outerShdw>
              </a:effectLst>
            </a:endParaRPr>
          </a:p>
          <a:p>
            <a:pPr fontAlgn="base">
              <a:spcBef>
                <a:spcPct val="20000"/>
              </a:spcBef>
              <a:spcAft>
                <a:spcPct val="0"/>
              </a:spcAft>
              <a:defRPr/>
            </a:pPr>
            <a:r>
              <a:rPr lang="es-ES_tradnl" b="1" kern="0" dirty="0">
                <a:solidFill>
                  <a:srgbClr val="FFFFFF"/>
                </a:solidFill>
                <a:effectLst>
                  <a:outerShdw blurRad="50800" dist="76200" algn="l" rotWithShape="0">
                    <a:prstClr val="black"/>
                  </a:outerShdw>
                </a:effectLst>
              </a:rPr>
              <a:t>para encontrar en ti la vida… </a:t>
            </a:r>
            <a:endParaRPr lang="es-PE" b="1" kern="0" dirty="0">
              <a:solidFill>
                <a:srgbClr val="FFFFFF"/>
              </a:solidFill>
              <a:effectLst>
                <a:outerShdw blurRad="50800" dist="76200" algn="l" rotWithShape="0">
                  <a:prstClr val="black"/>
                </a:outerShdw>
              </a:effectLst>
            </a:endParaRPr>
          </a:p>
          <a:p>
            <a:pPr fontAlgn="base">
              <a:spcBef>
                <a:spcPct val="20000"/>
              </a:spcBef>
              <a:spcAft>
                <a:spcPct val="0"/>
              </a:spcAft>
              <a:defRPr/>
            </a:pPr>
            <a:r>
              <a:rPr lang="es-ES_tradnl" b="1" kern="0" dirty="0">
                <a:solidFill>
                  <a:srgbClr val="FFFFFF"/>
                </a:solidFill>
                <a:effectLst>
                  <a:outerShdw blurRad="50800" dist="76200" algn="l" rotWithShape="0">
                    <a:prstClr val="black"/>
                  </a:outerShdw>
                </a:effectLst>
              </a:rPr>
              <a:t>para ser instrumentos de tu amor… </a:t>
            </a:r>
            <a:endParaRPr lang="es-PE" b="1" kern="0" dirty="0">
              <a:solidFill>
                <a:srgbClr val="FFFFFF"/>
              </a:solidFill>
              <a:effectLst>
                <a:outerShdw blurRad="50800" dist="76200" algn="l" rotWithShape="0">
                  <a:prstClr val="black"/>
                </a:outerShdw>
              </a:effectLst>
            </a:endParaRPr>
          </a:p>
          <a:p>
            <a:pPr fontAlgn="base">
              <a:spcBef>
                <a:spcPct val="20000"/>
              </a:spcBef>
              <a:spcAft>
                <a:spcPct val="0"/>
              </a:spcAft>
              <a:defRPr/>
            </a:pPr>
            <a:r>
              <a:rPr lang="es-ES_tradnl" b="1" kern="0" dirty="0">
                <a:solidFill>
                  <a:srgbClr val="FFFFFF"/>
                </a:solidFill>
                <a:effectLst>
                  <a:outerShdw blurRad="50800" dist="76200" algn="l" rotWithShape="0">
                    <a:prstClr val="black"/>
                  </a:outerShdw>
                </a:effectLst>
              </a:rPr>
              <a:t>para vivir de acuerdo a tu voluntad… </a:t>
            </a:r>
            <a:endParaRPr lang="es-PE" b="1" kern="0" dirty="0">
              <a:solidFill>
                <a:srgbClr val="FFFFFF"/>
              </a:solidFill>
              <a:effectLst>
                <a:outerShdw blurRad="50800" dist="76200" algn="l" rotWithShape="0">
                  <a:prstClr val="black"/>
                </a:outerShdw>
              </a:effectLst>
            </a:endParaRPr>
          </a:p>
          <a:p>
            <a:pPr fontAlgn="base">
              <a:spcBef>
                <a:spcPct val="20000"/>
              </a:spcBef>
              <a:spcAft>
                <a:spcPct val="0"/>
              </a:spcAft>
              <a:defRPr/>
            </a:pPr>
            <a:r>
              <a:rPr lang="es-ES_tradnl" b="1" kern="0" dirty="0">
                <a:solidFill>
                  <a:srgbClr val="FFFFFF"/>
                </a:solidFill>
                <a:effectLst>
                  <a:outerShdw blurRad="50800" dist="76200" algn="l" rotWithShape="0">
                    <a:prstClr val="black"/>
                  </a:outerShdw>
                </a:effectLst>
              </a:rPr>
              <a:t>para hacer vida las Escrituras… </a:t>
            </a:r>
            <a:endParaRPr lang="es-PE" b="1" kern="0" dirty="0">
              <a:solidFill>
                <a:srgbClr val="FFFFFF"/>
              </a:solidFill>
              <a:effectLst>
                <a:outerShdw blurRad="50800" dist="76200" algn="l" rotWithShape="0">
                  <a:prstClr val="black"/>
                </a:outerShdw>
              </a:effectLst>
            </a:endParaRPr>
          </a:p>
          <a:p>
            <a:pPr fontAlgn="base">
              <a:spcBef>
                <a:spcPct val="20000"/>
              </a:spcBef>
              <a:spcAft>
                <a:spcPct val="0"/>
              </a:spcAft>
              <a:defRPr/>
            </a:pPr>
            <a:r>
              <a:rPr lang="es-ES_tradnl" b="1" kern="0" dirty="0">
                <a:solidFill>
                  <a:srgbClr val="FFFFFF"/>
                </a:solidFill>
                <a:effectLst>
                  <a:outerShdw blurRad="50800" dist="76200" algn="l" rotWithShape="0">
                    <a:prstClr val="black"/>
                  </a:outerShdw>
                </a:effectLst>
              </a:rPr>
              <a:t>para proclamar que solo Tú eres Dios… </a:t>
            </a:r>
            <a:endParaRPr lang="es-PE" b="1" kern="0" dirty="0">
              <a:solidFill>
                <a:srgbClr val="FFFFFF"/>
              </a:solidFill>
              <a:effectLst>
                <a:outerShdw blurRad="50800" dist="76200" algn="l" rotWithShape="0">
                  <a:prstClr val="black"/>
                </a:outerShdw>
              </a:effectLst>
            </a:endParaRPr>
          </a:p>
          <a:p>
            <a:pPr fontAlgn="base">
              <a:spcBef>
                <a:spcPct val="20000"/>
              </a:spcBef>
              <a:spcAft>
                <a:spcPct val="0"/>
              </a:spcAft>
              <a:defRPr/>
            </a:pPr>
            <a:r>
              <a:rPr lang="es-ES_tradnl" b="1" kern="0" dirty="0">
                <a:solidFill>
                  <a:srgbClr val="FFFFFF"/>
                </a:solidFill>
                <a:effectLst>
                  <a:outerShdw blurRad="50800" dist="76200" algn="l" rotWithShape="0">
                    <a:prstClr val="black"/>
                  </a:outerShdw>
                </a:effectLst>
              </a:rPr>
              <a:t>para que en ti encontremos vida y salvación… </a:t>
            </a:r>
            <a:endParaRPr lang="es-PE" b="1" kern="0" dirty="0">
              <a:solidFill>
                <a:srgbClr val="FFFFFF"/>
              </a:solidFill>
              <a:effectLst>
                <a:outerShdw blurRad="50800" dist="76200" algn="l" rotWithShape="0">
                  <a:prstClr val="black"/>
                </a:outerShdw>
              </a:effectLst>
            </a:endParaRPr>
          </a:p>
          <a:p>
            <a:pPr fontAlgn="base">
              <a:spcBef>
                <a:spcPct val="20000"/>
              </a:spcBef>
              <a:spcAft>
                <a:spcPct val="0"/>
              </a:spcAft>
              <a:defRPr/>
            </a:pPr>
            <a:r>
              <a:rPr lang="es-ES_tradnl" b="1" kern="0" dirty="0">
                <a:solidFill>
                  <a:srgbClr val="FFFFFF"/>
                </a:solidFill>
                <a:effectLst>
                  <a:outerShdw blurRad="50800" dist="76200" algn="l" rotWithShape="0">
                    <a:prstClr val="black"/>
                  </a:outerShdw>
                </a:effectLst>
              </a:rPr>
              <a:t>para imitar a tu HIJO… AMÉN.</a:t>
            </a:r>
            <a:endParaRPr lang="es-PE" b="1" kern="0" dirty="0">
              <a:solidFill>
                <a:srgbClr val="FFFFFF"/>
              </a:solidFill>
              <a:effectLst>
                <a:outerShdw blurRad="50800" dist="76200" algn="l" rotWithShape="0">
                  <a:prstClr val="black"/>
                </a:outerShdw>
              </a:effectLst>
              <a:latin typeface="Forte" pitchFamily="66" charset="0"/>
            </a:endParaRPr>
          </a:p>
        </p:txBody>
      </p:sp>
      <p:sp>
        <p:nvSpPr>
          <p:cNvPr id="122883" name="Rectangle 3"/>
          <p:cNvSpPr>
            <a:spLocks noChangeArrowheads="1"/>
          </p:cNvSpPr>
          <p:nvPr/>
        </p:nvSpPr>
        <p:spPr bwMode="auto">
          <a:xfrm>
            <a:off x="5663075" y="491168"/>
            <a:ext cx="261321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s-ES_tradnl" sz="2800" b="1" dirty="0">
                <a:solidFill>
                  <a:srgbClr val="FFFF00"/>
                </a:solidFill>
                <a:effectLst>
                  <a:outerShdw blurRad="38100" dist="38100" dir="2700000" algn="tl">
                    <a:srgbClr val="000000">
                      <a:alpha val="43137"/>
                    </a:srgbClr>
                  </a:outerShdw>
                </a:effectLst>
                <a:latin typeface="Kristen ITC" pitchFamily="66" charset="0"/>
                <a:ea typeface="Times New Roman" pitchFamily="18" charset="0"/>
                <a:cs typeface="Arial" pitchFamily="34" charset="0"/>
              </a:rPr>
              <a:t>Oración final </a:t>
            </a:r>
            <a:endParaRPr lang="es-ES_tradnl" sz="2800" dirty="0">
              <a:solidFill>
                <a:srgbClr val="FFFF00"/>
              </a:solidFill>
              <a:effectLst>
                <a:outerShdw blurRad="38100" dist="38100" dir="2700000" algn="tl">
                  <a:srgbClr val="000000">
                    <a:alpha val="43137"/>
                  </a:srgbClr>
                </a:outerShdw>
              </a:effectLst>
            </a:endParaRPr>
          </a:p>
        </p:txBody>
      </p:sp>
      <p:sp>
        <p:nvSpPr>
          <p:cNvPr id="11" name="Rectangle 2"/>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a:defRPr/>
            </a:pPr>
            <a:endParaRPr lang="es-PE" kern="0" dirty="0">
              <a:solidFill>
                <a:srgbClr val="FFFFFF"/>
              </a:solidFill>
              <a:latin typeface="Times New Roman" pitchFamily="18" charset="0"/>
            </a:endParaRPr>
          </a:p>
        </p:txBody>
      </p:sp>
      <p:sp>
        <p:nvSpPr>
          <p:cNvPr id="1228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endParaRPr lang="es-PE" sz="2400">
              <a:solidFill>
                <a:srgbClr val="FFFFFF"/>
              </a:solidFill>
              <a:latin typeface="Times New Roman" pitchFamily="18" charset="0"/>
            </a:endParaRPr>
          </a:p>
        </p:txBody>
      </p:sp>
    </p:spTree>
    <p:extLst>
      <p:ext uri="{BB962C8B-B14F-4D97-AF65-F5344CB8AC3E}">
        <p14:creationId xmlns:p14="http://schemas.microsoft.com/office/powerpoint/2010/main" val="1078199497"/>
      </p:ext>
    </p:extLst>
  </p:cSld>
  <p:clrMapOvr>
    <a:masterClrMapping/>
  </p:clrMapOvr>
  <mc:AlternateContent xmlns:mc="http://schemas.openxmlformats.org/markup-compatibility/2006" xmlns:p14="http://schemas.microsoft.com/office/powerpoint/2010/main">
    <mc:Choice Requires="p14">
      <p:transition spd="slow" p14:dur="3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rotWithShape="1">
          <a:blip r:embed="rId2">
            <a:extLst>
              <a:ext uri="{28A0092B-C50C-407E-A947-70E740481C1C}">
                <a14:useLocalDpi xmlns:a14="http://schemas.microsoft.com/office/drawing/2010/main" val="0"/>
              </a:ext>
            </a:extLst>
          </a:blip>
          <a:srcRect t="7767" b="1450"/>
          <a:stretch/>
        </p:blipFill>
        <p:spPr>
          <a:xfrm>
            <a:off x="519302" y="566670"/>
            <a:ext cx="8199695" cy="5802931"/>
          </a:xfrm>
          <a:prstGeom prst="rect">
            <a:avLst/>
          </a:prstGeom>
        </p:spPr>
      </p:pic>
      <p:sp>
        <p:nvSpPr>
          <p:cNvPr id="3" name="Text Box 7"/>
          <p:cNvSpPr txBox="1">
            <a:spLocks noChangeArrowheads="1"/>
          </p:cNvSpPr>
          <p:nvPr/>
        </p:nvSpPr>
        <p:spPr bwMode="auto">
          <a:xfrm>
            <a:off x="2183157" y="6369601"/>
            <a:ext cx="5185052" cy="430887"/>
          </a:xfrm>
          <a:prstGeom prst="rect">
            <a:avLst/>
          </a:prstGeom>
          <a:solidFill>
            <a:srgbClr val="6F0572"/>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100" dirty="0">
                <a:solidFill>
                  <a:srgbClr val="FFFF00"/>
                </a:solidFill>
                <a:latin typeface="Poor Richard" pitchFamily="18" charset="0"/>
              </a:rPr>
              <a:t>Texto de </a:t>
            </a:r>
            <a:r>
              <a:rPr lang="es-PE" sz="1100" dirty="0" err="1">
                <a:solidFill>
                  <a:srgbClr val="FFFF00"/>
                </a:solidFill>
                <a:latin typeface="Poor Richard" pitchFamily="18" charset="0"/>
              </a:rPr>
              <a:t>Lectio</a:t>
            </a:r>
            <a:r>
              <a:rPr lang="es-PE" sz="1100" dirty="0">
                <a:solidFill>
                  <a:srgbClr val="FFFF00"/>
                </a:solidFill>
                <a:latin typeface="Poor Richard" pitchFamily="18" charset="0"/>
              </a:rPr>
              <a:t> Divina:  Padre César Chávez  </a:t>
            </a:r>
            <a:r>
              <a:rPr lang="es-PE" sz="1100" dirty="0" err="1">
                <a:solidFill>
                  <a:srgbClr val="FFFF00"/>
                </a:solidFill>
                <a:latin typeface="Poor Richard" pitchFamily="18" charset="0"/>
              </a:rPr>
              <a:t>Alva</a:t>
            </a:r>
            <a:r>
              <a:rPr lang="es-PE" sz="1100" dirty="0">
                <a:solidFill>
                  <a:srgbClr val="FFFF00"/>
                </a:solidFill>
                <a:latin typeface="Poor Richard" pitchFamily="18" charset="0"/>
              </a:rPr>
              <a:t> (Chuno) </a:t>
            </a:r>
            <a:r>
              <a:rPr lang="es-PE" sz="1100" dirty="0" err="1">
                <a:solidFill>
                  <a:srgbClr val="FFFF00"/>
                </a:solidFill>
                <a:latin typeface="Poor Richard" pitchFamily="18" charset="0"/>
              </a:rPr>
              <a:t>C.ongregación</a:t>
            </a:r>
            <a:r>
              <a:rPr lang="es-PE" sz="1100" dirty="0">
                <a:solidFill>
                  <a:srgbClr val="FFFF00"/>
                </a:solidFill>
                <a:latin typeface="Poor Richard" pitchFamily="18" charset="0"/>
              </a:rPr>
              <a:t> de la Misión.</a:t>
            </a:r>
          </a:p>
          <a:p>
            <a:pPr algn="ctr" fontAlgn="base">
              <a:spcAft>
                <a:spcPct val="0"/>
              </a:spcAft>
              <a:defRPr/>
            </a:pPr>
            <a:r>
              <a:rPr lang="es-PE" sz="1100" dirty="0">
                <a:solidFill>
                  <a:srgbClr val="FFFF00"/>
                </a:solidFill>
                <a:latin typeface="Poor Richard" pitchFamily="18" charset="0"/>
              </a:rPr>
              <a:t> </a:t>
            </a:r>
            <a:r>
              <a:rPr lang="es-PE" sz="1100" dirty="0" err="1">
                <a:solidFill>
                  <a:srgbClr val="FFFF00"/>
                </a:solidFill>
                <a:latin typeface="Poor Richard" pitchFamily="18" charset="0"/>
              </a:rPr>
              <a:t>Power</a:t>
            </a:r>
            <a:r>
              <a:rPr lang="es-PE" sz="1100" dirty="0">
                <a:solidFill>
                  <a:srgbClr val="FFFF00"/>
                </a:solidFill>
                <a:latin typeface="Poor Richard" pitchFamily="18" charset="0"/>
              </a:rPr>
              <a:t> Point :  Sor Pilar Caycho Vela  - Hija de la Caridad de San Vicente de Paúl</a:t>
            </a:r>
          </a:p>
        </p:txBody>
      </p:sp>
    </p:spTree>
    <p:extLst>
      <p:ext uri="{BB962C8B-B14F-4D97-AF65-F5344CB8AC3E}">
        <p14:creationId xmlns:p14="http://schemas.microsoft.com/office/powerpoint/2010/main" val="3398389249"/>
      </p:ext>
    </p:extLst>
  </p:cSld>
  <p:clrMapOvr>
    <a:masterClrMapping/>
  </p:clrMapOvr>
  <mc:AlternateContent xmlns:mc="http://schemas.openxmlformats.org/markup-compatibility/2006" xmlns:p14="http://schemas.microsoft.com/office/powerpoint/2010/main">
    <mc:Choice Requires="p14">
      <p:transition spd="slow" p14:dur="3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88" y="538856"/>
            <a:ext cx="8205476" cy="577076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562306" y="500219"/>
            <a:ext cx="8166839" cy="3170099"/>
          </a:xfrm>
          <a:prstGeom prst="rect">
            <a:avLst/>
          </a:prstGeom>
          <a:noFill/>
          <a:effectLst>
            <a:softEdge rad="317500"/>
          </a:effectLst>
        </p:spPr>
        <p:txBody>
          <a:bodyPr wrap="square" rtlCol="0">
            <a:spAutoFit/>
          </a:bodyPr>
          <a:lstStyle/>
          <a:p>
            <a:pPr algn="ctr" fontAlgn="base">
              <a:spcBef>
                <a:spcPct val="0"/>
              </a:spcBef>
              <a:spcAft>
                <a:spcPct val="0"/>
              </a:spcAft>
            </a:pPr>
            <a:r>
              <a:rPr lang="es-ES_tradnl" sz="2000" b="1" dirty="0">
                <a:solidFill>
                  <a:srgbClr val="FFFF00"/>
                </a:solidFill>
              </a:rPr>
              <a:t>AMBIENTACIÓN:</a:t>
            </a:r>
            <a:r>
              <a:rPr lang="es-ES_tradnl" sz="2000" dirty="0">
                <a:solidFill>
                  <a:srgbClr val="FFFF00"/>
                </a:solidFill>
              </a:rPr>
              <a:t>  </a:t>
            </a:r>
            <a:r>
              <a:rPr lang="es-ES_tradnl" sz="2500" i="1" dirty="0">
                <a:solidFill>
                  <a:srgbClr val="FFFFFF"/>
                </a:solidFill>
                <a:effectLst>
                  <a:glow rad="63500">
                    <a:srgbClr val="000000">
                      <a:satMod val="175000"/>
                      <a:alpha val="40000"/>
                    </a:srgbClr>
                  </a:glow>
                  <a:outerShdw blurRad="50800" dist="63500" algn="l" rotWithShape="0">
                    <a:prstClr val="black"/>
                  </a:outerShdw>
                </a:effectLst>
                <a:latin typeface="Segoe UI" panose="020B0502040204020203" pitchFamily="34" charset="0"/>
                <a:cs typeface="Segoe UI" panose="020B0502040204020203" pitchFamily="34" charset="0"/>
              </a:rPr>
              <a:t>Jesús, en medio del camino hacia Jerusalén, donde le espera la muerte, muestra su rostro luminoso, el de Hijo de Dios.  Hoy también nosotros ponemos nuestra confianza en el Señor crucificado y </a:t>
            </a:r>
          </a:p>
          <a:p>
            <a:pPr algn="just" fontAlgn="base">
              <a:spcBef>
                <a:spcPct val="0"/>
              </a:spcBef>
              <a:spcAft>
                <a:spcPct val="0"/>
              </a:spcAft>
            </a:pPr>
            <a:r>
              <a:rPr lang="es-ES_tradnl" sz="2500" i="1" dirty="0">
                <a:solidFill>
                  <a:srgbClr val="FFFFFF"/>
                </a:solidFill>
                <a:effectLst>
                  <a:glow rad="63500">
                    <a:srgbClr val="000000">
                      <a:satMod val="175000"/>
                      <a:alpha val="40000"/>
                    </a:srgbClr>
                  </a:glow>
                  <a:outerShdw blurRad="50800" dist="63500" algn="l" rotWithShape="0">
                    <a:prstClr val="black"/>
                  </a:outerShdw>
                </a:effectLst>
                <a:latin typeface="Segoe UI" panose="020B0502040204020203" pitchFamily="34" charset="0"/>
                <a:cs typeface="Segoe UI" panose="020B0502040204020203" pitchFamily="34" charset="0"/>
              </a:rPr>
              <a:t>resucitado. Esta confianza es la que nos mantiene firmes  a pesar de los obstáculos </a:t>
            </a:r>
          </a:p>
          <a:p>
            <a:pPr algn="just" fontAlgn="base">
              <a:spcBef>
                <a:spcPct val="0"/>
              </a:spcBef>
              <a:spcAft>
                <a:spcPct val="0"/>
              </a:spcAft>
            </a:pPr>
            <a:r>
              <a:rPr lang="es-ES_tradnl" sz="2500" i="1" dirty="0">
                <a:solidFill>
                  <a:srgbClr val="FFFFFF"/>
                </a:solidFill>
                <a:effectLst>
                  <a:glow rad="63500">
                    <a:srgbClr val="000000">
                      <a:satMod val="175000"/>
                      <a:alpha val="40000"/>
                    </a:srgbClr>
                  </a:glow>
                  <a:outerShdw blurRad="50800" dist="63500" algn="l" rotWithShape="0">
                    <a:prstClr val="black"/>
                  </a:outerShdw>
                </a:effectLst>
                <a:latin typeface="Segoe UI" panose="020B0502040204020203" pitchFamily="34" charset="0"/>
                <a:cs typeface="Segoe UI" panose="020B0502040204020203" pitchFamily="34" charset="0"/>
              </a:rPr>
              <a:t>del camino.</a:t>
            </a:r>
            <a:endParaRPr lang="es-PE" sz="2500" dirty="0">
              <a:solidFill>
                <a:srgbClr val="FFFFFF"/>
              </a:solidFill>
              <a:effectLst>
                <a:glow rad="63500">
                  <a:srgbClr val="000000">
                    <a:satMod val="175000"/>
                    <a:alpha val="40000"/>
                  </a:srgbClr>
                </a:glow>
                <a:outerShdw blurRad="50800" dist="63500" algn="l" rotWithShape="0">
                  <a:prstClr val="black"/>
                </a:outerShdw>
              </a:effectLst>
              <a:latin typeface="Segoe UI" panose="020B0502040204020203" pitchFamily="34" charset="0"/>
              <a:cs typeface="Segoe UI" panose="020B0502040204020203" pitchFamily="34" charset="0"/>
            </a:endParaRPr>
          </a:p>
          <a:p>
            <a:pPr algn="ctr" fontAlgn="base">
              <a:spcBef>
                <a:spcPct val="0"/>
              </a:spcBef>
              <a:spcAft>
                <a:spcPct val="0"/>
              </a:spcAft>
            </a:pPr>
            <a:endParaRPr lang="es-PE" sz="2500" dirty="0">
              <a:solidFill>
                <a:srgbClr val="FFFFFF"/>
              </a:solidFill>
              <a:effectLst>
                <a:glow rad="63500">
                  <a:srgbClr val="000000">
                    <a:satMod val="175000"/>
                    <a:alpha val="40000"/>
                  </a:srgbClr>
                </a:glow>
                <a:outerShdw blurRad="50800" dist="63500" algn="l" rotWithShape="0">
                  <a:prstClr val="black"/>
                </a:outerShdw>
              </a:effectLst>
              <a:latin typeface="Segoe UI" panose="020B0502040204020203" pitchFamily="34" charset="0"/>
              <a:cs typeface="Segoe UI" panose="020B0502040204020203" pitchFamily="34" charset="0"/>
            </a:endParaRPr>
          </a:p>
        </p:txBody>
      </p:sp>
      <p:sp>
        <p:nvSpPr>
          <p:cNvPr id="6" name="5 Rectángulo"/>
          <p:cNvSpPr/>
          <p:nvPr/>
        </p:nvSpPr>
        <p:spPr>
          <a:xfrm>
            <a:off x="2071670" y="0"/>
            <a:ext cx="5357850" cy="461665"/>
          </a:xfrm>
          <a:prstGeom prst="rect">
            <a:avLst/>
          </a:prstGeom>
        </p:spPr>
        <p:txBody>
          <a:bodyPr wrap="square">
            <a:spAutoFit/>
          </a:bodyPr>
          <a:lstStyle/>
          <a:p>
            <a:pPr algn="ctr" fontAlgn="base">
              <a:spcBef>
                <a:spcPct val="0"/>
              </a:spcBef>
              <a:spcAft>
                <a:spcPct val="0"/>
              </a:spcAft>
            </a:pPr>
            <a:endParaRPr lang="es-PE" sz="2400" dirty="0">
              <a:solidFill>
                <a:srgbClr val="FFFF00"/>
              </a:solidFill>
            </a:endParaRPr>
          </a:p>
        </p:txBody>
      </p:sp>
      <p:sp>
        <p:nvSpPr>
          <p:cNvPr id="8" name="4 CuadroTexto"/>
          <p:cNvSpPr txBox="1"/>
          <p:nvPr/>
        </p:nvSpPr>
        <p:spPr>
          <a:xfrm>
            <a:off x="581625" y="4580626"/>
            <a:ext cx="4956290" cy="523220"/>
          </a:xfrm>
          <a:prstGeom prst="rect">
            <a:avLst/>
          </a:prstGeom>
          <a:solidFill>
            <a:schemeClr val="bg2">
              <a:lumMod val="50000"/>
              <a:alpha val="47000"/>
            </a:schemeClr>
          </a:solidFill>
          <a:effectLst>
            <a:softEdge rad="317500"/>
          </a:effectLst>
        </p:spPr>
        <p:txBody>
          <a:bodyPr wrap="square" rtlCol="0">
            <a:spAutoFit/>
          </a:bodyPr>
          <a:lstStyle/>
          <a:p>
            <a:pPr fontAlgn="base">
              <a:spcBef>
                <a:spcPct val="0"/>
              </a:spcBef>
              <a:spcAft>
                <a:spcPct val="0"/>
              </a:spcAft>
            </a:pPr>
            <a:endParaRPr lang="es-PE" sz="2800" dirty="0">
              <a:solidFill>
                <a:srgbClr val="FFFFFF"/>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9452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fltVal val="0"/>
                                          </p:val>
                                        </p:tav>
                                        <p:tav tm="100000">
                                          <p:val>
                                            <p:strVal val="#ppt_w"/>
                                          </p:val>
                                        </p:tav>
                                      </p:tavLst>
                                    </p:anim>
                                    <p:anim calcmode="lin" valueType="num">
                                      <p:cBhvr>
                                        <p:cTn id="8" dur="1250" fill="hold"/>
                                        <p:tgtEl>
                                          <p:spTgt spid="5"/>
                                        </p:tgtEl>
                                        <p:attrNameLst>
                                          <p:attrName>ppt_h</p:attrName>
                                        </p:attrNameLst>
                                      </p:cBhvr>
                                      <p:tavLst>
                                        <p:tav tm="0">
                                          <p:val>
                                            <p:fltVal val="0"/>
                                          </p:val>
                                        </p:tav>
                                        <p:tav tm="100000">
                                          <p:val>
                                            <p:strVal val="#ppt_h"/>
                                          </p:val>
                                        </p:tav>
                                      </p:tavLst>
                                    </p:anim>
                                    <p:anim calcmode="lin" valueType="num">
                                      <p:cBhvr>
                                        <p:cTn id="9" dur="1250" fill="hold"/>
                                        <p:tgtEl>
                                          <p:spTgt spid="5"/>
                                        </p:tgtEl>
                                        <p:attrNameLst>
                                          <p:attrName>style.rotation</p:attrName>
                                        </p:attrNameLst>
                                      </p:cBhvr>
                                      <p:tavLst>
                                        <p:tav tm="0">
                                          <p:val>
                                            <p:fltVal val="360"/>
                                          </p:val>
                                        </p:tav>
                                        <p:tav tm="100000">
                                          <p:val>
                                            <p:fltVal val="0"/>
                                          </p:val>
                                        </p:tav>
                                      </p:tavLst>
                                    </p:anim>
                                    <p:animEffect transition="in" filter="fade">
                                      <p:cBhvr>
                                        <p:cTn id="10" dur="1250"/>
                                        <p:tgtEl>
                                          <p:spTgt spid="5"/>
                                        </p:tgtEl>
                                      </p:cBhvr>
                                    </p:animEffect>
                                  </p:childTnLst>
                                </p:cTn>
                              </p:par>
                            </p:childTnLst>
                          </p:cTn>
                        </p:par>
                        <p:par>
                          <p:cTn id="11" fill="hold">
                            <p:stCondLst>
                              <p:cond delay="32625"/>
                            </p:stCondLst>
                            <p:childTnLst>
                              <p:par>
                                <p:cTn id="12" presetID="49" presetClass="entr" presetSubtype="0" decel="100000" fill="hold" grpId="0" nodeType="after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1250" fill="hold"/>
                                        <p:tgtEl>
                                          <p:spTgt spid="8"/>
                                        </p:tgtEl>
                                        <p:attrNameLst>
                                          <p:attrName>ppt_w</p:attrName>
                                        </p:attrNameLst>
                                      </p:cBhvr>
                                      <p:tavLst>
                                        <p:tav tm="0">
                                          <p:val>
                                            <p:fltVal val="0"/>
                                          </p:val>
                                        </p:tav>
                                        <p:tav tm="100000">
                                          <p:val>
                                            <p:strVal val="#ppt_w"/>
                                          </p:val>
                                        </p:tav>
                                      </p:tavLst>
                                    </p:anim>
                                    <p:anim calcmode="lin" valueType="num">
                                      <p:cBhvr>
                                        <p:cTn id="15" dur="1250" fill="hold"/>
                                        <p:tgtEl>
                                          <p:spTgt spid="8"/>
                                        </p:tgtEl>
                                        <p:attrNameLst>
                                          <p:attrName>ppt_h</p:attrName>
                                        </p:attrNameLst>
                                      </p:cBhvr>
                                      <p:tavLst>
                                        <p:tav tm="0">
                                          <p:val>
                                            <p:fltVal val="0"/>
                                          </p:val>
                                        </p:tav>
                                        <p:tav tm="100000">
                                          <p:val>
                                            <p:strVal val="#ppt_h"/>
                                          </p:val>
                                        </p:tav>
                                      </p:tavLst>
                                    </p:anim>
                                    <p:anim calcmode="lin" valueType="num">
                                      <p:cBhvr>
                                        <p:cTn id="16" dur="1250" fill="hold"/>
                                        <p:tgtEl>
                                          <p:spTgt spid="8"/>
                                        </p:tgtEl>
                                        <p:attrNameLst>
                                          <p:attrName>style.rotation</p:attrName>
                                        </p:attrNameLst>
                                      </p:cBhvr>
                                      <p:tavLst>
                                        <p:tav tm="0">
                                          <p:val>
                                            <p:fltVal val="360"/>
                                          </p:val>
                                        </p:tav>
                                        <p:tav tm="100000">
                                          <p:val>
                                            <p:fltVal val="0"/>
                                          </p:val>
                                        </p:tav>
                                      </p:tavLst>
                                    </p:anim>
                                    <p:animEffect transition="in" filter="fade">
                                      <p:cBhvr>
                                        <p:cTn id="1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4.bp.blogspot.com/-_rME-O0_1YQ/V4QAO19m0aI/AAAAAAABOCg/1f5Wcxy9oH0KRWvWqgx97LDM2xv9hu8-gCLcB/s1600/10.Jes%25C3%25B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305" y="536167"/>
            <a:ext cx="8228571" cy="5800239"/>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4009161" y="845263"/>
            <a:ext cx="4722715" cy="5262979"/>
          </a:xfrm>
          <a:prstGeom prst="rect">
            <a:avLst/>
          </a:prstGeom>
          <a:noFill/>
        </p:spPr>
        <p:txBody>
          <a:bodyPr wrap="square" rtlCol="0">
            <a:spAutoFit/>
          </a:bodyPr>
          <a:lstStyle/>
          <a:p>
            <a:pPr algn="ctr" fontAlgn="base">
              <a:spcBef>
                <a:spcPct val="0"/>
              </a:spcBef>
              <a:spcAft>
                <a:spcPct val="0"/>
              </a:spcAft>
            </a:pPr>
            <a:r>
              <a:rPr lang="es-PE" sz="2400" b="1" i="1" dirty="0">
                <a:solidFill>
                  <a:srgbClr val="2D0501"/>
                </a:solidFill>
                <a:effectLst>
                  <a:glow rad="101600">
                    <a:srgbClr val="FFFFFF">
                      <a:alpha val="60000"/>
                    </a:srgbClr>
                  </a:glow>
                  <a:outerShdw blurRad="50800" dist="38100" dir="10800000" algn="r" rotWithShape="0">
                    <a:srgbClr val="FFFFFF"/>
                  </a:outerShdw>
                </a:effectLst>
              </a:rPr>
              <a:t>Señor Jesús, en estos días de cuaresma, danos también a nosotros la gracia que diste a Pedro, Santiago y Juan,                 de conocerte vivencialmente,                       para  que viendo tu manifestación     y reconociendo el testimonio</a:t>
            </a:r>
          </a:p>
          <a:p>
            <a:pPr algn="ctr" fontAlgn="base">
              <a:spcBef>
                <a:spcPct val="0"/>
              </a:spcBef>
              <a:spcAft>
                <a:spcPct val="0"/>
              </a:spcAft>
            </a:pPr>
            <a:r>
              <a:rPr lang="es-PE" sz="2400" b="1" i="1" dirty="0">
                <a:solidFill>
                  <a:srgbClr val="2D0501"/>
                </a:solidFill>
                <a:effectLst>
                  <a:glow rad="101600">
                    <a:srgbClr val="FFFFFF">
                      <a:alpha val="60000"/>
                    </a:srgbClr>
                  </a:glow>
                  <a:outerShdw blurRad="50800" dist="38100" dir="10800000" algn="r" rotWithShape="0">
                    <a:srgbClr val="FFFFFF"/>
                  </a:outerShdw>
                </a:effectLst>
              </a:rPr>
              <a:t> que el Padre dio de ti, reconociéndote como </a:t>
            </a:r>
            <a:r>
              <a:rPr lang="es-PE" sz="2400" b="1" i="1" dirty="0" smtClean="0">
                <a:solidFill>
                  <a:srgbClr val="2D0501"/>
                </a:solidFill>
                <a:effectLst>
                  <a:glow rad="101600">
                    <a:srgbClr val="FFFFFF">
                      <a:alpha val="60000"/>
                    </a:srgbClr>
                  </a:glow>
                  <a:outerShdw blurRad="50800" dist="38100" dir="10800000" algn="r" rotWithShape="0">
                    <a:srgbClr val="FFFFFF"/>
                  </a:outerShdw>
                </a:effectLst>
              </a:rPr>
              <a:t>                           su </a:t>
            </a:r>
            <a:r>
              <a:rPr lang="es-PE" sz="2400" b="1" i="1" dirty="0">
                <a:solidFill>
                  <a:srgbClr val="2D0501"/>
                </a:solidFill>
                <a:effectLst>
                  <a:glow rad="101600">
                    <a:srgbClr val="FFFFFF">
                      <a:alpha val="60000"/>
                    </a:srgbClr>
                  </a:glow>
                  <a:outerShdw blurRad="50800" dist="38100" dir="10800000" algn="r" rotWithShape="0">
                    <a:srgbClr val="FFFFFF"/>
                  </a:outerShdw>
                </a:effectLst>
              </a:rPr>
              <a:t>HIJO elegido,  </a:t>
            </a:r>
          </a:p>
          <a:p>
            <a:pPr algn="ctr" fontAlgn="base">
              <a:spcBef>
                <a:spcPct val="0"/>
              </a:spcBef>
              <a:spcAft>
                <a:spcPct val="0"/>
              </a:spcAft>
            </a:pPr>
            <a:r>
              <a:rPr lang="es-PE" sz="2400" b="1" i="1" dirty="0">
                <a:solidFill>
                  <a:srgbClr val="2D0501"/>
                </a:solidFill>
                <a:effectLst>
                  <a:glow rad="101600">
                    <a:srgbClr val="FFFFFF">
                      <a:alpha val="60000"/>
                    </a:srgbClr>
                  </a:glow>
                  <a:outerShdw blurRad="50800" dist="38100" dir="10800000" algn="r" rotWithShape="0">
                    <a:srgbClr val="FFFFFF"/>
                  </a:outerShdw>
                </a:effectLst>
              </a:rPr>
              <a:t> te escuchemos y te sigamos, asumiendo tus enseñanzas, haciendo nuestro tu estilo de vida, </a:t>
            </a:r>
          </a:p>
          <a:p>
            <a:pPr algn="ctr" fontAlgn="base">
              <a:spcBef>
                <a:spcPct val="0"/>
              </a:spcBef>
              <a:spcAft>
                <a:spcPct val="0"/>
              </a:spcAft>
            </a:pPr>
            <a:r>
              <a:rPr lang="es-PE" sz="2400" b="1" i="1" dirty="0">
                <a:solidFill>
                  <a:srgbClr val="2D0501"/>
                </a:solidFill>
                <a:effectLst>
                  <a:glow rad="101600">
                    <a:srgbClr val="FFFFFF">
                      <a:alpha val="60000"/>
                    </a:srgbClr>
                  </a:glow>
                  <a:outerShdw blurRad="50800" dist="38100" dir="10800000" algn="r" rotWithShape="0">
                    <a:srgbClr val="FFFFFF"/>
                  </a:outerShdw>
                </a:effectLst>
              </a:rPr>
              <a:t>viviendo a tu manera. </a:t>
            </a:r>
          </a:p>
        </p:txBody>
      </p:sp>
      <p:sp>
        <p:nvSpPr>
          <p:cNvPr id="8" name="7 Rectángulo"/>
          <p:cNvSpPr/>
          <p:nvPr/>
        </p:nvSpPr>
        <p:spPr>
          <a:xfrm>
            <a:off x="682904" y="480971"/>
            <a:ext cx="3103485" cy="523220"/>
          </a:xfrm>
          <a:prstGeom prst="rect">
            <a:avLst/>
          </a:prstGeom>
        </p:spPr>
        <p:txBody>
          <a:bodyPr wrap="square">
            <a:spAutoFit/>
          </a:bodyPr>
          <a:lstStyle/>
          <a:p>
            <a:pPr fontAlgn="base">
              <a:spcBef>
                <a:spcPct val="0"/>
              </a:spcBef>
              <a:spcAft>
                <a:spcPct val="0"/>
              </a:spcAft>
            </a:pPr>
            <a:r>
              <a:rPr lang="es-ES_tradnl" sz="2800" b="1" dirty="0">
                <a:solidFill>
                  <a:srgbClr val="00CC99">
                    <a:lumMod val="40000"/>
                    <a:lumOff val="60000"/>
                  </a:srgbClr>
                </a:solidFill>
                <a:effectLst>
                  <a:glow rad="63500">
                    <a:srgbClr val="000000">
                      <a:satMod val="175000"/>
                      <a:alpha val="40000"/>
                    </a:srgbClr>
                  </a:glow>
                  <a:outerShdw blurRad="50800" dist="38100" algn="l" rotWithShape="0">
                    <a:prstClr val="black"/>
                  </a:outerShdw>
                </a:effectLst>
                <a:latin typeface="Futura Md BT" panose="020B0602020204020303" pitchFamily="34" charset="0"/>
              </a:rPr>
              <a:t>Oración inicial</a:t>
            </a:r>
            <a:endParaRPr lang="es-PE" sz="2800" dirty="0">
              <a:solidFill>
                <a:srgbClr val="00CC99">
                  <a:lumMod val="40000"/>
                  <a:lumOff val="60000"/>
                </a:srgbClr>
              </a:solidFill>
              <a:effectLst>
                <a:glow rad="63500">
                  <a:srgbClr val="000000">
                    <a:satMod val="175000"/>
                    <a:alpha val="40000"/>
                  </a:srgbClr>
                </a:glow>
                <a:outerShdw blurRad="50800" dist="38100" algn="l" rotWithShape="0">
                  <a:prstClr val="black"/>
                </a:outerShdw>
              </a:effectLst>
              <a:latin typeface="Futura Md BT" panose="020B0602020204020303" pitchFamily="34" charset="0"/>
            </a:endParaRPr>
          </a:p>
        </p:txBody>
      </p:sp>
    </p:spTree>
    <p:extLst>
      <p:ext uri="{BB962C8B-B14F-4D97-AF65-F5344CB8AC3E}">
        <p14:creationId xmlns:p14="http://schemas.microsoft.com/office/powerpoint/2010/main" val="4034612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para Jesus y la Bibl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898" y="524407"/>
            <a:ext cx="8168216" cy="5786241"/>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825236" y="466855"/>
            <a:ext cx="7546033" cy="1815882"/>
          </a:xfrm>
          <a:prstGeom prst="rect">
            <a:avLst/>
          </a:prstGeom>
          <a:noFill/>
        </p:spPr>
        <p:txBody>
          <a:bodyPr wrap="square" rtlCol="0">
            <a:spAutoFit/>
          </a:bodyPr>
          <a:lstStyle/>
          <a:p>
            <a:pPr algn="ctr" fontAlgn="base">
              <a:spcBef>
                <a:spcPct val="0"/>
              </a:spcBef>
              <a:spcAft>
                <a:spcPct val="0"/>
              </a:spcAft>
            </a:pPr>
            <a:r>
              <a:rPr lang="es-PE" sz="2800" b="1" i="1" dirty="0">
                <a:solidFill>
                  <a:srgbClr val="FFFFFF"/>
                </a:solidFill>
                <a:effectLst>
                  <a:glow rad="101600">
                    <a:srgbClr val="000000">
                      <a:satMod val="175000"/>
                      <a:alpha val="40000"/>
                    </a:srgbClr>
                  </a:glow>
                  <a:outerShdw blurRad="50800" dist="38100" dir="10800000" algn="r" rotWithShape="0">
                    <a:prstClr val="black"/>
                  </a:outerShdw>
                </a:effectLst>
              </a:rPr>
              <a:t>Regálanos la gracia de encontrarte </a:t>
            </a:r>
          </a:p>
          <a:p>
            <a:pPr algn="ctr" fontAlgn="base">
              <a:spcBef>
                <a:spcPct val="0"/>
              </a:spcBef>
              <a:spcAft>
                <a:spcPct val="0"/>
              </a:spcAft>
            </a:pPr>
            <a:r>
              <a:rPr lang="es-PE" sz="2800" b="1" i="1" dirty="0">
                <a:solidFill>
                  <a:srgbClr val="FFFFFF"/>
                </a:solidFill>
                <a:effectLst>
                  <a:glow rad="101600">
                    <a:srgbClr val="000000">
                      <a:satMod val="175000"/>
                      <a:alpha val="40000"/>
                    </a:srgbClr>
                  </a:glow>
                  <a:outerShdw blurRad="50800" dist="38100" dir="10800000" algn="r" rotWithShape="0">
                    <a:prstClr val="black"/>
                  </a:outerShdw>
                </a:effectLst>
              </a:rPr>
              <a:t>vivo y presente en tu palabra escrita, </a:t>
            </a:r>
          </a:p>
          <a:p>
            <a:pPr algn="ctr" fontAlgn="base">
              <a:spcBef>
                <a:spcPct val="0"/>
              </a:spcBef>
              <a:spcAft>
                <a:spcPct val="0"/>
              </a:spcAft>
            </a:pPr>
            <a:r>
              <a:rPr lang="es-PE" sz="2800" b="1" i="1" dirty="0">
                <a:solidFill>
                  <a:srgbClr val="FFFFFF"/>
                </a:solidFill>
                <a:effectLst>
                  <a:glow rad="101600">
                    <a:srgbClr val="000000">
                      <a:satMod val="175000"/>
                      <a:alpha val="40000"/>
                    </a:srgbClr>
                  </a:glow>
                  <a:outerShdw blurRad="50800" dist="38100" dir="10800000" algn="r" rotWithShape="0">
                    <a:prstClr val="black"/>
                  </a:outerShdw>
                </a:effectLst>
              </a:rPr>
              <a:t>para que cada vez te conozcamos más </a:t>
            </a:r>
          </a:p>
          <a:p>
            <a:pPr algn="ctr" fontAlgn="base">
              <a:spcBef>
                <a:spcPct val="0"/>
              </a:spcBef>
              <a:spcAft>
                <a:spcPct val="0"/>
              </a:spcAft>
            </a:pPr>
            <a:r>
              <a:rPr lang="es-PE" sz="2800" b="1" i="1" dirty="0">
                <a:solidFill>
                  <a:srgbClr val="FFFFFF"/>
                </a:solidFill>
                <a:effectLst>
                  <a:glow rad="101600">
                    <a:srgbClr val="000000">
                      <a:satMod val="175000"/>
                      <a:alpha val="40000"/>
                    </a:srgbClr>
                  </a:glow>
                  <a:outerShdw blurRad="50800" dist="38100" dir="10800000" algn="r" rotWithShape="0">
                    <a:prstClr val="black"/>
                  </a:outerShdw>
                </a:effectLst>
              </a:rPr>
              <a:t>y hagamos vida lo que Tú nos has dejado en ella. </a:t>
            </a:r>
          </a:p>
        </p:txBody>
      </p:sp>
      <p:sp>
        <p:nvSpPr>
          <p:cNvPr id="6" name="5 CuadroTexto"/>
          <p:cNvSpPr txBox="1"/>
          <p:nvPr/>
        </p:nvSpPr>
        <p:spPr>
          <a:xfrm>
            <a:off x="541898" y="4925653"/>
            <a:ext cx="8242570" cy="1384995"/>
          </a:xfrm>
          <a:prstGeom prst="rect">
            <a:avLst/>
          </a:prstGeom>
          <a:noFill/>
        </p:spPr>
        <p:txBody>
          <a:bodyPr wrap="square" rtlCol="0">
            <a:spAutoFit/>
          </a:bodyPr>
          <a:lstStyle/>
          <a:p>
            <a:pPr algn="ctr" fontAlgn="base">
              <a:spcBef>
                <a:spcPct val="0"/>
              </a:spcBef>
              <a:spcAft>
                <a:spcPct val="0"/>
              </a:spcAft>
            </a:pPr>
            <a:r>
              <a:rPr lang="es-PE" sz="2800" b="1" i="1" dirty="0">
                <a:solidFill>
                  <a:srgbClr val="FFFFFF"/>
                </a:solidFill>
                <a:effectLst>
                  <a:glow rad="101600">
                    <a:srgbClr val="000000">
                      <a:lumMod val="95000"/>
                      <a:lumOff val="5000"/>
                      <a:alpha val="60000"/>
                    </a:srgbClr>
                  </a:glow>
                  <a:outerShdw blurRad="38100" dist="38100" dir="2700000" algn="tl">
                    <a:srgbClr val="000000">
                      <a:alpha val="43137"/>
                    </a:srgbClr>
                  </a:outerShdw>
                </a:effectLst>
              </a:rPr>
              <a:t>Ayúdanos a vivir lo que nos pides amando como Tú, </a:t>
            </a:r>
          </a:p>
          <a:p>
            <a:pPr algn="ctr" fontAlgn="base">
              <a:spcBef>
                <a:spcPct val="0"/>
              </a:spcBef>
              <a:spcAft>
                <a:spcPct val="0"/>
              </a:spcAft>
            </a:pPr>
            <a:r>
              <a:rPr lang="es-PE" sz="2800" b="1" i="1" dirty="0">
                <a:solidFill>
                  <a:srgbClr val="FFFFFF"/>
                </a:solidFill>
                <a:effectLst>
                  <a:glow rad="101600">
                    <a:srgbClr val="000000">
                      <a:lumMod val="95000"/>
                      <a:lumOff val="5000"/>
                      <a:alpha val="60000"/>
                    </a:srgbClr>
                  </a:glow>
                  <a:outerShdw blurRad="38100" dist="38100" dir="2700000" algn="tl">
                    <a:srgbClr val="000000">
                      <a:alpha val="43137"/>
                    </a:srgbClr>
                  </a:outerShdw>
                </a:effectLst>
              </a:rPr>
              <a:t>teniendo tus mismos sentimientos y actitudes. </a:t>
            </a:r>
          </a:p>
          <a:p>
            <a:pPr algn="ctr" fontAlgn="base">
              <a:spcBef>
                <a:spcPct val="0"/>
              </a:spcBef>
              <a:spcAft>
                <a:spcPct val="0"/>
              </a:spcAft>
            </a:pPr>
            <a:r>
              <a:rPr lang="es-PE" sz="2800" b="1" i="1" dirty="0">
                <a:solidFill>
                  <a:srgbClr val="FFFFFF"/>
                </a:solidFill>
                <a:effectLst>
                  <a:glow rad="101600">
                    <a:srgbClr val="000000">
                      <a:lumMod val="95000"/>
                      <a:lumOff val="5000"/>
                      <a:alpha val="60000"/>
                    </a:srgbClr>
                  </a:glow>
                  <a:outerShdw blurRad="38100" dist="38100" dir="2700000" algn="tl">
                    <a:srgbClr val="000000">
                      <a:alpha val="43137"/>
                    </a:srgbClr>
                  </a:outerShdw>
                </a:effectLst>
              </a:rPr>
              <a:t>Que así sea.</a:t>
            </a:r>
          </a:p>
        </p:txBody>
      </p:sp>
    </p:spTree>
    <p:extLst>
      <p:ext uri="{BB962C8B-B14F-4D97-AF65-F5344CB8AC3E}">
        <p14:creationId xmlns:p14="http://schemas.microsoft.com/office/powerpoint/2010/main" val="531215211"/>
      </p:ext>
    </p:extLst>
  </p:cSld>
  <p:clrMapOvr>
    <a:masterClrMapping/>
  </p:clrMapOvr>
  <mc:AlternateContent xmlns:mc="http://schemas.openxmlformats.org/markup-compatibility/2006" xmlns:p14="http://schemas.microsoft.com/office/powerpoint/2010/main">
    <mc:Choice Requires="p14">
      <p:transition spd="slow" p14:dur="3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750" fill="hold"/>
                                        <p:tgtEl>
                                          <p:spTgt spid="7"/>
                                        </p:tgtEl>
                                        <p:attrNameLst>
                                          <p:attrName>ppt_w</p:attrName>
                                        </p:attrNameLst>
                                      </p:cBhvr>
                                      <p:tavLst>
                                        <p:tav tm="0">
                                          <p:val>
                                            <p:fltVal val="0"/>
                                          </p:val>
                                        </p:tav>
                                        <p:tav tm="100000">
                                          <p:val>
                                            <p:strVal val="#ppt_w"/>
                                          </p:val>
                                        </p:tav>
                                      </p:tavLst>
                                    </p:anim>
                                    <p:anim calcmode="lin" valueType="num">
                                      <p:cBhvr>
                                        <p:cTn id="8" dur="175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717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1750" fill="hold"/>
                                        <p:tgtEl>
                                          <p:spTgt spid="6"/>
                                        </p:tgtEl>
                                        <p:attrNameLst>
                                          <p:attrName>ppt_w</p:attrName>
                                        </p:attrNameLst>
                                      </p:cBhvr>
                                      <p:tavLst>
                                        <p:tav tm="0">
                                          <p:val>
                                            <p:fltVal val="0"/>
                                          </p:val>
                                        </p:tav>
                                        <p:tav tm="100000">
                                          <p:val>
                                            <p:strVal val="#ppt_w"/>
                                          </p:val>
                                        </p:tav>
                                      </p:tavLst>
                                    </p:anim>
                                    <p:anim calcmode="lin" valueType="num">
                                      <p:cBhvr>
                                        <p:cTn id="13" dur="1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588" y="529752"/>
            <a:ext cx="8134893" cy="579377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532588" y="3530625"/>
            <a:ext cx="7890132" cy="2677656"/>
          </a:xfrm>
          <a:prstGeom prst="rect">
            <a:avLst/>
          </a:prstGeom>
          <a:noFill/>
        </p:spPr>
        <p:txBody>
          <a:bodyPr wrap="square" rtlCol="0">
            <a:spAutoFit/>
          </a:bodyPr>
          <a:lstStyle/>
          <a:p>
            <a:pPr algn="ctr" fontAlgn="base">
              <a:spcBef>
                <a:spcPct val="0"/>
              </a:spcBef>
              <a:spcAft>
                <a:spcPct val="0"/>
              </a:spcAft>
            </a:pPr>
            <a:r>
              <a:rPr lang="es-PE" sz="2400" b="1" i="1" dirty="0">
                <a:solidFill>
                  <a:srgbClr val="FFFF00"/>
                </a:solidFill>
                <a:effectLst>
                  <a:glow rad="63500">
                    <a:srgbClr val="000000">
                      <a:satMod val="175000"/>
                      <a:alpha val="40000"/>
                    </a:srgbClr>
                  </a:glow>
                  <a:outerShdw blurRad="50800" dist="38100" dir="10800000" algn="r" rotWithShape="0">
                    <a:prstClr val="black"/>
                  </a:outerShdw>
                </a:effectLst>
                <a:latin typeface="Century" pitchFamily="18" charset="0"/>
              </a:rPr>
              <a:t>Motivación: </a:t>
            </a:r>
            <a:r>
              <a:rPr lang="es-PE" sz="2400" b="1" i="1" dirty="0">
                <a:solidFill>
                  <a:srgbClr val="FFFFFF"/>
                </a:solidFill>
                <a:effectLst>
                  <a:glow rad="63500">
                    <a:srgbClr val="000000">
                      <a:satMod val="175000"/>
                      <a:alpha val="40000"/>
                    </a:srgbClr>
                  </a:glow>
                  <a:outerShdw blurRad="50800" dist="38100" dir="10800000" algn="r" rotWithShape="0">
                    <a:prstClr val="black"/>
                  </a:outerShdw>
                </a:effectLst>
                <a:latin typeface="Century" pitchFamily="18" charset="0"/>
              </a:rPr>
              <a:t>En el camino hacia la cruz, Jesús quiere animar a sus discípulos y les manifiesta su verdadera identidad. Pedro, Santiago y Juan, reciben una invitación: Subir a la montaña. Encarar el camino de la vida en compañía de Jesús. Sentirle cercano, convivir con Él, escucharle, transformará nuestra vida y nos hará ver con otros ojos la realidad. Escuchemos:</a:t>
            </a:r>
          </a:p>
        </p:txBody>
      </p:sp>
      <p:sp>
        <p:nvSpPr>
          <p:cNvPr id="6" name="AutoShape 2"/>
          <p:cNvSpPr>
            <a:spLocks noChangeArrowheads="1"/>
          </p:cNvSpPr>
          <p:nvPr/>
        </p:nvSpPr>
        <p:spPr bwMode="auto">
          <a:xfrm>
            <a:off x="609863" y="529753"/>
            <a:ext cx="3820469" cy="771014"/>
          </a:xfrm>
          <a:prstGeom prst="roundRect">
            <a:avLst>
              <a:gd name="adj" fmla="val 16667"/>
            </a:avLst>
          </a:prstGeom>
          <a:solidFill>
            <a:srgbClr val="660066"/>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b="1" dirty="0">
                <a:solidFill>
                  <a:srgbClr val="FFFFFF"/>
                </a:solidFill>
                <a:effectLst>
                  <a:outerShdw blurRad="38100" dist="38100" dir="2700000" algn="tl">
                    <a:srgbClr val="000000">
                      <a:alpha val="43137"/>
                    </a:srgbClr>
                  </a:outerShdw>
                </a:effectLst>
                <a:latin typeface="Calibri" panose="020F0502020204030204" pitchFamily="34" charset="0"/>
                <a:cs typeface="Times New Roman" pitchFamily="18" charset="0"/>
              </a:rPr>
              <a:t>LECTIO</a:t>
            </a:r>
          </a:p>
          <a:p>
            <a:pPr algn="ctr" eaLnBrk="0" fontAlgn="base" hangingPunct="0">
              <a:spcBef>
                <a:spcPct val="0"/>
              </a:spcBef>
              <a:spcAft>
                <a:spcPct val="0"/>
              </a:spcAft>
            </a:pPr>
            <a:r>
              <a:rPr lang="es-PE" b="1" dirty="0">
                <a:solidFill>
                  <a:srgbClr val="FFFF00"/>
                </a:solidFill>
                <a:effectLst>
                  <a:outerShdw blurRad="38100" dist="38100" dir="2700000" algn="tl">
                    <a:srgbClr val="000000">
                      <a:alpha val="43137"/>
                    </a:srgbClr>
                  </a:outerShdw>
                </a:effectLst>
                <a:latin typeface="Calibri" panose="020F0502020204030204" pitchFamily="34" charset="0"/>
                <a:cs typeface="Times New Roman" pitchFamily="18" charset="0"/>
              </a:rPr>
              <a:t>¿Qué dice el texto? </a:t>
            </a:r>
            <a:r>
              <a:rPr lang="es-PE" b="1" dirty="0">
                <a:solidFill>
                  <a:srgbClr val="FFFF00"/>
                </a:solidFill>
                <a:latin typeface="Calibri" panose="020F0502020204030204" pitchFamily="34" charset="0"/>
                <a:cs typeface="Times New Roman" pitchFamily="18" charset="0"/>
              </a:rPr>
              <a:t> </a:t>
            </a:r>
            <a:r>
              <a:rPr lang="es-PE" sz="2000" b="1" dirty="0">
                <a:solidFill>
                  <a:srgbClr val="FFFF00"/>
                </a:solidFill>
                <a:latin typeface="Calibri" panose="020F0502020204030204" pitchFamily="34" charset="0"/>
                <a:cs typeface="Times New Roman" pitchFamily="18" charset="0"/>
              </a:rPr>
              <a:t>Lucas 9, 28-36</a:t>
            </a:r>
            <a:endParaRPr lang="es-PE" sz="3600" dirty="0">
              <a:solidFill>
                <a:srgbClr val="FFFF00"/>
              </a:solidFill>
              <a:cs typeface="Times New Roman" pitchFamily="18" charset="0"/>
            </a:endParaRPr>
          </a:p>
        </p:txBody>
      </p:sp>
    </p:spTree>
    <p:extLst>
      <p:ext uri="{BB962C8B-B14F-4D97-AF65-F5344CB8AC3E}">
        <p14:creationId xmlns:p14="http://schemas.microsoft.com/office/powerpoint/2010/main" val="2671549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1750" fill="hold"/>
                                        <p:tgtEl>
                                          <p:spTgt spid="9"/>
                                        </p:tgtEl>
                                        <p:attrNameLst>
                                          <p:attrName>ppt_w</p:attrName>
                                        </p:attrNameLst>
                                      </p:cBhvr>
                                      <p:tavLst>
                                        <p:tav tm="0">
                                          <p:val>
                                            <p:strVal val="2/3*#ppt_w"/>
                                          </p:val>
                                        </p:tav>
                                        <p:tav tm="100000">
                                          <p:val>
                                            <p:strVal val="#ppt_w"/>
                                          </p:val>
                                        </p:tav>
                                      </p:tavLst>
                                    </p:anim>
                                    <p:anim calcmode="lin" valueType="num">
                                      <p:cBhvr>
                                        <p:cTn id="8" dur="1750" fill="hold"/>
                                        <p:tgtEl>
                                          <p:spTgt spid="9"/>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r="38313"/>
          <a:stretch/>
        </p:blipFill>
        <p:spPr bwMode="auto">
          <a:xfrm>
            <a:off x="540480" y="516874"/>
            <a:ext cx="8165637" cy="579377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074" name="Rectangle 2"/>
          <p:cNvSpPr>
            <a:spLocks noChangeArrowheads="1"/>
          </p:cNvSpPr>
          <p:nvPr/>
        </p:nvSpPr>
        <p:spPr bwMode="auto">
          <a:xfrm>
            <a:off x="912413" y="5231803"/>
            <a:ext cx="7330064" cy="954107"/>
          </a:xfrm>
          <a:prstGeom prst="rect">
            <a:avLst/>
          </a:prstGeom>
          <a:noFill/>
          <a:ln w="9525">
            <a:noFill/>
            <a:miter lim="800000"/>
            <a:headEnd/>
            <a:tailEnd/>
          </a:ln>
          <a:effectLst>
            <a:softEdge rad="127000"/>
          </a:effectLst>
        </p:spPr>
        <p:txBody>
          <a:bodyPr wrap="square">
            <a:spAutoFit/>
          </a:bodyPr>
          <a:lstStyle/>
          <a:p>
            <a:pPr algn="ctr" fontAlgn="base">
              <a:spcBef>
                <a:spcPct val="50000"/>
              </a:spcBef>
              <a:spcAft>
                <a:spcPct val="0"/>
              </a:spcAft>
            </a:pPr>
            <a:r>
              <a:rPr lang="es-ES" sz="2800" spc="-150" dirty="0">
                <a:solidFill>
                  <a:srgbClr val="FFFFFF"/>
                </a:solidFill>
                <a:effectLst>
                  <a:glow rad="63500">
                    <a:schemeClr val="accent4">
                      <a:satMod val="175000"/>
                      <a:alpha val="40000"/>
                    </a:schemeClr>
                  </a:glow>
                  <a:outerShdw blurRad="50800" dist="38100" algn="l" rotWithShape="0">
                    <a:prstClr val="black"/>
                  </a:outerShdw>
                </a:effectLst>
                <a:latin typeface="Arial Unicode MS" pitchFamily="34" charset="-128"/>
                <a:ea typeface="Arial Unicode MS" pitchFamily="34" charset="-128"/>
                <a:cs typeface="Arial Unicode MS" pitchFamily="34" charset="-128"/>
              </a:rPr>
              <a:t>En aquel tiempo, Jesús tomó  a Pedro, a Juan y a Santiago y subió a lo alto de la montaña, para orar.   </a:t>
            </a:r>
          </a:p>
        </p:txBody>
      </p:sp>
      <p:sp>
        <p:nvSpPr>
          <p:cNvPr id="6" name="5 Rectángulo"/>
          <p:cNvSpPr/>
          <p:nvPr/>
        </p:nvSpPr>
        <p:spPr>
          <a:xfrm>
            <a:off x="630634" y="448853"/>
            <a:ext cx="3767500" cy="461665"/>
          </a:xfrm>
          <a:prstGeom prst="rect">
            <a:avLst/>
          </a:prstGeom>
        </p:spPr>
        <p:txBody>
          <a:bodyPr wrap="square">
            <a:spAutoFit/>
          </a:bodyPr>
          <a:lstStyle/>
          <a:p>
            <a:pPr fontAlgn="base">
              <a:spcBef>
                <a:spcPct val="0"/>
              </a:spcBef>
              <a:spcAft>
                <a:spcPct val="0"/>
              </a:spcAft>
            </a:pPr>
            <a:r>
              <a:rPr lang="es-ES" sz="2400" b="1" dirty="0">
                <a:solidFill>
                  <a:srgbClr val="FFFFFF"/>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Lucas 9, </a:t>
            </a:r>
            <a:r>
              <a:rPr lang="es-ES" sz="2400" b="1" dirty="0" smtClean="0">
                <a:solidFill>
                  <a:srgbClr val="FFFFFF"/>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28-36 </a:t>
            </a:r>
            <a:endParaRPr lang="es-PE" sz="2400" dirty="0">
              <a:solidFill>
                <a:srgbClr val="FFFFFF"/>
              </a:solidFill>
            </a:endParaRPr>
          </a:p>
        </p:txBody>
      </p:sp>
    </p:spTree>
    <p:extLst>
      <p:ext uri="{BB962C8B-B14F-4D97-AF65-F5344CB8AC3E}">
        <p14:creationId xmlns:p14="http://schemas.microsoft.com/office/powerpoint/2010/main" val="4196422768"/>
      </p:ext>
    </p:extLst>
  </p:cSld>
  <p:clrMapOvr>
    <a:masterClrMapping/>
  </p:clrMapOvr>
  <mc:AlternateContent xmlns:mc="http://schemas.openxmlformats.org/markup-compatibility/2006" xmlns:p14="http://schemas.microsoft.com/office/powerpoint/2010/main">
    <mc:Choice Requires="p14">
      <p:transition spd="slow" p14:dur="3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
                                  </p:iterate>
                                  <p:childTnLst>
                                    <p:set>
                                      <p:cBhvr>
                                        <p:cTn id="6" dur="1" fill="hold">
                                          <p:stCondLst>
                                            <p:cond delay="0"/>
                                          </p:stCondLst>
                                        </p:cTn>
                                        <p:tgtEl>
                                          <p:spTgt spid="3074"/>
                                        </p:tgtEl>
                                        <p:attrNameLst>
                                          <p:attrName>style.visibility</p:attrName>
                                        </p:attrNameLst>
                                      </p:cBhvr>
                                      <p:to>
                                        <p:strVal val="visible"/>
                                      </p:to>
                                    </p:set>
                                    <p:anim calcmode="lin" valueType="num">
                                      <p:cBhvr>
                                        <p:cTn id="7" dur="1750" fill="hold"/>
                                        <p:tgtEl>
                                          <p:spTgt spid="3074"/>
                                        </p:tgtEl>
                                        <p:attrNameLst>
                                          <p:attrName>ppt_w</p:attrName>
                                        </p:attrNameLst>
                                      </p:cBhvr>
                                      <p:tavLst>
                                        <p:tav tm="0">
                                          <p:val>
                                            <p:strVal val="4/3*#ppt_w"/>
                                          </p:val>
                                        </p:tav>
                                        <p:tav tm="100000">
                                          <p:val>
                                            <p:strVal val="#ppt_w"/>
                                          </p:val>
                                        </p:tav>
                                      </p:tavLst>
                                    </p:anim>
                                    <p:anim calcmode="lin" valueType="num">
                                      <p:cBhvr>
                                        <p:cTn id="8" dur="1750" fill="hold"/>
                                        <p:tgtEl>
                                          <p:spTgt spid="307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276" y="567969"/>
            <a:ext cx="8132964" cy="5785721"/>
          </a:xfrm>
          <a:prstGeom prst="rect">
            <a:avLst/>
          </a:prstGeom>
        </p:spPr>
      </p:pic>
      <p:sp>
        <p:nvSpPr>
          <p:cNvPr id="3074" name="Rectangle 2"/>
          <p:cNvSpPr>
            <a:spLocks noChangeArrowheads="1"/>
          </p:cNvSpPr>
          <p:nvPr/>
        </p:nvSpPr>
        <p:spPr bwMode="auto">
          <a:xfrm>
            <a:off x="785611" y="837127"/>
            <a:ext cx="4816700" cy="1384995"/>
          </a:xfrm>
          <a:prstGeom prst="rect">
            <a:avLst/>
          </a:prstGeom>
          <a:noFill/>
          <a:ln w="9525">
            <a:noFill/>
            <a:miter lim="800000"/>
            <a:headEnd/>
            <a:tailEnd/>
          </a:ln>
          <a:effectLst>
            <a:softEdge rad="127000"/>
          </a:effectLst>
        </p:spPr>
        <p:txBody>
          <a:bodyPr wrap="square">
            <a:spAutoFit/>
          </a:bodyPr>
          <a:lstStyle/>
          <a:p>
            <a:pPr algn="ctr" fontAlgn="base">
              <a:spcBef>
                <a:spcPct val="50000"/>
              </a:spcBef>
              <a:spcAft>
                <a:spcPct val="0"/>
              </a:spcAft>
            </a:pPr>
            <a:r>
              <a:rPr lang="es-ES" sz="2800" spc="-150" dirty="0">
                <a:solidFill>
                  <a:srgbClr val="FFFFFF"/>
                </a:solidFill>
                <a:effectLst>
                  <a:glow rad="63500">
                    <a:srgbClr val="000000">
                      <a:satMod val="175000"/>
                      <a:alpha val="40000"/>
                    </a:srgbClr>
                  </a:glow>
                </a:effectLst>
                <a:latin typeface="Arial Unicode MS" pitchFamily="34" charset="-128"/>
                <a:ea typeface="Arial Unicode MS" pitchFamily="34" charset="-128"/>
                <a:cs typeface="Arial Unicode MS" pitchFamily="34" charset="-128"/>
              </a:rPr>
              <a:t>Y mientras oraba, el aspecto de su rostro cambió, sus vestidos brillaban de blancos.    </a:t>
            </a:r>
          </a:p>
        </p:txBody>
      </p:sp>
    </p:spTree>
    <p:extLst>
      <p:ext uri="{BB962C8B-B14F-4D97-AF65-F5344CB8AC3E}">
        <p14:creationId xmlns:p14="http://schemas.microsoft.com/office/powerpoint/2010/main" val="2163320987"/>
      </p:ext>
    </p:extLst>
  </p:cSld>
  <p:clrMapOvr>
    <a:masterClrMapping/>
  </p:clrMapOvr>
  <mc:AlternateContent xmlns:mc="http://schemas.openxmlformats.org/markup-compatibility/2006" xmlns:p14="http://schemas.microsoft.com/office/powerpoint/2010/main">
    <mc:Choice Requires="p14">
      <p:transition spd="slow" p14:dur="30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
                                  </p:iterate>
                                  <p:childTnLst>
                                    <p:set>
                                      <p:cBhvr>
                                        <p:cTn id="6" dur="1" fill="hold">
                                          <p:stCondLst>
                                            <p:cond delay="0"/>
                                          </p:stCondLst>
                                        </p:cTn>
                                        <p:tgtEl>
                                          <p:spTgt spid="3074"/>
                                        </p:tgtEl>
                                        <p:attrNameLst>
                                          <p:attrName>style.visibility</p:attrName>
                                        </p:attrNameLst>
                                      </p:cBhvr>
                                      <p:to>
                                        <p:strVal val="visible"/>
                                      </p:to>
                                    </p:set>
                                    <p:anim calcmode="lin" valueType="num">
                                      <p:cBhvr>
                                        <p:cTn id="7" dur="1750" fill="hold"/>
                                        <p:tgtEl>
                                          <p:spTgt spid="3074"/>
                                        </p:tgtEl>
                                        <p:attrNameLst>
                                          <p:attrName>ppt_w</p:attrName>
                                        </p:attrNameLst>
                                      </p:cBhvr>
                                      <p:tavLst>
                                        <p:tav tm="0">
                                          <p:val>
                                            <p:strVal val="4/3*#ppt_w"/>
                                          </p:val>
                                        </p:tav>
                                        <p:tav tm="100000">
                                          <p:val>
                                            <p:strVal val="#ppt_w"/>
                                          </p:val>
                                        </p:tav>
                                      </p:tavLst>
                                    </p:anim>
                                    <p:anim calcmode="lin" valueType="num">
                                      <p:cBhvr>
                                        <p:cTn id="8" dur="1750" fill="hold"/>
                                        <p:tgtEl>
                                          <p:spTgt spid="307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quare bevel">
  <a:themeElements>
    <a:clrScheme name="square beve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square b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quare beve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quare beve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quare beve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quare beve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quare beve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quare beve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quare beve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quare beve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quare beve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quare beve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quare beve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quare beve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quare beve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quare beve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quare beve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quare beve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TotalTime>
  <Words>1682</Words>
  <Application>Microsoft Office PowerPoint</Application>
  <PresentationFormat>Presentación en pantalla (4:3)</PresentationFormat>
  <Paragraphs>103</Paragraphs>
  <Slides>34</Slides>
  <Notes>2</Notes>
  <HiddenSlides>0</HiddenSlides>
  <MMClips>2</MMClips>
  <ScaleCrop>false</ScaleCrop>
  <HeadingPairs>
    <vt:vector size="6" baseType="variant">
      <vt:variant>
        <vt:lpstr>Fuentes usadas</vt:lpstr>
      </vt:variant>
      <vt:variant>
        <vt:i4>20</vt:i4>
      </vt:variant>
      <vt:variant>
        <vt:lpstr>Tema</vt:lpstr>
      </vt:variant>
      <vt:variant>
        <vt:i4>7</vt:i4>
      </vt:variant>
      <vt:variant>
        <vt:lpstr>Títulos de diapositiva</vt:lpstr>
      </vt:variant>
      <vt:variant>
        <vt:i4>34</vt:i4>
      </vt:variant>
    </vt:vector>
  </HeadingPairs>
  <TitlesOfParts>
    <vt:vector size="61" baseType="lpstr">
      <vt:lpstr>Adobe Gothic Std B</vt:lpstr>
      <vt:lpstr>Arial Unicode MS</vt:lpstr>
      <vt:lpstr>Arial</vt:lpstr>
      <vt:lpstr>Arial Narrow</vt:lpstr>
      <vt:lpstr>Arial Rounded MT Bold</vt:lpstr>
      <vt:lpstr>Bell MT</vt:lpstr>
      <vt:lpstr>Calibri</vt:lpstr>
      <vt:lpstr>Century</vt:lpstr>
      <vt:lpstr>Comic Sans MS</vt:lpstr>
      <vt:lpstr>Forte</vt:lpstr>
      <vt:lpstr>Futura Md BT</vt:lpstr>
      <vt:lpstr>Georgia</vt:lpstr>
      <vt:lpstr>Kristen ITC</vt:lpstr>
      <vt:lpstr>Poor Richard</vt:lpstr>
      <vt:lpstr>Script MT Bold</vt:lpstr>
      <vt:lpstr>Segoe UI</vt:lpstr>
      <vt:lpstr>Square721 Cn BT</vt:lpstr>
      <vt:lpstr>Swis721 Lt BT</vt:lpstr>
      <vt:lpstr>Times</vt:lpstr>
      <vt:lpstr>Times New Roman</vt:lpstr>
      <vt:lpstr>Default Design</vt:lpstr>
      <vt:lpstr>Diseño predeterminado</vt:lpstr>
      <vt:lpstr>2_Diseño predeterminado</vt:lpstr>
      <vt:lpstr>En blanco</vt:lpstr>
      <vt:lpstr>1_Diseño predeterminado</vt:lpstr>
      <vt:lpstr>2_Default Design</vt:lpstr>
      <vt:lpstr>square bevel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PILAR</cp:lastModifiedBy>
  <cp:revision>4</cp:revision>
  <dcterms:created xsi:type="dcterms:W3CDTF">2019-03-11T15:40:32Z</dcterms:created>
  <dcterms:modified xsi:type="dcterms:W3CDTF">2019-03-11T17:37:44Z</dcterms:modified>
</cp:coreProperties>
</file>