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697" r:id="rId3"/>
    <p:sldMasterId id="2147483709" r:id="rId4"/>
    <p:sldMasterId id="2147483722" r:id="rId5"/>
    <p:sldMasterId id="2147483735" r:id="rId6"/>
    <p:sldMasterId id="2147483747" r:id="rId7"/>
    <p:sldMasterId id="2147483759" r:id="rId8"/>
  </p:sldMasterIdLst>
  <p:notesMasterIdLst>
    <p:notesMasterId r:id="rId46"/>
  </p:notesMasterIdLst>
  <p:sldIdLst>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A2A69-6FC9-4137-88C9-72454302CAB2}" type="datetimeFigureOut">
              <a:rPr lang="es-PE" smtClean="0"/>
              <a:t>04/03/2019</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72B69-4E50-4FCB-992A-546ACFCCBB83}" type="slidenum">
              <a:rPr lang="es-PE" smtClean="0"/>
              <a:t>‹Nº›</a:t>
            </a:fld>
            <a:endParaRPr lang="es-PE"/>
          </a:p>
        </p:txBody>
      </p:sp>
    </p:spTree>
    <p:extLst>
      <p:ext uri="{BB962C8B-B14F-4D97-AF65-F5344CB8AC3E}">
        <p14:creationId xmlns:p14="http://schemas.microsoft.com/office/powerpoint/2010/main" val="4104930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33352A-A7C6-4A0D-8F46-E7E51BA27C3D}" type="slidenum">
              <a:rPr lang="pt-BR">
                <a:solidFill>
                  <a:srgbClr val="000000"/>
                </a:solidFill>
              </a:rPr>
              <a:pPr/>
              <a:t>12</a:t>
            </a:fld>
            <a:endParaRPr lang="pt-BR">
              <a:solidFill>
                <a:srgbClr val="000000"/>
              </a:solidFill>
            </a:endParaRP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191613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p:cNvSpPr>
            <a:spLocks noGrp="1" noRot="1" noChangeAspect="1" noChangeArrowheads="1" noTextEdit="1"/>
          </p:cNvSpPr>
          <p:nvPr>
            <p:ph type="sldImg"/>
          </p:nvPr>
        </p:nvSpPr>
        <p:spPr>
          <a:xfrm>
            <a:off x="0" y="303213"/>
            <a:ext cx="1588" cy="1587"/>
          </a:xfrm>
          <a:ln/>
        </p:spPr>
      </p:sp>
      <p:sp>
        <p:nvSpPr>
          <p:cNvPr id="30723" name="Rectangle 2"/>
          <p:cNvSpPr txBox="1">
            <a:spLocks noGrp="1" noChangeArrowheads="1"/>
          </p:cNvSpPr>
          <p:nvPr>
            <p:ph type="body" idx="1"/>
          </p:nvPr>
        </p:nvSpPr>
        <p:spPr>
          <a:xfrm>
            <a:off x="503238" y="4316413"/>
            <a:ext cx="5856287" cy="4060825"/>
          </a:xfrm>
          <a:noFill/>
          <a:ln/>
        </p:spPr>
        <p:txBody>
          <a:bodyPr wrap="none" anchor="ctr"/>
          <a:lstStyle/>
          <a:p>
            <a:endParaRPr lang="es-ES" smtClean="0"/>
          </a:p>
        </p:txBody>
      </p:sp>
    </p:spTree>
    <p:extLst>
      <p:ext uri="{BB962C8B-B14F-4D97-AF65-F5344CB8AC3E}">
        <p14:creationId xmlns:p14="http://schemas.microsoft.com/office/powerpoint/2010/main" val="3802261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1A26A9-1D9B-46F0-9E31-5741E14FFF62}" type="slidenum">
              <a:rPr lang="en-US">
                <a:solidFill>
                  <a:srgbClr val="000000"/>
                </a:solidFill>
              </a:rPr>
              <a:pPr/>
              <a:t>32</a:t>
            </a:fld>
            <a:endParaRPr lang="en-US">
              <a:solidFill>
                <a:srgbClr val="000000"/>
              </a:solidFill>
            </a:endParaRPr>
          </a:p>
        </p:txBody>
      </p:sp>
    </p:spTree>
    <p:extLst>
      <p:ext uri="{BB962C8B-B14F-4D97-AF65-F5344CB8AC3E}">
        <p14:creationId xmlns:p14="http://schemas.microsoft.com/office/powerpoint/2010/main" val="4171528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5C3938-1482-454A-894D-5286D134A71E}"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27936786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AB87EF-9E69-4A82-9C27-EE9BE75F4973}"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75633021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8D2451-7299-4AEB-8C7D-304F65BB4EE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96686388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Diapositivo de título">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457200" y="6245225"/>
            <a:ext cx="2133600" cy="476250"/>
          </a:xfrm>
          <a:prstGeom prst="rect">
            <a:avLst/>
          </a:prstGeom>
          <a:noFill/>
          <a:ln w="9525">
            <a:noFill/>
            <a:miter lim="800000"/>
            <a:headEnd/>
            <a:tailEnd/>
          </a:ln>
        </p:spPr>
        <p:txBody>
          <a:bodyPr wrap="none" anchor="ctr"/>
          <a:lstStyle/>
          <a:p>
            <a:pPr algn="ctr" fontAlgn="base">
              <a:spcBef>
                <a:spcPct val="0"/>
              </a:spcBef>
              <a:spcAft>
                <a:spcPct val="0"/>
              </a:spcAft>
              <a:buFont typeface="Arial" charset="0"/>
              <a:buChar char="•"/>
              <a:defRPr/>
            </a:pPr>
            <a:endParaRPr lang="pt-PT" sz="2400">
              <a:solidFill>
                <a:srgbClr val="000000"/>
              </a:solidFill>
              <a:latin typeface="Arial" charset="0"/>
            </a:endParaRPr>
          </a:p>
        </p:txBody>
      </p:sp>
      <p:sp>
        <p:nvSpPr>
          <p:cNvPr id="3" name="Text Box 2"/>
          <p:cNvSpPr txBox="1">
            <a:spLocks noChangeArrowheads="1"/>
          </p:cNvSpPr>
          <p:nvPr/>
        </p:nvSpPr>
        <p:spPr bwMode="auto">
          <a:xfrm>
            <a:off x="3124200" y="6245225"/>
            <a:ext cx="2895600" cy="476250"/>
          </a:xfrm>
          <a:prstGeom prst="rect">
            <a:avLst/>
          </a:prstGeom>
          <a:noFill/>
          <a:ln w="9525">
            <a:noFill/>
            <a:miter lim="800000"/>
            <a:headEnd/>
            <a:tailEnd/>
          </a:ln>
        </p:spPr>
        <p:txBody>
          <a:bodyPr wrap="none" anchor="ctr"/>
          <a:lstStyle/>
          <a:p>
            <a:pPr algn="ctr" fontAlgn="base">
              <a:spcBef>
                <a:spcPct val="0"/>
              </a:spcBef>
              <a:spcAft>
                <a:spcPct val="0"/>
              </a:spcAft>
              <a:buFont typeface="Arial" charset="0"/>
              <a:buChar char="•"/>
              <a:defRPr/>
            </a:pPr>
            <a:endParaRPr lang="pt-PT" sz="2400">
              <a:solidFill>
                <a:srgbClr val="000000"/>
              </a:solidFill>
              <a:latin typeface="Arial" charset="0"/>
            </a:endParaRPr>
          </a:p>
        </p:txBody>
      </p:sp>
    </p:spTree>
    <p:extLst>
      <p:ext uri="{BB962C8B-B14F-4D97-AF65-F5344CB8AC3E}">
        <p14:creationId xmlns:p14="http://schemas.microsoft.com/office/powerpoint/2010/main" val="2510623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CF20186B-5CB9-4585-8A69-7836CF91BFC1}"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583027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23FA9FFC-B588-4BB1-A2CA-E9C858093E5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657972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71975953-3411-4C3E-8A4D-4A9E540B045E}"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389476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5F1E7F9E-0377-4CBE-8E5D-F745853587A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125234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0559BA38-F21E-4027-B3AA-6F9996CA2A6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53377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EACD8D7C-41ED-4FBC-BF04-4A3B439E422B}"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803753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772E6993-BC6E-47BF-BAE8-403A7040A2E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622336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71E143-2836-4581-B8AB-0D5C99F7DFD0}"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54696523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80A53D81-0D2B-4E1F-8A50-81D70D92AD8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012073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93CA014F-3999-4706-999E-A3DD3D560BE7}"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913509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5F4EF7F-0D15-4C8F-A38E-34C5B667F98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8582664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E3EDC4E-4131-4D29-8BB6-9ABED364BC01}"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522086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C643F5-3911-4204-B0A6-BAEAA36E39E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0168142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75CBFB-FEB7-48BD-9D97-50422F3D6D9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14661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067A43-B911-4310-B028-6C58F23DF57A}"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1554392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09F793-A732-4F3E-AF95-21E7643B899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1096890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84FE018-03A2-41E5-8E5B-CFEE64D646D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9174931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7C02E95-7148-480E-931A-507A90DD736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573042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933514-2750-494F-B624-16B78427C0EF}"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08992871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3DF1C09-FAA7-4986-908C-E974FB38994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0573923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AD0DED-43BF-46B9-B9C1-1D6D6E3DEC6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0802506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B0EB8F-D7D9-412A-938F-6249C349F67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1067482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13A42A-207F-4A78-A6F4-169776B34A4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9261724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FC58CD-EDDD-48F0-91C2-F58D4A13E1C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9255906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2523F8DE-A015-4699-B39B-9EF6F2F62CC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439729691"/>
      </p:ext>
    </p:extLst>
  </p:cSld>
  <p:clrMapOvr>
    <a:masterClrMapping/>
  </p:clrMapOvr>
  <p:transition spd="slow">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6666068-621A-4219-9C2A-B1D1457AC42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358347583"/>
      </p:ext>
    </p:extLst>
  </p:cSld>
  <p:clrMapOvr>
    <a:masterClrMapping/>
  </p:clrMapOvr>
  <p:transition spd="slow">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FDE92E51-88AB-4101-BA8F-A5324AD01712}"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485002614"/>
      </p:ext>
    </p:extLst>
  </p:cSld>
  <p:clrMapOvr>
    <a:masterClrMapping/>
  </p:clrMapOvr>
  <p:transition spd="slow">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AB196B10-C797-4027-BE11-0DB943F8CF2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555687948"/>
      </p:ext>
    </p:extLst>
  </p:cSld>
  <p:clrMapOvr>
    <a:masterClrMapping/>
  </p:clrMapOvr>
  <p:transition spd="slow">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C6BD9326-271A-4F71-9085-F76349D6955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795988482"/>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CE7E5B-35EF-421B-92C3-87886C8871BC}"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84258291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5D4F5C9B-63CD-4CE2-BAF0-8099D85D3CA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163468044"/>
      </p:ext>
    </p:extLst>
  </p:cSld>
  <p:clrMapOvr>
    <a:masterClrMapping/>
  </p:clrMapOvr>
  <p:transition spd="slow">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800CE298-4E7F-4CCC-A218-23D9225FC19E}"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79710154"/>
      </p:ext>
    </p:extLst>
  </p:cSld>
  <p:clrMapOvr>
    <a:masterClrMapping/>
  </p:clrMapOvr>
  <p:transition spd="slow">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8401F99D-6E77-4C48-AB00-903C45D0339A}"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713061956"/>
      </p:ext>
    </p:extLst>
  </p:cSld>
  <p:clrMapOvr>
    <a:masterClrMapping/>
  </p:clrMapOvr>
  <p:transition spd="slow">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669C4231-9982-42E0-AE36-7E17142DD66C}"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573505570"/>
      </p:ext>
    </p:extLst>
  </p:cSld>
  <p:clrMapOvr>
    <a:masterClrMapping/>
  </p:clrMapOvr>
  <p:transition spd="slow">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5382022B-EFA4-4894-BEC3-60AF1204A3F4}"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174331751"/>
      </p:ext>
    </p:extLst>
  </p:cSld>
  <p:clrMapOvr>
    <a:masterClrMapping/>
  </p:clrMapOvr>
  <p:transition spd="slow">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195758A4-0F4D-48AA-AC67-17F691B2C4F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773019463"/>
      </p:ext>
    </p:extLst>
  </p:cSld>
  <p:clrMapOvr>
    <a:masterClrMapping/>
  </p:clrMapOvr>
  <p:transition spd="slow">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85800" y="609600"/>
            <a:ext cx="7772400" cy="5486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3" name="2 Marcador de fecha"/>
          <p:cNvSpPr>
            <a:spLocks noGrp="1"/>
          </p:cNvSpPr>
          <p:nvPr>
            <p:ph type="dt" sz="half" idx="10"/>
          </p:nvPr>
        </p:nvSpPr>
        <p:spPr>
          <a:xfrm>
            <a:off x="685800" y="6248400"/>
            <a:ext cx="1905000" cy="457200"/>
          </a:xfrm>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a:xfrm>
            <a:off x="3124200" y="6248400"/>
            <a:ext cx="2895600" cy="457200"/>
          </a:xfrm>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a:xfrm>
            <a:off x="6553200" y="6248400"/>
            <a:ext cx="1905000" cy="457200"/>
          </a:xfrm>
        </p:spPr>
        <p:txBody>
          <a:bodyPr/>
          <a:lstStyle>
            <a:lvl1pPr>
              <a:defRPr/>
            </a:lvl1pPr>
          </a:lstStyle>
          <a:p>
            <a:fld id="{EA8EDA4C-977D-41BF-81D9-84747832DF0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231395860"/>
      </p:ext>
    </p:extLst>
  </p:cSld>
  <p:clrMapOvr>
    <a:masterClrMapping/>
  </p:clrMapOvr>
  <p:transition spd="slow">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pt-BR">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5095E855-0E57-4964-9C98-01C6AF7AB439}"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38985134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pt-BR">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40F6AB3B-DD00-4C93-848F-75E2FB4637AC}"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34951086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pt-BR">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3973499-9D73-4316-974D-57BAE9C1ECFD}"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1009566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763AF4F-3C0F-4278-A5E2-D6E289374618}"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07765956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pt-BR">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E829C227-536C-473D-A199-3CAD3F6DE4CB}"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12281609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pt-BR">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3C07A146-247A-4E46-B12C-6998DE1B7351}"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5539437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pt-BR">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70D6C922-8EF9-490A-95F3-92AD0430F184}"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8540726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pt-BR">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8B5DF347-48E3-488D-B1C3-048E0739AD3D}"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20247080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pt-BR">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DC767071-6024-4A84-B911-569AE9CE47CB}"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2160267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pt-BR">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AFE7F90A-E325-4114-8B14-7EFC3CA8EA46}"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26063231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pt-BR">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F41C4E8-50AA-413D-8124-6302DAD8E91D}"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1834393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pt-BR">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EE026635-8E36-4919-A82D-D21834C71897}"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11885437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3" name="2 Marcador de fecha"/>
          <p:cNvSpPr>
            <a:spLocks noGrp="1"/>
          </p:cNvSpPr>
          <p:nvPr>
            <p:ph type="dt" sz="half" idx="10"/>
          </p:nvPr>
        </p:nvSpPr>
        <p:spPr>
          <a:xfrm>
            <a:off x="457200" y="6245225"/>
            <a:ext cx="2133600" cy="476250"/>
          </a:xfrm>
        </p:spPr>
        <p:txBody>
          <a:bodyPr/>
          <a:lstStyle>
            <a:lvl1pPr>
              <a:defRPr/>
            </a:lvl1pPr>
          </a:lstStyle>
          <a:p>
            <a:endParaRPr lang="pt-BR">
              <a:solidFill>
                <a:srgbClr val="000000"/>
              </a:solidFill>
            </a:endParaRPr>
          </a:p>
        </p:txBody>
      </p:sp>
      <p:sp>
        <p:nvSpPr>
          <p:cNvPr id="4" name="3 Marcador de pie de página"/>
          <p:cNvSpPr>
            <a:spLocks noGrp="1"/>
          </p:cNvSpPr>
          <p:nvPr>
            <p:ph type="ftr" sz="quarter" idx="11"/>
          </p:nvPr>
        </p:nvSpPr>
        <p:spPr>
          <a:xfrm>
            <a:off x="3124200" y="6245225"/>
            <a:ext cx="2895600" cy="476250"/>
          </a:xfrm>
        </p:spPr>
        <p:txBody>
          <a:bodyPr/>
          <a:lstStyle>
            <a:lvl1pPr>
              <a:defRPr/>
            </a:lvl1pPr>
          </a:lstStyle>
          <a:p>
            <a:endParaRPr lang="pt-BR">
              <a:solidFill>
                <a:srgbClr val="000000"/>
              </a:solidFill>
            </a:endParaRPr>
          </a:p>
        </p:txBody>
      </p:sp>
      <p:sp>
        <p:nvSpPr>
          <p:cNvPr id="5" name="4 Marcador de número de diapositiva"/>
          <p:cNvSpPr>
            <a:spLocks noGrp="1"/>
          </p:cNvSpPr>
          <p:nvPr>
            <p:ph type="sldNum" sz="quarter" idx="12"/>
          </p:nvPr>
        </p:nvSpPr>
        <p:spPr>
          <a:xfrm>
            <a:off x="6553200" y="6245225"/>
            <a:ext cx="2133600" cy="476250"/>
          </a:xfrm>
        </p:spPr>
        <p:txBody>
          <a:bodyPr/>
          <a:lstStyle>
            <a:lvl1pPr>
              <a:defRPr/>
            </a:lvl1pPr>
          </a:lstStyle>
          <a:p>
            <a:fld id="{29B03A4D-BDB5-4CBB-A0DF-6D5754A55E20}"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29716131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PE">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75B3DA0B-65D0-4ADA-8145-49A1BC7F8435}" type="slidenum">
              <a:rPr lang="es-PE">
                <a:solidFill>
                  <a:srgbClr val="000000"/>
                </a:solidFill>
              </a:rPr>
              <a:pPr/>
              <a:t>‹Nº›</a:t>
            </a:fld>
            <a:endParaRPr lang="es-PE">
              <a:solidFill>
                <a:srgbClr val="000000"/>
              </a:solidFill>
            </a:endParaRPr>
          </a:p>
        </p:txBody>
      </p:sp>
    </p:spTree>
    <p:extLst>
      <p:ext uri="{BB962C8B-B14F-4D97-AF65-F5344CB8AC3E}">
        <p14:creationId xmlns:p14="http://schemas.microsoft.com/office/powerpoint/2010/main" val="4191069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033B867-8F13-4F1D-9BB5-F8E12C7CF48C}"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417990175"/>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PE">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8056937-C7B4-49AF-8F7F-39617852E031}" type="slidenum">
              <a:rPr lang="es-PE">
                <a:solidFill>
                  <a:srgbClr val="000000"/>
                </a:solidFill>
              </a:rPr>
              <a:pPr/>
              <a:t>‹Nº›</a:t>
            </a:fld>
            <a:endParaRPr lang="es-PE">
              <a:solidFill>
                <a:srgbClr val="000000"/>
              </a:solidFill>
            </a:endParaRPr>
          </a:p>
        </p:txBody>
      </p:sp>
    </p:spTree>
    <p:extLst>
      <p:ext uri="{BB962C8B-B14F-4D97-AF65-F5344CB8AC3E}">
        <p14:creationId xmlns:p14="http://schemas.microsoft.com/office/powerpoint/2010/main" val="18737349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PE">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E5AD072D-26BE-49C7-81B2-CFF74F544A8A}" type="slidenum">
              <a:rPr lang="es-PE">
                <a:solidFill>
                  <a:srgbClr val="000000"/>
                </a:solidFill>
              </a:rPr>
              <a:pPr/>
              <a:t>‹Nº›</a:t>
            </a:fld>
            <a:endParaRPr lang="es-PE">
              <a:solidFill>
                <a:srgbClr val="000000"/>
              </a:solidFill>
            </a:endParaRPr>
          </a:p>
        </p:txBody>
      </p:sp>
    </p:spTree>
    <p:extLst>
      <p:ext uri="{BB962C8B-B14F-4D97-AF65-F5344CB8AC3E}">
        <p14:creationId xmlns:p14="http://schemas.microsoft.com/office/powerpoint/2010/main" val="24866918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PE">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40220230-43C3-4A20-A84F-8C1ACF1653EE}" type="slidenum">
              <a:rPr lang="es-PE">
                <a:solidFill>
                  <a:srgbClr val="000000"/>
                </a:solidFill>
              </a:rPr>
              <a:pPr/>
              <a:t>‹Nº›</a:t>
            </a:fld>
            <a:endParaRPr lang="es-PE">
              <a:solidFill>
                <a:srgbClr val="000000"/>
              </a:solidFill>
            </a:endParaRPr>
          </a:p>
        </p:txBody>
      </p:sp>
    </p:spTree>
    <p:extLst>
      <p:ext uri="{BB962C8B-B14F-4D97-AF65-F5344CB8AC3E}">
        <p14:creationId xmlns:p14="http://schemas.microsoft.com/office/powerpoint/2010/main" val="25108719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PE">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B52B0FAB-30B0-45A9-A6A5-A55DFDDB83BD}" type="slidenum">
              <a:rPr lang="es-PE">
                <a:solidFill>
                  <a:srgbClr val="000000"/>
                </a:solidFill>
              </a:rPr>
              <a:pPr/>
              <a:t>‹Nº›</a:t>
            </a:fld>
            <a:endParaRPr lang="es-PE">
              <a:solidFill>
                <a:srgbClr val="000000"/>
              </a:solidFill>
            </a:endParaRPr>
          </a:p>
        </p:txBody>
      </p:sp>
    </p:spTree>
    <p:extLst>
      <p:ext uri="{BB962C8B-B14F-4D97-AF65-F5344CB8AC3E}">
        <p14:creationId xmlns:p14="http://schemas.microsoft.com/office/powerpoint/2010/main" val="22914601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PE">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712E39EB-DA82-42AE-A2E1-DA691FADFFFD}" type="slidenum">
              <a:rPr lang="es-PE">
                <a:solidFill>
                  <a:srgbClr val="000000"/>
                </a:solidFill>
              </a:rPr>
              <a:pPr/>
              <a:t>‹Nº›</a:t>
            </a:fld>
            <a:endParaRPr lang="es-PE">
              <a:solidFill>
                <a:srgbClr val="000000"/>
              </a:solidFill>
            </a:endParaRPr>
          </a:p>
        </p:txBody>
      </p:sp>
    </p:spTree>
    <p:extLst>
      <p:ext uri="{BB962C8B-B14F-4D97-AF65-F5344CB8AC3E}">
        <p14:creationId xmlns:p14="http://schemas.microsoft.com/office/powerpoint/2010/main" val="359883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PE">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C52DAE84-2916-4261-BCE5-F942D7DB2A46}" type="slidenum">
              <a:rPr lang="es-PE">
                <a:solidFill>
                  <a:srgbClr val="000000"/>
                </a:solidFill>
              </a:rPr>
              <a:pPr/>
              <a:t>‹Nº›</a:t>
            </a:fld>
            <a:endParaRPr lang="es-PE">
              <a:solidFill>
                <a:srgbClr val="000000"/>
              </a:solidFill>
            </a:endParaRPr>
          </a:p>
        </p:txBody>
      </p:sp>
    </p:spTree>
    <p:extLst>
      <p:ext uri="{BB962C8B-B14F-4D97-AF65-F5344CB8AC3E}">
        <p14:creationId xmlns:p14="http://schemas.microsoft.com/office/powerpoint/2010/main" val="30809082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PE">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67D20DE6-9517-4A98-95F1-EF03E7AAC55E}" type="slidenum">
              <a:rPr lang="es-PE">
                <a:solidFill>
                  <a:srgbClr val="000000"/>
                </a:solidFill>
              </a:rPr>
              <a:pPr/>
              <a:t>‹Nº›</a:t>
            </a:fld>
            <a:endParaRPr lang="es-PE">
              <a:solidFill>
                <a:srgbClr val="000000"/>
              </a:solidFill>
            </a:endParaRPr>
          </a:p>
        </p:txBody>
      </p:sp>
    </p:spTree>
    <p:extLst>
      <p:ext uri="{BB962C8B-B14F-4D97-AF65-F5344CB8AC3E}">
        <p14:creationId xmlns:p14="http://schemas.microsoft.com/office/powerpoint/2010/main" val="28159299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PE">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F8491F0A-27E7-4AF4-B70D-4CE2DD63FABC}" type="slidenum">
              <a:rPr lang="es-PE">
                <a:solidFill>
                  <a:srgbClr val="000000"/>
                </a:solidFill>
              </a:rPr>
              <a:pPr/>
              <a:t>‹Nº›</a:t>
            </a:fld>
            <a:endParaRPr lang="es-PE">
              <a:solidFill>
                <a:srgbClr val="000000"/>
              </a:solidFill>
            </a:endParaRPr>
          </a:p>
        </p:txBody>
      </p:sp>
    </p:spTree>
    <p:extLst>
      <p:ext uri="{BB962C8B-B14F-4D97-AF65-F5344CB8AC3E}">
        <p14:creationId xmlns:p14="http://schemas.microsoft.com/office/powerpoint/2010/main" val="37272419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PE">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4CB5147-C0FF-4377-9492-39C82DFCB0FE}" type="slidenum">
              <a:rPr lang="es-PE">
                <a:solidFill>
                  <a:srgbClr val="000000"/>
                </a:solidFill>
              </a:rPr>
              <a:pPr/>
              <a:t>‹Nº›</a:t>
            </a:fld>
            <a:endParaRPr lang="es-PE">
              <a:solidFill>
                <a:srgbClr val="000000"/>
              </a:solidFill>
            </a:endParaRPr>
          </a:p>
        </p:txBody>
      </p:sp>
    </p:spTree>
    <p:extLst>
      <p:ext uri="{BB962C8B-B14F-4D97-AF65-F5344CB8AC3E}">
        <p14:creationId xmlns:p14="http://schemas.microsoft.com/office/powerpoint/2010/main" val="11333513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PE">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4AD2C4B-D9CA-40D9-A8CF-D2104897E357}" type="slidenum">
              <a:rPr lang="es-PE">
                <a:solidFill>
                  <a:srgbClr val="000000"/>
                </a:solidFill>
              </a:rPr>
              <a:pPr/>
              <a:t>‹Nº›</a:t>
            </a:fld>
            <a:endParaRPr lang="es-PE">
              <a:solidFill>
                <a:srgbClr val="000000"/>
              </a:solidFill>
            </a:endParaRPr>
          </a:p>
        </p:txBody>
      </p:sp>
    </p:spTree>
    <p:extLst>
      <p:ext uri="{BB962C8B-B14F-4D97-AF65-F5344CB8AC3E}">
        <p14:creationId xmlns:p14="http://schemas.microsoft.com/office/powerpoint/2010/main" val="2704458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4BE94E5-2C9D-4C57-B310-6DA7EE3F7C41}"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515568548"/>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18DDC1-C897-48DF-9D54-CCCD5AC32EB6}"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403515048"/>
      </p:ext>
    </p:extLst>
  </p:cSld>
  <p:clrMapOvr>
    <a:masterClrMapping/>
  </p:clrMapOvr>
  <p:transition spd="slow">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065E79-3058-4443-AD4A-9CCE19305380}"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919729585"/>
      </p:ext>
    </p:extLst>
  </p:cSld>
  <p:clrMapOvr>
    <a:masterClrMapping/>
  </p:clrMapOvr>
  <p:transition spd="slow">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196A97-DFAD-42EF-B2E9-58EFC7FA155A}"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065727651"/>
      </p:ext>
    </p:extLst>
  </p:cSld>
  <p:clrMapOvr>
    <a:masterClrMapping/>
  </p:clrMapOvr>
  <p:transition spd="slow">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7E6455E-2FC4-473A-B04C-25B9ED49C46C}"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861273070"/>
      </p:ext>
    </p:extLst>
  </p:cSld>
  <p:clrMapOvr>
    <a:masterClrMapping/>
  </p:clrMapOvr>
  <p:transition spd="slow">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6A130F9-155F-40F3-BC76-B7A567F8766F}"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991900348"/>
      </p:ext>
    </p:extLst>
  </p:cSld>
  <p:clrMapOvr>
    <a:masterClrMapping/>
  </p:clrMapOvr>
  <p:transition spd="slow">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CD88086-9898-4343-BC98-2D0D717EBC89}"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089918865"/>
      </p:ext>
    </p:extLst>
  </p:cSld>
  <p:clrMapOvr>
    <a:masterClrMapping/>
  </p:clrMapOvr>
  <p:transition spd="slow">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25A8D01-F1B8-444D-96DB-59D1817D7F2D}"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98629609"/>
      </p:ext>
    </p:extLst>
  </p:cSld>
  <p:clrMapOvr>
    <a:masterClrMapping/>
  </p:clrMapOvr>
  <p:transition spd="slow">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7C8B41-F517-4FFF-B7D2-743CD98C7BA5}"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580624350"/>
      </p:ext>
    </p:extLst>
  </p:cSld>
  <p:clrMapOvr>
    <a:masterClrMapping/>
  </p:clrMapOvr>
  <p:transition spd="slow">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205404-7BEF-4CD6-8EA8-935B8C4AD7B4}"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206644752"/>
      </p:ext>
    </p:extLst>
  </p:cSld>
  <p:clrMapOvr>
    <a:masterClrMapping/>
  </p:clrMapOvr>
  <p:transition spd="slow">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E6BFD2-D01A-4345-BFEF-E0A627942471}"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118396263"/>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A1BBA7F-1F26-48F1-863A-83BA521D9F1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586034398"/>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B66731-461A-42B9-9B6E-EAEB0ED48325}"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008409514"/>
      </p:ext>
    </p:extLst>
  </p:cSld>
  <p:clrMapOvr>
    <a:masterClrMapping/>
  </p:clrMapOvr>
  <p:transition spd="slow">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4D535829-F5D4-4A06-B571-7696E9F27F7A}" type="slidenum">
              <a:rPr lang="en-US">
                <a:solidFill>
                  <a:prstClr val="white">
                    <a:shade val="50000"/>
                  </a:prstClr>
                </a:solidFill>
              </a:rPr>
              <a:pPr>
                <a:defRPr/>
              </a:pPr>
              <a:t>‹Nº›</a:t>
            </a:fld>
            <a:endParaRPr lang="en-US">
              <a:solidFill>
                <a:prstClr val="white">
                  <a:shade val="50000"/>
                </a:prstClr>
              </a:solidFill>
            </a:endParaRPr>
          </a:p>
        </p:txBody>
      </p:sp>
    </p:spTree>
    <p:extLst>
      <p:ext uri="{BB962C8B-B14F-4D97-AF65-F5344CB8AC3E}">
        <p14:creationId xmlns:p14="http://schemas.microsoft.com/office/powerpoint/2010/main" val="532310681"/>
      </p:ext>
    </p:extLst>
  </p:cSld>
  <p:clrMapOvr>
    <a:masterClrMapping/>
  </p:clrMapOvr>
  <p:transition>
    <p:zo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75C861C1-F181-4D28-8F6A-F5860EBB08F3}" type="slidenum">
              <a:rPr lang="en-US">
                <a:solidFill>
                  <a:prstClr val="white">
                    <a:shade val="50000"/>
                  </a:prstClr>
                </a:solidFill>
              </a:rPr>
              <a:pPr>
                <a:defRPr/>
              </a:pPr>
              <a:t>‹Nº›</a:t>
            </a:fld>
            <a:endParaRPr lang="en-US">
              <a:solidFill>
                <a:prstClr val="white">
                  <a:shade val="50000"/>
                </a:prstClr>
              </a:solidFill>
            </a:endParaRPr>
          </a:p>
        </p:txBody>
      </p:sp>
    </p:spTree>
    <p:extLst>
      <p:ext uri="{BB962C8B-B14F-4D97-AF65-F5344CB8AC3E}">
        <p14:creationId xmlns:p14="http://schemas.microsoft.com/office/powerpoint/2010/main" val="1854830299"/>
      </p:ext>
    </p:extLst>
  </p:cSld>
  <p:clrMapOvr>
    <a:masterClrMapping/>
  </p:clrMapOvr>
  <p:transition>
    <p:zo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48B17B1-9C42-4B11-8678-F660CC6CBEDE}" type="slidenum">
              <a:rPr lang="en-US">
                <a:solidFill>
                  <a:prstClr val="white">
                    <a:shade val="50000"/>
                  </a:prstClr>
                </a:solidFill>
              </a:rPr>
              <a:pPr>
                <a:defRPr/>
              </a:pPr>
              <a:t>‹Nº›</a:t>
            </a:fld>
            <a:endParaRPr lang="en-US">
              <a:solidFill>
                <a:prstClr val="white">
                  <a:shade val="50000"/>
                </a:prstClr>
              </a:solidFill>
            </a:endParaRPr>
          </a:p>
        </p:txBody>
      </p:sp>
    </p:spTree>
    <p:extLst>
      <p:ext uri="{BB962C8B-B14F-4D97-AF65-F5344CB8AC3E}">
        <p14:creationId xmlns:p14="http://schemas.microsoft.com/office/powerpoint/2010/main" val="1197735867"/>
      </p:ext>
    </p:extLst>
  </p:cSld>
  <p:clrMapOvr>
    <a:overrideClrMapping bg1="dk1" tx1="lt1" bg2="dk2" tx2="lt2" accent1="accent1" accent2="accent2" accent3="accent3" accent4="accent4" accent5="accent5" accent6="accent6" hlink="hlink" folHlink="folHlink"/>
  </p:clrMapOvr>
  <p:transition>
    <p:zo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F2A44AE7-C146-458B-BF33-63E47F8E6FB1}" type="slidenum">
              <a:rPr lang="en-US">
                <a:solidFill>
                  <a:prstClr val="white">
                    <a:shade val="50000"/>
                  </a:prstClr>
                </a:solidFill>
              </a:rPr>
              <a:pPr>
                <a:defRPr/>
              </a:pPr>
              <a:t>‹Nº›</a:t>
            </a:fld>
            <a:endParaRPr lang="en-US">
              <a:solidFill>
                <a:prstClr val="white">
                  <a:shade val="50000"/>
                </a:prstClr>
              </a:solidFill>
            </a:endParaRPr>
          </a:p>
        </p:txBody>
      </p:sp>
    </p:spTree>
    <p:extLst>
      <p:ext uri="{BB962C8B-B14F-4D97-AF65-F5344CB8AC3E}">
        <p14:creationId xmlns:p14="http://schemas.microsoft.com/office/powerpoint/2010/main" val="3457743422"/>
      </p:ext>
    </p:extLst>
  </p:cSld>
  <p:clrMapOvr>
    <a:masterClrMapping/>
  </p:clrMapOvr>
  <p:transition>
    <p:zo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9" name="Slide Number Placeholder 22"/>
          <p:cNvSpPr>
            <a:spLocks noGrp="1"/>
          </p:cNvSpPr>
          <p:nvPr>
            <p:ph type="sldNum" sz="quarter" idx="12"/>
          </p:nvPr>
        </p:nvSpPr>
        <p:spPr/>
        <p:txBody>
          <a:bodyPr/>
          <a:lstStyle>
            <a:lvl1pPr>
              <a:defRPr/>
            </a:lvl1pPr>
          </a:lstStyle>
          <a:p>
            <a:pPr>
              <a:defRPr/>
            </a:pPr>
            <a:fld id="{DF9DE36D-6F4A-4EEF-AC4E-E825451BD39E}" type="slidenum">
              <a:rPr lang="en-US">
                <a:solidFill>
                  <a:prstClr val="white">
                    <a:shade val="50000"/>
                  </a:prstClr>
                </a:solidFill>
              </a:rPr>
              <a:pPr>
                <a:defRPr/>
              </a:pPr>
              <a:t>‹Nº›</a:t>
            </a:fld>
            <a:endParaRPr lang="en-US">
              <a:solidFill>
                <a:prstClr val="white">
                  <a:shade val="50000"/>
                </a:prstClr>
              </a:solidFill>
            </a:endParaRPr>
          </a:p>
        </p:txBody>
      </p:sp>
    </p:spTree>
    <p:extLst>
      <p:ext uri="{BB962C8B-B14F-4D97-AF65-F5344CB8AC3E}">
        <p14:creationId xmlns:p14="http://schemas.microsoft.com/office/powerpoint/2010/main" val="240434849"/>
      </p:ext>
    </p:extLst>
  </p:cSld>
  <p:clrMapOvr>
    <a:masterClrMapping/>
  </p:clrMapOvr>
  <p:transition>
    <p:zo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5" name="Slide Number Placeholder 22"/>
          <p:cNvSpPr>
            <a:spLocks noGrp="1"/>
          </p:cNvSpPr>
          <p:nvPr>
            <p:ph type="sldNum" sz="quarter" idx="12"/>
          </p:nvPr>
        </p:nvSpPr>
        <p:spPr/>
        <p:txBody>
          <a:bodyPr/>
          <a:lstStyle>
            <a:lvl1pPr>
              <a:defRPr/>
            </a:lvl1pPr>
          </a:lstStyle>
          <a:p>
            <a:pPr>
              <a:defRPr/>
            </a:pPr>
            <a:fld id="{6CFAE944-B45C-4207-A1CB-697222036149}" type="slidenum">
              <a:rPr lang="en-US">
                <a:solidFill>
                  <a:prstClr val="white">
                    <a:shade val="50000"/>
                  </a:prstClr>
                </a:solidFill>
              </a:rPr>
              <a:pPr>
                <a:defRPr/>
              </a:pPr>
              <a:t>‹Nº›</a:t>
            </a:fld>
            <a:endParaRPr lang="en-US">
              <a:solidFill>
                <a:prstClr val="white">
                  <a:shade val="50000"/>
                </a:prstClr>
              </a:solidFill>
            </a:endParaRPr>
          </a:p>
        </p:txBody>
      </p:sp>
    </p:spTree>
    <p:extLst>
      <p:ext uri="{BB962C8B-B14F-4D97-AF65-F5344CB8AC3E}">
        <p14:creationId xmlns:p14="http://schemas.microsoft.com/office/powerpoint/2010/main" val="175575227"/>
      </p:ext>
    </p:extLst>
  </p:cSld>
  <p:clrMapOvr>
    <a:masterClrMapping/>
  </p:clrMapOvr>
  <p:transition>
    <p:zo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4" name="Slide Number Placeholder 22"/>
          <p:cNvSpPr>
            <a:spLocks noGrp="1"/>
          </p:cNvSpPr>
          <p:nvPr>
            <p:ph type="sldNum" sz="quarter" idx="12"/>
          </p:nvPr>
        </p:nvSpPr>
        <p:spPr/>
        <p:txBody>
          <a:bodyPr/>
          <a:lstStyle>
            <a:lvl1pPr>
              <a:defRPr/>
            </a:lvl1pPr>
          </a:lstStyle>
          <a:p>
            <a:pPr>
              <a:defRPr/>
            </a:pPr>
            <a:fld id="{7FD44B2B-D76C-418B-BC42-8E83CEF63B75}" type="slidenum">
              <a:rPr lang="en-US">
                <a:solidFill>
                  <a:prstClr val="white">
                    <a:shade val="50000"/>
                  </a:prstClr>
                </a:solidFill>
              </a:rPr>
              <a:pPr>
                <a:defRPr/>
              </a:pPr>
              <a:t>‹Nº›</a:t>
            </a:fld>
            <a:endParaRPr lang="en-US">
              <a:solidFill>
                <a:prstClr val="white">
                  <a:shade val="50000"/>
                </a:prstClr>
              </a:solidFill>
            </a:endParaRPr>
          </a:p>
        </p:txBody>
      </p:sp>
    </p:spTree>
    <p:extLst>
      <p:ext uri="{BB962C8B-B14F-4D97-AF65-F5344CB8AC3E}">
        <p14:creationId xmlns:p14="http://schemas.microsoft.com/office/powerpoint/2010/main" val="755137397"/>
      </p:ext>
    </p:extLst>
  </p:cSld>
  <p:clrMapOvr>
    <a:masterClrMapping/>
  </p:clrMapOvr>
  <p:transition>
    <p:zo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D5509762-6A00-4CF9-98F1-DC11BD68B0DD}" type="slidenum">
              <a:rPr lang="en-US">
                <a:solidFill>
                  <a:prstClr val="white">
                    <a:shade val="50000"/>
                  </a:prstClr>
                </a:solidFill>
              </a:rPr>
              <a:pPr>
                <a:defRPr/>
              </a:pPr>
              <a:t>‹Nº›</a:t>
            </a:fld>
            <a:endParaRPr lang="en-US">
              <a:solidFill>
                <a:prstClr val="white">
                  <a:shade val="50000"/>
                </a:prstClr>
              </a:solidFill>
            </a:endParaRPr>
          </a:p>
        </p:txBody>
      </p:sp>
    </p:spTree>
    <p:extLst>
      <p:ext uri="{BB962C8B-B14F-4D97-AF65-F5344CB8AC3E}">
        <p14:creationId xmlns:p14="http://schemas.microsoft.com/office/powerpoint/2010/main" val="31237518"/>
      </p:ext>
    </p:extLst>
  </p:cSld>
  <p:clrMapOvr>
    <a:masterClrMapping/>
  </p:clrMapOvr>
  <p:transition>
    <p:zo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8B7D3461-B5B7-4507-9721-977B763177B6}" type="slidenum">
              <a:rPr lang="en-US">
                <a:solidFill>
                  <a:prstClr val="white">
                    <a:shade val="50000"/>
                  </a:prstClr>
                </a:solidFill>
              </a:rPr>
              <a:pPr>
                <a:defRPr/>
              </a:pPr>
              <a:t>‹Nº›</a:t>
            </a:fld>
            <a:endParaRPr lang="en-US">
              <a:solidFill>
                <a:prstClr val="white">
                  <a:shade val="50000"/>
                </a:prstClr>
              </a:solidFill>
            </a:endParaRPr>
          </a:p>
        </p:txBody>
      </p:sp>
    </p:spTree>
    <p:extLst>
      <p:ext uri="{BB962C8B-B14F-4D97-AF65-F5344CB8AC3E}">
        <p14:creationId xmlns:p14="http://schemas.microsoft.com/office/powerpoint/2010/main" val="2917873890"/>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BD3B7CC-AFE9-4991-8318-E442010AA453}"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11712276"/>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25CEDC6D-F67F-4432-AA47-BAB8E8375FF8}" type="slidenum">
              <a:rPr lang="en-US">
                <a:solidFill>
                  <a:prstClr val="white">
                    <a:shade val="50000"/>
                  </a:prstClr>
                </a:solidFill>
              </a:rPr>
              <a:pPr>
                <a:defRPr/>
              </a:pPr>
              <a:t>‹Nº›</a:t>
            </a:fld>
            <a:endParaRPr lang="en-US">
              <a:solidFill>
                <a:prstClr val="white">
                  <a:shade val="50000"/>
                </a:prstClr>
              </a:solidFill>
            </a:endParaRPr>
          </a:p>
        </p:txBody>
      </p:sp>
    </p:spTree>
    <p:extLst>
      <p:ext uri="{BB962C8B-B14F-4D97-AF65-F5344CB8AC3E}">
        <p14:creationId xmlns:p14="http://schemas.microsoft.com/office/powerpoint/2010/main" val="936367241"/>
      </p:ext>
    </p:extLst>
  </p:cSld>
  <p:clrMapOvr>
    <a:masterClrMapping/>
  </p:clrMapOvr>
  <p:transition>
    <p:zo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1C34B3FA-DF20-44BC-B6EC-4521458B9487}" type="slidenum">
              <a:rPr lang="en-US">
                <a:solidFill>
                  <a:prstClr val="white">
                    <a:shade val="50000"/>
                  </a:prstClr>
                </a:solidFill>
              </a:rPr>
              <a:pPr>
                <a:defRPr/>
              </a:pPr>
              <a:t>‹Nº›</a:t>
            </a:fld>
            <a:endParaRPr lang="en-US">
              <a:solidFill>
                <a:prstClr val="white">
                  <a:shade val="50000"/>
                </a:prstClr>
              </a:solidFill>
            </a:endParaRPr>
          </a:p>
        </p:txBody>
      </p:sp>
    </p:spTree>
    <p:extLst>
      <p:ext uri="{BB962C8B-B14F-4D97-AF65-F5344CB8AC3E}">
        <p14:creationId xmlns:p14="http://schemas.microsoft.com/office/powerpoint/2010/main" val="3552350273"/>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lgn="ct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183B5499-720F-44F4-B7A9-7D4750E3FB18}" type="slidenum">
              <a:rPr lang="en-US">
                <a:solidFill>
                  <a:srgbClr val="000000"/>
                </a:solidFill>
              </a:rPr>
              <a:pPr fontAlgn="base">
                <a:spcBef>
                  <a:spcPct val="0"/>
                </a:spcBef>
                <a:spcAft>
                  <a:spcPct val="0"/>
                </a:spcAft>
                <a:defRPr/>
              </a:pPr>
              <a:t>‹Nº›</a:t>
            </a:fld>
            <a:endParaRPr lang="en-US">
              <a:solidFill>
                <a:srgbClr val="000000"/>
              </a:solidFill>
            </a:endParaRPr>
          </a:p>
        </p:txBody>
      </p:sp>
    </p:spTree>
    <p:extLst>
      <p:ext uri="{BB962C8B-B14F-4D97-AF65-F5344CB8AC3E}">
        <p14:creationId xmlns:p14="http://schemas.microsoft.com/office/powerpoint/2010/main" val="37356631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D0B59B4-F7DF-42B5-B45A-F6C265547910}" type="slidenum">
              <a:rPr lang="es-ES">
                <a:solidFill>
                  <a:srgbClr val="000000"/>
                </a:solidFill>
              </a:rPr>
              <a:pPr fontAlgn="base">
                <a:spcBef>
                  <a:spcPct val="0"/>
                </a:spcBef>
                <a:spcAft>
                  <a:spcPct val="0"/>
                </a:spcAft>
              </a:pPr>
              <a:t>‹Nº›</a:t>
            </a:fld>
            <a:endParaRPr lang="es-ES">
              <a:solidFill>
                <a:srgbClr val="000000"/>
              </a:solidFill>
            </a:endParaRPr>
          </a:p>
        </p:txBody>
      </p:sp>
    </p:spTree>
    <p:extLst>
      <p:ext uri="{BB962C8B-B14F-4D97-AF65-F5344CB8AC3E}">
        <p14:creationId xmlns:p14="http://schemas.microsoft.com/office/powerpoint/2010/main" val="86214229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lgn="ctr" fontAlgn="base">
              <a:spcBef>
                <a:spcPct val="0"/>
              </a:spcBef>
              <a:spcAft>
                <a:spcPct val="0"/>
              </a:spcAft>
              <a:defRPr/>
            </a:pPr>
            <a:endParaRPr lang="es-E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s-E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6FB253FC-FC9C-4F2E-83A0-05CB4D7877C4}" type="slidenum">
              <a:rPr lang="es-ES">
                <a:solidFill>
                  <a:srgbClr val="000000"/>
                </a:solidFill>
                <a:latin typeface="Times New Roman" pitchFamily="18" charset="0"/>
              </a:rPr>
              <a:pPr fontAlgn="base">
                <a:spcBef>
                  <a:spcPct val="0"/>
                </a:spcBef>
                <a:spcAft>
                  <a:spcPct val="0"/>
                </a:spcAft>
                <a:defRPr/>
              </a:pPr>
              <a:t>‹Nº›</a:t>
            </a:fld>
            <a:endParaRPr lang="es-ES">
              <a:solidFill>
                <a:srgbClr val="000000"/>
              </a:solidFill>
              <a:latin typeface="Times New Roman" pitchFamily="18" charset="0"/>
            </a:endParaRPr>
          </a:p>
        </p:txBody>
      </p:sp>
    </p:spTree>
    <p:extLst>
      <p:ext uri="{BB962C8B-B14F-4D97-AF65-F5344CB8AC3E}">
        <p14:creationId xmlns:p14="http://schemas.microsoft.com/office/powerpoint/2010/main" val="236140270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fontAlgn="base">
              <a:spcBef>
                <a:spcPct val="0"/>
              </a:spcBef>
              <a:spcAft>
                <a:spcPct val="0"/>
              </a:spcAft>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pPr>
            <a:fld id="{F9C6D5BD-E2C2-4169-8763-12A656E267D0}" type="slidenum">
              <a:rPr lang="es-ES">
                <a:solidFill>
                  <a:srgbClr val="000000"/>
                </a:solidFill>
              </a:rPr>
              <a:pPr fontAlgn="base">
                <a:spcBef>
                  <a:spcPct val="0"/>
                </a:spcBef>
                <a:spcAft>
                  <a:spcPct val="0"/>
                </a:spcAft>
              </a:pPr>
              <a:t>‹Nº›</a:t>
            </a:fld>
            <a:endParaRPr lang="es-ES">
              <a:solidFill>
                <a:srgbClr val="000000"/>
              </a:solidFill>
            </a:endParaRPr>
          </a:p>
        </p:txBody>
      </p:sp>
    </p:spTree>
    <p:extLst>
      <p:ext uri="{BB962C8B-B14F-4D97-AF65-F5344CB8AC3E}">
        <p14:creationId xmlns:p14="http://schemas.microsoft.com/office/powerpoint/2010/main" val="252401287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ransition spd="slow">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pt-BR">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pt-BR">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D99B2CE-E767-41CC-B669-056CF29DAA84}" type="slidenum">
              <a:rPr lang="pt-BR">
                <a:solidFill>
                  <a:srgbClr val="000000"/>
                </a:solidFill>
                <a:latin typeface="Times New Roman" pitchFamily="18" charset="0"/>
              </a:rPr>
              <a:pPr fontAlgn="base">
                <a:spcBef>
                  <a:spcPct val="0"/>
                </a:spcBef>
                <a:spcAft>
                  <a:spcPct val="0"/>
                </a:spcAft>
              </a:pPr>
              <a:t>‹Nº›</a:t>
            </a:fld>
            <a:endParaRPr lang="pt-BR">
              <a:solidFill>
                <a:srgbClr val="000000"/>
              </a:solidFill>
              <a:latin typeface="Times New Roman" pitchFamily="18" charset="0"/>
            </a:endParaRPr>
          </a:p>
        </p:txBody>
      </p:sp>
    </p:spTree>
    <p:extLst>
      <p:ext uri="{BB962C8B-B14F-4D97-AF65-F5344CB8AC3E}">
        <p14:creationId xmlns:p14="http://schemas.microsoft.com/office/powerpoint/2010/main" val="126623180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PE"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PE" smtClean="0"/>
              <a:t>Haga clic para modificar el estilo de texto del patrón</a:t>
            </a:r>
          </a:p>
          <a:p>
            <a:pPr lvl="1"/>
            <a:r>
              <a:rPr lang="es-PE" smtClean="0"/>
              <a:t>Segundo nivel</a:t>
            </a:r>
          </a:p>
          <a:p>
            <a:pPr lvl="2"/>
            <a:r>
              <a:rPr lang="es-PE" smtClean="0"/>
              <a:t>Tercer nivel</a:t>
            </a:r>
          </a:p>
          <a:p>
            <a:pPr lvl="3"/>
            <a:r>
              <a:rPr lang="es-PE" smtClean="0"/>
              <a:t>Cuarto nivel</a:t>
            </a:r>
          </a:p>
          <a:p>
            <a:pPr lvl="4"/>
            <a:r>
              <a:rPr lang="es-PE"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s-PE">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PE">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DF7AD0E-EB4B-4D11-B167-43387B474227}" type="slidenum">
              <a:rPr lang="es-PE">
                <a:solidFill>
                  <a:srgbClr val="000000"/>
                </a:solidFill>
                <a:latin typeface="Times New Roman" pitchFamily="18" charset="0"/>
              </a:rPr>
              <a:pPr fontAlgn="base">
                <a:spcBef>
                  <a:spcPct val="0"/>
                </a:spcBef>
                <a:spcAft>
                  <a:spcPct val="0"/>
                </a:spcAft>
              </a:pPr>
              <a:t>‹Nº›</a:t>
            </a:fld>
            <a:endParaRPr lang="es-PE">
              <a:solidFill>
                <a:srgbClr val="000000"/>
              </a:solidFill>
              <a:latin typeface="Times New Roman" pitchFamily="18" charset="0"/>
            </a:endParaRPr>
          </a:p>
        </p:txBody>
      </p:sp>
    </p:spTree>
    <p:extLst>
      <p:ext uri="{BB962C8B-B14F-4D97-AF65-F5344CB8AC3E}">
        <p14:creationId xmlns:p14="http://schemas.microsoft.com/office/powerpoint/2010/main" val="128969886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lgn="ctr" fontAlgn="base">
              <a:spcBef>
                <a:spcPct val="0"/>
              </a:spcBef>
              <a:spcAft>
                <a:spcPct val="0"/>
              </a:spcAft>
              <a:defRPr/>
            </a:pPr>
            <a:endParaRPr lang="ca-E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ca-E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277326AF-6DDB-4DA2-B05C-3DB7ABBED0CF}" type="slidenum">
              <a:rPr lang="ca-ES">
                <a:solidFill>
                  <a:srgbClr val="000000"/>
                </a:solidFill>
                <a:latin typeface="Times New Roman" pitchFamily="18" charset="0"/>
              </a:rPr>
              <a:pPr fontAlgn="base">
                <a:spcBef>
                  <a:spcPct val="0"/>
                </a:spcBef>
                <a:spcAft>
                  <a:spcPct val="0"/>
                </a:spcAft>
                <a:defRPr/>
              </a:pPr>
              <a:t>‹Nº›</a:t>
            </a:fld>
            <a:endParaRPr lang="ca-ES">
              <a:solidFill>
                <a:srgbClr val="000000"/>
              </a:solidFill>
              <a:latin typeface="Times New Roman" pitchFamily="18" charset="0"/>
            </a:endParaRPr>
          </a:p>
        </p:txBody>
      </p:sp>
    </p:spTree>
    <p:extLst>
      <p:ext uri="{BB962C8B-B14F-4D97-AF65-F5344CB8AC3E}">
        <p14:creationId xmlns:p14="http://schemas.microsoft.com/office/powerpoint/2010/main" val="232396053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4099"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fontAlgn="base">
              <a:spcBef>
                <a:spcPct val="0"/>
              </a:spcBef>
              <a:spcAft>
                <a:spcPct val="0"/>
              </a:spcAft>
              <a:defRPr/>
            </a:pPr>
            <a:endParaRPr lang="en-US">
              <a:solidFill>
                <a:prstClr val="white">
                  <a:shade val="50000"/>
                </a:prstClr>
              </a:solidFill>
              <a:latin typeface="Times New Roman" pitchFamily="18" charset="0"/>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fontAlgn="base">
              <a:spcBef>
                <a:spcPct val="0"/>
              </a:spcBef>
              <a:spcAft>
                <a:spcPct val="0"/>
              </a:spcAft>
              <a:defRPr/>
            </a:pPr>
            <a:endParaRPr lang="en-US">
              <a:solidFill>
                <a:prstClr val="white">
                  <a:shade val="50000"/>
                </a:prstClr>
              </a:solidFill>
              <a:latin typeface="Times New Roman" pitchFamily="18" charset="0"/>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fontAlgn="base">
              <a:spcBef>
                <a:spcPct val="0"/>
              </a:spcBef>
              <a:spcAft>
                <a:spcPct val="0"/>
              </a:spcAft>
              <a:defRPr/>
            </a:pPr>
            <a:fld id="{903267FD-9808-46A5-8D1C-B823AB21F495}" type="slidenum">
              <a:rPr lang="en-US">
                <a:solidFill>
                  <a:prstClr val="white">
                    <a:shade val="50000"/>
                  </a:prstClr>
                </a:solidFill>
                <a:latin typeface="Times New Roman" pitchFamily="18" charset="0"/>
              </a:rPr>
              <a:pPr fontAlgn="base">
                <a:spcBef>
                  <a:spcPct val="0"/>
                </a:spcBef>
                <a:spcAft>
                  <a:spcPct val="0"/>
                </a:spcAft>
                <a:defRPr/>
              </a:pPr>
              <a:t>‹Nº›</a:t>
            </a:fld>
            <a:endParaRPr lang="en-US">
              <a:solidFill>
                <a:prstClr val="white">
                  <a:shade val="50000"/>
                </a:prstClr>
              </a:solidFill>
              <a:latin typeface="Times New Roman" pitchFamily="18" charset="0"/>
            </a:endParaRPr>
          </a:p>
        </p:txBody>
      </p:sp>
    </p:spTree>
    <p:extLst>
      <p:ext uri="{BB962C8B-B14F-4D97-AF65-F5344CB8AC3E}">
        <p14:creationId xmlns:p14="http://schemas.microsoft.com/office/powerpoint/2010/main" val="963062304"/>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p:zoom/>
  </p:transition>
  <p:timing>
    <p:tnLst>
      <p:par>
        <p:cTn id="1" dur="indefinite" restart="never" nodeType="tmRoot"/>
      </p:par>
    </p:tnLst>
  </p:timing>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cetese.org/cetese/cuaresma.gif" TargetMode="External"/><Relationship Id="rId1" Type="http://schemas.openxmlformats.org/officeDocument/2006/relationships/slideLayout" Target="../slideLayouts/slideLayout2.xml"/><Relationship Id="rId4" Type="http://schemas.openxmlformats.org/officeDocument/2006/relationships/image" Target="http://tbn0.google.com/images?q=tbn:aUKow2g3klI65M:http://cetese.org/cetese/cuaresma.gif"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6.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6.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6.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6.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xml"/><Relationship Id="rId1" Type="http://schemas.openxmlformats.org/officeDocument/2006/relationships/slideLayout" Target="../slideLayouts/slideLayout8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16. Tu que siempre nos perdona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pic>
        <p:nvPicPr>
          <p:cNvPr id="4" name="016. Tu que siempre nos perdona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pic>
        <p:nvPicPr>
          <p:cNvPr id="5"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277" y="483534"/>
            <a:ext cx="8190962" cy="5943023"/>
          </a:xfrm>
          <a:prstGeom prst="rect">
            <a:avLst/>
          </a:prstGeom>
          <a:scene3d>
            <a:camera prst="orthographicFront"/>
            <a:lightRig rig="threePt" dir="t"/>
          </a:scene3d>
          <a:sp3d>
            <a:bevelT prst="convex"/>
          </a:sp3d>
        </p:spPr>
      </p:pic>
      <p:sp>
        <p:nvSpPr>
          <p:cNvPr id="6" name="Rectángulo 5"/>
          <p:cNvSpPr/>
          <p:nvPr/>
        </p:nvSpPr>
        <p:spPr>
          <a:xfrm rot="21138539">
            <a:off x="951807" y="5966390"/>
            <a:ext cx="747319" cy="276999"/>
          </a:xfrm>
          <a:prstGeom prst="rect">
            <a:avLst/>
          </a:prstGeom>
        </p:spPr>
        <p:txBody>
          <a:bodyPr wrap="none">
            <a:spAutoFit/>
          </a:bodyPr>
          <a:lstStyle/>
          <a:p>
            <a:pPr algn="ctr" fontAlgn="base">
              <a:spcBef>
                <a:spcPct val="0"/>
              </a:spcBef>
              <a:spcAft>
                <a:spcPct val="0"/>
              </a:spcAft>
            </a:pPr>
            <a:r>
              <a:rPr lang="es-ES" sz="600" i="1" dirty="0">
                <a:solidFill>
                  <a:srgbClr val="000000"/>
                </a:solidFill>
                <a:effectLst>
                  <a:outerShdw blurRad="38100" dist="38100" dir="2700000" algn="tl">
                    <a:srgbClr val="000000">
                      <a:alpha val="43137"/>
                    </a:srgbClr>
                  </a:outerShdw>
                </a:effectLst>
                <a:latin typeface="Arial" panose="020B0604020202020204" pitchFamily="34" charset="0"/>
              </a:rPr>
              <a:t>Imagen portada:</a:t>
            </a:r>
          </a:p>
          <a:p>
            <a:pPr algn="ctr" fontAlgn="base">
              <a:spcBef>
                <a:spcPct val="0"/>
              </a:spcBef>
              <a:spcAft>
                <a:spcPct val="0"/>
              </a:spcAft>
            </a:pPr>
            <a:r>
              <a:rPr lang="es-ES" sz="600" i="1" dirty="0">
                <a:solidFill>
                  <a:srgbClr val="000000"/>
                </a:solidFill>
                <a:effectLst>
                  <a:outerShdw blurRad="38100" dist="38100" dir="2700000" algn="tl">
                    <a:srgbClr val="000000">
                      <a:alpha val="43137"/>
                    </a:srgbClr>
                  </a:outerShdw>
                </a:effectLst>
                <a:latin typeface="Arial" panose="020B0604020202020204" pitchFamily="34" charset="0"/>
              </a:rPr>
              <a:t> P. Érick Félix</a:t>
            </a:r>
            <a:endParaRPr lang="es-PE" sz="6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43670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mute="1" numSld="999" showWhenStopped="0">
                <p:cTn id="10" repeatCount="indefinite" fill="remove" display="0">
                  <p:stCondLst>
                    <p:cond delay="indefinite"/>
                  </p:stCondLst>
                  <p:endCondLst>
                    <p:cond evt="onStopAudio" delay="0">
                      <p:tgtEl>
                        <p:sldTgt/>
                      </p:tgtEl>
                    </p:cond>
                  </p:endCondLst>
                </p:cTn>
                <p:tgtEl>
                  <p:spTgt spid="4"/>
                </p:tgtEl>
              </p:cMediaNode>
            </p:audio>
            <p:audio>
              <p:cMediaNode vol="80000" numSld="999" showWhenStopped="0">
                <p:cTn id="11"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155" y="469720"/>
            <a:ext cx="8161301" cy="5943959"/>
          </a:xfrm>
          <a:prstGeom prst="rect">
            <a:avLst/>
          </a:prstGeom>
        </p:spPr>
      </p:pic>
      <p:sp>
        <p:nvSpPr>
          <p:cNvPr id="5" name="4 Rectángulo"/>
          <p:cNvSpPr/>
          <p:nvPr/>
        </p:nvSpPr>
        <p:spPr>
          <a:xfrm>
            <a:off x="515155" y="1316147"/>
            <a:ext cx="4649273" cy="1815882"/>
          </a:xfrm>
          <a:prstGeom prst="rect">
            <a:avLst/>
          </a:prstGeom>
        </p:spPr>
        <p:txBody>
          <a:bodyPr wrap="square">
            <a:spAutoFit/>
          </a:bodyPr>
          <a:lstStyle/>
          <a:p>
            <a:pPr algn="ctr" fontAlgn="base">
              <a:spcBef>
                <a:spcPct val="0"/>
              </a:spcBef>
              <a:spcAft>
                <a:spcPct val="0"/>
              </a:spcAft>
            </a:pPr>
            <a:r>
              <a:rPr lang="es-ES" sz="2800" b="1" dirty="0">
                <a:solidFill>
                  <a:srgbClr val="FFFF00"/>
                </a:solidFill>
                <a:effectLst>
                  <a:glow rad="139700">
                    <a:srgbClr val="000000">
                      <a:satMod val="175000"/>
                      <a:alpha val="40000"/>
                    </a:srgbClr>
                  </a:glow>
                  <a:outerShdw blurRad="50800" dist="63500" algn="l" rotWithShape="0">
                    <a:prstClr val="black"/>
                  </a:outerShdw>
                </a:effectLst>
                <a:latin typeface="Comic Sans MS" pitchFamily="66" charset="0"/>
                <a:cs typeface="Times New Roman" pitchFamily="18" charset="0"/>
              </a:rPr>
              <a:t>Jesús le contestó:              –</a:t>
            </a:r>
            <a:r>
              <a:rPr lang="es-ES" sz="2800" b="1" i="1" dirty="0">
                <a:solidFill>
                  <a:srgbClr val="FFFF00"/>
                </a:solidFill>
                <a:effectLst>
                  <a:glow rad="139700">
                    <a:srgbClr val="000000">
                      <a:satMod val="175000"/>
                      <a:alpha val="40000"/>
                    </a:srgbClr>
                  </a:glow>
                  <a:outerShdw blurRad="50800" dist="63500" algn="l" rotWithShape="0">
                    <a:prstClr val="black"/>
                  </a:outerShdw>
                </a:effectLst>
                <a:latin typeface="Comic Sans MS" pitchFamily="66" charset="0"/>
                <a:cs typeface="Times New Roman" pitchFamily="18" charset="0"/>
              </a:rPr>
              <a:t>Está escrito:   </a:t>
            </a:r>
          </a:p>
          <a:p>
            <a:pPr algn="ctr" fontAlgn="base">
              <a:spcBef>
                <a:spcPct val="0"/>
              </a:spcBef>
              <a:spcAft>
                <a:spcPct val="0"/>
              </a:spcAft>
            </a:pPr>
            <a:r>
              <a:rPr lang="es-ES" sz="2800" b="1" i="1" dirty="0">
                <a:solidFill>
                  <a:srgbClr val="FFFF00"/>
                </a:solidFill>
                <a:effectLst>
                  <a:glow rad="139700">
                    <a:srgbClr val="000000">
                      <a:satMod val="175000"/>
                      <a:alpha val="40000"/>
                    </a:srgbClr>
                  </a:glow>
                  <a:outerShdw blurRad="50800" dist="63500" algn="l" rotWithShape="0">
                    <a:prstClr val="black"/>
                  </a:outerShdw>
                </a:effectLst>
                <a:latin typeface="Comic Sans MS" pitchFamily="66" charset="0"/>
                <a:cs typeface="Times New Roman" pitchFamily="18" charset="0"/>
              </a:rPr>
              <a:t> «No sólo de pan vive el hombre».</a:t>
            </a:r>
            <a:endParaRPr lang="es-PE" sz="2800" dirty="0">
              <a:solidFill>
                <a:srgbClr val="FFFF00"/>
              </a:solidFill>
              <a:effectLst>
                <a:glow rad="139700">
                  <a:srgbClr val="000000">
                    <a:satMod val="175000"/>
                    <a:alpha val="40000"/>
                  </a:srgbClr>
                </a:glow>
                <a:outerShdw blurRad="50800" dist="63500" algn="l" rotWithShape="0">
                  <a:prstClr val="black"/>
                </a:outerShdw>
              </a:effectLst>
            </a:endParaRPr>
          </a:p>
        </p:txBody>
      </p:sp>
    </p:spTree>
    <p:extLst>
      <p:ext uri="{BB962C8B-B14F-4D97-AF65-F5344CB8AC3E}">
        <p14:creationId xmlns:p14="http://schemas.microsoft.com/office/powerpoint/2010/main" val="24401911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Resultado de imagen para jw. org : demonio muestra a Jesus todas las riquez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154" y="476518"/>
            <a:ext cx="8139449" cy="5911403"/>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629135" y="688820"/>
            <a:ext cx="2835282" cy="4524315"/>
          </a:xfrm>
          <a:prstGeom prst="rect">
            <a:avLst/>
          </a:prstGeom>
        </p:spPr>
        <p:txBody>
          <a:bodyPr wrap="square">
            <a:spAutoFit/>
          </a:bodyPr>
          <a:lstStyle/>
          <a:p>
            <a:pPr algn="ctr" fontAlgn="base">
              <a:spcBef>
                <a:spcPct val="0"/>
              </a:spcBef>
              <a:spcAft>
                <a:spcPct val="0"/>
              </a:spcAft>
            </a:pPr>
            <a:r>
              <a:rPr lang="es-ES" sz="3200" b="1" spc="-150" dirty="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Después llevándole a un lugar más alto, el diablo le mostró en un instante todos los reinos del mundo </a:t>
            </a:r>
            <a:endParaRPr lang="es-PE" sz="3200" spc="-15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610773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184" y="499593"/>
            <a:ext cx="8196330" cy="5888328"/>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628607" y="499593"/>
            <a:ext cx="5257038" cy="5632311"/>
          </a:xfrm>
          <a:prstGeom prst="rect">
            <a:avLst/>
          </a:prstGeom>
        </p:spPr>
        <p:txBody>
          <a:bodyPr wrap="square">
            <a:spAutoFit/>
          </a:bodyPr>
          <a:lstStyle/>
          <a:p>
            <a:pPr algn="ctr" fontAlgn="base">
              <a:spcBef>
                <a:spcPct val="0"/>
              </a:spcBef>
              <a:spcAft>
                <a:spcPct val="0"/>
              </a:spcAft>
            </a:pPr>
            <a:r>
              <a:rPr lang="es-PE" sz="2400" b="1" dirty="0">
                <a:solidFill>
                  <a:srgbClr val="FFFF00"/>
                </a:solidFill>
                <a:effectLst>
                  <a:glow rad="101600">
                    <a:srgbClr val="000000">
                      <a:satMod val="175000"/>
                      <a:alpha val="40000"/>
                    </a:srgbClr>
                  </a:glow>
                  <a:outerShdw blurRad="50800" dist="38100" algn="l" rotWithShape="0">
                    <a:prstClr val="black"/>
                  </a:outerShdw>
                </a:effectLst>
                <a:latin typeface="Comic Sans MS" pitchFamily="66" charset="0"/>
                <a:cs typeface="Times New Roman" pitchFamily="18" charset="0"/>
              </a:rPr>
              <a:t>y le dijo: «Te daré el poder y la gloria de todo eso, porque a mí me lo han dado, y yo lo doy a quien quiero. Si tu te arrodillas delante de mí, todo será tuyo».</a:t>
            </a:r>
            <a:br>
              <a:rPr lang="es-PE" sz="2400" b="1" dirty="0">
                <a:solidFill>
                  <a:srgbClr val="FFFF00"/>
                </a:solidFill>
                <a:effectLst>
                  <a:glow rad="101600">
                    <a:srgbClr val="000000">
                      <a:satMod val="175000"/>
                      <a:alpha val="40000"/>
                    </a:srgbClr>
                  </a:glow>
                  <a:outerShdw blurRad="50800" dist="38100" algn="l" rotWithShape="0">
                    <a:prstClr val="black"/>
                  </a:outerShdw>
                </a:effectLst>
                <a:latin typeface="Comic Sans MS" pitchFamily="66" charset="0"/>
                <a:cs typeface="Times New Roman" pitchFamily="18" charset="0"/>
              </a:rPr>
            </a:br>
            <a:endParaRPr lang="es-PE" sz="2400" b="1" dirty="0">
              <a:solidFill>
                <a:srgbClr val="FFFF00"/>
              </a:solidFill>
              <a:effectLst>
                <a:glow rad="101600">
                  <a:srgbClr val="000000">
                    <a:satMod val="175000"/>
                    <a:alpha val="40000"/>
                  </a:srgbClr>
                </a:glow>
                <a:outerShdw blurRad="50800" dist="38100" algn="l" rotWithShape="0">
                  <a:prstClr val="black"/>
                </a:outerShdw>
              </a:effectLst>
              <a:latin typeface="Comic Sans MS" pitchFamily="66" charset="0"/>
              <a:cs typeface="Times New Roman" pitchFamily="18" charset="0"/>
            </a:endParaRPr>
          </a:p>
          <a:p>
            <a:pPr algn="ctr" fontAlgn="base">
              <a:spcBef>
                <a:spcPct val="0"/>
              </a:spcBef>
              <a:spcAft>
                <a:spcPct val="0"/>
              </a:spcAft>
            </a:pPr>
            <a:endParaRPr lang="es-ES" sz="2400" b="1" dirty="0">
              <a:solidFill>
                <a:srgbClr val="FFFF00"/>
              </a:solidFill>
              <a:effectLst>
                <a:glow rad="101600">
                  <a:srgbClr val="000000">
                    <a:satMod val="175000"/>
                    <a:alpha val="40000"/>
                  </a:srgbClr>
                </a:glow>
                <a:outerShdw blurRad="50800" dist="38100" algn="l" rotWithShape="0">
                  <a:prstClr val="black"/>
                </a:outerShdw>
              </a:effectLst>
              <a:latin typeface="Comic Sans MS" pitchFamily="66" charset="0"/>
              <a:cs typeface="Times New Roman" pitchFamily="18" charset="0"/>
            </a:endParaRPr>
          </a:p>
          <a:p>
            <a:pPr algn="ctr" fontAlgn="base">
              <a:spcBef>
                <a:spcPct val="0"/>
              </a:spcBef>
              <a:spcAft>
                <a:spcPct val="0"/>
              </a:spcAft>
            </a:pPr>
            <a:endParaRPr lang="es-ES" sz="2400" b="1" dirty="0">
              <a:solidFill>
                <a:srgbClr val="FFFF00"/>
              </a:solidFill>
              <a:effectLst>
                <a:glow rad="101600">
                  <a:srgbClr val="000000">
                    <a:satMod val="175000"/>
                    <a:alpha val="40000"/>
                  </a:srgbClr>
                </a:glow>
                <a:outerShdw blurRad="50800" dist="38100" algn="l" rotWithShape="0">
                  <a:prstClr val="black"/>
                </a:outerShdw>
              </a:effectLst>
              <a:latin typeface="Comic Sans MS" pitchFamily="66" charset="0"/>
              <a:cs typeface="Times New Roman" pitchFamily="18" charset="0"/>
            </a:endParaRPr>
          </a:p>
          <a:p>
            <a:pPr algn="ctr" fontAlgn="base">
              <a:spcBef>
                <a:spcPct val="0"/>
              </a:spcBef>
              <a:spcAft>
                <a:spcPct val="0"/>
              </a:spcAft>
            </a:pPr>
            <a:endParaRPr lang="es-ES" sz="2400" b="1" dirty="0">
              <a:solidFill>
                <a:srgbClr val="FFFF00"/>
              </a:solidFill>
              <a:effectLst>
                <a:glow rad="101600">
                  <a:srgbClr val="000000">
                    <a:satMod val="175000"/>
                    <a:alpha val="40000"/>
                  </a:srgbClr>
                </a:glow>
                <a:outerShdw blurRad="50800" dist="38100" algn="l" rotWithShape="0">
                  <a:prstClr val="black"/>
                </a:outerShdw>
              </a:effectLst>
              <a:latin typeface="Comic Sans MS" pitchFamily="66" charset="0"/>
              <a:cs typeface="Times New Roman" pitchFamily="18" charset="0"/>
            </a:endParaRPr>
          </a:p>
          <a:p>
            <a:pPr algn="ctr" fontAlgn="base">
              <a:spcBef>
                <a:spcPct val="0"/>
              </a:spcBef>
              <a:spcAft>
                <a:spcPct val="0"/>
              </a:spcAft>
            </a:pPr>
            <a:endParaRPr lang="es-ES" sz="2400" b="1" dirty="0">
              <a:solidFill>
                <a:srgbClr val="FFFF00"/>
              </a:solidFill>
              <a:effectLst>
                <a:glow rad="101600">
                  <a:srgbClr val="000000">
                    <a:satMod val="175000"/>
                    <a:alpha val="40000"/>
                  </a:srgbClr>
                </a:glow>
                <a:outerShdw blurRad="50800" dist="38100" algn="l" rotWithShape="0">
                  <a:prstClr val="black"/>
                </a:outerShdw>
              </a:effectLst>
              <a:latin typeface="Comic Sans MS" pitchFamily="66" charset="0"/>
              <a:cs typeface="Times New Roman" pitchFamily="18" charset="0"/>
            </a:endParaRPr>
          </a:p>
          <a:p>
            <a:pPr algn="ctr" fontAlgn="base">
              <a:spcBef>
                <a:spcPct val="0"/>
              </a:spcBef>
              <a:spcAft>
                <a:spcPct val="0"/>
              </a:spcAft>
            </a:pPr>
            <a:endParaRPr lang="es-ES" sz="2400" b="1" dirty="0">
              <a:solidFill>
                <a:srgbClr val="FFFF00"/>
              </a:solidFill>
              <a:effectLst>
                <a:glow rad="101600">
                  <a:srgbClr val="000000">
                    <a:satMod val="175000"/>
                    <a:alpha val="40000"/>
                  </a:srgbClr>
                </a:glow>
                <a:outerShdw blurRad="50800" dist="38100" algn="l" rotWithShape="0">
                  <a:prstClr val="black"/>
                </a:outerShdw>
              </a:effectLst>
              <a:latin typeface="Comic Sans MS" pitchFamily="66" charset="0"/>
              <a:cs typeface="Times New Roman" pitchFamily="18" charset="0"/>
            </a:endParaRPr>
          </a:p>
          <a:p>
            <a:pPr algn="ctr" fontAlgn="base">
              <a:spcBef>
                <a:spcPct val="0"/>
              </a:spcBef>
              <a:spcAft>
                <a:spcPct val="0"/>
              </a:spcAft>
            </a:pPr>
            <a:endParaRPr lang="es-ES" sz="2400" b="1" dirty="0">
              <a:solidFill>
                <a:srgbClr val="FFFF00"/>
              </a:solidFill>
              <a:effectLst>
                <a:glow rad="101600">
                  <a:srgbClr val="000000">
                    <a:satMod val="175000"/>
                    <a:alpha val="40000"/>
                  </a:srgbClr>
                </a:glow>
                <a:outerShdw blurRad="50800" dist="38100" algn="l" rotWithShape="0">
                  <a:prstClr val="black"/>
                </a:outerShdw>
              </a:effectLst>
              <a:latin typeface="Comic Sans MS" pitchFamily="66" charset="0"/>
              <a:cs typeface="Times New Roman" pitchFamily="18" charset="0"/>
            </a:endParaRPr>
          </a:p>
          <a:p>
            <a:pPr algn="ctr" fontAlgn="base">
              <a:spcBef>
                <a:spcPct val="0"/>
              </a:spcBef>
              <a:spcAft>
                <a:spcPct val="0"/>
              </a:spcAft>
            </a:pPr>
            <a:r>
              <a:rPr lang="es-ES" sz="2400" b="1" dirty="0">
                <a:solidFill>
                  <a:srgbClr val="FFFF00"/>
                </a:solidFill>
                <a:effectLst>
                  <a:glow rad="101600">
                    <a:srgbClr val="000000">
                      <a:satMod val="175000"/>
                      <a:alpha val="40000"/>
                    </a:srgbClr>
                  </a:glow>
                  <a:outerShdw blurRad="50800" dist="38100" algn="l" rotWithShape="0">
                    <a:prstClr val="black"/>
                  </a:outerShdw>
                </a:effectLst>
                <a:latin typeface="Comic Sans MS" pitchFamily="66" charset="0"/>
                <a:cs typeface="Times New Roman" pitchFamily="18" charset="0"/>
              </a:rPr>
              <a:t>Jesús le contestó: – «</a:t>
            </a:r>
            <a:r>
              <a:rPr lang="es-ES" sz="2400" b="1" i="1" dirty="0">
                <a:solidFill>
                  <a:srgbClr val="FFFF00"/>
                </a:solidFill>
                <a:effectLst>
                  <a:glow rad="101600">
                    <a:srgbClr val="000000">
                      <a:satMod val="175000"/>
                      <a:alpha val="40000"/>
                    </a:srgbClr>
                  </a:glow>
                  <a:outerShdw blurRad="50800" dist="38100" algn="l" rotWithShape="0">
                    <a:prstClr val="black"/>
                  </a:outerShdw>
                </a:effectLst>
                <a:latin typeface="Comic Sans MS" pitchFamily="66" charset="0"/>
                <a:cs typeface="Times New Roman" pitchFamily="18" charset="0"/>
              </a:rPr>
              <a:t>Está escrito: Al Señor tu Dios, adorarás y a él solo darás culto».</a:t>
            </a:r>
            <a:endParaRPr lang="es-PE" sz="2400" dirty="0">
              <a:solidFill>
                <a:srgbClr val="FFFF00"/>
              </a:solidFill>
              <a:effectLst>
                <a:glow rad="101600">
                  <a:srgbClr val="000000">
                    <a:satMod val="175000"/>
                    <a:alpha val="40000"/>
                  </a:srgbClr>
                </a:glow>
                <a:outerShdw blurRad="50800" dist="38100" algn="l" rotWithShape="0">
                  <a:prstClr val="black"/>
                </a:outerShdw>
              </a:effectLst>
              <a:latin typeface="Times New Roman" pitchFamily="18" charset="0"/>
            </a:endParaRPr>
          </a:p>
        </p:txBody>
      </p:sp>
    </p:spTree>
    <p:extLst>
      <p:ext uri="{BB962C8B-B14F-4D97-AF65-F5344CB8AC3E}">
        <p14:creationId xmlns:p14="http://schemas.microsoft.com/office/powerpoint/2010/main" val="2171526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023" y="468950"/>
            <a:ext cx="8187216" cy="5906092"/>
          </a:xfrm>
          <a:prstGeom prst="rect">
            <a:avLst/>
          </a:prstGeom>
          <a:scene3d>
            <a:camera prst="orthographicFront"/>
            <a:lightRig rig="threePt" dir="t"/>
          </a:scene3d>
          <a:sp3d>
            <a:bevelT prst="convex"/>
          </a:sp3d>
        </p:spPr>
      </p:pic>
      <p:sp>
        <p:nvSpPr>
          <p:cNvPr id="10" name="9 Rectángulo"/>
          <p:cNvSpPr/>
          <p:nvPr/>
        </p:nvSpPr>
        <p:spPr>
          <a:xfrm>
            <a:off x="814463" y="1679565"/>
            <a:ext cx="4452996" cy="4524315"/>
          </a:xfrm>
          <a:prstGeom prst="rect">
            <a:avLst/>
          </a:prstGeom>
        </p:spPr>
        <p:txBody>
          <a:bodyPr wrap="square">
            <a:spAutoFit/>
          </a:bodyPr>
          <a:lstStyle/>
          <a:p>
            <a:pPr algn="ctr" fontAlgn="base">
              <a:spcBef>
                <a:spcPct val="0"/>
              </a:spcBef>
              <a:spcAft>
                <a:spcPct val="0"/>
              </a:spcAft>
            </a:pPr>
            <a:r>
              <a:rPr lang="es-ES" sz="2400" b="1" dirty="0">
                <a:ln>
                  <a:solidFill>
                    <a:srgbClr val="FFFF00"/>
                  </a:solidFill>
                </a:ln>
                <a:solidFill>
                  <a:srgbClr val="FFFFFF"/>
                </a:solidFill>
                <a:effectLst>
                  <a:glow rad="63500">
                    <a:srgbClr val="0C0C00"/>
                  </a:glow>
                  <a:outerShdw blurRad="50800" dist="38100" algn="l" rotWithShape="0">
                    <a:prstClr val="black"/>
                  </a:outerShdw>
                </a:effectLst>
                <a:latin typeface="Comic Sans MS" pitchFamily="66" charset="0"/>
                <a:cs typeface="Times New Roman" pitchFamily="18" charset="0"/>
              </a:rPr>
              <a:t>Entonces lo llevó a Jerusalén y lo puso en la parte más alta del templo y le dijo:</a:t>
            </a:r>
            <a:br>
              <a:rPr lang="es-ES" sz="2400" b="1" dirty="0">
                <a:ln>
                  <a:solidFill>
                    <a:srgbClr val="FFFF00"/>
                  </a:solidFill>
                </a:ln>
                <a:solidFill>
                  <a:srgbClr val="FFFFFF"/>
                </a:solidFill>
                <a:effectLst>
                  <a:glow rad="63500">
                    <a:srgbClr val="0C0C00"/>
                  </a:glow>
                  <a:outerShdw blurRad="50800" dist="38100" algn="l" rotWithShape="0">
                    <a:prstClr val="black"/>
                  </a:outerShdw>
                </a:effectLst>
                <a:latin typeface="Comic Sans MS" pitchFamily="66" charset="0"/>
                <a:cs typeface="Times New Roman" pitchFamily="18" charset="0"/>
              </a:rPr>
            </a:br>
            <a:r>
              <a:rPr lang="es-ES" sz="2400" b="1" dirty="0">
                <a:ln>
                  <a:solidFill>
                    <a:srgbClr val="FFFF00"/>
                  </a:solidFill>
                </a:ln>
                <a:solidFill>
                  <a:srgbClr val="FFFFFF"/>
                </a:solidFill>
                <a:effectLst>
                  <a:glow rad="63500">
                    <a:srgbClr val="0C0C00"/>
                  </a:glow>
                  <a:outerShdw blurRad="50800" dist="38100" algn="l" rotWithShape="0">
                    <a:prstClr val="black"/>
                  </a:outerShdw>
                </a:effectLst>
                <a:latin typeface="Comic Sans MS" pitchFamily="66" charset="0"/>
                <a:cs typeface="Times New Roman" pitchFamily="18" charset="0"/>
              </a:rPr>
              <a:t>Si eres Hijo de Dios, tírate de aquí abajo, porque está escrito: “Encargará a los  ángeles que cuiden de ti». </a:t>
            </a:r>
            <a:r>
              <a:rPr lang="es-PE" sz="2400" b="1" dirty="0">
                <a:ln>
                  <a:solidFill>
                    <a:srgbClr val="FFFF00"/>
                  </a:solidFill>
                </a:ln>
                <a:solidFill>
                  <a:srgbClr val="FFFFFF"/>
                </a:solidFill>
                <a:effectLst>
                  <a:glow rad="63500">
                    <a:srgbClr val="0C0C00"/>
                  </a:glow>
                  <a:outerShdw blurRad="50800" dist="38100" algn="l" rotWithShape="0">
                    <a:prstClr val="black"/>
                  </a:outerShdw>
                </a:effectLst>
                <a:latin typeface="Comic Sans MS" pitchFamily="66" charset="0"/>
                <a:cs typeface="Times New Roman" pitchFamily="18" charset="0"/>
              </a:rPr>
              <a:t>y también: Te sostendrán en sus manos, para que tu pie no tropiece con ninguna piedra».</a:t>
            </a:r>
            <a:endParaRPr lang="es-PE" sz="2400" dirty="0">
              <a:ln>
                <a:solidFill>
                  <a:srgbClr val="FFFF00"/>
                </a:solidFill>
              </a:ln>
              <a:solidFill>
                <a:srgbClr val="FFFFFF"/>
              </a:solidFill>
              <a:effectLst>
                <a:glow rad="63500">
                  <a:srgbClr val="0C0C00"/>
                </a:glow>
                <a:outerShdw blurRad="50800" dist="38100" algn="l" rotWithShape="0">
                  <a:prstClr val="black"/>
                </a:outerShdw>
              </a:effectLst>
            </a:endParaRPr>
          </a:p>
        </p:txBody>
      </p:sp>
    </p:spTree>
    <p:extLst>
      <p:ext uri="{BB962C8B-B14F-4D97-AF65-F5344CB8AC3E}">
        <p14:creationId xmlns:p14="http://schemas.microsoft.com/office/powerpoint/2010/main" val="31202489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276" y="493578"/>
            <a:ext cx="8187162" cy="589434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 name="4 Rectángulo"/>
          <p:cNvSpPr/>
          <p:nvPr/>
        </p:nvSpPr>
        <p:spPr>
          <a:xfrm>
            <a:off x="971600" y="4666960"/>
            <a:ext cx="7272808" cy="1569660"/>
          </a:xfrm>
          <a:prstGeom prst="rect">
            <a:avLst/>
          </a:prstGeom>
        </p:spPr>
        <p:txBody>
          <a:bodyPr wrap="square">
            <a:spAutoFit/>
          </a:bodyPr>
          <a:lstStyle/>
          <a:p>
            <a:pPr algn="ctr" fontAlgn="base">
              <a:spcBef>
                <a:spcPct val="0"/>
              </a:spcBef>
              <a:spcAft>
                <a:spcPct val="0"/>
              </a:spcAft>
            </a:pPr>
            <a:r>
              <a:rPr lang="es-ES" sz="3200" b="1" dirty="0">
                <a:solidFill>
                  <a:srgbClr val="FFFF00"/>
                </a:solidFill>
                <a:effectLst>
                  <a:glow rad="63500">
                    <a:srgbClr val="000000">
                      <a:satMod val="175000"/>
                      <a:alpha val="40000"/>
                    </a:srgbClr>
                  </a:glow>
                  <a:outerShdw blurRad="50800" dist="38100" sx="101000" sy="101000" algn="l" rotWithShape="0">
                    <a:prstClr val="black"/>
                  </a:outerShdw>
                </a:effectLst>
                <a:latin typeface="Comic Sans MS" pitchFamily="66" charset="0"/>
                <a:cs typeface="Times New Roman" pitchFamily="18" charset="0"/>
              </a:rPr>
              <a:t>Jesús le contestó:</a:t>
            </a:r>
            <a:br>
              <a:rPr lang="es-ES" sz="3200" b="1" dirty="0">
                <a:solidFill>
                  <a:srgbClr val="FFFF00"/>
                </a:solidFill>
                <a:effectLst>
                  <a:glow rad="63500">
                    <a:srgbClr val="000000">
                      <a:satMod val="175000"/>
                      <a:alpha val="40000"/>
                    </a:srgbClr>
                  </a:glow>
                  <a:outerShdw blurRad="50800" dist="38100" sx="101000" sy="101000" algn="l" rotWithShape="0">
                    <a:prstClr val="black"/>
                  </a:outerShdw>
                </a:effectLst>
                <a:latin typeface="Comic Sans MS" pitchFamily="66" charset="0"/>
                <a:cs typeface="Times New Roman" pitchFamily="18" charset="0"/>
              </a:rPr>
            </a:br>
            <a:r>
              <a:rPr lang="es-ES" sz="3200" b="1" dirty="0">
                <a:solidFill>
                  <a:srgbClr val="FFFF00"/>
                </a:solidFill>
                <a:effectLst>
                  <a:glow rad="63500">
                    <a:srgbClr val="000000">
                      <a:satMod val="175000"/>
                      <a:alpha val="40000"/>
                    </a:srgbClr>
                  </a:glow>
                  <a:outerShdw blurRad="50800" dist="38100" sx="101000" sy="101000" algn="l" rotWithShape="0">
                    <a:prstClr val="black"/>
                  </a:outerShdw>
                </a:effectLst>
                <a:latin typeface="Comic Sans MS" pitchFamily="66" charset="0"/>
                <a:cs typeface="Times New Roman" pitchFamily="18" charset="0"/>
              </a:rPr>
              <a:t>–</a:t>
            </a:r>
            <a:r>
              <a:rPr lang="es-ES" sz="3200" b="1" i="1" dirty="0">
                <a:solidFill>
                  <a:srgbClr val="FFFF00"/>
                </a:solidFill>
                <a:effectLst>
                  <a:glow rad="63500">
                    <a:srgbClr val="000000">
                      <a:satMod val="175000"/>
                      <a:alpha val="40000"/>
                    </a:srgbClr>
                  </a:glow>
                  <a:outerShdw blurRad="50800" dist="38100" sx="101000" sy="101000" algn="l" rotWithShape="0">
                    <a:prstClr val="black"/>
                  </a:outerShdw>
                </a:effectLst>
                <a:latin typeface="Comic Sans MS" pitchFamily="66" charset="0"/>
                <a:cs typeface="Times New Roman" pitchFamily="18" charset="0"/>
              </a:rPr>
              <a:t>Está mandado: </a:t>
            </a:r>
          </a:p>
          <a:p>
            <a:pPr algn="ctr" fontAlgn="base">
              <a:spcBef>
                <a:spcPct val="0"/>
              </a:spcBef>
              <a:spcAft>
                <a:spcPct val="0"/>
              </a:spcAft>
            </a:pPr>
            <a:r>
              <a:rPr lang="es-ES" sz="3200" b="1" i="1" dirty="0">
                <a:solidFill>
                  <a:srgbClr val="FFFF00"/>
                </a:solidFill>
                <a:effectLst>
                  <a:glow rad="63500">
                    <a:srgbClr val="000000">
                      <a:satMod val="175000"/>
                      <a:alpha val="40000"/>
                    </a:srgbClr>
                  </a:glow>
                  <a:outerShdw blurRad="50800" dist="38100" sx="101000" sy="101000" algn="l" rotWithShape="0">
                    <a:prstClr val="black"/>
                  </a:outerShdw>
                </a:effectLst>
                <a:latin typeface="Comic Sans MS" pitchFamily="66" charset="0"/>
                <a:cs typeface="Times New Roman" pitchFamily="18" charset="0"/>
              </a:rPr>
              <a:t>«No tentarás al Señor tu Dios».</a:t>
            </a:r>
            <a:endParaRPr lang="es-PE" sz="3200" dirty="0">
              <a:solidFill>
                <a:srgbClr val="FFFF00"/>
              </a:solidFill>
              <a:effectLst>
                <a:glow rad="63500">
                  <a:srgbClr val="000000">
                    <a:satMod val="175000"/>
                    <a:alpha val="40000"/>
                  </a:srgbClr>
                </a:glow>
                <a:outerShdw blurRad="50800" dist="38100" sx="101000" sy="101000" algn="l" rotWithShape="0">
                  <a:prstClr val="black"/>
                </a:outerShdw>
              </a:effectLst>
            </a:endParaRPr>
          </a:p>
        </p:txBody>
      </p:sp>
    </p:spTree>
    <p:extLst>
      <p:ext uri="{BB962C8B-B14F-4D97-AF65-F5344CB8AC3E}">
        <p14:creationId xmlns:p14="http://schemas.microsoft.com/office/powerpoint/2010/main" val="22390845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84" y="469483"/>
            <a:ext cx="8203094" cy="5953108"/>
          </a:xfrm>
          <a:prstGeom prst="rect">
            <a:avLst/>
          </a:prstGeom>
        </p:spPr>
      </p:pic>
      <p:sp>
        <p:nvSpPr>
          <p:cNvPr id="5" name="4 Rectángulo"/>
          <p:cNvSpPr/>
          <p:nvPr/>
        </p:nvSpPr>
        <p:spPr>
          <a:xfrm>
            <a:off x="-273128" y="5567360"/>
            <a:ext cx="4878259" cy="584775"/>
          </a:xfrm>
          <a:prstGeom prst="rect">
            <a:avLst/>
          </a:prstGeom>
          <a:noFill/>
        </p:spPr>
        <p:txBody>
          <a:bodyPr wrap="square" lIns="91440" tIns="45720" rIns="91440" bIns="45720">
            <a:spAutoFit/>
          </a:bodyPr>
          <a:lstStyle/>
          <a:p>
            <a:pPr algn="ctr" fontAlgn="base">
              <a:spcBef>
                <a:spcPct val="0"/>
              </a:spcBef>
              <a:spcAft>
                <a:spcPct val="0"/>
              </a:spcAft>
            </a:pPr>
            <a:r>
              <a:rPr lang="es-ES" sz="3200" b="1" dirty="0">
                <a:ln w="17780" cmpd="sng">
                  <a:solidFill>
                    <a:srgbClr val="BBE0E3">
                      <a:tint val="3000"/>
                    </a:srgbClr>
                  </a:solidFill>
                  <a:prstDash val="solid"/>
                  <a:miter lim="800000"/>
                </a:ln>
                <a:solidFill>
                  <a:srgbClr val="FFFF00"/>
                </a:solidFill>
                <a:effectLst>
                  <a:glow rad="139700">
                    <a:srgbClr val="000000">
                      <a:satMod val="175000"/>
                      <a:alpha val="40000"/>
                    </a:srgbClr>
                  </a:glow>
                  <a:outerShdw blurRad="55000" dist="50800" dir="5400000" algn="tl">
                    <a:srgbClr val="000000">
                      <a:alpha val="33000"/>
                    </a:srgbClr>
                  </a:outerShdw>
                </a:effectLst>
                <a:latin typeface="Times New Roman" pitchFamily="18" charset="0"/>
              </a:rPr>
              <a:t>Palabra del Señor</a:t>
            </a:r>
          </a:p>
        </p:txBody>
      </p:sp>
      <p:sp>
        <p:nvSpPr>
          <p:cNvPr id="4" name="3 Rectángulo"/>
          <p:cNvSpPr/>
          <p:nvPr/>
        </p:nvSpPr>
        <p:spPr>
          <a:xfrm>
            <a:off x="664150" y="789325"/>
            <a:ext cx="7153325" cy="954107"/>
          </a:xfrm>
          <a:prstGeom prst="rect">
            <a:avLst/>
          </a:prstGeom>
        </p:spPr>
        <p:txBody>
          <a:bodyPr wrap="square">
            <a:spAutoFit/>
          </a:bodyPr>
          <a:lstStyle/>
          <a:p>
            <a:pPr algn="ctr" fontAlgn="base">
              <a:spcBef>
                <a:spcPct val="0"/>
              </a:spcBef>
              <a:spcAft>
                <a:spcPct val="0"/>
              </a:spcAft>
            </a:pPr>
            <a:r>
              <a:rPr lang="es-ES" sz="2800" b="1" dirty="0">
                <a:solidFill>
                  <a:srgbClr val="FFFFFF"/>
                </a:solidFill>
                <a:effectLst>
                  <a:glow rad="63500">
                    <a:srgbClr val="000000"/>
                  </a:glow>
                  <a:outerShdw blurRad="38100" dist="38100" dir="2700000" algn="tl">
                    <a:srgbClr val="000000">
                      <a:alpha val="43137"/>
                    </a:srgbClr>
                  </a:outerShdw>
                </a:effectLst>
                <a:latin typeface="Comic Sans MS" pitchFamily="66" charset="0"/>
                <a:cs typeface="Times New Roman" pitchFamily="18" charset="0"/>
              </a:rPr>
              <a:t>Completadas las tentaciones, el demonio se marchó hasta otra ocasión.</a:t>
            </a:r>
            <a:endParaRPr lang="ca-ES" sz="2800" b="1" dirty="0">
              <a:solidFill>
                <a:srgbClr val="FFFFFF"/>
              </a:solidFill>
              <a:effectLst>
                <a:glow rad="63500">
                  <a:srgbClr val="000000"/>
                </a:glow>
                <a:outerShdw blurRad="38100" dist="38100" dir="2700000" algn="tl">
                  <a:srgbClr val="000000">
                    <a:alpha val="43137"/>
                  </a:srgbClr>
                </a:outerShdw>
              </a:effectLst>
              <a:latin typeface="Comic Sans MS" pitchFamily="66" charset="0"/>
              <a:cs typeface="Times New Roman" pitchFamily="18" charset="0"/>
            </a:endParaRPr>
          </a:p>
        </p:txBody>
      </p:sp>
    </p:spTree>
    <p:extLst>
      <p:ext uri="{BB962C8B-B14F-4D97-AF65-F5344CB8AC3E}">
        <p14:creationId xmlns:p14="http://schemas.microsoft.com/office/powerpoint/2010/main" val="31611513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6900"/>
                            </p:stCondLst>
                            <p:childTnLst>
                              <p:par>
                                <p:cTn id="11" presetID="53"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155" y="506413"/>
            <a:ext cx="8203841" cy="5894387"/>
          </a:xfrm>
          <a:prstGeom prst="rect">
            <a:avLst/>
          </a:prstGeom>
        </p:spPr>
      </p:pic>
      <p:sp>
        <p:nvSpPr>
          <p:cNvPr id="15363" name="Rectangle 3"/>
          <p:cNvSpPr>
            <a:spLocks noChangeArrowheads="1"/>
          </p:cNvSpPr>
          <p:nvPr/>
        </p:nvSpPr>
        <p:spPr bwMode="auto">
          <a:xfrm>
            <a:off x="1166271" y="791116"/>
            <a:ext cx="3405729" cy="5324535"/>
          </a:xfrm>
          <a:prstGeom prst="rect">
            <a:avLst/>
          </a:prstGeom>
          <a:noFill/>
          <a:ln w="9525">
            <a:noFill/>
            <a:miter lim="800000"/>
            <a:headEnd/>
            <a:tailEnd/>
          </a:ln>
        </p:spPr>
        <p:txBody>
          <a:bodyPr wrap="square">
            <a:spAutoFit/>
          </a:bodyPr>
          <a:lstStyle/>
          <a:p>
            <a:pPr algn="ctr" fontAlgn="base">
              <a:spcBef>
                <a:spcPct val="0"/>
              </a:spcBef>
              <a:spcAft>
                <a:spcPct val="0"/>
              </a:spcAft>
            </a:pPr>
            <a:r>
              <a:rPr lang="es-ES" sz="1700" i="1" dirty="0">
                <a:solidFill>
                  <a:srgbClr val="000000"/>
                </a:solidFill>
                <a:latin typeface="Comic Sans MS" panose="030F0702030302020204" pitchFamily="66" charset="0"/>
                <a:cs typeface="Times New Roman" pitchFamily="18" charset="0"/>
              </a:rPr>
              <a:t>Lucas  4,1-13 </a:t>
            </a:r>
            <a:r>
              <a:rPr lang="es-ES" sz="1700" dirty="0">
                <a:solidFill>
                  <a:srgbClr val="000000"/>
                </a:solidFill>
                <a:latin typeface="Comic Sans MS" panose="030F0702030302020204" pitchFamily="66" charset="0"/>
                <a:cs typeface="Times New Roman" pitchFamily="18" charset="0"/>
              </a:rPr>
              <a:t> En aquel tiempo, Jesús, lleno del Espíritu Santo, regresó de las orillas del Jordán y durante cuarenta días, el Espíritu lo fue llevando por el desierto, mientras era tentado por el diablo. No comió nada durante esos días, y al final sintió hambre. Entonces el diablo le dijo «Si tú eres Hijo de Dios, dile a esta piedra que se convierta en pan». Jesús le contestó: –</a:t>
            </a:r>
            <a:r>
              <a:rPr lang="es-ES" sz="1700" i="1" dirty="0">
                <a:solidFill>
                  <a:srgbClr val="000000"/>
                </a:solidFill>
                <a:latin typeface="Comic Sans MS" panose="030F0702030302020204" pitchFamily="66" charset="0"/>
                <a:cs typeface="Times New Roman" pitchFamily="18" charset="0"/>
              </a:rPr>
              <a:t>Está escrito: «No sólo de pan vive el hombre».  D</a:t>
            </a:r>
            <a:r>
              <a:rPr lang="es-ES" sz="1700" dirty="0">
                <a:solidFill>
                  <a:srgbClr val="000000"/>
                </a:solidFill>
                <a:latin typeface="Comic Sans MS" panose="030F0702030302020204" pitchFamily="66" charset="0"/>
                <a:cs typeface="Times New Roman" pitchFamily="18" charset="0"/>
              </a:rPr>
              <a:t>espués, llevándole a  un lugar más alto, y el diablo le mostró en un instante todos los reinos del mundo y le dijo: «Te daré el poder y la gloria de </a:t>
            </a:r>
            <a:r>
              <a:rPr lang="es-PE" sz="1700" dirty="0">
                <a:solidFill>
                  <a:srgbClr val="000000"/>
                </a:solidFill>
                <a:latin typeface="Comic Sans MS" panose="030F0702030302020204" pitchFamily="66" charset="0"/>
                <a:cs typeface="Times New Roman" pitchFamily="18" charset="0"/>
              </a:rPr>
              <a:t>eso,  porque a mí me lo han dado y yo lo doy </a:t>
            </a:r>
            <a:endParaRPr lang="ca-ES" sz="1700" dirty="0">
              <a:solidFill>
                <a:srgbClr val="000000"/>
              </a:solidFill>
              <a:latin typeface="Comic Sans MS" panose="030F0702030302020204" pitchFamily="66" charset="0"/>
              <a:cs typeface="Times New Roman" pitchFamily="18" charset="0"/>
            </a:endParaRPr>
          </a:p>
        </p:txBody>
      </p:sp>
      <p:sp>
        <p:nvSpPr>
          <p:cNvPr id="5" name="4 Rectángulo"/>
          <p:cNvSpPr/>
          <p:nvPr/>
        </p:nvSpPr>
        <p:spPr>
          <a:xfrm>
            <a:off x="-69993" y="369099"/>
            <a:ext cx="9144000" cy="369332"/>
          </a:xfrm>
          <a:prstGeom prst="rect">
            <a:avLst/>
          </a:prstGeom>
        </p:spPr>
        <p:txBody>
          <a:bodyPr wrap="square">
            <a:spAutoFit/>
          </a:bodyPr>
          <a:lstStyle/>
          <a:p>
            <a:pPr algn="ctr" fontAlgn="base">
              <a:spcBef>
                <a:spcPct val="0"/>
              </a:spcBef>
              <a:spcAft>
                <a:spcPct val="0"/>
              </a:spcAft>
            </a:pPr>
            <a:r>
              <a:rPr lang="es-ES_tradnl" b="1" dirty="0">
                <a:solidFill>
                  <a:srgbClr val="FFFFFF"/>
                </a:solidFill>
                <a:effectLst>
                  <a:glow rad="101600">
                    <a:srgbClr val="000000">
                      <a:satMod val="175000"/>
                      <a:alpha val="40000"/>
                    </a:srgbClr>
                  </a:glow>
                  <a:outerShdw blurRad="50800" dist="38100" algn="l" rotWithShape="0">
                    <a:prstClr val="black"/>
                  </a:outerShdw>
                </a:effectLst>
              </a:rPr>
              <a:t>Cada uno puede leer en voz alta el versículo que más le llamó la atención</a:t>
            </a:r>
            <a:endParaRPr lang="es-PE" b="1" dirty="0">
              <a:solidFill>
                <a:srgbClr val="FFFFFF"/>
              </a:solidFill>
              <a:effectLst>
                <a:glow rad="101600">
                  <a:srgbClr val="000000">
                    <a:satMod val="175000"/>
                    <a:alpha val="40000"/>
                  </a:srgbClr>
                </a:glow>
                <a:outerShdw blurRad="50800" dist="38100" algn="l" rotWithShape="0">
                  <a:prstClr val="black"/>
                </a:outerShdw>
              </a:effectLst>
            </a:endParaRPr>
          </a:p>
        </p:txBody>
      </p:sp>
      <p:sp>
        <p:nvSpPr>
          <p:cNvPr id="6" name="Rectangle 3"/>
          <p:cNvSpPr>
            <a:spLocks noChangeArrowheads="1"/>
          </p:cNvSpPr>
          <p:nvPr/>
        </p:nvSpPr>
        <p:spPr bwMode="auto">
          <a:xfrm>
            <a:off x="4730653" y="784190"/>
            <a:ext cx="3405810" cy="5324535"/>
          </a:xfrm>
          <a:prstGeom prst="rect">
            <a:avLst/>
          </a:prstGeom>
          <a:noFill/>
          <a:ln w="9525">
            <a:noFill/>
            <a:miter lim="800000"/>
            <a:headEnd/>
            <a:tailEnd/>
          </a:ln>
        </p:spPr>
        <p:txBody>
          <a:bodyPr wrap="square">
            <a:spAutoFit/>
          </a:bodyPr>
          <a:lstStyle/>
          <a:p>
            <a:pPr algn="ctr" fontAlgn="base">
              <a:spcBef>
                <a:spcPct val="0"/>
              </a:spcBef>
              <a:spcAft>
                <a:spcPct val="0"/>
              </a:spcAft>
            </a:pPr>
            <a:r>
              <a:rPr lang="es-ES" sz="1700" dirty="0">
                <a:solidFill>
                  <a:srgbClr val="000000"/>
                </a:solidFill>
                <a:latin typeface="Comic Sans MS" pitchFamily="66" charset="0"/>
                <a:cs typeface="Times New Roman" pitchFamily="18" charset="0"/>
              </a:rPr>
              <a:t> a quien quiero. Si tú te arrodillas delante de mí,            todo será tuyo». Jesús le contestó: «</a:t>
            </a:r>
            <a:r>
              <a:rPr lang="es-ES" sz="1700" i="1" dirty="0">
                <a:solidFill>
                  <a:srgbClr val="000000"/>
                </a:solidFill>
                <a:latin typeface="Comic Sans MS" pitchFamily="66" charset="0"/>
                <a:cs typeface="Times New Roman" pitchFamily="18" charset="0"/>
              </a:rPr>
              <a:t>Está escrito:             «Al Señor tu Dios, adorarás y a él solo darás culto». </a:t>
            </a:r>
            <a:r>
              <a:rPr lang="es-ES" sz="1700" dirty="0">
                <a:solidFill>
                  <a:srgbClr val="000000"/>
                </a:solidFill>
                <a:latin typeface="Comic Sans MS" pitchFamily="66" charset="0"/>
                <a:cs typeface="Times New Roman" pitchFamily="18" charset="0"/>
              </a:rPr>
              <a:t>Entonces lo llevó a Jerusalén, y lo puso en la parte alta del templo y le dijo: –«Si eres Hijo de Dios, tírate de aquí abajo; porque está escrito: Encargará a los  ángeles que  cuiden de </a:t>
            </a:r>
            <a:r>
              <a:rPr lang="es-ES" sz="1700" dirty="0" err="1">
                <a:solidFill>
                  <a:srgbClr val="000000"/>
                </a:solidFill>
                <a:latin typeface="Comic Sans MS" pitchFamily="66" charset="0"/>
                <a:cs typeface="Times New Roman" pitchFamily="18" charset="0"/>
              </a:rPr>
              <a:t>tí</a:t>
            </a:r>
            <a:r>
              <a:rPr lang="es-ES" sz="1700" dirty="0">
                <a:solidFill>
                  <a:srgbClr val="000000"/>
                </a:solidFill>
                <a:latin typeface="Comic Sans MS" pitchFamily="66" charset="0"/>
                <a:cs typeface="Times New Roman" pitchFamily="18" charset="0"/>
              </a:rPr>
              <a:t>» y también: «Te sostendrán en sus manos, para que tu pie no tropiece con ninguna piedra». Jesús le contestó: –«</a:t>
            </a:r>
            <a:r>
              <a:rPr lang="es-ES" sz="1700" i="1" dirty="0">
                <a:solidFill>
                  <a:srgbClr val="000000"/>
                </a:solidFill>
                <a:latin typeface="Comic Sans MS" pitchFamily="66" charset="0"/>
                <a:cs typeface="Times New Roman" pitchFamily="18" charset="0"/>
              </a:rPr>
              <a:t>Está mandado: «No tentarás al Señor tu Dios».  </a:t>
            </a:r>
            <a:r>
              <a:rPr lang="es-ES" sz="1700" dirty="0">
                <a:solidFill>
                  <a:srgbClr val="000000"/>
                </a:solidFill>
                <a:latin typeface="Comic Sans MS" pitchFamily="66" charset="0"/>
                <a:cs typeface="Times New Roman" pitchFamily="18" charset="0"/>
              </a:rPr>
              <a:t>Completadas las tentaciones, el demonio se marchó hasta otra ocasión.</a:t>
            </a:r>
            <a:endParaRPr lang="ca-ES" sz="1700" dirty="0">
              <a:solidFill>
                <a:srgbClr val="000000"/>
              </a:solidFill>
              <a:latin typeface="Comic Sans MS" pitchFamily="66" charset="0"/>
              <a:cs typeface="Times New Roman" pitchFamily="18" charset="0"/>
            </a:endParaRPr>
          </a:p>
        </p:txBody>
      </p:sp>
    </p:spTree>
    <p:extLst>
      <p:ext uri="{BB962C8B-B14F-4D97-AF65-F5344CB8AC3E}">
        <p14:creationId xmlns:p14="http://schemas.microsoft.com/office/powerpoint/2010/main" val="39795540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par>
                          <p:cTn id="14" fill="hold">
                            <p:stCondLst>
                              <p:cond delay="2000"/>
                            </p:stCondLst>
                            <p:childTnLst>
                              <p:par>
                                <p:cTn id="15" presetID="23" presetClass="entr" presetSubtype="16" fill="hold" grpId="0" nodeType="afterEffect">
                                  <p:stCondLst>
                                    <p:cond delay="0"/>
                                  </p:stCondLst>
                                  <p:iterate type="wd">
                                    <p:tmPct val="10000"/>
                                  </p:iterate>
                                  <p:childTnLst>
                                    <p:set>
                                      <p:cBhvr>
                                        <p:cTn id="16" dur="1" fill="hold">
                                          <p:stCondLst>
                                            <p:cond delay="0"/>
                                          </p:stCondLst>
                                        </p:cTn>
                                        <p:tgtEl>
                                          <p:spTgt spid="15363"/>
                                        </p:tgtEl>
                                        <p:attrNameLst>
                                          <p:attrName>style.visibility</p:attrName>
                                        </p:attrNameLst>
                                      </p:cBhvr>
                                      <p:to>
                                        <p:strVal val="visible"/>
                                      </p:to>
                                    </p:set>
                                    <p:anim calcmode="lin" valueType="num">
                                      <p:cBhvr>
                                        <p:cTn id="17" dur="1750" fill="hold"/>
                                        <p:tgtEl>
                                          <p:spTgt spid="15363"/>
                                        </p:tgtEl>
                                        <p:attrNameLst>
                                          <p:attrName>ppt_w</p:attrName>
                                        </p:attrNameLst>
                                      </p:cBhvr>
                                      <p:tavLst>
                                        <p:tav tm="0">
                                          <p:val>
                                            <p:fltVal val="0"/>
                                          </p:val>
                                        </p:tav>
                                        <p:tav tm="100000">
                                          <p:val>
                                            <p:strVal val="#ppt_w"/>
                                          </p:val>
                                        </p:tav>
                                      </p:tavLst>
                                    </p:anim>
                                    <p:anim calcmode="lin" valueType="num">
                                      <p:cBhvr>
                                        <p:cTn id="18" dur="1750" fill="hold"/>
                                        <p:tgtEl>
                                          <p:spTgt spid="15363"/>
                                        </p:tgtEl>
                                        <p:attrNameLst>
                                          <p:attrName>ppt_h</p:attrName>
                                        </p:attrNameLst>
                                      </p:cBhvr>
                                      <p:tavLst>
                                        <p:tav tm="0">
                                          <p:val>
                                            <p:fltVal val="0"/>
                                          </p:val>
                                        </p:tav>
                                        <p:tav tm="100000">
                                          <p:val>
                                            <p:strVal val="#ppt_h"/>
                                          </p:val>
                                        </p:tav>
                                      </p:tavLst>
                                    </p:anim>
                                  </p:childTnLst>
                                </p:cTn>
                              </p:par>
                            </p:childTnLst>
                          </p:cTn>
                        </p:par>
                        <p:par>
                          <p:cTn id="19" fill="hold">
                            <p:stCondLst>
                              <p:cond delay="28250"/>
                            </p:stCondLst>
                            <p:childTnLst>
                              <p:par>
                                <p:cTn id="20" presetID="23" presetClass="entr" presetSubtype="16" fill="hold" grpId="0" nodeType="afterEffect">
                                  <p:stCondLst>
                                    <p:cond delay="0"/>
                                  </p:stCondLst>
                                  <p:iterate type="wd">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1750" fill="hold"/>
                                        <p:tgtEl>
                                          <p:spTgt spid="6"/>
                                        </p:tgtEl>
                                        <p:attrNameLst>
                                          <p:attrName>ppt_w</p:attrName>
                                        </p:attrNameLst>
                                      </p:cBhvr>
                                      <p:tavLst>
                                        <p:tav tm="0">
                                          <p:val>
                                            <p:fltVal val="0"/>
                                          </p:val>
                                        </p:tav>
                                        <p:tav tm="100000">
                                          <p:val>
                                            <p:strVal val="#ppt_w"/>
                                          </p:val>
                                        </p:tav>
                                      </p:tavLst>
                                    </p:anim>
                                    <p:anim calcmode="lin" valueType="num">
                                      <p:cBhvr>
                                        <p:cTn id="23" dur="1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b="9307"/>
          <a:stretch/>
        </p:blipFill>
        <p:spPr bwMode="auto">
          <a:xfrm>
            <a:off x="502729" y="510874"/>
            <a:ext cx="8177632" cy="594950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5 Rectángulo"/>
          <p:cNvSpPr/>
          <p:nvPr/>
        </p:nvSpPr>
        <p:spPr>
          <a:xfrm>
            <a:off x="1244870" y="510874"/>
            <a:ext cx="6957986" cy="646331"/>
          </a:xfrm>
          <a:prstGeom prst="rect">
            <a:avLst/>
          </a:prstGeom>
        </p:spPr>
        <p:txBody>
          <a:bodyPr wrap="square">
            <a:spAutoFit/>
          </a:bodyPr>
          <a:lstStyle/>
          <a:p>
            <a:pPr algn="ctr" fontAlgn="base">
              <a:spcBef>
                <a:spcPct val="0"/>
              </a:spcBef>
              <a:spcAft>
                <a:spcPct val="0"/>
              </a:spcAft>
            </a:pPr>
            <a:r>
              <a:rPr lang="es-ES_tradnl" sz="3600" b="1" dirty="0">
                <a:solidFill>
                  <a:srgbClr val="FFFF00"/>
                </a:solidFill>
                <a:effectLst>
                  <a:outerShdw blurRad="38100" dist="38100" dir="2700000" algn="tl">
                    <a:srgbClr val="000000">
                      <a:alpha val="43137"/>
                    </a:srgbClr>
                  </a:outerShdw>
                </a:effectLst>
                <a:latin typeface="Times New Roman" pitchFamily="18" charset="0"/>
              </a:rPr>
              <a:t>Preguntas para la lectura:</a:t>
            </a:r>
            <a:r>
              <a:rPr lang="es-ES_tradnl" sz="3600" dirty="0">
                <a:solidFill>
                  <a:srgbClr val="FFFF00"/>
                </a:solidFill>
                <a:effectLst>
                  <a:outerShdw blurRad="38100" dist="38100" dir="2700000" algn="tl">
                    <a:srgbClr val="000000">
                      <a:alpha val="43137"/>
                    </a:srgbClr>
                  </a:outerShdw>
                </a:effectLst>
                <a:latin typeface="Times New Roman" pitchFamily="18" charset="0"/>
              </a:rPr>
              <a:t> </a:t>
            </a:r>
            <a:endParaRPr lang="es-PE" sz="3600" dirty="0">
              <a:solidFill>
                <a:srgbClr val="FFFF00"/>
              </a:solidFill>
              <a:effectLst>
                <a:outerShdw blurRad="38100" dist="38100" dir="2700000" algn="tl">
                  <a:srgbClr val="000000">
                    <a:alpha val="43137"/>
                  </a:srgbClr>
                </a:outerShdw>
              </a:effectLst>
              <a:latin typeface="Times New Roman" pitchFamily="18" charset="0"/>
            </a:endParaRPr>
          </a:p>
        </p:txBody>
      </p:sp>
      <p:sp>
        <p:nvSpPr>
          <p:cNvPr id="7" name="6 Rectángulo"/>
          <p:cNvSpPr/>
          <p:nvPr/>
        </p:nvSpPr>
        <p:spPr>
          <a:xfrm>
            <a:off x="605305" y="4603711"/>
            <a:ext cx="7675808" cy="1661993"/>
          </a:xfrm>
          <a:prstGeom prst="rect">
            <a:avLst/>
          </a:prstGeom>
        </p:spPr>
        <p:txBody>
          <a:bodyPr wrap="square">
            <a:spAutoFit/>
          </a:bodyPr>
          <a:lstStyle/>
          <a:p>
            <a:pPr marL="571500" indent="-571500" algn="ctr" fontAlgn="base">
              <a:spcBef>
                <a:spcPct val="0"/>
              </a:spcBef>
              <a:spcAft>
                <a:spcPct val="0"/>
              </a:spcAft>
              <a:buFont typeface="Arial" panose="020B0604020202020204" pitchFamily="34" charset="0"/>
              <a:buChar char="•"/>
            </a:pPr>
            <a:r>
              <a:rPr lang="es-ES_tradnl" sz="3400" b="1" dirty="0">
                <a:solidFill>
                  <a:srgbClr val="FFFFFF"/>
                </a:solidFill>
                <a:effectLst>
                  <a:glow rad="101600">
                    <a:srgbClr val="000000">
                      <a:satMod val="175000"/>
                      <a:alpha val="40000"/>
                    </a:srgbClr>
                  </a:glow>
                  <a:outerShdw blurRad="50800" dist="38100" algn="l" rotWithShape="0">
                    <a:prstClr val="black"/>
                  </a:outerShdw>
                </a:effectLst>
                <a:latin typeface="Tekton Pro Ext" panose="020F0605020208020904" pitchFamily="34" charset="0"/>
              </a:rPr>
              <a:t>¿Quién conduce a Jesús hacia el desierto? ¿Para qué? ¿Durante cuánto tiempo? .</a:t>
            </a:r>
            <a:endParaRPr lang="es-PE" sz="3400" b="1" dirty="0">
              <a:solidFill>
                <a:srgbClr val="FFFFFF"/>
              </a:solidFill>
              <a:effectLst>
                <a:glow rad="101600">
                  <a:srgbClr val="000000">
                    <a:satMod val="175000"/>
                    <a:alpha val="40000"/>
                  </a:srgbClr>
                </a:glow>
                <a:outerShdw blurRad="50800" dist="38100" algn="l" rotWithShape="0">
                  <a:prstClr val="black"/>
                </a:outerShdw>
              </a:effectLst>
              <a:latin typeface="Tekton Pro Ext" panose="020F0605020208020904" pitchFamily="34" charset="0"/>
            </a:endParaRPr>
          </a:p>
        </p:txBody>
      </p:sp>
    </p:spTree>
    <p:extLst>
      <p:ext uri="{BB962C8B-B14F-4D97-AF65-F5344CB8AC3E}">
        <p14:creationId xmlns:p14="http://schemas.microsoft.com/office/powerpoint/2010/main" val="8646550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750" fill="hold"/>
                                        <p:tgtEl>
                                          <p:spTgt spid="7"/>
                                        </p:tgtEl>
                                        <p:attrNameLst>
                                          <p:attrName>ppt_w</p:attrName>
                                        </p:attrNameLst>
                                      </p:cBhvr>
                                      <p:tavLst>
                                        <p:tav tm="0">
                                          <p:val>
                                            <p:strVal val="4/3*#ppt_w"/>
                                          </p:val>
                                        </p:tav>
                                        <p:tav tm="100000">
                                          <p:val>
                                            <p:strVal val="#ppt_w"/>
                                          </p:val>
                                        </p:tav>
                                      </p:tavLst>
                                    </p:anim>
                                    <p:anim calcmode="lin" valueType="num">
                                      <p:cBhvr>
                                        <p:cTn id="8" dur="175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557" y="488850"/>
            <a:ext cx="8181681" cy="5899071"/>
          </a:xfrm>
          <a:prstGeom prst="rect">
            <a:avLst/>
          </a:prstGeom>
          <a:scene3d>
            <a:camera prst="orthographicFront"/>
            <a:lightRig rig="threePt" dir="t"/>
          </a:scene3d>
          <a:sp3d>
            <a:bevelT prst="convex"/>
          </a:sp3d>
        </p:spPr>
      </p:pic>
      <p:sp>
        <p:nvSpPr>
          <p:cNvPr id="5" name="4 Rectángulo"/>
          <p:cNvSpPr/>
          <p:nvPr/>
        </p:nvSpPr>
        <p:spPr>
          <a:xfrm>
            <a:off x="511557" y="449674"/>
            <a:ext cx="8240074" cy="1384995"/>
          </a:xfrm>
          <a:prstGeom prst="rect">
            <a:avLst/>
          </a:prstGeom>
        </p:spPr>
        <p:txBody>
          <a:bodyPr wrap="square">
            <a:spAutoFit/>
          </a:bodyPr>
          <a:lstStyle/>
          <a:p>
            <a:pPr marL="457200" indent="-457200" fontAlgn="base">
              <a:spcBef>
                <a:spcPct val="0"/>
              </a:spcBef>
              <a:spcAft>
                <a:spcPct val="0"/>
              </a:spcAft>
              <a:buFont typeface="Arial" panose="020B0604020202020204" pitchFamily="34" charset="0"/>
              <a:buChar char="•"/>
            </a:pPr>
            <a:r>
              <a:rPr lang="es-ES_tradnl" sz="2800" b="1" dirty="0">
                <a:ln w="10160">
                  <a:solidFill>
                    <a:srgbClr val="AAE2CA"/>
                  </a:solidFill>
                  <a:prstDash val="solid"/>
                </a:ln>
                <a:solidFill>
                  <a:srgbClr val="FFFFFF"/>
                </a:solidFill>
                <a:effectLst>
                  <a:outerShdw blurRad="50800" dist="38100" algn="l" rotWithShape="0">
                    <a:prstClr val="black"/>
                  </a:outerShdw>
                </a:effectLst>
                <a:latin typeface="Comic Sans MS" panose="030F0702030302020204" pitchFamily="66" charset="0"/>
              </a:rPr>
              <a:t>¿Cuáles son las tres tentaciones que el diablo propone a Jesús?, ¿Qué argumentos utiliza?.</a:t>
            </a:r>
            <a:endParaRPr lang="es-PE" sz="2800" b="1" dirty="0">
              <a:ln w="10160">
                <a:solidFill>
                  <a:srgbClr val="AAE2CA"/>
                </a:solidFill>
                <a:prstDash val="solid"/>
              </a:ln>
              <a:solidFill>
                <a:srgbClr val="FFFFFF"/>
              </a:solidFill>
              <a:effectLst>
                <a:outerShdw blurRad="50800" dist="38100" algn="l" rotWithShape="0">
                  <a:prstClr val="black"/>
                </a:outerShdw>
              </a:effectLst>
              <a:latin typeface="Comic Sans MS" panose="030F0702030302020204" pitchFamily="66" charset="0"/>
            </a:endParaRPr>
          </a:p>
        </p:txBody>
      </p:sp>
      <p:sp>
        <p:nvSpPr>
          <p:cNvPr id="2" name="AutoShape 10" descr="data:image/jpeg;base64,/9j/4AAQSkZJRgABAQAAAQABAAD/2wCEAAkGBhAPEBAUDxAPEBAQDxAQEBcQDxQQEBcPFBQVFRUQFhQXHCYeFxkkGRUUHy8gIycpLCwsFR4xNTAqNSYrLCkBCQoKDgwOGg8PGikkHB0pLCwsLCwsKSkpLCwsKSksLCwsLCkpLCwpKSksLCksKSkqKSkpKSksLCwsKSwsKSksLP/AABEIAOAA4QMBIgACEQEDEQH/xAAcAAEAAgMBAQEAAAAAAAAAAAAAAQQDBQYHAgj/xABDEAABAwIDBQUDCQcCBwEAAAABAAIDBBEFITEGEkFRYRMicYGRBzKhFCNCUmKSscHRFjNjcrLh8BXSJFNUc4Ki8Rf/xAAZAQEAAwEBAAAAAAAAAAAAAAAAAQIDBAX/xAAnEQEBAAEDBAIBBAMAAAAAAAAAAQIDETESEyFBBFEyImFxgRRCof/aAAwDAQACEQMRAD8A9xREQEREBERARQpQEREBERAREQEREBERAREQEREBERAREQEREBERAREQEREBQpRAREQEREBERAREQEREBEUXQFKqYdWiZpe0gtL3taRoWtcW38yCraiXfyCIikEREBFClAREQEREEIpUICIiCVCKUEKURAREQEREBERAREQQtRtZinyWjnkBs4RlrP8AuO7rT6m/ktwvNfa7i37inbe5vM8Dzawf1H0WHyM+jTtRXXbFRbuH0g/gMd97vX+K3apYPS9jTQMOXZwxsN+bWgFXlppzbGRIiIrgiIghSiICKFKAiIgKFKhARSiCFgrpXMjc5ouWAuI4lozLR1tp1srC+SFF4GOmqGyMa9h3mvaHNI4gi4KzLi6TEzhtSaaY/wDDSkup3HRm8fcJ5Xy6a8V2QKx0tWZz95yPpERbgouhWEhryQ6x+yfxIUbjNvBFraukbF85CNwts57W5MeziC3S9swdclsgolvFEoi+JJA0EkgAAkkmwAGpKsK2K4nHTQvllNmMbc8yeDR1JyXlmzVJJimJmeYXaxwmePogN/dxjzA9Cru0OJy4vUtgpgTCwndOgcdDM7k0DTx62XX0lJT4PRvcbkNG9I63efIcgAPHIDh6rzcsu/nv/pj/ANRyu7Q4y2misO9NMeyp2DV8rsgPAXuTyWyp2FrWgm5DWgnmQLXXFbHUktbO6vqvtR0rPosZmC4fEX45nku4C7NLK5/q9ekpREWwIiICIiAoUoghFKICIiAoUogp4lWPhZvtjMrW5vDD3wzi5rbd4jlcL6w/EY6iMSQvD2O0I58iOB6FWSuVxXZqaF7p8Ok7ORx3pIjbspDxNjkHf5ksdTLLG7ybwXtrtnhW07miwlb3oj9r6t+R09OS5nYTbItPySsJbIw7kTn5EkG3YuvoRw56clfwz2hNDuzron08rTZxAJYD1HvN+Kq7Z7Jsr2Cpoix8m73gwgiQDiD9cfFceWUt7ulzOYO9BUrzDZn2iPg+Zrg9zW90SWJkbbLde3V3jr4r0SgxOGoaHwyMkaeLHA+RHA9CuvS18NWeOfoWiFRrKO+m+baAbrs+hdmPIhXrqp/q9PvbnbRb41HaNv6XWme1nkUZJp7dm6NpvoXS2uwG5GhzsM8+IWww6uE8Ye0WBLhkQ4XaSDZwyIy1CxYgxrwx2TgyRh+sLO7h+DvgrY3WDg1oHgAAqYSy8+EpllDWlziA1oJJJsABqSV5/jWLTYrJ8no2uEAPzjjdocOBdyZyGpXS4nhMla4Nkc6OlbmWjJ8jtRvfVaOWvHktpQYdFAwMiYGNHLieZOpKrqY5an6eIqo7PbOxUUe6zN5sZHkZuI4dB0XH+0GvdVVMNHETk9pfll2j7bo8mknzXRbZ7VCjj3YyDUSC0Y13RxkcOQ4cz5qh7Ptny1hqprummuWF2bgw/Tz4u58vFc+ptltoaf8Af8F+nW0FE2CJkbBZsbAxvgBr4qwiLvk28RIiIpBERAREQFClEBFF1KAiKEEqFKhBKgqVCDS7QbLw1je8NyUCzXjXwcPpDouBlpavC5gQXNzyIJMMg5EcfPML1hY6imZI0te1r2nUOFwfIri1/iTUvVj4y+x56/HcOrSPl1OYpTkZGXtfT3m5+oK22FbFUB+cp5pXDnFMAfAuaLrJivs+gkBMBdC/lcvjPQg5jyPkuEnjq8NmyL4JOYAdG5vgcnD8OS4rc9HKXWxl/eIr1yPC4w3dcHSN/jPdL/WSs8NKxgsxjWDk1oaPQLznDPadUMyqIWTN+tCd148WnI/BdlhW09PVsJgfdwyc1w3ZGk82/novR0tbT1PxJZVqsoInNcN1jXaggBpDxm03HWyxYfMahjJZLNDg17Gb17XFwXHi74DxzV1sDbZi5tndUsNMbYIAbbxijyGZ90Z2Wtk33WbHtBzHquQ2q2+ZT3jpt2WfidY2eJ4np6q5tHh9ZUAMpgyKMjvuL92Q/ZFr7o8MytJSezcAj5RKN3W0Q+G8f0WGrnqX9OnP7Uu/pzuzeFyYjV3lc54B7Soec7gHJg8Tl4X5L2BjbCwFgMhbkq2G4ZFTsDIWNY0Z5cTzJ4nqVbU/H0O3PPNTJslERdSRERAREQEREBERAREQQilEEKURAREQQpREEKtX4bFUMLJmNkYeDhx5g6g9QrSKLJZtRxsnsuoy67ZKhovoHtI9S262OC7I09Od9na7+bQ4yG9uWVguhWCk93/yKymhp43eRGypiNS+nikfnI1rHOtYB4sCctA7Tp5qrh9OI4o2j6MbAfENGau4429NP0hlI8QwqpG4hrbgg7o/BaSeVvS9SyZ24cFac0HVVKKI3uchwVy6shhpvpDgHZLMsEDvf6OKrVGPQsy3t88mC/x0UWycpmNvDYItE/agfRid5uA/JfH7Ukaxf+/9lTuYtO1n9OgRaBu1fOE/f/srdPtHC73t5h+0MvUKZqY32i6eU5jaIvlkgcLtIIPEG4X1dXZiKUQQilEEKURBFkspRBCLBWVjYmFzzkPUngAufl2omJ7kbAOG9dx+FlnlqTHlrhpZZ/jHToFzUG1bwfnYhbmw5+h/VbOl2ippDYSBp5PBb+OSY6mN9mWjnjzGzRfIeDxFlN1oySii6+Xyhou4gDmTYeqD6uqdHUNAcCQCHG+a8z9rG2c9NPS/I6osBZJcMI3S8OFi7eyItl6rzFm2VWySaZlQ8S1Bf2hFtXZkgaDhbkNFXqW6XuO2e3lHFHNCZWve5kkbhGQXNJaQb8rHhqsuHe0OjldHG2ojMjwLCxA3gM23IsCvztPK993mRzi4lzjfeNzmXG+Z45rD2rgbhwAI8R4qu/ndOz9SS7RMZq9p6AX/AAVCq2vJ/dAN6vzPpoF4ns5tdLSuAlvNBaxaSN4fab+i3+G7WmrqCxkIEZ7zfr2Fve4eSyzyydGnhh7d1HUvk3i97nAuOV8vTRZ4olRppshcEZraR9Fz+bfLs2km0S2EIYrrM1Ba6shh7EBYJIh4LYOIWKQjkoqFWCV8RvG8t6cD4jRbKHaZ49+NrurXbp9M1r3BvJfBtyUzPLHis8tPG8xvotpoj7zXt8gR8Cs37Q0/1z9x36Lmd4clDieAKv3smV0MXTHaOn+ufuO/RfJ2mp+bz4MK5mx4hfbQOnonfyT2MXQ/tTByk+6P1Rc92benopTvZHYxdupRF2OJz+1sTyxhaLsY4l9r3zGtuWufVaeiqI3jI3XbkLS4hsrBKS5oMMh+lFlc9W6Fc+enbd469HXmE6a1JiBWtr6VoIv3Tfwv0Vqvoqikzd87F9dgOX8zeHjosba5kzbOAcCPFc+U28V2459XCxSNa5oAOQ0zVqKplhILXEji1xu235LmKmKamdvw3fH9Jt8wOh4rdYdjTJm635g6pLsnLGX14bmv2ma2B7mZSjdG67mSBfqFw2P7WiFnaTOdISbNbfV2tgOAXT1dKxzTYXC4Laz2eyVPfilLXBtmtdmznlbMH1VssrlZvfDKacwxtxnlxe1G1BrHNG4GxMuQNTcj3iQtGSSAciM9SBnl/wDFYr8JnpHbs7HNJJGndPUHQhVRIDz56g5LfHaTw4s97d8n01gOZtcHi7hmeCl7Mgcj4EcOPisL5CdCc+AXw5p3gA7u6m5/zirM1oO9dcwNOK3GzNfHT1G/I5zBYi7RflqPRabtN5uZzBtx3vHw/VYy3cPe3rOFwTmFWzfwvjltd3q7dsqeMgdr2hc6wDRc368l1NJWb1iNCvD8CjbJKw6tad4/kF67htV3AfdaB4LmznTXfp53Kb10kcl19umY3jn0zWuimLtDuj4nwCzMA/zVU6l2f5SToLdSvgtcdT+SyRtWZrCpktQqiK3FQ6Mq92KkQK3Sjdrh1CyiLiFmMOZURZXB4KEWfT4DV9iAcl9uC+mlFKx/JwoWfeRWVdMoUqF3vPEREBwXK45shc9pSWY+93MvZjureDXfBdWosqZYTKbVfDO4XePOKat7xZK0teMnNcLEHwVTEMOLHdpBrq5o0P8AddttHs4KkbzLMnYO47QOH1HdOR4LkIat0bjHM0se3Ihw+I5jquLPTuPPD0dLWmf8ow/aEHImxFgQdfRb6Cra8cFoK7BmS95h3XjQj81RpsQfC7dkBB4EaHwKz3sdF2rfYtgUc7HNkaHsdwI06hec13szlBPYva5p4Py8rhej02JK9C5hV8cvpnlhLPMeEYpsXWUw3nxEtF7lh3x+vwWi7K+oy0y6L9MSUzXNscxwXETbCxMrmTNa3s3X322y7Q6PA4LXuWcue/Hlv6Xj269h0dYiwBaQF9HMcjfhn5dQv0RLhcbhYtaRyIuFzO1OxMEsLjGxkcrRdha0Nz5EDVR3fuH+N9V5ns1htU5xNLEX2yu8WjB8TYBeo7PYLVBt6pzC+/d3cwB+ZW42awxkUEbWgABo0W5Eazt62mOHR4VIKK2uZVptMFmDV9NHNTMZFrXy2FZBEoc4BYxV21VptFfN4WN0LB2gWF1XrmsHyi10uSZisGWxyXwHC5VN1RqkdRqs+pfZeKyNaqIqRzWVtXZTvGdlXLIqnywIp3inTXXIiheg85KIoQSiIgiy1+MYHFVM3ZBmPcc3J7T0P5aLYKVFm/KZbPMeZ1FPUUb9yVu8DfccPdcOnXopk7OoaWuGfXW69FqaRkrS2Roe08HC48fFcni2xDyS6lkaOIbJf03xw8QuPPRs/F3afyZfGTkJXVEGTQJGDydZfVDtIC6zrtPJ2RVqrmkgcGVMZjcdL+6erXaFavFKJkubSA7gQuazZ2TLxvHV0uLg8VnkqA4g9V53FWSwmzjccCtvRY/mA42/BT1VbGx2r3CwKFoc0g8QtJHigI1WX/UMtVO8W6W2oRui3BWhIOa5o4oWnXJBjo4lTMpPCmeDpPlIC+H1g5rnnYw08fiqr8baOIU3Nl0OifV3WB84vmuefjzeYVSbHGniqXNeR0UtYATmqc2LDmudOJPlduxNfI46BjS4+gW2oth8RnALmshB/wCa+zvutBPqkmWXEVy1MMeazHFgsRxqy2cXsvnPv1cY/lhc74lwUv8AZO86Vpv1gy/rV+xqMr8jD7aZ2PN4my+/2hZzVqT2S1HCphcOrXtPwuqz/Y9VHSogHnJ/tTs5o7+H2+f2gb9b4oo//Haz/qaf1k/2onZyR38Xryi6IvSeclFCIJUKVCCUUKUBQpRBgqqKOVu7KxkjeT2hw9CucxL2d0spvEZKc/wzdn3XX+Fl1ShVyxl5i2OVx4ry/FNgKuIEs3Klg4N7klv5TkfIrkKqjzIs5j26tcC0g+B0Xv8AZa7F9nqerbaeNrjbJw7sg8HDP8lz5fHl/F0YfIs/J4hS4oYzZxNufHzWzbjDbZOHqru0/s5qYCXQA1EWvdHzrR1aNfEegXEzQuYSHAtPG4LT4Llyws5dmOrLPFdHPtAwarV1GNtd7u8fBbDZ32fVdaA4MEMR+nLcX/lbq7x06r0TBvZXRwAGbeqX/b7kfkxp/ElXx0bkzz+RI8h/1CRxs0OPQZlX6TZvEp/3dNOQeJbuN9XWXvFFhUEAtDDFEPsMDfwVpbz489ufL5NvDx/CfZLWyG9TLHAOTfnX+gIaPUrsMM9l1DDYyCSod/FdZv3W2HrddhZStcdLGemN1cr7V6SgihbuxRsjbyYwNHwWeylFqzQpsoUoIspUKUEWUoiAoRLoCKVCCVCKUEKVClAREQEREEKURBFljkpmO95jXH7TQfxWVEEWRSoQSiIgKFKICKFKAihSgIoRBKKEQSoUogIoRBKIoQSihSgIiICIiAiIgIiICIiAiIgIiICIiAiIgIiICIiD/9k="/>
          <p:cNvSpPr>
            <a:spLocks noChangeAspect="1" noChangeArrowheads="1"/>
          </p:cNvSpPr>
          <p:nvPr/>
        </p:nvSpPr>
        <p:spPr bwMode="auto">
          <a:xfrm>
            <a:off x="63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s-PE" sz="2400">
              <a:solidFill>
                <a:srgbClr val="000000"/>
              </a:solidFill>
            </a:endParaRPr>
          </a:p>
        </p:txBody>
      </p:sp>
    </p:spTree>
    <p:extLst>
      <p:ext uri="{BB962C8B-B14F-4D97-AF65-F5344CB8AC3E}">
        <p14:creationId xmlns:p14="http://schemas.microsoft.com/office/powerpoint/2010/main" val="25605466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strVal val="4/3*#ppt_w"/>
                                          </p:val>
                                        </p:tav>
                                        <p:tav tm="100000">
                                          <p:val>
                                            <p:strVal val="#ppt_w"/>
                                          </p:val>
                                        </p:tav>
                                      </p:tavLst>
                                    </p:anim>
                                    <p:anim calcmode="lin" valueType="num">
                                      <p:cBhvr>
                                        <p:cTn id="8" dur="17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761" y="488676"/>
            <a:ext cx="8254665" cy="5937882"/>
          </a:xfrm>
          <a:prstGeom prst="rect">
            <a:avLst/>
          </a:prstGeom>
          <a:scene3d>
            <a:camera prst="orthographicFront"/>
            <a:lightRig rig="threePt" dir="t"/>
          </a:scene3d>
          <a:sp3d>
            <a:bevelT prst="convex"/>
          </a:sp3d>
        </p:spPr>
      </p:pic>
      <p:sp>
        <p:nvSpPr>
          <p:cNvPr id="2" name="1 CuadroTexto"/>
          <p:cNvSpPr txBox="1"/>
          <p:nvPr/>
        </p:nvSpPr>
        <p:spPr>
          <a:xfrm>
            <a:off x="2614411" y="545826"/>
            <a:ext cx="5847010" cy="2554545"/>
          </a:xfrm>
          <a:prstGeom prst="rect">
            <a:avLst/>
          </a:prstGeom>
          <a:noFill/>
        </p:spPr>
        <p:txBody>
          <a:bodyPr wrap="square" rtlCol="0">
            <a:spAutoFit/>
          </a:bodyPr>
          <a:lstStyle/>
          <a:p>
            <a:pPr marL="457200" indent="-457200" algn="ctr" fontAlgn="base">
              <a:spcBef>
                <a:spcPct val="0"/>
              </a:spcBef>
              <a:spcAft>
                <a:spcPct val="0"/>
              </a:spcAft>
              <a:buFont typeface="Arial" panose="020B0604020202020204" pitchFamily="34" charset="0"/>
              <a:buChar char="•"/>
            </a:pPr>
            <a:r>
              <a:rPr lang="es-ES_tradnl" sz="3200" dirty="0">
                <a:solidFill>
                  <a:srgbClr val="FFFFFF"/>
                </a:solidFill>
                <a:effectLst>
                  <a:outerShdw blurRad="50800" dist="38100" sx="101000" sy="101000" algn="l" rotWithShape="0">
                    <a:prstClr val="black"/>
                  </a:outerShdw>
                </a:effectLst>
                <a:latin typeface="Comic Sans MS" panose="030F0702030302020204" pitchFamily="66" charset="0"/>
              </a:rPr>
              <a:t>¿De qué manera actuó el Señor Jesús? ¿qué hizo para superar las propuestas del diablo? </a:t>
            </a:r>
            <a:endParaRPr lang="es-PE" sz="3200" dirty="0">
              <a:solidFill>
                <a:srgbClr val="FFFFFF"/>
              </a:solidFill>
              <a:effectLst>
                <a:outerShdw blurRad="50800" dist="38100" sx="101000" sy="101000" algn="l" rotWithShape="0">
                  <a:prstClr val="black"/>
                </a:outerShdw>
              </a:effectLst>
              <a:latin typeface="Comic Sans MS" panose="030F0702030302020204" pitchFamily="66" charset="0"/>
            </a:endParaRPr>
          </a:p>
          <a:p>
            <a:pPr marL="457200" indent="-457200" algn="ctr" fontAlgn="base">
              <a:spcBef>
                <a:spcPct val="0"/>
              </a:spcBef>
              <a:spcAft>
                <a:spcPct val="0"/>
              </a:spcAft>
              <a:buFont typeface="Arial" panose="020B0604020202020204" pitchFamily="34" charset="0"/>
              <a:buChar char="•"/>
            </a:pPr>
            <a:endParaRPr lang="es-PE" sz="3200" dirty="0">
              <a:solidFill>
                <a:srgbClr val="FFFFFF"/>
              </a:solidFill>
              <a:effectLst>
                <a:outerShdw blurRad="50800" dist="38100" sx="101000" sy="101000" algn="l" rotWithShape="0">
                  <a:prstClr val="black"/>
                </a:outerShdw>
              </a:effectLst>
              <a:latin typeface="Comic Sans MS" panose="030F0702030302020204" pitchFamily="66" charset="0"/>
            </a:endParaRPr>
          </a:p>
        </p:txBody>
      </p:sp>
    </p:spTree>
    <p:extLst>
      <p:ext uri="{BB962C8B-B14F-4D97-AF65-F5344CB8AC3E}">
        <p14:creationId xmlns:p14="http://schemas.microsoft.com/office/powerpoint/2010/main" val="28206641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750" fill="hold"/>
                                        <p:tgtEl>
                                          <p:spTgt spid="2"/>
                                        </p:tgtEl>
                                        <p:attrNameLst>
                                          <p:attrName>ppt_w</p:attrName>
                                        </p:attrNameLst>
                                      </p:cBhvr>
                                      <p:tavLst>
                                        <p:tav tm="0">
                                          <p:val>
                                            <p:strVal val="4/3*#ppt_w"/>
                                          </p:val>
                                        </p:tav>
                                        <p:tav tm="100000">
                                          <p:val>
                                            <p:strVal val="#ppt_w"/>
                                          </p:val>
                                        </p:tav>
                                      </p:tavLst>
                                    </p:anim>
                                    <p:anim calcmode="lin" valueType="num">
                                      <p:cBhvr>
                                        <p:cTn id="8" dur="1750" fill="hold"/>
                                        <p:tgtEl>
                                          <p:spTgt spid="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3"/>
          <p:cNvGrpSpPr>
            <a:grpSpLocks/>
          </p:cNvGrpSpPr>
          <p:nvPr/>
        </p:nvGrpSpPr>
        <p:grpSpPr bwMode="auto">
          <a:xfrm>
            <a:off x="629700" y="715612"/>
            <a:ext cx="4975225" cy="619760"/>
            <a:chOff x="1199" y="-1530"/>
            <a:chExt cx="7835" cy="976"/>
          </a:xfrm>
        </p:grpSpPr>
        <p:sp>
          <p:nvSpPr>
            <p:cNvPr id="5" name="Rectangle 114"/>
            <p:cNvSpPr>
              <a:spLocks noChangeArrowheads="1"/>
            </p:cNvSpPr>
            <p:nvPr/>
          </p:nvSpPr>
          <p:spPr bwMode="auto">
            <a:xfrm>
              <a:off x="1199" y="-1303"/>
              <a:ext cx="7835" cy="749"/>
            </a:xfrm>
            <a:prstGeom prst="rect">
              <a:avLst/>
            </a:prstGeom>
            <a:solidFill>
              <a:srgbClr val="660066"/>
            </a:solidFill>
            <a:ln w="28575">
              <a:solidFill>
                <a:srgbClr val="FFFF00"/>
              </a:solid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algn="ctr">
                <a:defRPr/>
              </a:pPr>
              <a:endParaRPr lang="es-PE" kern="0" dirty="0">
                <a:solidFill>
                  <a:sysClr val="window" lastClr="FFFFFF"/>
                </a:solidFill>
                <a:latin typeface="Calibri" panose="020F0502020204030204"/>
              </a:endParaRPr>
            </a:p>
          </p:txBody>
        </p:sp>
        <p:sp>
          <p:nvSpPr>
            <p:cNvPr id="6" name="Text Box 115"/>
            <p:cNvSpPr txBox="1">
              <a:spLocks noChangeArrowheads="1"/>
            </p:cNvSpPr>
            <p:nvPr/>
          </p:nvSpPr>
          <p:spPr bwMode="auto">
            <a:xfrm>
              <a:off x="2430" y="-1530"/>
              <a:ext cx="6070" cy="681"/>
            </a:xfrm>
            <a:prstGeom prst="rect">
              <a:avLst/>
            </a:prstGeom>
            <a:solidFill>
              <a:srgbClr val="FFFFFF"/>
            </a:solidFill>
            <a:ln w="28575">
              <a:solidFill>
                <a:srgbClr val="000000"/>
              </a:solidFill>
              <a:miter lim="800000"/>
              <a:headEnd/>
              <a:tailEnd/>
            </a:ln>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r">
                <a:defRPr/>
              </a:pPr>
              <a:r>
                <a:rPr lang="es-ES_tradnl" sz="1100" b="1" kern="0" dirty="0">
                  <a:solidFill>
                    <a:srgbClr val="385623"/>
                  </a:solidFill>
                  <a:latin typeface="Arial Rounded MT Bold" panose="020F0704030504030204" pitchFamily="34" charset="0"/>
                  <a:ea typeface="Times New Roman" panose="02020603050405020304" pitchFamily="18" charset="0"/>
                </a:rPr>
                <a:t>LECTIO DIVINA – DOMINGO 1º  CUARESMA–Ciclo C </a:t>
              </a:r>
              <a:r>
                <a:rPr lang="es-ES_tradnl" sz="1100" b="1" kern="0" dirty="0">
                  <a:solidFill>
                    <a:srgbClr val="660066"/>
                  </a:solidFill>
                  <a:latin typeface="Arial Rounded MT Bold" panose="020F0704030504030204" pitchFamily="34" charset="0"/>
                  <a:ea typeface="Times New Roman" panose="02020603050405020304" pitchFamily="18" charset="0"/>
                </a:rPr>
                <a:t>NO TENTARÁS AL SEÑOR, TU DIOS</a:t>
              </a:r>
              <a:endParaRPr lang="es-PE" sz="1200" kern="0" dirty="0">
                <a:solidFill>
                  <a:srgbClr val="660066"/>
                </a:solidFill>
                <a:ea typeface="Times New Roman" panose="02020603050405020304" pitchFamily="18" charset="0"/>
              </a:endParaRPr>
            </a:p>
          </p:txBody>
        </p:sp>
      </p:grpSp>
      <p:sp>
        <p:nvSpPr>
          <p:cNvPr id="8" name="8 Rectángulo"/>
          <p:cNvSpPr/>
          <p:nvPr/>
        </p:nvSpPr>
        <p:spPr>
          <a:xfrm>
            <a:off x="6167379" y="499163"/>
            <a:ext cx="2396810"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s-ES" sz="3200" b="1" dirty="0">
                <a:ln w="11430"/>
                <a:solidFill>
                  <a:srgbClr val="FFFF00"/>
                </a:solidFill>
                <a:effectLst>
                  <a:outerShdw blurRad="50800" dist="39000" dir="5460000" algn="tl">
                    <a:srgbClr val="000000">
                      <a:alpha val="38000"/>
                    </a:srgbClr>
                  </a:outerShdw>
                </a:effectLst>
              </a:rPr>
              <a:t>Lucas 4,1-13</a:t>
            </a:r>
          </a:p>
        </p:txBody>
      </p:sp>
      <p:sp>
        <p:nvSpPr>
          <p:cNvPr id="9" name="Text Box 32"/>
          <p:cNvSpPr txBox="1">
            <a:spLocks noChangeArrowheads="1"/>
          </p:cNvSpPr>
          <p:nvPr/>
        </p:nvSpPr>
        <p:spPr bwMode="auto">
          <a:xfrm rot="21285434">
            <a:off x="850994" y="1940152"/>
            <a:ext cx="5819559" cy="1569660"/>
          </a:xfrm>
          <a:prstGeom prst="rect">
            <a:avLst/>
          </a:prstGeom>
          <a:noFill/>
          <a:ln w="9525">
            <a:noFill/>
            <a:miter lim="800000"/>
            <a:headEnd/>
            <a:tailEnd/>
          </a:ln>
        </p:spPr>
        <p:txBody>
          <a:bodyPr wrap="square">
            <a:prstTxWarp prst="textChevron">
              <a:avLst/>
            </a:prstTxWarp>
            <a:spAutoFit/>
          </a:bodyPr>
          <a:lstStyle/>
          <a:p>
            <a:pPr algn="ctr" fontAlgn="base">
              <a:spcBef>
                <a:spcPct val="0"/>
              </a:spcBef>
              <a:spcAft>
                <a:spcPct val="0"/>
              </a:spcAft>
            </a:pPr>
            <a:r>
              <a:rPr lang="es-PE" sz="4800" i="1" dirty="0">
                <a:solidFill>
                  <a:srgbClr val="FFFF00"/>
                </a:solidFill>
                <a:effectLst>
                  <a:outerShdw blurRad="50800" dist="38100" sx="97000" sy="97000" algn="l" rotWithShape="0">
                    <a:prstClr val="black"/>
                  </a:outerShdw>
                </a:effectLst>
                <a:latin typeface="Berlin Sans FB Demi" panose="020E0802020502020306" pitchFamily="34" charset="0"/>
              </a:rPr>
              <a:t>NO TENTARÁS AL SEÑOR, TU DIOS</a:t>
            </a:r>
            <a:endParaRPr lang="es-ES" sz="4800" i="1" dirty="0">
              <a:solidFill>
                <a:srgbClr val="FFFF00"/>
              </a:solidFill>
              <a:effectLst>
                <a:outerShdw blurRad="50800" dist="38100" sx="97000" sy="97000" algn="l" rotWithShape="0">
                  <a:prstClr val="black"/>
                </a:outerShdw>
              </a:effectLst>
              <a:latin typeface="Berlin Sans FB Demi" panose="020E0802020502020306" pitchFamily="34" charset="0"/>
            </a:endParaRPr>
          </a:p>
        </p:txBody>
      </p:sp>
      <p:sp>
        <p:nvSpPr>
          <p:cNvPr id="10" name="Rectángulo 9"/>
          <p:cNvSpPr/>
          <p:nvPr/>
        </p:nvSpPr>
        <p:spPr>
          <a:xfrm>
            <a:off x="6338676" y="6002690"/>
            <a:ext cx="2166169" cy="369332"/>
          </a:xfrm>
          <a:prstGeom prst="rect">
            <a:avLst/>
          </a:prstGeom>
        </p:spPr>
        <p:txBody>
          <a:bodyPr wrap="none">
            <a:spAutoFit/>
          </a:bodyPr>
          <a:lstStyle/>
          <a:p>
            <a:pPr algn="ctr" fontAlgn="base">
              <a:spcBef>
                <a:spcPct val="0"/>
              </a:spcBef>
              <a:spcAft>
                <a:spcPct val="0"/>
              </a:spcAft>
            </a:pPr>
            <a:r>
              <a:rPr lang="es-ES_tradnl" i="1" dirty="0">
                <a:solidFill>
                  <a:srgbClr val="FFFFFF"/>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10 de marzo 2019</a:t>
            </a:r>
            <a:endParaRPr lang="es-PE" i="1" dirty="0">
              <a:solidFill>
                <a:srgbClr val="FFFFFF"/>
              </a:solidFill>
              <a:effectLst>
                <a:outerShdw blurRad="38100" dist="38100" dir="2700000" algn="tl">
                  <a:srgbClr val="000000">
                    <a:alpha val="43137"/>
                  </a:srgbClr>
                </a:outerShdw>
              </a:effectLst>
            </a:endParaRPr>
          </a:p>
        </p:txBody>
      </p:sp>
      <p:pic>
        <p:nvPicPr>
          <p:cNvPr id="17" name="Picture 113" descr="Ver imagen en tamaño completo">
            <a:hlinkClick r:id="rId2"/>
          </p:cNvPr>
          <p:cNvPicPr/>
          <p:nvPr/>
        </p:nvPicPr>
        <p:blipFill>
          <a:blip r:embed="rId3" r:link="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3528" y="569094"/>
            <a:ext cx="635876"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13996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500" autoRev="1" fill="hold">
                                          <p:stCondLst>
                                            <p:cond delay="0"/>
                                          </p:stCondLst>
                                        </p:cTn>
                                        <p:tgtEl>
                                          <p:spTgt spid="8"/>
                                        </p:tgtEl>
                                        <p:attrNameLst>
                                          <p:attrName>ppt_w</p:attrName>
                                        </p:attrNameLst>
                                      </p:cBhvr>
                                    </p:anim>
                                    <p:anim by="(#ppt_w*0.50)" calcmode="lin" valueType="num">
                                      <p:cBhvr>
                                        <p:cTn id="8" dur="500" decel="50000" autoRev="1" fill="hold">
                                          <p:stCondLst>
                                            <p:cond delay="0"/>
                                          </p:stCondLst>
                                        </p:cTn>
                                        <p:tgtEl>
                                          <p:spTgt spid="8"/>
                                        </p:tgtEl>
                                        <p:attrNameLst>
                                          <p:attrName>ppt_x</p:attrName>
                                        </p:attrNameLst>
                                      </p:cBhvr>
                                    </p:anim>
                                    <p:anim from="(-#ppt_h/2)" to="(#ppt_y)" calcmode="lin" valueType="num">
                                      <p:cBhvr>
                                        <p:cTn id="9" dur="1000" fill="hold">
                                          <p:stCondLst>
                                            <p:cond delay="0"/>
                                          </p:stCondLst>
                                        </p:cTn>
                                        <p:tgtEl>
                                          <p:spTgt spid="8"/>
                                        </p:tgtEl>
                                        <p:attrNameLst>
                                          <p:attrName>ppt_y</p:attrName>
                                        </p:attrNameLst>
                                      </p:cBhvr>
                                    </p:anim>
                                    <p:animRot by="21600000">
                                      <p:cBhvr>
                                        <p:cTn id="10" dur="1000" fill="hold">
                                          <p:stCondLst>
                                            <p:cond delay="0"/>
                                          </p:stCondLst>
                                        </p:cTn>
                                        <p:tgtEl>
                                          <p:spTgt spid="8"/>
                                        </p:tgtEl>
                                        <p:attrNameLst>
                                          <p:attrName>r</p:attrName>
                                        </p:attrNameLst>
                                      </p:cBhvr>
                                    </p:animRot>
                                  </p:childTnLst>
                                </p:cTn>
                              </p:par>
                            </p:childTnLst>
                          </p:cTn>
                        </p:par>
                        <p:par>
                          <p:cTn id="11" fill="hold">
                            <p:stCondLst>
                              <p:cond delay="2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by="(-#ppt_w*2)" calcmode="lin" valueType="num">
                                      <p:cBhvr rctx="PPT">
                                        <p:cTn id="14" dur="500" autoRev="1" fill="hold">
                                          <p:stCondLst>
                                            <p:cond delay="0"/>
                                          </p:stCondLst>
                                        </p:cTn>
                                        <p:tgtEl>
                                          <p:spTgt spid="9"/>
                                        </p:tgtEl>
                                        <p:attrNameLst>
                                          <p:attrName>ppt_w</p:attrName>
                                        </p:attrNameLst>
                                      </p:cBhvr>
                                    </p:anim>
                                    <p:anim by="(#ppt_w*0.50)" calcmode="lin" valueType="num">
                                      <p:cBhvr>
                                        <p:cTn id="15" dur="500" decel="50000" autoRev="1" fill="hold">
                                          <p:stCondLst>
                                            <p:cond delay="0"/>
                                          </p:stCondLst>
                                        </p:cTn>
                                        <p:tgtEl>
                                          <p:spTgt spid="9"/>
                                        </p:tgtEl>
                                        <p:attrNameLst>
                                          <p:attrName>ppt_x</p:attrName>
                                        </p:attrNameLst>
                                      </p:cBhvr>
                                    </p:anim>
                                    <p:anim from="(-#ppt_h/2)" to="(#ppt_y)" calcmode="lin" valueType="num">
                                      <p:cBhvr>
                                        <p:cTn id="16" dur="1000" fill="hold">
                                          <p:stCondLst>
                                            <p:cond delay="0"/>
                                          </p:stCondLst>
                                        </p:cTn>
                                        <p:tgtEl>
                                          <p:spTgt spid="9"/>
                                        </p:tgtEl>
                                        <p:attrNameLst>
                                          <p:attrName>ppt_y</p:attrName>
                                        </p:attrNameLst>
                                      </p:cBhvr>
                                    </p:anim>
                                    <p:animRot by="21600000">
                                      <p:cBhvr>
                                        <p:cTn id="17"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098" t="851" r="1254" b="959"/>
          <a:stretch/>
        </p:blipFill>
        <p:spPr>
          <a:xfrm>
            <a:off x="502275" y="489397"/>
            <a:ext cx="8190963" cy="5898524"/>
          </a:xfrm>
          <a:prstGeom prst="rect">
            <a:avLst/>
          </a:prstGeom>
          <a:scene3d>
            <a:camera prst="orthographicFront"/>
            <a:lightRig rig="threePt" dir="t"/>
          </a:scene3d>
          <a:sp3d>
            <a:bevelT prst="convex"/>
          </a:sp3d>
        </p:spPr>
      </p:pic>
      <p:sp>
        <p:nvSpPr>
          <p:cNvPr id="3" name="2 CuadroTexto"/>
          <p:cNvSpPr txBox="1"/>
          <p:nvPr/>
        </p:nvSpPr>
        <p:spPr>
          <a:xfrm>
            <a:off x="477546" y="1054771"/>
            <a:ext cx="3786390" cy="1938992"/>
          </a:xfrm>
          <a:prstGeom prst="rect">
            <a:avLst/>
          </a:prstGeom>
          <a:noFill/>
        </p:spPr>
        <p:txBody>
          <a:bodyPr wrap="square" rtlCol="0">
            <a:spAutoFit/>
          </a:bodyPr>
          <a:lstStyle/>
          <a:p>
            <a:pPr marL="571500" indent="-571500" algn="ctr" fontAlgn="base">
              <a:spcBef>
                <a:spcPct val="0"/>
              </a:spcBef>
              <a:spcAft>
                <a:spcPct val="0"/>
              </a:spcAft>
              <a:buFont typeface="Arial" panose="020B0604020202020204" pitchFamily="34" charset="0"/>
              <a:buChar char="•"/>
            </a:pPr>
            <a:r>
              <a:rPr lang="es-PE" sz="4000" b="1" dirty="0">
                <a:ln>
                  <a:solidFill>
                    <a:srgbClr val="FF0000"/>
                  </a:solidFill>
                </a:ln>
                <a:solidFill>
                  <a:srgbClr val="FFFF00"/>
                </a:solidFill>
                <a:effectLst>
                  <a:glow rad="63500">
                    <a:srgbClr val="000000">
                      <a:satMod val="175000"/>
                      <a:alpha val="40000"/>
                    </a:srgbClr>
                  </a:glow>
                  <a:outerShdw blurRad="38100" dist="38100" dir="2700000" algn="tl">
                    <a:srgbClr val="000000">
                      <a:alpha val="43137"/>
                    </a:srgbClr>
                  </a:outerShdw>
                </a:effectLst>
                <a:latin typeface="Rockwell" panose="02060603020205020403" pitchFamily="18" charset="0"/>
              </a:rPr>
              <a:t>¿Cómo termina el relato?</a:t>
            </a:r>
          </a:p>
        </p:txBody>
      </p:sp>
    </p:spTree>
    <p:extLst>
      <p:ext uri="{BB962C8B-B14F-4D97-AF65-F5344CB8AC3E}">
        <p14:creationId xmlns:p14="http://schemas.microsoft.com/office/powerpoint/2010/main" val="11412656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795" y="497877"/>
            <a:ext cx="8162662" cy="5876392"/>
          </a:xfrm>
          <a:prstGeom prst="rect">
            <a:avLst/>
          </a:prstGeom>
          <a:scene3d>
            <a:camera prst="orthographicFront"/>
            <a:lightRig rig="threePt" dir="t"/>
          </a:scene3d>
          <a:sp3d>
            <a:bevelT prst="convex"/>
          </a:sp3d>
        </p:spPr>
      </p:pic>
      <p:sp>
        <p:nvSpPr>
          <p:cNvPr id="9" name="8 CuadroTexto"/>
          <p:cNvSpPr txBox="1"/>
          <p:nvPr/>
        </p:nvSpPr>
        <p:spPr>
          <a:xfrm>
            <a:off x="616827" y="3228573"/>
            <a:ext cx="4470329" cy="2677656"/>
          </a:xfrm>
          <a:prstGeom prst="rect">
            <a:avLst/>
          </a:prstGeom>
          <a:noFill/>
        </p:spPr>
        <p:txBody>
          <a:bodyPr wrap="square" rtlCol="0">
            <a:spAutoFit/>
          </a:bodyPr>
          <a:lstStyle/>
          <a:p>
            <a:pPr algn="ctr" fontAlgn="base">
              <a:spcBef>
                <a:spcPct val="0"/>
              </a:spcBef>
              <a:spcAft>
                <a:spcPct val="0"/>
              </a:spcAft>
            </a:pPr>
            <a:r>
              <a:rPr lang="es-PE" sz="2400" u="sng" dirty="0">
                <a:ln w="18415" cmpd="sng">
                  <a:solidFill>
                    <a:srgbClr val="FFFFFF"/>
                  </a:solidFill>
                  <a:prstDash val="solid"/>
                </a:ln>
                <a:solidFill>
                  <a:srgbClr val="FFFE00"/>
                </a:solidFill>
                <a:effectLst>
                  <a:outerShdw blurRad="50800" dist="38100" sx="101000" sy="101000" algn="l" rotWithShape="0">
                    <a:prstClr val="black"/>
                  </a:outerShdw>
                </a:effectLst>
                <a:latin typeface="Comic Sans MS" panose="030F0702030302020204" pitchFamily="66" charset="0"/>
              </a:rPr>
              <a:t>Motivación</a:t>
            </a:r>
            <a:r>
              <a:rPr lang="es-PE" sz="2400" dirty="0">
                <a:ln w="18415" cmpd="sng">
                  <a:solidFill>
                    <a:srgbClr val="FFFFFF"/>
                  </a:solidFill>
                  <a:prstDash val="solid"/>
                </a:ln>
                <a:solidFill>
                  <a:srgbClr val="FFFE00"/>
                </a:solidFill>
                <a:effectLst>
                  <a:outerShdw blurRad="50800" dist="38100" sx="101000" sy="101000" algn="l" rotWithShape="0">
                    <a:prstClr val="black"/>
                  </a:outerShdw>
                </a:effectLst>
                <a:latin typeface="Comic Sans MS" panose="030F0702030302020204" pitchFamily="66" charset="0"/>
              </a:rPr>
              <a:t>: Nosotros, los bautizados, tenemos que enfrentarnos a la tentación al igual que Jesús. Pero, como él, también contamos con la fuerza del Espíritu y la luz de la Palabra de Dios. </a:t>
            </a:r>
          </a:p>
        </p:txBody>
      </p:sp>
      <p:sp>
        <p:nvSpPr>
          <p:cNvPr id="12" name="AutoShape 2"/>
          <p:cNvSpPr>
            <a:spLocks noChangeArrowheads="1"/>
          </p:cNvSpPr>
          <p:nvPr/>
        </p:nvSpPr>
        <p:spPr bwMode="auto">
          <a:xfrm>
            <a:off x="513795" y="497877"/>
            <a:ext cx="2911985" cy="802266"/>
          </a:xfrm>
          <a:prstGeom prst="roundRect">
            <a:avLst>
              <a:gd name="adj" fmla="val 16667"/>
            </a:avLst>
          </a:prstGeom>
          <a:solidFill>
            <a:srgbClr val="631363"/>
          </a:solidFill>
          <a:ln w="12700">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sz="2000" b="1" dirty="0">
                <a:solidFill>
                  <a:srgbClr val="FFFFFF"/>
                </a:solidFill>
                <a:effectLst>
                  <a:outerShdw blurRad="38100" dist="38100" dir="2700000" algn="tl">
                    <a:srgbClr val="000000">
                      <a:alpha val="43137"/>
                    </a:srgbClr>
                  </a:outerShdw>
                </a:effectLst>
                <a:latin typeface="Calibri" panose="020F0502020204030204" pitchFamily="34" charset="0"/>
              </a:rPr>
              <a:t>MEDITATIO</a:t>
            </a:r>
          </a:p>
          <a:p>
            <a:pPr algn="ctr" eaLnBrk="0" fontAlgn="base" hangingPunct="0">
              <a:spcBef>
                <a:spcPct val="0"/>
              </a:spcBef>
              <a:spcAft>
                <a:spcPct val="0"/>
              </a:spcAft>
            </a:pPr>
            <a:r>
              <a:rPr lang="es-PE" sz="2000" b="1" dirty="0">
                <a:solidFill>
                  <a:srgbClr val="FFFF00"/>
                </a:solidFill>
                <a:effectLst>
                  <a:outerShdw blurRad="38100" dist="38100" dir="2700000" algn="tl">
                    <a:srgbClr val="000000">
                      <a:alpha val="43137"/>
                    </a:srgbClr>
                  </a:outerShdw>
                </a:effectLst>
                <a:latin typeface="Calibri" panose="020F0502020204030204" pitchFamily="34" charset="0"/>
              </a:rPr>
              <a:t>¿Qué ME dice el texto?</a:t>
            </a:r>
            <a:endParaRPr lang="es-PE" sz="3600" dirty="0">
              <a:solidFill>
                <a:srgbClr val="FFFF00"/>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979359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1750" fill="hold"/>
                                        <p:tgtEl>
                                          <p:spTgt spid="9"/>
                                        </p:tgtEl>
                                        <p:attrNameLst>
                                          <p:attrName>ppt_w</p:attrName>
                                        </p:attrNameLst>
                                      </p:cBhvr>
                                      <p:tavLst>
                                        <p:tav tm="0">
                                          <p:val>
                                            <p:strVal val="4/3*#ppt_w"/>
                                          </p:val>
                                        </p:tav>
                                        <p:tav tm="100000">
                                          <p:val>
                                            <p:strVal val="#ppt_w"/>
                                          </p:val>
                                        </p:tav>
                                      </p:tavLst>
                                    </p:anim>
                                    <p:anim calcmode="lin" valueType="num">
                                      <p:cBhvr>
                                        <p:cTn id="8" dur="1750" fill="hold"/>
                                        <p:tgtEl>
                                          <p:spTgt spid="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77" y="509744"/>
            <a:ext cx="8125541" cy="589105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3102695" y="1462781"/>
            <a:ext cx="5474634" cy="2862322"/>
          </a:xfrm>
          <a:prstGeom prst="rect">
            <a:avLst/>
          </a:prstGeom>
          <a:noFill/>
        </p:spPr>
        <p:txBody>
          <a:bodyPr wrap="square" rtlCol="0">
            <a:spAutoFit/>
          </a:bodyPr>
          <a:lstStyle/>
          <a:p>
            <a:pPr marL="571500" indent="-571500" algn="ctr" fontAlgn="base">
              <a:spcBef>
                <a:spcPct val="0"/>
              </a:spcBef>
              <a:spcAft>
                <a:spcPct val="0"/>
              </a:spcAft>
              <a:buFont typeface="Wingdings" panose="05000000000000000000" pitchFamily="2" charset="2"/>
              <a:buChar char="Ø"/>
            </a:pPr>
            <a:r>
              <a:rPr lang="es-ES_tradnl" sz="3600" b="1" dirty="0" smtClean="0">
                <a:solidFill>
                  <a:srgbClr val="FFFF00"/>
                </a:solidFill>
                <a:effectLst>
                  <a:outerShdw blurRad="50800" dist="38100" sx="101000" sy="101000" algn="l" rotWithShape="0">
                    <a:prstClr val="black"/>
                  </a:outerShdw>
                </a:effectLst>
                <a:latin typeface="Rockwell" pitchFamily="18" charset="0"/>
              </a:rPr>
              <a:t>El </a:t>
            </a:r>
            <a:r>
              <a:rPr lang="es-ES_tradnl" sz="3600" b="1" dirty="0">
                <a:solidFill>
                  <a:srgbClr val="FFFF00"/>
                </a:solidFill>
                <a:effectLst>
                  <a:outerShdw blurRad="50800" dist="38100" sx="101000" sy="101000" algn="l" rotWithShape="0">
                    <a:prstClr val="black"/>
                  </a:outerShdw>
                </a:effectLst>
                <a:latin typeface="Rockwell" pitchFamily="18" charset="0"/>
              </a:rPr>
              <a:t>Espíritu condujo a Jesús hacia el desierto. </a:t>
            </a:r>
            <a:r>
              <a:rPr lang="es-PE" sz="3600" b="1" dirty="0">
                <a:solidFill>
                  <a:srgbClr val="FFFF00"/>
                </a:solidFill>
                <a:effectLst>
                  <a:outerShdw blurRad="50800" dist="38100" sx="101000" sy="101000" algn="l" rotWithShape="0">
                    <a:prstClr val="black"/>
                  </a:outerShdw>
                </a:effectLst>
                <a:latin typeface="Rockwell" pitchFamily="18" charset="0"/>
              </a:rPr>
              <a:t>¿Me dejo conducir por él en mi vida</a:t>
            </a:r>
            <a:r>
              <a:rPr lang="es-PE" sz="3600" b="1" dirty="0" smtClean="0">
                <a:solidFill>
                  <a:srgbClr val="FFFF00"/>
                </a:solidFill>
                <a:effectLst>
                  <a:outerShdw blurRad="50800" dist="38100" sx="101000" sy="101000" algn="l" rotWithShape="0">
                    <a:prstClr val="black"/>
                  </a:outerShdw>
                </a:effectLst>
                <a:latin typeface="Rockwell" pitchFamily="18" charset="0"/>
              </a:rPr>
              <a:t>?</a:t>
            </a:r>
            <a:endParaRPr lang="es-PE" sz="3600" b="1" dirty="0">
              <a:solidFill>
                <a:srgbClr val="FFFF00"/>
              </a:solidFill>
              <a:effectLst>
                <a:outerShdw blurRad="50800" dist="38100" sx="101000" sy="101000" algn="l" rotWithShape="0">
                  <a:prstClr val="black"/>
                </a:outerShdw>
              </a:effectLst>
              <a:latin typeface="Rockwell" pitchFamily="18" charset="0"/>
            </a:endParaRPr>
          </a:p>
        </p:txBody>
      </p:sp>
    </p:spTree>
    <p:extLst>
      <p:ext uri="{BB962C8B-B14F-4D97-AF65-F5344CB8AC3E}">
        <p14:creationId xmlns:p14="http://schemas.microsoft.com/office/powerpoint/2010/main" val="274305950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3000" fill="hold"/>
                                        <p:tgtEl>
                                          <p:spTgt spid="6">
                                            <p:txEl>
                                              <p:pRg st="0" end="0"/>
                                            </p:txEl>
                                          </p:spTgt>
                                        </p:tgtEl>
                                        <p:attrNameLst>
                                          <p:attrName>ppt_x</p:attrName>
                                        </p:attrNameLst>
                                      </p:cBhvr>
                                      <p:tavLst>
                                        <p:tav tm="0">
                                          <p:val>
                                            <p:strVal val="#ppt_x-#ppt_w/2"/>
                                          </p:val>
                                        </p:tav>
                                        <p:tav tm="100000">
                                          <p:val>
                                            <p:strVal val="#ppt_x"/>
                                          </p:val>
                                        </p:tav>
                                      </p:tavLst>
                                    </p:anim>
                                    <p:anim calcmode="lin" valueType="num">
                                      <p:cBhvr>
                                        <p:cTn id="8" dur="30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9" dur="3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0" dur="3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276" y="520368"/>
            <a:ext cx="8152328" cy="5841796"/>
          </a:xfrm>
          <a:prstGeom prst="rect">
            <a:avLst/>
          </a:prstGeom>
          <a:scene3d>
            <a:camera prst="orthographicFront"/>
            <a:lightRig rig="threePt" dir="t"/>
          </a:scene3d>
          <a:sp3d>
            <a:bevelT prst="convex"/>
          </a:sp3d>
        </p:spPr>
      </p:pic>
      <p:sp>
        <p:nvSpPr>
          <p:cNvPr id="9" name="8 CuadroTexto"/>
          <p:cNvSpPr txBox="1"/>
          <p:nvPr/>
        </p:nvSpPr>
        <p:spPr>
          <a:xfrm>
            <a:off x="489397" y="864194"/>
            <a:ext cx="3361385" cy="4493538"/>
          </a:xfrm>
          <a:prstGeom prst="rect">
            <a:avLst/>
          </a:prstGeom>
          <a:noFill/>
        </p:spPr>
        <p:txBody>
          <a:bodyPr wrap="square" rtlCol="0">
            <a:spAutoFit/>
          </a:bodyPr>
          <a:lstStyle/>
          <a:p>
            <a:pPr marL="457200" indent="-457200" algn="ctr" fontAlgn="base">
              <a:spcBef>
                <a:spcPct val="0"/>
              </a:spcBef>
              <a:spcAft>
                <a:spcPct val="0"/>
              </a:spcAft>
              <a:buFont typeface="Wingdings" panose="05000000000000000000" pitchFamily="2" charset="2"/>
              <a:buChar char="Ø"/>
            </a:pPr>
            <a:r>
              <a:rPr lang="es-ES_tradnl" sz="2600" dirty="0">
                <a:ln w="18415" cmpd="sng">
                  <a:solidFill>
                    <a:srgbClr val="FFFFFF"/>
                  </a:solidFill>
                  <a:prstDash val="solid"/>
                </a:ln>
                <a:solidFill>
                  <a:srgbClr val="FFFF00"/>
                </a:solidFill>
                <a:effectLst>
                  <a:glow rad="101600">
                    <a:srgbClr val="0C0C00">
                      <a:alpha val="60000"/>
                    </a:srgbClr>
                  </a:glow>
                  <a:outerShdw blurRad="63500" dir="3600000" algn="tl" rotWithShape="0">
                    <a:srgbClr val="000000">
                      <a:alpha val="70000"/>
                    </a:srgbClr>
                  </a:outerShdw>
                </a:effectLst>
                <a:latin typeface="Comic Sans MS" panose="030F0702030302020204" pitchFamily="66" charset="0"/>
                <a:cs typeface="Tahoma" pitchFamily="34" charset="0"/>
              </a:rPr>
              <a:t> </a:t>
            </a:r>
            <a:r>
              <a:rPr lang="es-ES_tradnl" sz="2600" dirty="0">
                <a:ln w="18415" cmpd="sng">
                  <a:solidFill>
                    <a:srgbClr val="FFFFFF"/>
                  </a:solidFill>
                  <a:prstDash val="solid"/>
                </a:ln>
                <a:solidFill>
                  <a:srgbClr val="FFFFFF"/>
                </a:solidFill>
                <a:effectLst>
                  <a:glow rad="101600">
                    <a:srgbClr val="0C0C00">
                      <a:alpha val="60000"/>
                    </a:srgbClr>
                  </a:glow>
                  <a:outerShdw blurRad="63500" dir="3600000" algn="tl" rotWithShape="0">
                    <a:srgbClr val="000000">
                      <a:alpha val="70000"/>
                    </a:srgbClr>
                  </a:outerShdw>
                </a:effectLst>
                <a:latin typeface="Comic Sans MS" panose="030F0702030302020204" pitchFamily="66" charset="0"/>
                <a:cs typeface="Tahoma" pitchFamily="34" charset="0"/>
              </a:rPr>
              <a:t>El Señor fue tentado a partir de circunstancias que Él estaba viviendo.  Si miro mi vida. </a:t>
            </a:r>
            <a:r>
              <a:rPr lang="es-PE" sz="2600" dirty="0">
                <a:ln w="18415" cmpd="sng">
                  <a:solidFill>
                    <a:srgbClr val="FFFFFF"/>
                  </a:solidFill>
                  <a:prstDash val="solid"/>
                </a:ln>
                <a:solidFill>
                  <a:srgbClr val="FFFFFF"/>
                </a:solidFill>
                <a:effectLst>
                  <a:glow rad="101600">
                    <a:srgbClr val="0C0C00">
                      <a:alpha val="60000"/>
                    </a:srgbClr>
                  </a:glow>
                  <a:outerShdw blurRad="63500" dir="3600000" algn="tl" rotWithShape="0">
                    <a:srgbClr val="000000">
                      <a:alpha val="70000"/>
                    </a:srgbClr>
                  </a:outerShdw>
                </a:effectLst>
                <a:latin typeface="Comic Sans MS" panose="030F0702030302020204" pitchFamily="66" charset="0"/>
                <a:cs typeface="Tahoma" pitchFamily="34" charset="0"/>
              </a:rPr>
              <a:t>¿cuáles son mis puntos frágiles, esos aspectos donde podría caer con más facilidad?, </a:t>
            </a:r>
          </a:p>
        </p:txBody>
      </p:sp>
      <p:sp>
        <p:nvSpPr>
          <p:cNvPr id="10" name="8 CuadroTexto"/>
          <p:cNvSpPr txBox="1"/>
          <p:nvPr/>
        </p:nvSpPr>
        <p:spPr>
          <a:xfrm rot="314824">
            <a:off x="5254033" y="3914078"/>
            <a:ext cx="3361385" cy="1292662"/>
          </a:xfrm>
          <a:prstGeom prst="rect">
            <a:avLst/>
          </a:prstGeom>
          <a:noFill/>
        </p:spPr>
        <p:txBody>
          <a:bodyPr wrap="square" rtlCol="0">
            <a:spAutoFit/>
          </a:bodyPr>
          <a:lstStyle/>
          <a:p>
            <a:pPr algn="ctr" fontAlgn="base">
              <a:spcBef>
                <a:spcPct val="0"/>
              </a:spcBef>
              <a:spcAft>
                <a:spcPct val="0"/>
              </a:spcAft>
            </a:pPr>
            <a:r>
              <a:rPr lang="es-PE" sz="2600" dirty="0">
                <a:ln w="18415" cmpd="sng">
                  <a:solidFill>
                    <a:srgbClr val="FFFFFF"/>
                  </a:solidFill>
                  <a:prstDash val="solid"/>
                </a:ln>
                <a:solidFill>
                  <a:srgbClr val="FFFFFF"/>
                </a:solidFill>
                <a:effectLst>
                  <a:glow rad="101600">
                    <a:srgbClr val="0C0C00">
                      <a:alpha val="60000"/>
                    </a:srgbClr>
                  </a:glow>
                  <a:outerShdw blurRad="63500" dir="3600000" algn="tl" rotWithShape="0">
                    <a:srgbClr val="000000">
                      <a:alpha val="70000"/>
                    </a:srgbClr>
                  </a:outerShdw>
                </a:effectLst>
                <a:latin typeface="Comic Sans MS" panose="030F0702030302020204" pitchFamily="66" charset="0"/>
                <a:cs typeface="Tahoma" pitchFamily="34" charset="0"/>
              </a:rPr>
              <a:t>¿los conozco…, soy consciente de mis debilidades?.</a:t>
            </a:r>
          </a:p>
        </p:txBody>
      </p:sp>
    </p:spTree>
    <p:extLst>
      <p:ext uri="{BB962C8B-B14F-4D97-AF65-F5344CB8AC3E}">
        <p14:creationId xmlns:p14="http://schemas.microsoft.com/office/powerpoint/2010/main" val="294705927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1"/>
                                          </p:val>
                                        </p:tav>
                                        <p:tav tm="100000">
                                          <p:val>
                                            <p:strVal val="#ppt_x"/>
                                          </p:val>
                                        </p:tav>
                                      </p:tavLst>
                                    </p:anim>
                                    <p:anim calcmode="lin" valueType="num">
                                      <p:cBhvr>
                                        <p:cTn id="9" dur="1000" fill="hold"/>
                                        <p:tgtEl>
                                          <p:spTgt spid="9"/>
                                        </p:tgtEl>
                                        <p:attrNameLst>
                                          <p:attrName>ppt_y</p:attrName>
                                        </p:attrNameLst>
                                      </p:cBhvr>
                                      <p:tavLst>
                                        <p:tav tm="0">
                                          <p:val>
                                            <p:strVal val="#ppt_y"/>
                                          </p:val>
                                        </p:tav>
                                        <p:tav tm="100000">
                                          <p:val>
                                            <p:strVal val="#ppt_y"/>
                                          </p:val>
                                        </p:tav>
                                      </p:tavLst>
                                    </p:anim>
                                  </p:childTnLst>
                                </p:cTn>
                              </p:par>
                            </p:childTnLst>
                          </p:cTn>
                        </p:par>
                        <p:par>
                          <p:cTn id="10" fill="hold">
                            <p:stCondLst>
                              <p:cond delay="154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1"/>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lh3.googleusercontent.com/IyMI3jLsUF1Yc_XM2C-oYyMe0QrRIq5K1h_JXqD0M8R9xCGrV8V3omriZgyPWUmlgoM9cnr-BduR4-KE4H3q1OQf4GIg7oguFdUjqVDXduzjUAAoylt2Uuy-bKm8nquYnsMPCcGTM10fMNDKEwgL_f5RTry0J0uou_ls7rXzV9aTIjwRXl39HWmV9bVXBn4xO4zrDZbFpNvRjoJSOTnUr0QrPO93-oHEE2iV7ZUdfZoIauRaDjhpaUC9YApL0ae3y2Au4JoZ9k0T6yLxuiPE1CxMInBuvsL8Hg5fb1jVyLiebDY94EpyoUwcD7luRZW7bZtrblg35t6qpTVt2emIVr0ibTliDyxMYj-S3S9Sg7lMuKebgwFA-WKJfUoAahdIlbajWUAgoc_fbuzhOmxjtaovPp2NOu_OFaUuMyTK79sZ4dVMH7RMspI9qv7BuHzYc7Wy13InJfEV5YmbdxY0z96s7iHr-sA57MZ_NNZbefdI22BgCw9eZjuwwx1T3Y5-ecIWej91x-4js4b4SyXsnXN6CMKSmdKrwwY_XzfKhqn76EVyKOpVqpAUwLTLbr2kg6wGKNa5Vg3YiDVOowlbjxhEkr-aG75wDdnGxAAqF6Mc3G1vqIG5zSQScg_RASVK5KttVEXPhD_O-t-Yd19lrl7TH77j8zOA=w1026-h576-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304" y="522921"/>
            <a:ext cx="8151299" cy="586499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 name="Text Box 5"/>
          <p:cNvSpPr txBox="1">
            <a:spLocks noChangeArrowheads="1"/>
          </p:cNvSpPr>
          <p:nvPr/>
        </p:nvSpPr>
        <p:spPr bwMode="auto">
          <a:xfrm>
            <a:off x="1679083" y="522921"/>
            <a:ext cx="5648995" cy="707886"/>
          </a:xfrm>
          <a:prstGeom prst="rect">
            <a:avLst/>
          </a:prstGeom>
          <a:noFill/>
          <a:ln w="9525">
            <a:noFill/>
            <a:miter lim="800000"/>
            <a:headEnd/>
            <a:tailEnd/>
          </a:ln>
          <a:effectLst/>
        </p:spPr>
        <p:txBody>
          <a:bodyPr wrap="square">
            <a:spAutoFit/>
          </a:bodyPr>
          <a:lstStyle/>
          <a:p>
            <a:pPr marL="571500" indent="-571500" fontAlgn="base">
              <a:spcBef>
                <a:spcPct val="0"/>
              </a:spcBef>
              <a:spcAft>
                <a:spcPct val="0"/>
              </a:spcAft>
              <a:buFont typeface="Wingdings" panose="05000000000000000000" pitchFamily="2" charset="2"/>
              <a:buChar char="Ø"/>
              <a:defRPr/>
            </a:pPr>
            <a:r>
              <a:rPr lang="es-ES" sz="4000" b="1" dirty="0">
                <a:ln w="6600">
                  <a:solidFill>
                    <a:srgbClr val="3333CC"/>
                  </a:solidFill>
                  <a:prstDash val="solid"/>
                </a:ln>
                <a:solidFill>
                  <a:srgbClr val="FFFFFF"/>
                </a:solidFill>
                <a:effectLst>
                  <a:outerShdw dist="38100" dir="2700000" algn="tl" rotWithShape="0">
                    <a:srgbClr val="3333CC"/>
                  </a:outerShdw>
                </a:effectLst>
                <a:latin typeface="Arial" charset="0"/>
              </a:rPr>
              <a:t>En esta Cuaresma </a:t>
            </a:r>
          </a:p>
        </p:txBody>
      </p:sp>
      <p:sp>
        <p:nvSpPr>
          <p:cNvPr id="6" name="Text Box 4"/>
          <p:cNvSpPr txBox="1">
            <a:spLocks noChangeArrowheads="1"/>
          </p:cNvSpPr>
          <p:nvPr/>
        </p:nvSpPr>
        <p:spPr bwMode="auto">
          <a:xfrm>
            <a:off x="668651" y="5492528"/>
            <a:ext cx="7820604" cy="830997"/>
          </a:xfrm>
          <a:prstGeom prst="rect">
            <a:avLst/>
          </a:prstGeom>
          <a:solidFill>
            <a:srgbClr val="751577"/>
          </a:solidFill>
          <a:ln w="9525">
            <a:noFill/>
            <a:miter lim="800000"/>
            <a:headEnd/>
            <a:tailEnd/>
          </a:ln>
          <a:effectLst/>
          <a:scene3d>
            <a:camera prst="orthographicFront"/>
            <a:lightRig rig="threePt" dir="t"/>
          </a:scene3d>
          <a:sp3d>
            <a:bevelT w="114300" prst="artDeco"/>
          </a:sp3d>
        </p:spPr>
        <p:txBody>
          <a:bodyPr wrap="square">
            <a:spAutoFit/>
          </a:bodyPr>
          <a:lstStyle/>
          <a:p>
            <a:pPr algn="ctr" fontAlgn="base">
              <a:spcBef>
                <a:spcPct val="0"/>
              </a:spcBef>
              <a:spcAft>
                <a:spcPct val="0"/>
              </a:spcAft>
            </a:pPr>
            <a:r>
              <a:rPr lang="es-ES_tradnl" sz="2400" dirty="0">
                <a:solidFill>
                  <a:srgbClr val="FFFFFF"/>
                </a:solidFill>
                <a:effectLst>
                  <a:outerShdw blurRad="50800" dist="38100" algn="l" rotWithShape="0">
                    <a:prstClr val="black"/>
                  </a:outerShdw>
                </a:effectLst>
                <a:latin typeface="Rockwell" pitchFamily="18" charset="0"/>
              </a:rPr>
              <a:t>¿Qué aspectos debería trabajar con más empeño para vivir más plenamente de acuerdo al proyecto de Dios?</a:t>
            </a:r>
            <a:endParaRPr lang="es-PE" sz="2400" dirty="0">
              <a:solidFill>
                <a:srgbClr val="FFFFFF"/>
              </a:solidFill>
              <a:effectLst>
                <a:outerShdw blurRad="50800" dist="38100" algn="l" rotWithShape="0">
                  <a:prstClr val="black"/>
                </a:outerShdw>
              </a:effectLst>
              <a:latin typeface="Rockwell" pitchFamily="18" charset="0"/>
            </a:endParaRPr>
          </a:p>
        </p:txBody>
      </p:sp>
    </p:spTree>
    <p:extLst>
      <p:ext uri="{BB962C8B-B14F-4D97-AF65-F5344CB8AC3E}">
        <p14:creationId xmlns:p14="http://schemas.microsoft.com/office/powerpoint/2010/main" val="411455441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by="(-#ppt_w*2)" calcmode="lin" valueType="num">
                                      <p:cBhvr rctx="PPT">
                                        <p:cTn id="13" dur="250" autoRev="1" fill="hold">
                                          <p:stCondLst>
                                            <p:cond delay="0"/>
                                          </p:stCondLst>
                                        </p:cTn>
                                        <p:tgtEl>
                                          <p:spTgt spid="6"/>
                                        </p:tgtEl>
                                        <p:attrNameLst>
                                          <p:attrName>ppt_w</p:attrName>
                                        </p:attrNameLst>
                                      </p:cBhvr>
                                    </p:anim>
                                    <p:anim by="(#ppt_w*0.50)" calcmode="lin" valueType="num">
                                      <p:cBhvr>
                                        <p:cTn id="14" dur="250" decel="50000" autoRev="1" fill="hold">
                                          <p:stCondLst>
                                            <p:cond delay="0"/>
                                          </p:stCondLst>
                                        </p:cTn>
                                        <p:tgtEl>
                                          <p:spTgt spid="6"/>
                                        </p:tgtEl>
                                        <p:attrNameLst>
                                          <p:attrName>ppt_x</p:attrName>
                                        </p:attrNameLst>
                                      </p:cBhvr>
                                    </p:anim>
                                    <p:anim from="(-#ppt_h/2)" to="(#ppt_y)" calcmode="lin" valueType="num">
                                      <p:cBhvr>
                                        <p:cTn id="15" dur="500" fill="hold">
                                          <p:stCondLst>
                                            <p:cond delay="0"/>
                                          </p:stCondLst>
                                        </p:cTn>
                                        <p:tgtEl>
                                          <p:spTgt spid="6"/>
                                        </p:tgtEl>
                                        <p:attrNameLst>
                                          <p:attrName>ppt_y</p:attrName>
                                        </p:attrNameLst>
                                      </p:cBhvr>
                                    </p:anim>
                                    <p:animRot by="21600000">
                                      <p:cBhvr>
                                        <p:cTn id="16" dur="5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fortalecer la fe con la Bibl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276" y="536284"/>
            <a:ext cx="8167308" cy="582587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10951" name="Text Box 7"/>
          <p:cNvSpPr txBox="1">
            <a:spLocks noChangeArrowheads="1"/>
          </p:cNvSpPr>
          <p:nvPr/>
        </p:nvSpPr>
        <p:spPr bwMode="auto">
          <a:xfrm>
            <a:off x="532193" y="785765"/>
            <a:ext cx="3962534" cy="4031873"/>
          </a:xfrm>
          <a:prstGeom prst="rect">
            <a:avLst/>
          </a:prstGeom>
          <a:noFill/>
          <a:ln w="9525">
            <a:noFill/>
            <a:miter lim="800000"/>
            <a:headEnd/>
            <a:tailEnd/>
          </a:ln>
          <a:effectLst/>
        </p:spPr>
        <p:txBody>
          <a:bodyPr wrap="square">
            <a:spAutoFit/>
          </a:bodyPr>
          <a:lstStyle/>
          <a:p>
            <a:pPr marL="457200" indent="-457200" algn="ctr" fontAlgn="base">
              <a:spcBef>
                <a:spcPct val="0"/>
              </a:spcBef>
              <a:spcAft>
                <a:spcPct val="0"/>
              </a:spcAft>
              <a:buFont typeface="Wingdings" panose="05000000000000000000" pitchFamily="2" charset="2"/>
              <a:buChar char="Ø"/>
              <a:defRPr/>
            </a:pPr>
            <a:r>
              <a:rPr lang="es-PE" sz="3200" b="1" dirty="0">
                <a:solidFill>
                  <a:srgbClr val="FFFFFF"/>
                </a:solidFill>
                <a:effectLst>
                  <a:outerShdw blurRad="50800" dist="38100" algn="l" rotWithShape="0">
                    <a:prstClr val="black"/>
                  </a:outerShdw>
                </a:effectLst>
                <a:latin typeface="Arial" charset="0"/>
              </a:rPr>
              <a:t>El Señor recurrió a la Escritura para rebatir los embates del tentador, yo,</a:t>
            </a:r>
          </a:p>
          <a:p>
            <a:pPr algn="ctr" fontAlgn="base">
              <a:spcBef>
                <a:spcPct val="0"/>
              </a:spcBef>
              <a:spcAft>
                <a:spcPct val="0"/>
              </a:spcAft>
              <a:defRPr/>
            </a:pPr>
            <a:r>
              <a:rPr lang="es-PE" sz="3200" b="1" spc="-150" dirty="0">
                <a:solidFill>
                  <a:srgbClr val="FFFFFF"/>
                </a:solidFill>
                <a:effectLst>
                  <a:outerShdw blurRad="50800" dist="38100" algn="l" rotWithShape="0">
                    <a:prstClr val="black"/>
                  </a:outerShdw>
                </a:effectLst>
                <a:latin typeface="Arial" charset="0"/>
              </a:rPr>
              <a:t>¿de qué manera busco fortalecer mi fe? </a:t>
            </a:r>
            <a:endParaRPr lang="es-ES" sz="3200" b="1" dirty="0">
              <a:solidFill>
                <a:srgbClr val="FFFFFF"/>
              </a:solidFill>
              <a:effectLst>
                <a:outerShdw blurRad="50800" dist="38100" algn="l" rotWithShape="0">
                  <a:prstClr val="black"/>
                </a:outerShdw>
              </a:effectLst>
              <a:latin typeface="Arial" charset="0"/>
            </a:endParaRPr>
          </a:p>
        </p:txBody>
      </p:sp>
    </p:spTree>
    <p:extLst>
      <p:ext uri="{BB962C8B-B14F-4D97-AF65-F5344CB8AC3E}">
        <p14:creationId xmlns:p14="http://schemas.microsoft.com/office/powerpoint/2010/main" val="231555454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10951"/>
                                        </p:tgtEl>
                                        <p:attrNameLst>
                                          <p:attrName>style.visibility</p:attrName>
                                        </p:attrNameLst>
                                      </p:cBhvr>
                                      <p:to>
                                        <p:strVal val="visible"/>
                                      </p:to>
                                    </p:set>
                                    <p:animEffect transition="in" filter="fade">
                                      <p:cBhvr>
                                        <p:cTn id="7" dur="1000"/>
                                        <p:tgtEl>
                                          <p:spTgt spid="210951"/>
                                        </p:tgtEl>
                                      </p:cBhvr>
                                    </p:animEffect>
                                    <p:anim calcmode="lin" valueType="num">
                                      <p:cBhvr>
                                        <p:cTn id="8" dur="1000" fill="hold"/>
                                        <p:tgtEl>
                                          <p:spTgt spid="210951"/>
                                        </p:tgtEl>
                                        <p:attrNameLst>
                                          <p:attrName>ppt_x</p:attrName>
                                        </p:attrNameLst>
                                      </p:cBhvr>
                                      <p:tavLst>
                                        <p:tav tm="0">
                                          <p:val>
                                            <p:strVal val="#ppt_x-.1"/>
                                          </p:val>
                                        </p:tav>
                                        <p:tav tm="100000">
                                          <p:val>
                                            <p:strVal val="#ppt_x"/>
                                          </p:val>
                                        </p:tav>
                                      </p:tavLst>
                                    </p:anim>
                                    <p:anim calcmode="lin" valueType="num">
                                      <p:cBhvr>
                                        <p:cTn id="9" dur="1000" fill="hold"/>
                                        <p:tgtEl>
                                          <p:spTgt spid="2109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301" y="510043"/>
            <a:ext cx="8170761" cy="58650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4" name="13 CuadroTexto"/>
          <p:cNvSpPr txBox="1"/>
          <p:nvPr/>
        </p:nvSpPr>
        <p:spPr>
          <a:xfrm>
            <a:off x="4816698" y="510043"/>
            <a:ext cx="3857363" cy="4524315"/>
          </a:xfrm>
          <a:prstGeom prst="rect">
            <a:avLst/>
          </a:prstGeom>
          <a:noFill/>
        </p:spPr>
        <p:txBody>
          <a:bodyPr wrap="square" rtlCol="0">
            <a:spAutoFit/>
          </a:bodyPr>
          <a:lstStyle/>
          <a:p>
            <a:pPr algn="ctr" fontAlgn="base">
              <a:spcBef>
                <a:spcPct val="0"/>
              </a:spcBef>
              <a:spcAft>
                <a:spcPct val="0"/>
              </a:spcAft>
            </a:pPr>
            <a:r>
              <a:rPr lang="es-PE" sz="2400" u="sng" spc="-150" dirty="0">
                <a:solidFill>
                  <a:srgbClr val="FFFF00"/>
                </a:solidFill>
                <a:effectLst>
                  <a:glow rad="101600">
                    <a:srgbClr val="000000">
                      <a:satMod val="175000"/>
                      <a:alpha val="40000"/>
                    </a:srgbClr>
                  </a:glow>
                  <a:outerShdw blurRad="38100" dist="38100" dir="2700000" algn="tl">
                    <a:srgbClr val="000000">
                      <a:alpha val="43137"/>
                    </a:srgbClr>
                  </a:outerShdw>
                </a:effectLst>
                <a:latin typeface="Comic Sans MS" panose="030F0702030302020204" pitchFamily="66" charset="0"/>
              </a:rPr>
              <a:t>Motivación</a:t>
            </a:r>
            <a:r>
              <a:rPr lang="es-PE" sz="2400" spc="-150" dirty="0">
                <a:solidFill>
                  <a:srgbClr val="FFFF00"/>
                </a:solidFill>
                <a:effectLst>
                  <a:glow rad="101600">
                    <a:srgbClr val="000000">
                      <a:satMod val="175000"/>
                      <a:alpha val="40000"/>
                    </a:srgbClr>
                  </a:glow>
                  <a:outerShdw blurRad="38100" dist="38100" dir="2700000" algn="tl">
                    <a:srgbClr val="000000">
                      <a:alpha val="43137"/>
                    </a:srgbClr>
                  </a:outerShdw>
                </a:effectLst>
                <a:latin typeface="Comic Sans MS" panose="030F0702030302020204" pitchFamily="66" charset="0"/>
              </a:rPr>
              <a:t>: Jesús es conducido al desierto, lugar de oración, de encuentro con Dios, pero también de tentación.  De igual modo, nosotros somos tentados en nuestros desiertos y necesitamos la fuerza del Espíritu Santo para no abandonar el proyecto de Dios. Pidamos esa fuerza insistentemente en la oración.</a:t>
            </a:r>
            <a:endParaRPr lang="es-ES_tradnl" sz="2400" spc="-150" dirty="0">
              <a:solidFill>
                <a:srgbClr val="FFFF00"/>
              </a:solidFill>
              <a:effectLst>
                <a:glow rad="101600">
                  <a:srgbClr val="000000">
                    <a:satMod val="175000"/>
                    <a:alpha val="40000"/>
                  </a:srgbClr>
                </a:glow>
                <a:outerShdw blurRad="38100" dist="38100" dir="2700000" algn="tl">
                  <a:srgbClr val="000000">
                    <a:alpha val="43137"/>
                  </a:srgbClr>
                </a:outerShdw>
              </a:effectLst>
              <a:latin typeface="Comic Sans MS" panose="030F0702030302020204" pitchFamily="66" charset="0"/>
            </a:endParaRPr>
          </a:p>
        </p:txBody>
      </p:sp>
      <p:sp>
        <p:nvSpPr>
          <p:cNvPr id="7" name="Rectángulo redondeado 6"/>
          <p:cNvSpPr>
            <a:spLocks noChangeArrowheads="1"/>
          </p:cNvSpPr>
          <p:nvPr/>
        </p:nvSpPr>
        <p:spPr bwMode="auto">
          <a:xfrm>
            <a:off x="611560" y="510043"/>
            <a:ext cx="2946059" cy="877899"/>
          </a:xfrm>
          <a:prstGeom prst="roundRect">
            <a:avLst>
              <a:gd name="adj" fmla="val 16667"/>
            </a:avLst>
          </a:prstGeom>
          <a:solidFill>
            <a:srgbClr val="611567"/>
          </a:soli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spcAft>
                <a:spcPct val="0"/>
              </a:spcAft>
              <a:defRPr/>
            </a:pPr>
            <a:r>
              <a:rPr lang="es-ES_tradnl" sz="1600" b="1" kern="0" dirty="0">
                <a:solidFill>
                  <a:srgbClr val="FFFFFF"/>
                </a:solidFill>
                <a:ea typeface="Times New Roman" panose="02020603050405020304" pitchFamily="18" charset="0"/>
              </a:rPr>
              <a:t>ORATIO</a:t>
            </a:r>
            <a:endParaRPr lang="es-PE" sz="1600" kern="0" dirty="0">
              <a:solidFill>
                <a:srgbClr val="FFFFFF"/>
              </a:solidFill>
              <a:ea typeface="Times New Roman" panose="02020603050405020304" pitchFamily="18" charset="0"/>
            </a:endParaRPr>
          </a:p>
          <a:p>
            <a:pPr indent="19050" algn="ctr" fontAlgn="base">
              <a:spcBef>
                <a:spcPct val="0"/>
              </a:spcBef>
              <a:spcAft>
                <a:spcPct val="0"/>
              </a:spcAft>
              <a:defRPr/>
            </a:pPr>
            <a:r>
              <a:rPr lang="es-ES_tradnl" sz="1600" b="1" kern="0" dirty="0">
                <a:solidFill>
                  <a:srgbClr val="880000"/>
                </a:solidFill>
                <a:ea typeface="Times New Roman" panose="02020603050405020304" pitchFamily="18" charset="0"/>
              </a:rPr>
              <a:t>¿</a:t>
            </a:r>
            <a:r>
              <a:rPr lang="es-ES_tradnl" sz="1600" b="1" kern="0" dirty="0">
                <a:solidFill>
                  <a:srgbClr val="FFFF00"/>
                </a:solidFill>
                <a:ea typeface="Times New Roman" panose="02020603050405020304" pitchFamily="18" charset="0"/>
              </a:rPr>
              <a:t>Qué le digo al Señor motivado por su Palabra?</a:t>
            </a:r>
            <a:endParaRPr lang="es-PE" sz="2400" kern="0" dirty="0">
              <a:solidFill>
                <a:srgbClr val="FFFF00"/>
              </a:solidFill>
              <a:ea typeface="Times New Roman" panose="02020603050405020304" pitchFamily="18" charset="0"/>
            </a:endParaRPr>
          </a:p>
        </p:txBody>
      </p:sp>
    </p:spTree>
    <p:extLst>
      <p:ext uri="{BB962C8B-B14F-4D97-AF65-F5344CB8AC3E}">
        <p14:creationId xmlns:p14="http://schemas.microsoft.com/office/powerpoint/2010/main" val="179512683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1+#ppt_w/2"/>
                                          </p:val>
                                        </p:tav>
                                        <p:tav tm="100000">
                                          <p:val>
                                            <p:strVal val="#ppt_x"/>
                                          </p:val>
                                        </p:tav>
                                      </p:tavLst>
                                    </p:anim>
                                    <p:anim calcmode="lin" valueType="num">
                                      <p:cBhvr additive="base">
                                        <p:cTn id="8"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529" y="494965"/>
            <a:ext cx="8210468" cy="5886363"/>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534287" y="5796553"/>
            <a:ext cx="8082136" cy="584775"/>
          </a:xfrm>
          <a:prstGeom prst="rect">
            <a:avLst/>
          </a:prstGeom>
          <a:solidFill>
            <a:srgbClr val="660066"/>
          </a:solidFill>
          <a:scene3d>
            <a:camera prst="orthographicFront"/>
            <a:lightRig rig="threePt" dir="t"/>
          </a:scene3d>
          <a:sp3d>
            <a:bevelT prst="slope"/>
          </a:sp3d>
        </p:spPr>
        <p:txBody>
          <a:bodyPr wrap="square" rtlCol="0">
            <a:spAutoFit/>
          </a:bodyPr>
          <a:lstStyle/>
          <a:p>
            <a:pPr algn="ctr" fontAlgn="base">
              <a:spcBef>
                <a:spcPct val="0"/>
              </a:spcBef>
              <a:spcAft>
                <a:spcPct val="0"/>
              </a:spcAft>
            </a:pPr>
            <a:r>
              <a:rPr lang="es-PE" sz="1600" dirty="0">
                <a:solidFill>
                  <a:srgbClr val="FFFF00"/>
                </a:solidFill>
                <a:effectLst>
                  <a:outerShdw blurRad="38100" dist="38100" dir="2700000" algn="tl">
                    <a:srgbClr val="000000">
                      <a:alpha val="43137"/>
                    </a:srgbClr>
                  </a:outerShdw>
                </a:effectLst>
              </a:rPr>
              <a:t>Luego de un tiempo de oración personal, podemos compartir en voz alta nuestra oración, siempre dirigiéndonos a Dios mediante la alabanza, la acción de gracias o la súplica confiada. </a:t>
            </a:r>
          </a:p>
        </p:txBody>
      </p:sp>
    </p:spTree>
    <p:extLst>
      <p:ext uri="{BB962C8B-B14F-4D97-AF65-F5344CB8AC3E}">
        <p14:creationId xmlns:p14="http://schemas.microsoft.com/office/powerpoint/2010/main" val="98948842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155" y="506368"/>
            <a:ext cx="8161305" cy="5868674"/>
          </a:xfrm>
          <a:prstGeom prst="rect">
            <a:avLst/>
          </a:prstGeom>
          <a:scene3d>
            <a:camera prst="orthographicFront"/>
            <a:lightRig rig="threePt" dir="t"/>
          </a:scene3d>
          <a:sp3d>
            <a:bevelT prst="convex"/>
          </a:sp3d>
        </p:spPr>
      </p:pic>
      <p:sp>
        <p:nvSpPr>
          <p:cNvPr id="3075" name="Text Box 3"/>
          <p:cNvSpPr txBox="1">
            <a:spLocks noChangeArrowheads="1"/>
          </p:cNvSpPr>
          <p:nvPr/>
        </p:nvSpPr>
        <p:spPr bwMode="auto">
          <a:xfrm>
            <a:off x="269095" y="283295"/>
            <a:ext cx="3841750" cy="769441"/>
          </a:xfrm>
          <a:prstGeom prst="rect">
            <a:avLst/>
          </a:prstGeom>
          <a:noFill/>
          <a:ln w="9525">
            <a:noFill/>
            <a:miter lim="800000"/>
            <a:headEnd/>
            <a:tailEnd/>
          </a:ln>
          <a:effectLst>
            <a:outerShdw dist="35921" dir="2700000" algn="ctr" rotWithShape="0">
              <a:schemeClr val="bg1"/>
            </a:outerShdw>
          </a:effectLst>
        </p:spPr>
        <p:txBody>
          <a:bodyPr>
            <a:spAutoFit/>
          </a:bodyPr>
          <a:lstStyle/>
          <a:p>
            <a:pPr fontAlgn="base">
              <a:spcBef>
                <a:spcPct val="0"/>
              </a:spcBef>
              <a:spcAft>
                <a:spcPct val="0"/>
              </a:spcAft>
              <a:defRPr/>
            </a:pPr>
            <a:r>
              <a:rPr lang="ca-ES" sz="4400" b="1" i="1" dirty="0">
                <a:solidFill>
                  <a:srgbClr val="FF0217"/>
                </a:solidFill>
                <a:latin typeface="Comic Sans MS" pitchFamily="66" charset="0"/>
              </a:rPr>
              <a:t> </a:t>
            </a:r>
            <a:r>
              <a:rPr lang="ca-ES" sz="3200" b="1" i="1" dirty="0" err="1">
                <a:solidFill>
                  <a:srgbClr val="FF0217"/>
                </a:solidFill>
                <a:latin typeface="Comic Sans MS" pitchFamily="66" charset="0"/>
              </a:rPr>
              <a:t>Salmo</a:t>
            </a:r>
            <a:r>
              <a:rPr lang="ca-ES" sz="3200" b="1" i="1" dirty="0">
                <a:solidFill>
                  <a:srgbClr val="FF0217"/>
                </a:solidFill>
                <a:latin typeface="Comic Sans MS" pitchFamily="66" charset="0"/>
              </a:rPr>
              <a:t> 90</a:t>
            </a:r>
          </a:p>
        </p:txBody>
      </p:sp>
      <p:sp>
        <p:nvSpPr>
          <p:cNvPr id="3077" name="Rectangle 5"/>
          <p:cNvSpPr>
            <a:spLocks noChangeArrowheads="1"/>
          </p:cNvSpPr>
          <p:nvPr/>
        </p:nvSpPr>
        <p:spPr bwMode="auto">
          <a:xfrm>
            <a:off x="577599" y="1378603"/>
            <a:ext cx="4018208" cy="3539430"/>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ca-ES" sz="3200" b="1" dirty="0">
                <a:solidFill>
                  <a:srgbClr val="FFFFFF"/>
                </a:solidFill>
                <a:effectLst>
                  <a:glow rad="101600">
                    <a:srgbClr val="000000">
                      <a:alpha val="60000"/>
                    </a:srgbClr>
                  </a:glow>
                  <a:outerShdw blurRad="38100" dist="38100" dir="2700000" algn="tl">
                    <a:srgbClr val="C0C0C0"/>
                  </a:outerShdw>
                </a:effectLst>
                <a:latin typeface="Colonna MT" panose="04020805060202030203" pitchFamily="82" charset="0"/>
              </a:rPr>
              <a:t> </a:t>
            </a:r>
            <a:r>
              <a:rPr lang="ca-ES" sz="3200" b="1" dirty="0" err="1">
                <a:solidFill>
                  <a:srgbClr val="FFFFFF"/>
                </a:solidFill>
                <a:effectLst>
                  <a:glow rad="101600">
                    <a:srgbClr val="000000">
                      <a:alpha val="60000"/>
                    </a:srgbClr>
                  </a:glow>
                  <a:outerShdw blurRad="38100" dist="38100" dir="2700000" algn="tl">
                    <a:srgbClr val="C0C0C0"/>
                  </a:outerShdw>
                </a:effectLst>
                <a:latin typeface="Colonna MT" panose="04020805060202030203" pitchFamily="82" charset="0"/>
              </a:rPr>
              <a:t>Tú</a:t>
            </a:r>
            <a:r>
              <a:rPr lang="ca-ES" sz="3200" b="1" dirty="0">
                <a:solidFill>
                  <a:srgbClr val="FFFFFF"/>
                </a:solidFill>
                <a:effectLst>
                  <a:glow rad="101600">
                    <a:srgbClr val="000000">
                      <a:alpha val="60000"/>
                    </a:srgbClr>
                  </a:glow>
                  <a:outerShdw blurRad="38100" dist="38100" dir="2700000" algn="tl">
                    <a:srgbClr val="C0C0C0"/>
                  </a:outerShdw>
                </a:effectLst>
                <a:latin typeface="Colonna MT" panose="04020805060202030203" pitchFamily="82" charset="0"/>
              </a:rPr>
              <a:t> que </a:t>
            </a:r>
            <a:r>
              <a:rPr lang="ca-ES" sz="3200" b="1" dirty="0" err="1">
                <a:solidFill>
                  <a:srgbClr val="FFFFFF"/>
                </a:solidFill>
                <a:effectLst>
                  <a:glow rad="101600">
                    <a:srgbClr val="000000">
                      <a:alpha val="60000"/>
                    </a:srgbClr>
                  </a:glow>
                  <a:outerShdw blurRad="38100" dist="38100" dir="2700000" algn="tl">
                    <a:srgbClr val="C0C0C0"/>
                  </a:outerShdw>
                </a:effectLst>
                <a:latin typeface="Colonna MT" panose="04020805060202030203" pitchFamily="82" charset="0"/>
              </a:rPr>
              <a:t>habitas</a:t>
            </a:r>
            <a:r>
              <a:rPr lang="ca-ES" sz="3200" b="1" dirty="0">
                <a:solidFill>
                  <a:srgbClr val="FFFFFF"/>
                </a:solidFill>
                <a:effectLst>
                  <a:glow rad="101600">
                    <a:srgbClr val="000000">
                      <a:alpha val="60000"/>
                    </a:srgbClr>
                  </a:glow>
                  <a:outerShdw blurRad="38100" dist="38100" dir="2700000" algn="tl">
                    <a:srgbClr val="C0C0C0"/>
                  </a:outerShdw>
                </a:effectLst>
                <a:latin typeface="Colonna MT" panose="04020805060202030203" pitchFamily="82" charset="0"/>
              </a:rPr>
              <a:t> al </a:t>
            </a:r>
            <a:r>
              <a:rPr lang="ca-ES" sz="3200" b="1" dirty="0" err="1">
                <a:solidFill>
                  <a:srgbClr val="FFFFFF"/>
                </a:solidFill>
                <a:effectLst>
                  <a:glow rad="101600">
                    <a:srgbClr val="000000">
                      <a:alpha val="60000"/>
                    </a:srgbClr>
                  </a:glow>
                  <a:outerShdw blurRad="38100" dist="38100" dir="2700000" algn="tl">
                    <a:srgbClr val="C0C0C0"/>
                  </a:outerShdw>
                </a:effectLst>
                <a:latin typeface="Colonna MT" panose="04020805060202030203" pitchFamily="82" charset="0"/>
              </a:rPr>
              <a:t>amparo</a:t>
            </a:r>
            <a:r>
              <a:rPr lang="ca-ES" sz="3200" b="1" dirty="0">
                <a:solidFill>
                  <a:srgbClr val="FFFFFF"/>
                </a:solidFill>
                <a:effectLst>
                  <a:glow rad="101600">
                    <a:srgbClr val="000000">
                      <a:alpha val="60000"/>
                    </a:srgbClr>
                  </a:glow>
                  <a:outerShdw blurRad="38100" dist="38100" dir="2700000" algn="tl">
                    <a:srgbClr val="C0C0C0"/>
                  </a:outerShdw>
                </a:effectLst>
                <a:latin typeface="Colonna MT" panose="04020805060202030203" pitchFamily="82" charset="0"/>
              </a:rPr>
              <a:t> del </a:t>
            </a:r>
            <a:r>
              <a:rPr lang="ca-ES" sz="3200" b="1" dirty="0" err="1">
                <a:solidFill>
                  <a:srgbClr val="FFFFFF"/>
                </a:solidFill>
                <a:effectLst>
                  <a:glow rad="101600">
                    <a:srgbClr val="000000">
                      <a:alpha val="60000"/>
                    </a:srgbClr>
                  </a:glow>
                  <a:outerShdw blurRad="38100" dist="38100" dir="2700000" algn="tl">
                    <a:srgbClr val="C0C0C0"/>
                  </a:outerShdw>
                </a:effectLst>
                <a:latin typeface="Colonna MT" panose="04020805060202030203" pitchFamily="82" charset="0"/>
              </a:rPr>
              <a:t>Altísimo</a:t>
            </a:r>
            <a:r>
              <a:rPr lang="ca-ES" sz="3200" b="1" dirty="0">
                <a:solidFill>
                  <a:srgbClr val="FFFFFF"/>
                </a:solidFill>
                <a:effectLst>
                  <a:glow rad="101600">
                    <a:srgbClr val="000000">
                      <a:alpha val="60000"/>
                    </a:srgbClr>
                  </a:glow>
                  <a:outerShdw blurRad="38100" dist="38100" dir="2700000" algn="tl">
                    <a:srgbClr val="C0C0C0"/>
                  </a:outerShdw>
                </a:effectLst>
                <a:latin typeface="Colonna MT" panose="04020805060202030203" pitchFamily="82" charset="0"/>
              </a:rPr>
              <a:t>, que vives a la </a:t>
            </a:r>
            <a:r>
              <a:rPr lang="ca-ES" sz="3200" b="1" dirty="0" err="1">
                <a:solidFill>
                  <a:srgbClr val="FFFFFF"/>
                </a:solidFill>
                <a:effectLst>
                  <a:glow rad="101600">
                    <a:srgbClr val="000000">
                      <a:alpha val="60000"/>
                    </a:srgbClr>
                  </a:glow>
                  <a:outerShdw blurRad="38100" dist="38100" dir="2700000" algn="tl">
                    <a:srgbClr val="C0C0C0"/>
                  </a:outerShdw>
                </a:effectLst>
                <a:latin typeface="Colonna MT" panose="04020805060202030203" pitchFamily="82" charset="0"/>
              </a:rPr>
              <a:t>sombra</a:t>
            </a:r>
            <a:r>
              <a:rPr lang="ca-ES" sz="3200" b="1" dirty="0">
                <a:solidFill>
                  <a:srgbClr val="FFFFFF"/>
                </a:solidFill>
                <a:effectLst>
                  <a:glow rad="101600">
                    <a:srgbClr val="000000">
                      <a:alpha val="60000"/>
                    </a:srgbClr>
                  </a:glow>
                  <a:outerShdw blurRad="38100" dist="38100" dir="2700000" algn="tl">
                    <a:srgbClr val="C0C0C0"/>
                  </a:outerShdw>
                </a:effectLst>
                <a:latin typeface="Colonna MT" panose="04020805060202030203" pitchFamily="82" charset="0"/>
              </a:rPr>
              <a:t> del </a:t>
            </a:r>
            <a:r>
              <a:rPr lang="ca-ES" sz="3200" b="1" dirty="0" err="1">
                <a:solidFill>
                  <a:srgbClr val="FFFFFF"/>
                </a:solidFill>
                <a:effectLst>
                  <a:glow rad="101600">
                    <a:srgbClr val="000000">
                      <a:alpha val="60000"/>
                    </a:srgbClr>
                  </a:glow>
                  <a:outerShdw blurRad="38100" dist="38100" dir="2700000" algn="tl">
                    <a:srgbClr val="C0C0C0"/>
                  </a:outerShdw>
                </a:effectLst>
                <a:latin typeface="Colonna MT" panose="04020805060202030203" pitchFamily="82" charset="0"/>
              </a:rPr>
              <a:t>Omnipotente</a:t>
            </a:r>
            <a:r>
              <a:rPr lang="ca-ES" sz="3200" b="1" dirty="0">
                <a:solidFill>
                  <a:srgbClr val="FFFFFF"/>
                </a:solidFill>
                <a:effectLst>
                  <a:glow rad="101600">
                    <a:srgbClr val="000000">
                      <a:alpha val="60000"/>
                    </a:srgbClr>
                  </a:glow>
                  <a:outerShdw blurRad="38100" dist="38100" dir="2700000" algn="tl">
                    <a:srgbClr val="C0C0C0"/>
                  </a:outerShdw>
                </a:effectLst>
                <a:latin typeface="Colonna MT" panose="04020805060202030203" pitchFamily="82" charset="0"/>
              </a:rPr>
              <a:t>, </a:t>
            </a:r>
            <a:r>
              <a:rPr lang="ca-ES" sz="3200" b="1" dirty="0" err="1">
                <a:solidFill>
                  <a:srgbClr val="FFFFFF"/>
                </a:solidFill>
                <a:effectLst>
                  <a:glow rad="101600">
                    <a:srgbClr val="000000">
                      <a:alpha val="60000"/>
                    </a:srgbClr>
                  </a:glow>
                  <a:outerShdw blurRad="38100" dist="38100" dir="2700000" algn="tl">
                    <a:srgbClr val="C0C0C0"/>
                  </a:outerShdw>
                </a:effectLst>
                <a:latin typeface="Colonna MT" panose="04020805060202030203" pitchFamily="82" charset="0"/>
              </a:rPr>
              <a:t>dí</a:t>
            </a:r>
            <a:r>
              <a:rPr lang="ca-ES" sz="3200" b="1" dirty="0">
                <a:solidFill>
                  <a:srgbClr val="FFFFFF"/>
                </a:solidFill>
                <a:effectLst>
                  <a:glow rad="101600">
                    <a:srgbClr val="000000">
                      <a:alpha val="60000"/>
                    </a:srgbClr>
                  </a:glow>
                  <a:outerShdw blurRad="38100" dist="38100" dir="2700000" algn="tl">
                    <a:srgbClr val="C0C0C0"/>
                  </a:outerShdw>
                </a:effectLst>
                <a:latin typeface="Colonna MT" panose="04020805060202030203" pitchFamily="82" charset="0"/>
              </a:rPr>
              <a:t> al Señor: “Refugio </a:t>
            </a:r>
            <a:r>
              <a:rPr lang="ca-ES" sz="3200" b="1" dirty="0" err="1">
                <a:solidFill>
                  <a:srgbClr val="FFFFFF"/>
                </a:solidFill>
                <a:effectLst>
                  <a:glow rad="101600">
                    <a:srgbClr val="000000">
                      <a:alpha val="60000"/>
                    </a:srgbClr>
                  </a:glow>
                  <a:outerShdw blurRad="38100" dist="38100" dir="2700000" algn="tl">
                    <a:srgbClr val="C0C0C0"/>
                  </a:outerShdw>
                </a:effectLst>
                <a:latin typeface="Colonna MT" panose="04020805060202030203" pitchFamily="82" charset="0"/>
              </a:rPr>
              <a:t>mío</a:t>
            </a:r>
            <a:r>
              <a:rPr lang="ca-ES" sz="3200" b="1" dirty="0">
                <a:solidFill>
                  <a:srgbClr val="FFFFFF"/>
                </a:solidFill>
                <a:effectLst>
                  <a:glow rad="101600">
                    <a:srgbClr val="000000">
                      <a:alpha val="60000"/>
                    </a:srgbClr>
                  </a:glow>
                  <a:outerShdw blurRad="38100" dist="38100" dir="2700000" algn="tl">
                    <a:srgbClr val="C0C0C0"/>
                  </a:outerShdw>
                </a:effectLst>
                <a:latin typeface="Colonna MT" panose="04020805060202030203" pitchFamily="82" charset="0"/>
              </a:rPr>
              <a:t>, </a:t>
            </a:r>
            <a:r>
              <a:rPr lang="ca-ES" sz="3200" b="1" dirty="0" err="1">
                <a:solidFill>
                  <a:srgbClr val="FFFFFF"/>
                </a:solidFill>
                <a:effectLst>
                  <a:glow rad="101600">
                    <a:srgbClr val="000000">
                      <a:alpha val="60000"/>
                    </a:srgbClr>
                  </a:glow>
                  <a:outerShdw blurRad="38100" dist="38100" dir="2700000" algn="tl">
                    <a:srgbClr val="C0C0C0"/>
                  </a:outerShdw>
                </a:effectLst>
                <a:latin typeface="Colonna MT" panose="04020805060202030203" pitchFamily="82" charset="0"/>
              </a:rPr>
              <a:t>baluarte</a:t>
            </a:r>
            <a:r>
              <a:rPr lang="ca-ES" sz="3200" b="1" dirty="0">
                <a:solidFill>
                  <a:srgbClr val="FFFFFF"/>
                </a:solidFill>
                <a:effectLst>
                  <a:glow rad="101600">
                    <a:srgbClr val="000000">
                      <a:alpha val="60000"/>
                    </a:srgbClr>
                  </a:glow>
                  <a:outerShdw blurRad="38100" dist="38100" dir="2700000" algn="tl">
                    <a:srgbClr val="C0C0C0"/>
                  </a:outerShdw>
                </a:effectLst>
                <a:latin typeface="Colonna MT" panose="04020805060202030203" pitchFamily="82" charset="0"/>
              </a:rPr>
              <a:t> </a:t>
            </a:r>
            <a:r>
              <a:rPr lang="ca-ES" sz="3200" b="1" dirty="0" err="1">
                <a:solidFill>
                  <a:srgbClr val="FFFFFF"/>
                </a:solidFill>
                <a:effectLst>
                  <a:glow rad="101600">
                    <a:srgbClr val="000000">
                      <a:alpha val="60000"/>
                    </a:srgbClr>
                  </a:glow>
                  <a:outerShdw blurRad="38100" dist="38100" dir="2700000" algn="tl">
                    <a:srgbClr val="C0C0C0"/>
                  </a:outerShdw>
                </a:effectLst>
                <a:latin typeface="Colonna MT" panose="04020805060202030203" pitchFamily="82" charset="0"/>
              </a:rPr>
              <a:t>mío</a:t>
            </a:r>
            <a:r>
              <a:rPr lang="ca-ES" sz="3200" b="1" dirty="0">
                <a:solidFill>
                  <a:srgbClr val="FFFFFF"/>
                </a:solidFill>
                <a:effectLst>
                  <a:glow rad="101600">
                    <a:srgbClr val="000000">
                      <a:alpha val="60000"/>
                    </a:srgbClr>
                  </a:glow>
                  <a:outerShdw blurRad="38100" dist="38100" dir="2700000" algn="tl">
                    <a:srgbClr val="C0C0C0"/>
                  </a:outerShdw>
                </a:effectLst>
                <a:latin typeface="Colonna MT" panose="04020805060202030203" pitchFamily="82" charset="0"/>
              </a:rPr>
              <a:t>, </a:t>
            </a:r>
            <a:r>
              <a:rPr lang="ca-ES" sz="3200" b="1" dirty="0" err="1">
                <a:solidFill>
                  <a:srgbClr val="FFFFFF"/>
                </a:solidFill>
                <a:effectLst>
                  <a:glow rad="101600">
                    <a:srgbClr val="000000">
                      <a:alpha val="60000"/>
                    </a:srgbClr>
                  </a:glow>
                  <a:outerShdw blurRad="38100" dist="38100" dir="2700000" algn="tl">
                    <a:srgbClr val="C0C0C0"/>
                  </a:outerShdw>
                </a:effectLst>
                <a:latin typeface="Colonna MT" panose="04020805060202030203" pitchFamily="82" charset="0"/>
              </a:rPr>
              <a:t>Dios</a:t>
            </a:r>
            <a:r>
              <a:rPr lang="ca-ES" sz="3200" b="1" dirty="0">
                <a:solidFill>
                  <a:srgbClr val="FFFFFF"/>
                </a:solidFill>
                <a:effectLst>
                  <a:glow rad="101600">
                    <a:srgbClr val="000000">
                      <a:alpha val="60000"/>
                    </a:srgbClr>
                  </a:glow>
                  <a:outerShdw blurRad="38100" dist="38100" dir="2700000" algn="tl">
                    <a:srgbClr val="C0C0C0"/>
                  </a:outerShdw>
                </a:effectLst>
                <a:latin typeface="Colonna MT" panose="04020805060202030203" pitchFamily="82" charset="0"/>
              </a:rPr>
              <a:t> </a:t>
            </a:r>
            <a:r>
              <a:rPr lang="ca-ES" sz="3200" b="1" dirty="0" err="1">
                <a:solidFill>
                  <a:srgbClr val="FFFFFF"/>
                </a:solidFill>
                <a:effectLst>
                  <a:glow rad="101600">
                    <a:srgbClr val="000000">
                      <a:alpha val="60000"/>
                    </a:srgbClr>
                  </a:glow>
                  <a:outerShdw blurRad="38100" dist="38100" dir="2700000" algn="tl">
                    <a:srgbClr val="C0C0C0"/>
                  </a:outerShdw>
                </a:effectLst>
                <a:latin typeface="Colonna MT" panose="04020805060202030203" pitchFamily="82" charset="0"/>
              </a:rPr>
              <a:t>mío</a:t>
            </a:r>
            <a:r>
              <a:rPr lang="ca-ES" sz="3200" b="1" dirty="0">
                <a:solidFill>
                  <a:srgbClr val="FFFFFF"/>
                </a:solidFill>
                <a:effectLst>
                  <a:glow rad="101600">
                    <a:srgbClr val="000000">
                      <a:alpha val="60000"/>
                    </a:srgbClr>
                  </a:glow>
                  <a:outerShdw blurRad="38100" dist="38100" dir="2700000" algn="tl">
                    <a:srgbClr val="C0C0C0"/>
                  </a:outerShdw>
                </a:effectLst>
                <a:latin typeface="Colonna MT" panose="04020805060202030203" pitchFamily="82" charset="0"/>
              </a:rPr>
              <a:t>, </a:t>
            </a:r>
            <a:r>
              <a:rPr lang="ca-ES" sz="3200" b="1" dirty="0" err="1">
                <a:solidFill>
                  <a:srgbClr val="FFFFFF"/>
                </a:solidFill>
                <a:effectLst>
                  <a:glow rad="101600">
                    <a:srgbClr val="000000">
                      <a:alpha val="60000"/>
                    </a:srgbClr>
                  </a:glow>
                  <a:outerShdw blurRad="38100" dist="38100" dir="2700000" algn="tl">
                    <a:srgbClr val="C0C0C0"/>
                  </a:outerShdw>
                </a:effectLst>
                <a:latin typeface="Colonna MT" panose="04020805060202030203" pitchFamily="82" charset="0"/>
              </a:rPr>
              <a:t>confío</a:t>
            </a:r>
            <a:r>
              <a:rPr lang="ca-ES" sz="3200" b="1" dirty="0">
                <a:solidFill>
                  <a:srgbClr val="FFFFFF"/>
                </a:solidFill>
                <a:effectLst>
                  <a:glow rad="101600">
                    <a:srgbClr val="000000">
                      <a:alpha val="60000"/>
                    </a:srgbClr>
                  </a:glow>
                  <a:outerShdw blurRad="38100" dist="38100" dir="2700000" algn="tl">
                    <a:srgbClr val="C0C0C0"/>
                  </a:outerShdw>
                </a:effectLst>
                <a:latin typeface="Colonna MT" panose="04020805060202030203" pitchFamily="82" charset="0"/>
              </a:rPr>
              <a:t> en </a:t>
            </a:r>
            <a:r>
              <a:rPr lang="ca-ES" sz="3200" b="1" dirty="0" err="1">
                <a:solidFill>
                  <a:srgbClr val="FFFFFF"/>
                </a:solidFill>
                <a:effectLst>
                  <a:glow rad="101600">
                    <a:srgbClr val="000000">
                      <a:alpha val="60000"/>
                    </a:srgbClr>
                  </a:glow>
                  <a:outerShdw blurRad="38100" dist="38100" dir="2700000" algn="tl">
                    <a:srgbClr val="C0C0C0"/>
                  </a:outerShdw>
                </a:effectLst>
                <a:latin typeface="Colonna MT" panose="04020805060202030203" pitchFamily="82" charset="0"/>
              </a:rPr>
              <a:t>ti</a:t>
            </a:r>
            <a:r>
              <a:rPr lang="ca-ES" sz="3200" b="1" dirty="0">
                <a:solidFill>
                  <a:srgbClr val="FFFFFF"/>
                </a:solidFill>
                <a:effectLst>
                  <a:glow rad="101600">
                    <a:srgbClr val="000000">
                      <a:alpha val="60000"/>
                    </a:srgbClr>
                  </a:glow>
                  <a:outerShdw blurRad="38100" dist="38100" dir="2700000" algn="tl">
                    <a:srgbClr val="C0C0C0"/>
                  </a:outerShdw>
                </a:effectLst>
                <a:latin typeface="Colonna MT" panose="04020805060202030203" pitchFamily="82" charset="0"/>
              </a:rPr>
              <a:t>” </a:t>
            </a:r>
          </a:p>
        </p:txBody>
      </p:sp>
      <p:sp>
        <p:nvSpPr>
          <p:cNvPr id="6" name="Rectangle 4"/>
          <p:cNvSpPr>
            <a:spLocks noChangeArrowheads="1"/>
          </p:cNvSpPr>
          <p:nvPr/>
        </p:nvSpPr>
        <p:spPr bwMode="auto">
          <a:xfrm>
            <a:off x="762995" y="5348925"/>
            <a:ext cx="7665625" cy="646331"/>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ctr" fontAlgn="base">
              <a:spcBef>
                <a:spcPct val="0"/>
              </a:spcBef>
              <a:spcAft>
                <a:spcPct val="0"/>
              </a:spcAft>
              <a:defRPr/>
            </a:pPr>
            <a:r>
              <a:rPr lang="ca-ES" sz="3600" b="1" i="1" dirty="0">
                <a:solidFill>
                  <a:srgbClr val="FFFFFF"/>
                </a:solidFill>
                <a:effectLst>
                  <a:outerShdw blurRad="38100" dist="38100" dir="2700000" algn="tl">
                    <a:srgbClr val="000000">
                      <a:alpha val="43137"/>
                    </a:srgbClr>
                  </a:outerShdw>
                </a:effectLst>
                <a:latin typeface="Colonna MT" panose="04020805060202030203" pitchFamily="82" charset="0"/>
              </a:rPr>
              <a:t> </a:t>
            </a:r>
            <a:r>
              <a:rPr lang="ca-ES" sz="3600" b="1" i="1" dirty="0" err="1">
                <a:solidFill>
                  <a:srgbClr val="FFFFFF"/>
                </a:solidFill>
                <a:effectLst>
                  <a:outerShdw blurRad="38100" dist="38100" dir="2700000" algn="tl">
                    <a:srgbClr val="000000">
                      <a:alpha val="43137"/>
                    </a:srgbClr>
                  </a:outerShdw>
                </a:effectLst>
                <a:latin typeface="Colonna MT" panose="04020805060202030203" pitchFamily="82" charset="0"/>
              </a:rPr>
              <a:t>Estás</a:t>
            </a:r>
            <a:r>
              <a:rPr lang="ca-ES" sz="3600" b="1" i="1" dirty="0">
                <a:solidFill>
                  <a:srgbClr val="FFFFFF"/>
                </a:solidFill>
                <a:effectLst>
                  <a:outerShdw blurRad="38100" dist="38100" dir="2700000" algn="tl">
                    <a:srgbClr val="000000">
                      <a:alpha val="43137"/>
                    </a:srgbClr>
                  </a:outerShdw>
                </a:effectLst>
                <a:latin typeface="Colonna MT" panose="04020805060202030203" pitchFamily="82" charset="0"/>
              </a:rPr>
              <a:t> </a:t>
            </a:r>
            <a:r>
              <a:rPr lang="ca-ES" sz="3600" b="1" i="1" dirty="0" err="1">
                <a:solidFill>
                  <a:srgbClr val="FFFFFF"/>
                </a:solidFill>
                <a:effectLst>
                  <a:outerShdw blurRad="38100" dist="38100" dir="2700000" algn="tl">
                    <a:srgbClr val="000000">
                      <a:alpha val="43137"/>
                    </a:srgbClr>
                  </a:outerShdw>
                </a:effectLst>
                <a:latin typeface="Colonna MT" panose="04020805060202030203" pitchFamily="82" charset="0"/>
              </a:rPr>
              <a:t>conmigo</a:t>
            </a:r>
            <a:r>
              <a:rPr lang="ca-ES" sz="3600" b="1" i="1" dirty="0">
                <a:solidFill>
                  <a:srgbClr val="FFFFFF"/>
                </a:solidFill>
                <a:effectLst>
                  <a:outerShdw blurRad="38100" dist="38100" dir="2700000" algn="tl">
                    <a:srgbClr val="000000">
                      <a:alpha val="43137"/>
                    </a:srgbClr>
                  </a:outerShdw>
                </a:effectLst>
                <a:latin typeface="Colonna MT" panose="04020805060202030203" pitchFamily="82" charset="0"/>
              </a:rPr>
              <a:t>; Señor en la </a:t>
            </a:r>
            <a:r>
              <a:rPr lang="ca-ES" sz="3600" b="1" i="1" dirty="0" err="1">
                <a:solidFill>
                  <a:srgbClr val="FFFFFF"/>
                </a:solidFill>
                <a:effectLst>
                  <a:outerShdw blurRad="38100" dist="38100" dir="2700000" algn="tl">
                    <a:srgbClr val="000000">
                      <a:alpha val="43137"/>
                    </a:srgbClr>
                  </a:outerShdw>
                </a:effectLst>
                <a:latin typeface="Colonna MT" panose="04020805060202030203" pitchFamily="82" charset="0"/>
              </a:rPr>
              <a:t>tribulación</a:t>
            </a:r>
            <a:r>
              <a:rPr lang="ca-ES" sz="3600" b="1" i="1" dirty="0">
                <a:solidFill>
                  <a:srgbClr val="FFFFFF"/>
                </a:solidFill>
                <a:effectLst>
                  <a:outerShdw blurRad="38100" dist="38100" dir="2700000" algn="tl">
                    <a:srgbClr val="000000">
                      <a:alpha val="43137"/>
                    </a:srgbClr>
                  </a:outerShdw>
                </a:effectLst>
                <a:latin typeface="Colonna MT" panose="04020805060202030203" pitchFamily="82" charset="0"/>
              </a:rPr>
              <a:t>.</a:t>
            </a:r>
          </a:p>
        </p:txBody>
      </p:sp>
    </p:spTree>
    <p:extLst>
      <p:ext uri="{BB962C8B-B14F-4D97-AF65-F5344CB8AC3E}">
        <p14:creationId xmlns:p14="http://schemas.microsoft.com/office/powerpoint/2010/main" val="391031294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wipe(up)">
                                      <p:cBhvr>
                                        <p:cTn id="7" dur="5000"/>
                                        <p:tgtEl>
                                          <p:spTgt spid="3077"/>
                                        </p:tgtEl>
                                      </p:cBhvr>
                                    </p:animEffect>
                                  </p:childTnLst>
                                </p:cTn>
                              </p:par>
                            </p:childTnLst>
                          </p:cTn>
                        </p:par>
                        <p:par>
                          <p:cTn id="8" fill="hold">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834" y="502276"/>
            <a:ext cx="8213284" cy="5924282"/>
          </a:xfrm>
          <a:prstGeom prst="rect">
            <a:avLst/>
          </a:prstGeom>
          <a:scene3d>
            <a:camera prst="orthographicFront"/>
            <a:lightRig rig="threePt" dir="t"/>
          </a:scene3d>
          <a:sp3d>
            <a:bevelT prst="convex"/>
          </a:sp3d>
        </p:spPr>
      </p:pic>
      <p:sp>
        <p:nvSpPr>
          <p:cNvPr id="11267" name="Rectangle 3"/>
          <p:cNvSpPr>
            <a:spLocks noChangeArrowheads="1"/>
          </p:cNvSpPr>
          <p:nvPr/>
        </p:nvSpPr>
        <p:spPr bwMode="auto">
          <a:xfrm>
            <a:off x="4522452" y="4189327"/>
            <a:ext cx="4183666" cy="1754326"/>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0"/>
              </a:spcBef>
              <a:spcAft>
                <a:spcPct val="0"/>
              </a:spcAft>
              <a:defRPr/>
            </a:pPr>
            <a:r>
              <a:rPr lang="ca-ES" sz="3600" b="1" dirty="0">
                <a:solidFill>
                  <a:srgbClr val="FFFFFF"/>
                </a:solidFill>
                <a:effectLst>
                  <a:outerShdw blurRad="38100" dist="38100" dir="2700000" algn="tl">
                    <a:srgbClr val="000000">
                      <a:alpha val="43137"/>
                    </a:srgbClr>
                  </a:outerShdw>
                </a:effectLst>
                <a:latin typeface="Colonna MT" panose="04020805060202030203" pitchFamily="82" charset="0"/>
              </a:rPr>
              <a:t> </a:t>
            </a:r>
            <a:r>
              <a:rPr lang="ca-ES" sz="3600" b="1" dirty="0" err="1">
                <a:solidFill>
                  <a:srgbClr val="FFFFFF"/>
                </a:solidFill>
                <a:effectLst>
                  <a:outerShdw blurRad="38100" dist="38100" dir="2700000" algn="tl">
                    <a:srgbClr val="000000">
                      <a:alpha val="43137"/>
                    </a:srgbClr>
                  </a:outerShdw>
                </a:effectLst>
                <a:latin typeface="Colonna MT" panose="04020805060202030203" pitchFamily="82" charset="0"/>
              </a:rPr>
              <a:t>Estás</a:t>
            </a:r>
            <a:r>
              <a:rPr lang="ca-ES" sz="3600" b="1" dirty="0">
                <a:solidFill>
                  <a:srgbClr val="FFFFFF"/>
                </a:solidFill>
                <a:effectLst>
                  <a:outerShdw blurRad="38100" dist="38100" dir="2700000" algn="tl">
                    <a:srgbClr val="000000">
                      <a:alpha val="43137"/>
                    </a:srgbClr>
                  </a:outerShdw>
                </a:effectLst>
                <a:latin typeface="Colonna MT" panose="04020805060202030203" pitchFamily="82" charset="0"/>
              </a:rPr>
              <a:t> </a:t>
            </a:r>
            <a:r>
              <a:rPr lang="ca-ES" sz="3600" b="1" dirty="0" err="1">
                <a:solidFill>
                  <a:srgbClr val="FFFFFF"/>
                </a:solidFill>
                <a:effectLst>
                  <a:outerShdw blurRad="38100" dist="38100" dir="2700000" algn="tl">
                    <a:srgbClr val="000000">
                      <a:alpha val="43137"/>
                    </a:srgbClr>
                  </a:outerShdw>
                </a:effectLst>
                <a:latin typeface="Colonna MT" panose="04020805060202030203" pitchFamily="82" charset="0"/>
              </a:rPr>
              <a:t>conmigo</a:t>
            </a:r>
            <a:r>
              <a:rPr lang="ca-ES" sz="3600" b="1" dirty="0">
                <a:solidFill>
                  <a:srgbClr val="FFFFFF"/>
                </a:solidFill>
                <a:effectLst>
                  <a:outerShdw blurRad="38100" dist="38100" dir="2700000" algn="tl">
                    <a:srgbClr val="000000">
                      <a:alpha val="43137"/>
                    </a:srgbClr>
                  </a:outerShdw>
                </a:effectLst>
                <a:latin typeface="Colonna MT" panose="04020805060202030203" pitchFamily="82" charset="0"/>
              </a:rPr>
              <a:t>, Señor en la </a:t>
            </a:r>
            <a:r>
              <a:rPr lang="ca-ES" sz="3600" b="1" dirty="0" err="1">
                <a:solidFill>
                  <a:srgbClr val="FFFFFF"/>
                </a:solidFill>
                <a:effectLst>
                  <a:outerShdw blurRad="38100" dist="38100" dir="2700000" algn="tl">
                    <a:srgbClr val="000000">
                      <a:alpha val="43137"/>
                    </a:srgbClr>
                  </a:outerShdw>
                </a:effectLst>
                <a:latin typeface="Colonna MT" panose="04020805060202030203" pitchFamily="82" charset="0"/>
              </a:rPr>
              <a:t>tribulación</a:t>
            </a:r>
            <a:r>
              <a:rPr lang="ca-ES" sz="3600" b="1" dirty="0">
                <a:solidFill>
                  <a:srgbClr val="FFFFFF"/>
                </a:solidFill>
                <a:effectLst>
                  <a:outerShdw blurRad="38100" dist="38100" dir="2700000" algn="tl">
                    <a:srgbClr val="000000">
                      <a:alpha val="43137"/>
                    </a:srgbClr>
                  </a:outerShdw>
                </a:effectLst>
                <a:latin typeface="Colonna MT" panose="04020805060202030203" pitchFamily="82" charset="0"/>
              </a:rPr>
              <a:t>.</a:t>
            </a:r>
          </a:p>
        </p:txBody>
      </p:sp>
      <p:sp>
        <p:nvSpPr>
          <p:cNvPr id="11268" name="Rectangle 4"/>
          <p:cNvSpPr>
            <a:spLocks noChangeArrowheads="1"/>
          </p:cNvSpPr>
          <p:nvPr/>
        </p:nvSpPr>
        <p:spPr bwMode="auto">
          <a:xfrm>
            <a:off x="682580" y="450760"/>
            <a:ext cx="8141377" cy="2062103"/>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ca-ES" sz="2400" b="1" dirty="0">
                <a:solidFill>
                  <a:srgbClr val="FFFFFF"/>
                </a:solidFill>
                <a:effectLst>
                  <a:glow rad="63500">
                    <a:srgbClr val="000000">
                      <a:satMod val="175000"/>
                      <a:alpha val="40000"/>
                    </a:srgbClr>
                  </a:glow>
                  <a:outerShdw blurRad="38100" dist="38100" dir="2700000" algn="tl">
                    <a:srgbClr val="000000">
                      <a:alpha val="43137"/>
                    </a:srgbClr>
                  </a:outerShdw>
                </a:effectLst>
                <a:latin typeface="Colonna MT" panose="04020805060202030203" pitchFamily="82" charset="0"/>
              </a:rPr>
              <a:t> </a:t>
            </a:r>
            <a:r>
              <a:rPr lang="ca-ES" sz="3200" b="1" dirty="0">
                <a:solidFill>
                  <a:srgbClr val="FFFFFF"/>
                </a:solidFill>
                <a:effectLst>
                  <a:glow rad="63500">
                    <a:srgbClr val="000000">
                      <a:satMod val="175000"/>
                      <a:alpha val="40000"/>
                    </a:srgbClr>
                  </a:glow>
                  <a:outerShdw blurRad="38100" dist="38100" dir="2700000" algn="tl">
                    <a:srgbClr val="000000">
                      <a:alpha val="43137"/>
                    </a:srgbClr>
                  </a:outerShdw>
                </a:effectLst>
                <a:latin typeface="Colonna MT" panose="04020805060202030203" pitchFamily="82" charset="0"/>
              </a:rPr>
              <a:t>No se te </a:t>
            </a:r>
            <a:r>
              <a:rPr lang="ca-ES" sz="3200" b="1" dirty="0" err="1">
                <a:solidFill>
                  <a:srgbClr val="FFFFFF"/>
                </a:solidFill>
                <a:effectLst>
                  <a:glow rad="63500">
                    <a:srgbClr val="000000">
                      <a:satMod val="175000"/>
                      <a:alpha val="40000"/>
                    </a:srgbClr>
                  </a:glow>
                  <a:outerShdw blurRad="38100" dist="38100" dir="2700000" algn="tl">
                    <a:srgbClr val="000000">
                      <a:alpha val="43137"/>
                    </a:srgbClr>
                  </a:outerShdw>
                </a:effectLst>
                <a:latin typeface="Colonna MT" panose="04020805060202030203" pitchFamily="82" charset="0"/>
              </a:rPr>
              <a:t>acercará</a:t>
            </a:r>
            <a:r>
              <a:rPr lang="ca-ES" sz="3200" b="1" dirty="0">
                <a:solidFill>
                  <a:srgbClr val="FFFFFF"/>
                </a:solidFill>
                <a:effectLst>
                  <a:glow rad="63500">
                    <a:srgbClr val="000000">
                      <a:satMod val="175000"/>
                      <a:alpha val="40000"/>
                    </a:srgbClr>
                  </a:glow>
                  <a:outerShdw blurRad="38100" dist="38100" dir="2700000" algn="tl">
                    <a:srgbClr val="000000">
                      <a:alpha val="43137"/>
                    </a:srgbClr>
                  </a:outerShdw>
                </a:effectLst>
                <a:latin typeface="Colonna MT" panose="04020805060202030203" pitchFamily="82" charset="0"/>
              </a:rPr>
              <a:t> la desgracia;</a:t>
            </a:r>
          </a:p>
          <a:p>
            <a:pPr algn="ctr" fontAlgn="base">
              <a:spcBef>
                <a:spcPct val="0"/>
              </a:spcBef>
              <a:spcAft>
                <a:spcPct val="0"/>
              </a:spcAft>
              <a:defRPr/>
            </a:pPr>
            <a:r>
              <a:rPr lang="ca-ES" sz="3200" b="1" dirty="0">
                <a:solidFill>
                  <a:srgbClr val="FFFFFF"/>
                </a:solidFill>
                <a:effectLst>
                  <a:glow rad="63500">
                    <a:srgbClr val="000000">
                      <a:satMod val="175000"/>
                      <a:alpha val="40000"/>
                    </a:srgbClr>
                  </a:glow>
                  <a:outerShdw blurRad="38100" dist="38100" dir="2700000" algn="tl">
                    <a:srgbClr val="000000">
                      <a:alpha val="43137"/>
                    </a:srgbClr>
                  </a:outerShdw>
                </a:effectLst>
                <a:latin typeface="Colonna MT" panose="04020805060202030203" pitchFamily="82" charset="0"/>
              </a:rPr>
              <a:t>ni la plaga </a:t>
            </a:r>
            <a:r>
              <a:rPr lang="ca-ES" sz="3200" b="1" dirty="0" err="1">
                <a:solidFill>
                  <a:srgbClr val="FFFFFF"/>
                </a:solidFill>
                <a:effectLst>
                  <a:glow rad="63500">
                    <a:srgbClr val="000000">
                      <a:satMod val="175000"/>
                      <a:alpha val="40000"/>
                    </a:srgbClr>
                  </a:glow>
                  <a:outerShdw blurRad="38100" dist="38100" dir="2700000" algn="tl">
                    <a:srgbClr val="000000">
                      <a:alpha val="43137"/>
                    </a:srgbClr>
                  </a:outerShdw>
                </a:effectLst>
                <a:latin typeface="Colonna MT" panose="04020805060202030203" pitchFamily="82" charset="0"/>
              </a:rPr>
              <a:t>llegará</a:t>
            </a:r>
            <a:r>
              <a:rPr lang="ca-ES" sz="3200" b="1" dirty="0">
                <a:solidFill>
                  <a:srgbClr val="FFFFFF"/>
                </a:solidFill>
                <a:effectLst>
                  <a:glow rad="63500">
                    <a:srgbClr val="000000">
                      <a:satMod val="175000"/>
                      <a:alpha val="40000"/>
                    </a:srgbClr>
                  </a:glow>
                  <a:outerShdw blurRad="38100" dist="38100" dir="2700000" algn="tl">
                    <a:srgbClr val="000000">
                      <a:alpha val="43137"/>
                    </a:srgbClr>
                  </a:outerShdw>
                </a:effectLst>
                <a:latin typeface="Colonna MT" panose="04020805060202030203" pitchFamily="82" charset="0"/>
              </a:rPr>
              <a:t> </a:t>
            </a:r>
            <a:r>
              <a:rPr lang="ca-ES" sz="3200" b="1" dirty="0" err="1">
                <a:solidFill>
                  <a:srgbClr val="FFFFFF"/>
                </a:solidFill>
                <a:effectLst>
                  <a:glow rad="63500">
                    <a:srgbClr val="000000">
                      <a:satMod val="175000"/>
                      <a:alpha val="40000"/>
                    </a:srgbClr>
                  </a:glow>
                  <a:outerShdw blurRad="38100" dist="38100" dir="2700000" algn="tl">
                    <a:srgbClr val="000000">
                      <a:alpha val="43137"/>
                    </a:srgbClr>
                  </a:outerShdw>
                </a:effectLst>
                <a:latin typeface="Colonna MT" panose="04020805060202030203" pitchFamily="82" charset="0"/>
              </a:rPr>
              <a:t>hasta</a:t>
            </a:r>
            <a:r>
              <a:rPr lang="ca-ES" sz="3200" b="1" dirty="0">
                <a:solidFill>
                  <a:srgbClr val="FFFFFF"/>
                </a:solidFill>
                <a:effectLst>
                  <a:glow rad="63500">
                    <a:srgbClr val="000000">
                      <a:satMod val="175000"/>
                      <a:alpha val="40000"/>
                    </a:srgbClr>
                  </a:glow>
                  <a:outerShdw blurRad="38100" dist="38100" dir="2700000" algn="tl">
                    <a:srgbClr val="000000">
                      <a:alpha val="43137"/>
                    </a:srgbClr>
                  </a:outerShdw>
                </a:effectLst>
                <a:latin typeface="Colonna MT" panose="04020805060202030203" pitchFamily="82" charset="0"/>
              </a:rPr>
              <a:t> tu </a:t>
            </a:r>
            <a:r>
              <a:rPr lang="ca-ES" sz="3200" b="1" dirty="0" err="1">
                <a:solidFill>
                  <a:srgbClr val="FFFFFF"/>
                </a:solidFill>
                <a:effectLst>
                  <a:glow rad="63500">
                    <a:srgbClr val="000000">
                      <a:satMod val="175000"/>
                      <a:alpha val="40000"/>
                    </a:srgbClr>
                  </a:glow>
                  <a:outerShdw blurRad="38100" dist="38100" dir="2700000" algn="tl">
                    <a:srgbClr val="000000">
                      <a:alpha val="43137"/>
                    </a:srgbClr>
                  </a:outerShdw>
                </a:effectLst>
                <a:latin typeface="Colonna MT" panose="04020805060202030203" pitchFamily="82" charset="0"/>
              </a:rPr>
              <a:t>tienda</a:t>
            </a:r>
            <a:r>
              <a:rPr lang="ca-ES" sz="3200" b="1" dirty="0">
                <a:solidFill>
                  <a:srgbClr val="FFFFFF"/>
                </a:solidFill>
                <a:effectLst>
                  <a:glow rad="63500">
                    <a:srgbClr val="000000">
                      <a:satMod val="175000"/>
                      <a:alpha val="40000"/>
                    </a:srgbClr>
                  </a:glow>
                  <a:outerShdw blurRad="38100" dist="38100" dir="2700000" algn="tl">
                    <a:srgbClr val="000000">
                      <a:alpha val="43137"/>
                    </a:srgbClr>
                  </a:outerShdw>
                </a:effectLst>
                <a:latin typeface="Colonna MT" panose="04020805060202030203" pitchFamily="82" charset="0"/>
              </a:rPr>
              <a:t>,</a:t>
            </a:r>
          </a:p>
          <a:p>
            <a:pPr algn="ctr" fontAlgn="base">
              <a:spcBef>
                <a:spcPct val="0"/>
              </a:spcBef>
              <a:spcAft>
                <a:spcPct val="0"/>
              </a:spcAft>
              <a:defRPr/>
            </a:pPr>
            <a:r>
              <a:rPr lang="ca-ES" sz="3200" b="1" dirty="0" err="1">
                <a:solidFill>
                  <a:srgbClr val="FFFFFF"/>
                </a:solidFill>
                <a:effectLst>
                  <a:glow rad="63500">
                    <a:srgbClr val="000000">
                      <a:satMod val="175000"/>
                      <a:alpha val="40000"/>
                    </a:srgbClr>
                  </a:glow>
                  <a:outerShdw blurRad="38100" dist="38100" dir="2700000" algn="tl">
                    <a:srgbClr val="000000">
                      <a:alpha val="43137"/>
                    </a:srgbClr>
                  </a:outerShdw>
                </a:effectLst>
                <a:latin typeface="Colonna MT" panose="04020805060202030203" pitchFamily="82" charset="0"/>
              </a:rPr>
              <a:t>porque</a:t>
            </a:r>
            <a:r>
              <a:rPr lang="ca-ES" sz="3200" b="1" dirty="0">
                <a:solidFill>
                  <a:srgbClr val="FFFFFF"/>
                </a:solidFill>
                <a:effectLst>
                  <a:glow rad="63500">
                    <a:srgbClr val="000000">
                      <a:satMod val="175000"/>
                      <a:alpha val="40000"/>
                    </a:srgbClr>
                  </a:glow>
                  <a:outerShdw blurRad="38100" dist="38100" dir="2700000" algn="tl">
                    <a:srgbClr val="000000">
                      <a:alpha val="43137"/>
                    </a:srgbClr>
                  </a:outerShdw>
                </a:effectLst>
                <a:latin typeface="Colonna MT" panose="04020805060202030203" pitchFamily="82" charset="0"/>
              </a:rPr>
              <a:t> a </a:t>
            </a:r>
            <a:r>
              <a:rPr lang="ca-ES" sz="3200" b="1" dirty="0" err="1">
                <a:solidFill>
                  <a:srgbClr val="FFFFFF"/>
                </a:solidFill>
                <a:effectLst>
                  <a:glow rad="63500">
                    <a:srgbClr val="000000">
                      <a:satMod val="175000"/>
                      <a:alpha val="40000"/>
                    </a:srgbClr>
                  </a:glow>
                  <a:outerShdw blurRad="38100" dist="38100" dir="2700000" algn="tl">
                    <a:srgbClr val="000000">
                      <a:alpha val="43137"/>
                    </a:srgbClr>
                  </a:outerShdw>
                </a:effectLst>
                <a:latin typeface="Colonna MT" panose="04020805060202030203" pitchFamily="82" charset="0"/>
              </a:rPr>
              <a:t>sus</a:t>
            </a:r>
            <a:r>
              <a:rPr lang="ca-ES" sz="3200" b="1" dirty="0">
                <a:solidFill>
                  <a:srgbClr val="FFFFFF"/>
                </a:solidFill>
                <a:effectLst>
                  <a:glow rad="63500">
                    <a:srgbClr val="000000">
                      <a:satMod val="175000"/>
                      <a:alpha val="40000"/>
                    </a:srgbClr>
                  </a:glow>
                  <a:outerShdw blurRad="38100" dist="38100" dir="2700000" algn="tl">
                    <a:srgbClr val="000000">
                      <a:alpha val="43137"/>
                    </a:srgbClr>
                  </a:outerShdw>
                </a:effectLst>
                <a:latin typeface="Colonna MT" panose="04020805060202030203" pitchFamily="82" charset="0"/>
              </a:rPr>
              <a:t> </a:t>
            </a:r>
            <a:r>
              <a:rPr lang="ca-ES" sz="3200" b="1" dirty="0" err="1">
                <a:solidFill>
                  <a:srgbClr val="FFFFFF"/>
                </a:solidFill>
                <a:effectLst>
                  <a:glow rad="63500">
                    <a:srgbClr val="000000">
                      <a:satMod val="175000"/>
                      <a:alpha val="40000"/>
                    </a:srgbClr>
                  </a:glow>
                  <a:outerShdw blurRad="38100" dist="38100" dir="2700000" algn="tl">
                    <a:srgbClr val="000000">
                      <a:alpha val="43137"/>
                    </a:srgbClr>
                  </a:outerShdw>
                </a:effectLst>
                <a:latin typeface="Colonna MT" panose="04020805060202030203" pitchFamily="82" charset="0"/>
              </a:rPr>
              <a:t>ángeles</a:t>
            </a:r>
            <a:r>
              <a:rPr lang="ca-ES" sz="3200" b="1" dirty="0">
                <a:solidFill>
                  <a:srgbClr val="FFFFFF"/>
                </a:solidFill>
                <a:effectLst>
                  <a:glow rad="63500">
                    <a:srgbClr val="000000">
                      <a:satMod val="175000"/>
                      <a:alpha val="40000"/>
                    </a:srgbClr>
                  </a:glow>
                  <a:outerShdw blurRad="38100" dist="38100" dir="2700000" algn="tl">
                    <a:srgbClr val="000000">
                      <a:alpha val="43137"/>
                    </a:srgbClr>
                  </a:outerShdw>
                </a:effectLst>
                <a:latin typeface="Colonna MT" panose="04020805060202030203" pitchFamily="82" charset="0"/>
              </a:rPr>
              <a:t> ha </a:t>
            </a:r>
            <a:r>
              <a:rPr lang="ca-ES" sz="3200" b="1" dirty="0" err="1">
                <a:solidFill>
                  <a:srgbClr val="FFFFFF"/>
                </a:solidFill>
                <a:effectLst>
                  <a:glow rad="63500">
                    <a:srgbClr val="000000">
                      <a:satMod val="175000"/>
                      <a:alpha val="40000"/>
                    </a:srgbClr>
                  </a:glow>
                  <a:outerShdw blurRad="38100" dist="38100" dir="2700000" algn="tl">
                    <a:srgbClr val="000000">
                      <a:alpha val="43137"/>
                    </a:srgbClr>
                  </a:outerShdw>
                </a:effectLst>
                <a:latin typeface="Colonna MT" panose="04020805060202030203" pitchFamily="82" charset="0"/>
              </a:rPr>
              <a:t>dado</a:t>
            </a:r>
            <a:r>
              <a:rPr lang="ca-ES" sz="3200" b="1" dirty="0">
                <a:solidFill>
                  <a:srgbClr val="FFFFFF"/>
                </a:solidFill>
                <a:effectLst>
                  <a:glow rad="63500">
                    <a:srgbClr val="000000">
                      <a:satMod val="175000"/>
                      <a:alpha val="40000"/>
                    </a:srgbClr>
                  </a:glow>
                  <a:outerShdw blurRad="38100" dist="38100" dir="2700000" algn="tl">
                    <a:srgbClr val="000000">
                      <a:alpha val="43137"/>
                    </a:srgbClr>
                  </a:outerShdw>
                </a:effectLst>
                <a:latin typeface="Colonna MT" panose="04020805060202030203" pitchFamily="82" charset="0"/>
              </a:rPr>
              <a:t> </a:t>
            </a:r>
          </a:p>
          <a:p>
            <a:pPr algn="ctr" fontAlgn="base">
              <a:spcBef>
                <a:spcPct val="0"/>
              </a:spcBef>
              <a:spcAft>
                <a:spcPct val="0"/>
              </a:spcAft>
              <a:defRPr/>
            </a:pPr>
            <a:r>
              <a:rPr lang="ca-ES" sz="3200" b="1" dirty="0" err="1">
                <a:solidFill>
                  <a:srgbClr val="FFFFFF"/>
                </a:solidFill>
                <a:effectLst>
                  <a:glow rad="63500">
                    <a:srgbClr val="000000">
                      <a:satMod val="175000"/>
                      <a:alpha val="40000"/>
                    </a:srgbClr>
                  </a:glow>
                  <a:outerShdw blurRad="38100" dist="38100" dir="2700000" algn="tl">
                    <a:srgbClr val="000000">
                      <a:alpha val="43137"/>
                    </a:srgbClr>
                  </a:outerShdw>
                </a:effectLst>
                <a:latin typeface="Colonna MT" panose="04020805060202030203" pitchFamily="82" charset="0"/>
              </a:rPr>
              <a:t>órdenes</a:t>
            </a:r>
            <a:r>
              <a:rPr lang="ca-ES" sz="3200" b="1" dirty="0">
                <a:solidFill>
                  <a:srgbClr val="FFFFFF"/>
                </a:solidFill>
                <a:effectLst>
                  <a:glow rad="63500">
                    <a:srgbClr val="000000">
                      <a:satMod val="175000"/>
                      <a:alpha val="40000"/>
                    </a:srgbClr>
                  </a:glow>
                  <a:outerShdw blurRad="38100" dist="38100" dir="2700000" algn="tl">
                    <a:srgbClr val="000000">
                      <a:alpha val="43137"/>
                    </a:srgbClr>
                  </a:outerShdw>
                </a:effectLst>
                <a:latin typeface="Colonna MT" panose="04020805060202030203" pitchFamily="82" charset="0"/>
              </a:rPr>
              <a:t> para que te guarden en tus </a:t>
            </a:r>
            <a:r>
              <a:rPr lang="ca-ES" sz="3200" b="1" dirty="0" err="1">
                <a:solidFill>
                  <a:srgbClr val="FFFFFF"/>
                </a:solidFill>
                <a:effectLst>
                  <a:glow rad="63500">
                    <a:srgbClr val="000000">
                      <a:satMod val="175000"/>
                      <a:alpha val="40000"/>
                    </a:srgbClr>
                  </a:glow>
                  <a:outerShdw blurRad="38100" dist="38100" dir="2700000" algn="tl">
                    <a:srgbClr val="000000">
                      <a:alpha val="43137"/>
                    </a:srgbClr>
                  </a:outerShdw>
                </a:effectLst>
                <a:latin typeface="Colonna MT" panose="04020805060202030203" pitchFamily="82" charset="0"/>
              </a:rPr>
              <a:t>caminos</a:t>
            </a:r>
            <a:r>
              <a:rPr lang="ca-ES" sz="3200" b="1" dirty="0">
                <a:solidFill>
                  <a:srgbClr val="FFFFFF"/>
                </a:solidFill>
                <a:effectLst>
                  <a:glow rad="63500">
                    <a:srgbClr val="000000">
                      <a:satMod val="175000"/>
                      <a:alpha val="40000"/>
                    </a:srgbClr>
                  </a:glow>
                  <a:outerShdw blurRad="38100" dist="38100" dir="2700000" algn="tl">
                    <a:srgbClr val="000000">
                      <a:alpha val="43137"/>
                    </a:srgbClr>
                  </a:outerShdw>
                </a:effectLst>
                <a:latin typeface="Colonna MT" panose="04020805060202030203" pitchFamily="82" charset="0"/>
              </a:rPr>
              <a:t>.</a:t>
            </a:r>
          </a:p>
        </p:txBody>
      </p:sp>
    </p:spTree>
    <p:extLst>
      <p:ext uri="{BB962C8B-B14F-4D97-AF65-F5344CB8AC3E}">
        <p14:creationId xmlns:p14="http://schemas.microsoft.com/office/powerpoint/2010/main" val="236186094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wipe(up)">
                                      <p:cBhvr>
                                        <p:cTn id="7" dur="5000"/>
                                        <p:tgtEl>
                                          <p:spTgt spid="11268"/>
                                        </p:tgtEl>
                                      </p:cBhvr>
                                    </p:animEffect>
                                  </p:childTnLst>
                                </p:cTn>
                              </p:par>
                            </p:childTnLst>
                          </p:cTn>
                        </p:par>
                        <p:par>
                          <p:cTn id="8" fill="hold">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11267"/>
                                        </p:tgtEl>
                                        <p:attrNameLst>
                                          <p:attrName>style.visibility</p:attrName>
                                        </p:attrNameLst>
                                      </p:cBhvr>
                                      <p:to>
                                        <p:strVal val="visible"/>
                                      </p:to>
                                    </p:set>
                                    <p:animEffect transition="in" filter="wipe(up)">
                                      <p:cBhvr>
                                        <p:cTn id="11" dur="5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346" y="508907"/>
            <a:ext cx="8204015" cy="5871361"/>
          </a:xfrm>
          <a:prstGeom prst="rect">
            <a:avLst/>
          </a:prstGeom>
          <a:scene3d>
            <a:camera prst="orthographicFront"/>
            <a:lightRig rig="threePt" dir="t"/>
          </a:scene3d>
          <a:sp3d>
            <a:bevelT prst="convex"/>
          </a:sp3d>
        </p:spPr>
      </p:pic>
      <p:sp>
        <p:nvSpPr>
          <p:cNvPr id="9" name="8 CuadroTexto"/>
          <p:cNvSpPr txBox="1"/>
          <p:nvPr/>
        </p:nvSpPr>
        <p:spPr>
          <a:xfrm>
            <a:off x="611561" y="569326"/>
            <a:ext cx="8068800" cy="1200329"/>
          </a:xfrm>
          <a:prstGeom prst="rect">
            <a:avLst/>
          </a:prstGeom>
          <a:noFill/>
        </p:spPr>
        <p:txBody>
          <a:bodyPr wrap="square" rtlCol="0">
            <a:spAutoFit/>
          </a:bodyPr>
          <a:lstStyle/>
          <a:p>
            <a:pPr fontAlgn="base">
              <a:spcBef>
                <a:spcPct val="0"/>
              </a:spcBef>
            </a:pPr>
            <a:r>
              <a:rPr lang="es-ES_tradnl" sz="2400" b="1" dirty="0">
                <a:solidFill>
                  <a:srgbClr val="FFFFFF"/>
                </a:solidFill>
                <a:effectLst>
                  <a:outerShdw blurRad="50800" dist="38100" algn="l" rotWithShape="0">
                    <a:prstClr val="black"/>
                  </a:outerShdw>
                </a:effectLst>
                <a:latin typeface="Arial Narrow"/>
                <a:ea typeface="Times New Roman"/>
                <a:cs typeface="Arial"/>
              </a:rPr>
              <a:t>Ambientación: </a:t>
            </a:r>
            <a:r>
              <a:rPr lang="es-ES_tradnl" sz="2400" dirty="0">
                <a:solidFill>
                  <a:srgbClr val="FFFFFF"/>
                </a:solidFill>
                <a:effectLst>
                  <a:outerShdw blurRad="50800" dist="38100" algn="l" rotWithShape="0">
                    <a:prstClr val="black"/>
                  </a:outerShdw>
                </a:effectLst>
                <a:latin typeface="Arial Narrow"/>
                <a:ea typeface="Times New Roman"/>
                <a:cs typeface="Arial"/>
              </a:rPr>
              <a:t>Para toda la cuaresma: un camino de papel. En él ponemos símbolos de las tentaciones de Jesús o frases: dinero, poder, fama.</a:t>
            </a:r>
            <a:endParaRPr lang="es-PE" sz="2400" dirty="0">
              <a:solidFill>
                <a:srgbClr val="FFFFFF"/>
              </a:solidFill>
              <a:effectLst>
                <a:outerShdw blurRad="50800" dist="38100" algn="l" rotWithShape="0">
                  <a:prstClr val="black"/>
                </a:outerShdw>
              </a:effectLst>
              <a:ea typeface="Times New Roman"/>
            </a:endParaRPr>
          </a:p>
        </p:txBody>
      </p:sp>
      <p:sp>
        <p:nvSpPr>
          <p:cNvPr id="6" name="5 CuadroTexto"/>
          <p:cNvSpPr txBox="1"/>
          <p:nvPr/>
        </p:nvSpPr>
        <p:spPr>
          <a:xfrm>
            <a:off x="5358413" y="4728259"/>
            <a:ext cx="3154522" cy="1569660"/>
          </a:xfrm>
          <a:prstGeom prst="rect">
            <a:avLst/>
          </a:prstGeom>
          <a:noFill/>
        </p:spPr>
        <p:txBody>
          <a:bodyPr wrap="square" rtlCol="0">
            <a:spAutoFit/>
          </a:bodyPr>
          <a:lstStyle/>
          <a:p>
            <a:pPr algn="ctr" fontAlgn="base">
              <a:spcBef>
                <a:spcPct val="0"/>
              </a:spcBef>
            </a:pPr>
            <a:r>
              <a:rPr lang="es-ES_tradnl" sz="2400" b="1" spc="-150" dirty="0">
                <a:solidFill>
                  <a:srgbClr val="FFFF00"/>
                </a:solidFill>
                <a:effectLst>
                  <a:outerShdw blurRad="50800" dist="38100" algn="l" rotWithShape="0">
                    <a:prstClr val="black"/>
                  </a:outerShdw>
                </a:effectLst>
                <a:latin typeface="Arial Narrow"/>
                <a:ea typeface="Times New Roman"/>
                <a:cs typeface="Arial"/>
              </a:rPr>
              <a:t>Cantos sugeridos:</a:t>
            </a:r>
            <a:r>
              <a:rPr lang="es-ES_tradnl" sz="2400" spc="-150" dirty="0">
                <a:solidFill>
                  <a:srgbClr val="FFFF00"/>
                </a:solidFill>
                <a:effectLst>
                  <a:outerShdw blurRad="50800" dist="38100" algn="l" rotWithShape="0">
                    <a:prstClr val="black"/>
                  </a:outerShdw>
                </a:effectLst>
                <a:latin typeface="Arial Narrow"/>
                <a:ea typeface="Times New Roman"/>
                <a:cs typeface="Arial"/>
              </a:rPr>
              <a:t> </a:t>
            </a:r>
            <a:r>
              <a:rPr lang="es-ES_tradnl" sz="2400" b="1" spc="-150" dirty="0">
                <a:solidFill>
                  <a:srgbClr val="FFFFFF"/>
                </a:solidFill>
                <a:effectLst>
                  <a:outerShdw blurRad="50800" dist="38100" algn="l" rotWithShape="0">
                    <a:prstClr val="black"/>
                  </a:outerShdw>
                </a:effectLst>
                <a:latin typeface="Arial Narrow"/>
                <a:ea typeface="Times New Roman"/>
                <a:cs typeface="Arial"/>
              </a:rPr>
              <a:t>Nos has llamado al desierto; Caminaré en presencia del Señor.</a:t>
            </a:r>
            <a:endParaRPr lang="es-PE" sz="2400" b="1" spc="-150" dirty="0">
              <a:solidFill>
                <a:srgbClr val="FFFFFF"/>
              </a:solidFill>
              <a:effectLst>
                <a:outerShdw blurRad="50800" dist="38100" algn="l" rotWithShape="0">
                  <a:prstClr val="black"/>
                </a:outerShdw>
              </a:effectLst>
            </a:endParaRPr>
          </a:p>
        </p:txBody>
      </p:sp>
    </p:spTree>
    <p:extLst>
      <p:ext uri="{BB962C8B-B14F-4D97-AF65-F5344CB8AC3E}">
        <p14:creationId xmlns:p14="http://schemas.microsoft.com/office/powerpoint/2010/main" val="661882014"/>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par>
                          <p:cTn id="8" fill="hold">
                            <p:stCondLst>
                              <p:cond delay="2000"/>
                            </p:stCondLst>
                            <p:childTnLst>
                              <p:par>
                                <p:cTn id="9" presetID="18" presetClass="entr" presetSubtype="1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Left)">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mano de dios y el homb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381" y="492617"/>
            <a:ext cx="8189979" cy="589530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2291" name="Rectangle 3"/>
          <p:cNvSpPr>
            <a:spLocks noChangeArrowheads="1"/>
          </p:cNvSpPr>
          <p:nvPr/>
        </p:nvSpPr>
        <p:spPr bwMode="auto">
          <a:xfrm>
            <a:off x="3846403" y="4918736"/>
            <a:ext cx="4717958" cy="1200329"/>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r" fontAlgn="base">
              <a:spcBef>
                <a:spcPct val="0"/>
              </a:spcBef>
              <a:spcAft>
                <a:spcPct val="0"/>
              </a:spcAft>
              <a:defRPr/>
            </a:pPr>
            <a:r>
              <a:rPr lang="ca-ES" sz="3600" b="1" dirty="0">
                <a:solidFill>
                  <a:srgbClr val="FFFFFF"/>
                </a:solidFill>
                <a:effectLst>
                  <a:outerShdw blurRad="38100" dist="38100" dir="2700000" algn="tl">
                    <a:srgbClr val="000000">
                      <a:alpha val="43137"/>
                    </a:srgbClr>
                  </a:outerShdw>
                </a:effectLst>
                <a:latin typeface="Colonna MT" panose="04020805060202030203" pitchFamily="82" charset="0"/>
              </a:rPr>
              <a:t> </a:t>
            </a:r>
            <a:r>
              <a:rPr lang="ca-ES" sz="3600" b="1" dirty="0" err="1">
                <a:solidFill>
                  <a:srgbClr val="FFFFFF"/>
                </a:solidFill>
                <a:effectLst>
                  <a:outerShdw blurRad="38100" dist="38100" dir="2700000" algn="tl">
                    <a:srgbClr val="000000">
                      <a:alpha val="43137"/>
                    </a:srgbClr>
                  </a:outerShdw>
                </a:effectLst>
                <a:latin typeface="Colonna MT" panose="04020805060202030203" pitchFamily="82" charset="0"/>
              </a:rPr>
              <a:t>Estás</a:t>
            </a:r>
            <a:r>
              <a:rPr lang="ca-ES" sz="3600" b="1" dirty="0">
                <a:solidFill>
                  <a:srgbClr val="FFFFFF"/>
                </a:solidFill>
                <a:effectLst>
                  <a:outerShdw blurRad="38100" dist="38100" dir="2700000" algn="tl">
                    <a:srgbClr val="000000">
                      <a:alpha val="43137"/>
                    </a:srgbClr>
                  </a:outerShdw>
                </a:effectLst>
                <a:latin typeface="Colonna MT" panose="04020805060202030203" pitchFamily="82" charset="0"/>
              </a:rPr>
              <a:t> </a:t>
            </a:r>
            <a:r>
              <a:rPr lang="ca-ES" sz="3600" b="1" dirty="0" err="1">
                <a:solidFill>
                  <a:srgbClr val="FFFFFF"/>
                </a:solidFill>
                <a:effectLst>
                  <a:outerShdw blurRad="38100" dist="38100" dir="2700000" algn="tl">
                    <a:srgbClr val="000000">
                      <a:alpha val="43137"/>
                    </a:srgbClr>
                  </a:outerShdw>
                </a:effectLst>
                <a:latin typeface="Colonna MT" panose="04020805060202030203" pitchFamily="82" charset="0"/>
              </a:rPr>
              <a:t>conmigo</a:t>
            </a:r>
            <a:r>
              <a:rPr lang="ca-ES" sz="3600" b="1" dirty="0" smtClean="0">
                <a:solidFill>
                  <a:srgbClr val="FFFFFF"/>
                </a:solidFill>
                <a:effectLst>
                  <a:outerShdw blurRad="38100" dist="38100" dir="2700000" algn="tl">
                    <a:srgbClr val="000000">
                      <a:alpha val="43137"/>
                    </a:srgbClr>
                  </a:outerShdw>
                </a:effectLst>
                <a:latin typeface="Colonna MT" panose="04020805060202030203" pitchFamily="82" charset="0"/>
              </a:rPr>
              <a:t>;</a:t>
            </a:r>
          </a:p>
          <a:p>
            <a:pPr algn="r" fontAlgn="base">
              <a:spcBef>
                <a:spcPct val="0"/>
              </a:spcBef>
              <a:spcAft>
                <a:spcPct val="0"/>
              </a:spcAft>
              <a:defRPr/>
            </a:pPr>
            <a:r>
              <a:rPr lang="ca-ES" sz="3600" b="1" dirty="0" smtClean="0">
                <a:solidFill>
                  <a:srgbClr val="FFFFFF"/>
                </a:solidFill>
                <a:effectLst>
                  <a:outerShdw blurRad="38100" dist="38100" dir="2700000" algn="tl">
                    <a:srgbClr val="000000">
                      <a:alpha val="43137"/>
                    </a:srgbClr>
                  </a:outerShdw>
                </a:effectLst>
                <a:latin typeface="Colonna MT" panose="04020805060202030203" pitchFamily="82" charset="0"/>
              </a:rPr>
              <a:t> </a:t>
            </a:r>
            <a:r>
              <a:rPr lang="ca-ES" sz="3600" b="1" dirty="0">
                <a:solidFill>
                  <a:srgbClr val="FFFFFF"/>
                </a:solidFill>
                <a:effectLst>
                  <a:outerShdw blurRad="38100" dist="38100" dir="2700000" algn="tl">
                    <a:srgbClr val="000000">
                      <a:alpha val="43137"/>
                    </a:srgbClr>
                  </a:outerShdw>
                </a:effectLst>
                <a:latin typeface="Colonna MT" panose="04020805060202030203" pitchFamily="82" charset="0"/>
              </a:rPr>
              <a:t>Señor en la </a:t>
            </a:r>
            <a:r>
              <a:rPr lang="ca-ES" sz="3600" b="1" dirty="0" err="1">
                <a:solidFill>
                  <a:srgbClr val="FFFFFF"/>
                </a:solidFill>
                <a:effectLst>
                  <a:outerShdw blurRad="38100" dist="38100" dir="2700000" algn="tl">
                    <a:srgbClr val="000000">
                      <a:alpha val="43137"/>
                    </a:srgbClr>
                  </a:outerShdw>
                </a:effectLst>
                <a:latin typeface="Colonna MT" panose="04020805060202030203" pitchFamily="82" charset="0"/>
              </a:rPr>
              <a:t>tribulación</a:t>
            </a:r>
            <a:r>
              <a:rPr lang="ca-ES" sz="3600" b="1" dirty="0">
                <a:solidFill>
                  <a:srgbClr val="FFFFFF"/>
                </a:solidFill>
                <a:effectLst>
                  <a:outerShdw blurRad="38100" dist="38100" dir="2700000" algn="tl">
                    <a:srgbClr val="000000">
                      <a:alpha val="43137"/>
                    </a:srgbClr>
                  </a:outerShdw>
                </a:effectLst>
                <a:latin typeface="Colonna MT" panose="04020805060202030203" pitchFamily="82" charset="0"/>
              </a:rPr>
              <a:t>.</a:t>
            </a:r>
          </a:p>
        </p:txBody>
      </p:sp>
      <p:sp>
        <p:nvSpPr>
          <p:cNvPr id="12292" name="Rectangle 4"/>
          <p:cNvSpPr>
            <a:spLocks noChangeArrowheads="1"/>
          </p:cNvSpPr>
          <p:nvPr/>
        </p:nvSpPr>
        <p:spPr bwMode="auto">
          <a:xfrm>
            <a:off x="397315" y="378630"/>
            <a:ext cx="8167046" cy="1569660"/>
          </a:xfrm>
          <a:prstGeom prst="rect">
            <a:avLst/>
          </a:prstGeom>
          <a:noFill/>
          <a:ln w="9525">
            <a:noFill/>
            <a:miter lim="800000"/>
            <a:headEnd/>
            <a:tailEnd/>
          </a:ln>
          <a:effectLst>
            <a:softEdge rad="317500"/>
          </a:effectLst>
        </p:spPr>
        <p:txBody>
          <a:bodyPr wrap="square">
            <a:spAutoFit/>
          </a:bodyPr>
          <a:lstStyle/>
          <a:p>
            <a:pPr algn="ctr" fontAlgn="base">
              <a:spcBef>
                <a:spcPct val="0"/>
              </a:spcBef>
              <a:spcAft>
                <a:spcPct val="0"/>
              </a:spcAft>
              <a:defRPr/>
            </a:pPr>
            <a:r>
              <a:rPr lang="ca-ES" sz="3200" b="1" dirty="0">
                <a:solidFill>
                  <a:schemeClr val="bg1"/>
                </a:solidFill>
                <a:effectLst>
                  <a:glow rad="63500">
                    <a:srgbClr val="000000">
                      <a:satMod val="175000"/>
                      <a:alpha val="40000"/>
                    </a:srgbClr>
                  </a:glow>
                  <a:outerShdw blurRad="38100" dist="38100" dir="2700000" algn="tl">
                    <a:srgbClr val="000000">
                      <a:alpha val="43137"/>
                    </a:srgbClr>
                  </a:outerShdw>
                </a:effectLst>
                <a:latin typeface="Colonna MT" panose="04020805060202030203" pitchFamily="82" charset="0"/>
              </a:rPr>
              <a:t> Te </a:t>
            </a:r>
            <a:r>
              <a:rPr lang="ca-ES" sz="3200" b="1" dirty="0" err="1">
                <a:solidFill>
                  <a:schemeClr val="bg1"/>
                </a:solidFill>
                <a:effectLst>
                  <a:glow rad="63500">
                    <a:srgbClr val="000000">
                      <a:satMod val="175000"/>
                      <a:alpha val="40000"/>
                    </a:srgbClr>
                  </a:glow>
                  <a:outerShdw blurRad="38100" dist="38100" dir="2700000" algn="tl">
                    <a:srgbClr val="000000">
                      <a:alpha val="43137"/>
                    </a:srgbClr>
                  </a:outerShdw>
                </a:effectLst>
                <a:latin typeface="Colonna MT" panose="04020805060202030203" pitchFamily="82" charset="0"/>
              </a:rPr>
              <a:t>llevarán</a:t>
            </a:r>
            <a:r>
              <a:rPr lang="ca-ES" sz="3200" b="1" dirty="0">
                <a:solidFill>
                  <a:schemeClr val="bg1"/>
                </a:solidFill>
                <a:effectLst>
                  <a:glow rad="63500">
                    <a:srgbClr val="000000">
                      <a:satMod val="175000"/>
                      <a:alpha val="40000"/>
                    </a:srgbClr>
                  </a:glow>
                  <a:outerShdw blurRad="38100" dist="38100" dir="2700000" algn="tl">
                    <a:srgbClr val="000000">
                      <a:alpha val="43137"/>
                    </a:srgbClr>
                  </a:outerShdw>
                </a:effectLst>
                <a:latin typeface="Colonna MT" panose="04020805060202030203" pitchFamily="82" charset="0"/>
              </a:rPr>
              <a:t> en </a:t>
            </a:r>
            <a:r>
              <a:rPr lang="ca-ES" sz="3200" b="1" dirty="0" err="1">
                <a:solidFill>
                  <a:schemeClr val="bg1"/>
                </a:solidFill>
                <a:effectLst>
                  <a:glow rad="63500">
                    <a:srgbClr val="000000">
                      <a:satMod val="175000"/>
                      <a:alpha val="40000"/>
                    </a:srgbClr>
                  </a:glow>
                  <a:outerShdw blurRad="38100" dist="38100" dir="2700000" algn="tl">
                    <a:srgbClr val="000000">
                      <a:alpha val="43137"/>
                    </a:srgbClr>
                  </a:outerShdw>
                </a:effectLst>
                <a:latin typeface="Colonna MT" panose="04020805060202030203" pitchFamily="82" charset="0"/>
              </a:rPr>
              <a:t>sus</a:t>
            </a:r>
            <a:r>
              <a:rPr lang="ca-ES" sz="3200" b="1" dirty="0">
                <a:solidFill>
                  <a:schemeClr val="bg1"/>
                </a:solidFill>
                <a:effectLst>
                  <a:glow rad="63500">
                    <a:srgbClr val="000000">
                      <a:satMod val="175000"/>
                      <a:alpha val="40000"/>
                    </a:srgbClr>
                  </a:glow>
                  <a:outerShdw blurRad="38100" dist="38100" dir="2700000" algn="tl">
                    <a:srgbClr val="000000">
                      <a:alpha val="43137"/>
                    </a:srgbClr>
                  </a:outerShdw>
                </a:effectLst>
                <a:latin typeface="Colonna MT" panose="04020805060202030203" pitchFamily="82" charset="0"/>
              </a:rPr>
              <a:t> </a:t>
            </a:r>
            <a:r>
              <a:rPr lang="ca-ES" sz="3200" b="1" dirty="0" err="1">
                <a:solidFill>
                  <a:schemeClr val="bg1"/>
                </a:solidFill>
                <a:effectLst>
                  <a:glow rad="63500">
                    <a:srgbClr val="000000">
                      <a:satMod val="175000"/>
                      <a:alpha val="40000"/>
                    </a:srgbClr>
                  </a:glow>
                  <a:outerShdw blurRad="38100" dist="38100" dir="2700000" algn="tl">
                    <a:srgbClr val="000000">
                      <a:alpha val="43137"/>
                    </a:srgbClr>
                  </a:outerShdw>
                </a:effectLst>
                <a:latin typeface="Colonna MT" panose="04020805060202030203" pitchFamily="82" charset="0"/>
              </a:rPr>
              <a:t>palmas</a:t>
            </a:r>
            <a:r>
              <a:rPr lang="ca-ES" sz="3200" b="1" dirty="0">
                <a:solidFill>
                  <a:schemeClr val="bg1"/>
                </a:solidFill>
                <a:effectLst>
                  <a:glow rad="63500">
                    <a:srgbClr val="000000">
                      <a:satMod val="175000"/>
                      <a:alpha val="40000"/>
                    </a:srgbClr>
                  </a:glow>
                  <a:outerShdw blurRad="38100" dist="38100" dir="2700000" algn="tl">
                    <a:srgbClr val="000000">
                      <a:alpha val="43137"/>
                    </a:srgbClr>
                  </a:outerShdw>
                </a:effectLst>
                <a:latin typeface="Colonna MT" panose="04020805060202030203" pitchFamily="82" charset="0"/>
              </a:rPr>
              <a:t>, para que tu </a:t>
            </a:r>
            <a:r>
              <a:rPr lang="ca-ES" sz="3200" b="1" dirty="0" err="1">
                <a:solidFill>
                  <a:schemeClr val="bg1"/>
                </a:solidFill>
                <a:effectLst>
                  <a:glow rad="63500">
                    <a:srgbClr val="000000">
                      <a:satMod val="175000"/>
                      <a:alpha val="40000"/>
                    </a:srgbClr>
                  </a:glow>
                  <a:outerShdw blurRad="38100" dist="38100" dir="2700000" algn="tl">
                    <a:srgbClr val="000000">
                      <a:alpha val="43137"/>
                    </a:srgbClr>
                  </a:outerShdw>
                </a:effectLst>
                <a:latin typeface="Colonna MT" panose="04020805060202030203" pitchFamily="82" charset="0"/>
              </a:rPr>
              <a:t>pie</a:t>
            </a:r>
            <a:r>
              <a:rPr lang="ca-ES" sz="3200" b="1" dirty="0">
                <a:solidFill>
                  <a:schemeClr val="bg1"/>
                </a:solidFill>
                <a:effectLst>
                  <a:glow rad="63500">
                    <a:srgbClr val="000000">
                      <a:satMod val="175000"/>
                      <a:alpha val="40000"/>
                    </a:srgbClr>
                  </a:glow>
                  <a:outerShdw blurRad="38100" dist="38100" dir="2700000" algn="tl">
                    <a:srgbClr val="000000">
                      <a:alpha val="43137"/>
                    </a:srgbClr>
                  </a:outerShdw>
                </a:effectLst>
                <a:latin typeface="Colonna MT" panose="04020805060202030203" pitchFamily="82" charset="0"/>
              </a:rPr>
              <a:t> no </a:t>
            </a:r>
            <a:r>
              <a:rPr lang="ca-ES" sz="3200" b="1" dirty="0" err="1">
                <a:solidFill>
                  <a:schemeClr val="bg1"/>
                </a:solidFill>
                <a:effectLst>
                  <a:glow rad="63500">
                    <a:srgbClr val="000000">
                      <a:satMod val="175000"/>
                      <a:alpha val="40000"/>
                    </a:srgbClr>
                  </a:glow>
                  <a:outerShdw blurRad="38100" dist="38100" dir="2700000" algn="tl">
                    <a:srgbClr val="000000">
                      <a:alpha val="43137"/>
                    </a:srgbClr>
                  </a:outerShdw>
                </a:effectLst>
                <a:latin typeface="Colonna MT" panose="04020805060202030203" pitchFamily="82" charset="0"/>
              </a:rPr>
              <a:t>tropiece</a:t>
            </a:r>
            <a:r>
              <a:rPr lang="ca-ES" sz="3200" b="1" dirty="0">
                <a:solidFill>
                  <a:schemeClr val="bg1"/>
                </a:solidFill>
                <a:effectLst>
                  <a:glow rad="63500">
                    <a:srgbClr val="000000">
                      <a:satMod val="175000"/>
                      <a:alpha val="40000"/>
                    </a:srgbClr>
                  </a:glow>
                  <a:outerShdw blurRad="38100" dist="38100" dir="2700000" algn="tl">
                    <a:srgbClr val="000000">
                      <a:alpha val="43137"/>
                    </a:srgbClr>
                  </a:outerShdw>
                </a:effectLst>
                <a:latin typeface="Colonna MT" panose="04020805060202030203" pitchFamily="82" charset="0"/>
              </a:rPr>
              <a:t> en la </a:t>
            </a:r>
            <a:r>
              <a:rPr lang="ca-ES" sz="3200" b="1" dirty="0" err="1">
                <a:solidFill>
                  <a:schemeClr val="bg1"/>
                </a:solidFill>
                <a:effectLst>
                  <a:glow rad="63500">
                    <a:srgbClr val="000000">
                      <a:satMod val="175000"/>
                      <a:alpha val="40000"/>
                    </a:srgbClr>
                  </a:glow>
                  <a:outerShdw blurRad="38100" dist="38100" dir="2700000" algn="tl">
                    <a:srgbClr val="000000">
                      <a:alpha val="43137"/>
                    </a:srgbClr>
                  </a:outerShdw>
                </a:effectLst>
                <a:latin typeface="Colonna MT" panose="04020805060202030203" pitchFamily="82" charset="0"/>
              </a:rPr>
              <a:t>piedra</a:t>
            </a:r>
            <a:r>
              <a:rPr lang="ca-ES" sz="3200" b="1" dirty="0">
                <a:solidFill>
                  <a:schemeClr val="bg1"/>
                </a:solidFill>
                <a:effectLst>
                  <a:glow rad="63500">
                    <a:srgbClr val="000000">
                      <a:satMod val="175000"/>
                      <a:alpha val="40000"/>
                    </a:srgbClr>
                  </a:glow>
                  <a:outerShdw blurRad="38100" dist="38100" dir="2700000" algn="tl">
                    <a:srgbClr val="000000">
                      <a:alpha val="43137"/>
                    </a:srgbClr>
                  </a:outerShdw>
                </a:effectLst>
                <a:latin typeface="Colonna MT" panose="04020805060202030203" pitchFamily="82" charset="0"/>
              </a:rPr>
              <a:t>; </a:t>
            </a:r>
            <a:r>
              <a:rPr lang="ca-ES" sz="3200" b="1" dirty="0" err="1">
                <a:solidFill>
                  <a:schemeClr val="bg1"/>
                </a:solidFill>
                <a:effectLst>
                  <a:glow rad="63500">
                    <a:srgbClr val="000000">
                      <a:satMod val="175000"/>
                      <a:alpha val="40000"/>
                    </a:srgbClr>
                  </a:glow>
                  <a:outerShdw blurRad="38100" dist="38100" dir="2700000" algn="tl">
                    <a:srgbClr val="000000">
                      <a:alpha val="43137"/>
                    </a:srgbClr>
                  </a:outerShdw>
                </a:effectLst>
                <a:latin typeface="Colonna MT" panose="04020805060202030203" pitchFamily="82" charset="0"/>
              </a:rPr>
              <a:t>caminarás</a:t>
            </a:r>
            <a:r>
              <a:rPr lang="ca-ES" sz="3200" b="1" dirty="0">
                <a:solidFill>
                  <a:schemeClr val="bg1"/>
                </a:solidFill>
                <a:effectLst>
                  <a:glow rad="63500">
                    <a:srgbClr val="000000">
                      <a:satMod val="175000"/>
                      <a:alpha val="40000"/>
                    </a:srgbClr>
                  </a:glow>
                  <a:outerShdw blurRad="38100" dist="38100" dir="2700000" algn="tl">
                    <a:srgbClr val="000000">
                      <a:alpha val="43137"/>
                    </a:srgbClr>
                  </a:outerShdw>
                </a:effectLst>
                <a:latin typeface="Colonna MT" panose="04020805060202030203" pitchFamily="82" charset="0"/>
              </a:rPr>
              <a:t> sobre </a:t>
            </a:r>
            <a:r>
              <a:rPr lang="ca-ES" sz="3200" b="1" dirty="0" err="1">
                <a:solidFill>
                  <a:schemeClr val="bg1"/>
                </a:solidFill>
                <a:effectLst>
                  <a:glow rad="63500">
                    <a:srgbClr val="000000">
                      <a:satMod val="175000"/>
                      <a:alpha val="40000"/>
                    </a:srgbClr>
                  </a:glow>
                  <a:outerShdw blurRad="38100" dist="38100" dir="2700000" algn="tl">
                    <a:srgbClr val="000000">
                      <a:alpha val="43137"/>
                    </a:srgbClr>
                  </a:outerShdw>
                </a:effectLst>
                <a:latin typeface="Colonna MT" panose="04020805060202030203" pitchFamily="82" charset="0"/>
              </a:rPr>
              <a:t>áspides</a:t>
            </a:r>
            <a:r>
              <a:rPr lang="ca-ES" sz="3200" b="1" dirty="0">
                <a:solidFill>
                  <a:schemeClr val="bg1"/>
                </a:solidFill>
                <a:effectLst>
                  <a:glow rad="63500">
                    <a:srgbClr val="000000">
                      <a:satMod val="175000"/>
                      <a:alpha val="40000"/>
                    </a:srgbClr>
                  </a:glow>
                  <a:outerShdw blurRad="38100" dist="38100" dir="2700000" algn="tl">
                    <a:srgbClr val="000000">
                      <a:alpha val="43137"/>
                    </a:srgbClr>
                  </a:outerShdw>
                </a:effectLst>
                <a:latin typeface="Colonna MT" panose="04020805060202030203" pitchFamily="82" charset="0"/>
              </a:rPr>
              <a:t> y </a:t>
            </a:r>
            <a:r>
              <a:rPr lang="ca-ES" sz="3200" b="1" dirty="0" err="1">
                <a:solidFill>
                  <a:schemeClr val="bg1"/>
                </a:solidFill>
                <a:effectLst>
                  <a:glow rad="63500">
                    <a:srgbClr val="000000">
                      <a:satMod val="175000"/>
                      <a:alpha val="40000"/>
                    </a:srgbClr>
                  </a:glow>
                  <a:outerShdw blurRad="38100" dist="38100" dir="2700000" algn="tl">
                    <a:srgbClr val="000000">
                      <a:alpha val="43137"/>
                    </a:srgbClr>
                  </a:outerShdw>
                </a:effectLst>
                <a:latin typeface="Colonna MT" panose="04020805060202030203" pitchFamily="82" charset="0"/>
              </a:rPr>
              <a:t>víboras</a:t>
            </a:r>
            <a:r>
              <a:rPr lang="ca-ES" sz="3200" b="1" dirty="0">
                <a:solidFill>
                  <a:schemeClr val="bg1"/>
                </a:solidFill>
                <a:effectLst>
                  <a:glow rad="63500">
                    <a:srgbClr val="000000">
                      <a:satMod val="175000"/>
                      <a:alpha val="40000"/>
                    </a:srgbClr>
                  </a:glow>
                  <a:outerShdw blurRad="38100" dist="38100" dir="2700000" algn="tl">
                    <a:srgbClr val="000000">
                      <a:alpha val="43137"/>
                    </a:srgbClr>
                  </a:outerShdw>
                </a:effectLst>
                <a:latin typeface="Colonna MT" panose="04020805060202030203" pitchFamily="82" charset="0"/>
              </a:rPr>
              <a:t>, </a:t>
            </a:r>
            <a:r>
              <a:rPr lang="ca-ES" sz="3200" b="1" dirty="0" err="1">
                <a:solidFill>
                  <a:schemeClr val="bg1"/>
                </a:solidFill>
                <a:effectLst>
                  <a:glow rad="63500">
                    <a:srgbClr val="000000">
                      <a:satMod val="175000"/>
                      <a:alpha val="40000"/>
                    </a:srgbClr>
                  </a:glow>
                  <a:outerShdw blurRad="38100" dist="38100" dir="2700000" algn="tl">
                    <a:srgbClr val="000000">
                      <a:alpha val="43137"/>
                    </a:srgbClr>
                  </a:outerShdw>
                </a:effectLst>
                <a:latin typeface="Colonna MT" panose="04020805060202030203" pitchFamily="82" charset="0"/>
              </a:rPr>
              <a:t>pisarás</a:t>
            </a:r>
            <a:r>
              <a:rPr lang="ca-ES" sz="3200" b="1" dirty="0">
                <a:solidFill>
                  <a:schemeClr val="bg1"/>
                </a:solidFill>
                <a:effectLst>
                  <a:glow rad="63500">
                    <a:srgbClr val="000000">
                      <a:satMod val="175000"/>
                      <a:alpha val="40000"/>
                    </a:srgbClr>
                  </a:glow>
                  <a:outerShdw blurRad="38100" dist="38100" dir="2700000" algn="tl">
                    <a:srgbClr val="000000">
                      <a:alpha val="43137"/>
                    </a:srgbClr>
                  </a:outerShdw>
                </a:effectLst>
                <a:latin typeface="Colonna MT" panose="04020805060202030203" pitchFamily="82" charset="0"/>
              </a:rPr>
              <a:t> leones y dragones.</a:t>
            </a:r>
          </a:p>
        </p:txBody>
      </p:sp>
    </p:spTree>
    <p:extLst>
      <p:ext uri="{BB962C8B-B14F-4D97-AF65-F5344CB8AC3E}">
        <p14:creationId xmlns:p14="http://schemas.microsoft.com/office/powerpoint/2010/main" val="46588361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up)">
                                      <p:cBhvr>
                                        <p:cTn id="7" dur="5000"/>
                                        <p:tgtEl>
                                          <p:spTgt spid="12292"/>
                                        </p:tgtEl>
                                      </p:cBhvr>
                                    </p:animEffect>
                                  </p:childTnLst>
                                </p:cTn>
                              </p:par>
                            </p:childTnLst>
                          </p:cTn>
                        </p:par>
                        <p:par>
                          <p:cTn id="8" fill="hold">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12291"/>
                                        </p:tgtEl>
                                        <p:attrNameLst>
                                          <p:attrName>style.visibility</p:attrName>
                                        </p:attrNameLst>
                                      </p:cBhvr>
                                      <p:to>
                                        <p:strVal val="visible"/>
                                      </p:to>
                                    </p:set>
                                    <p:animEffect transition="in" filter="wipe(up)">
                                      <p:cBhvr>
                                        <p:cTn id="11" dur="5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153" y="495299"/>
            <a:ext cx="8165208" cy="589262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9220" name="Rectangle 4"/>
          <p:cNvSpPr>
            <a:spLocks noChangeArrowheads="1"/>
          </p:cNvSpPr>
          <p:nvPr/>
        </p:nvSpPr>
        <p:spPr bwMode="auto">
          <a:xfrm>
            <a:off x="515153" y="2249017"/>
            <a:ext cx="8126569" cy="3046988"/>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ca-ES" sz="3200" b="1" dirty="0">
                <a:solidFill>
                  <a:srgbClr val="FFFFFF"/>
                </a:solidFill>
                <a:effectLst>
                  <a:glow rad="101600">
                    <a:srgbClr val="000000">
                      <a:alpha val="60000"/>
                    </a:srgbClr>
                  </a:glow>
                  <a:outerShdw blurRad="50800" dist="50800" algn="l" rotWithShape="0">
                    <a:srgbClr val="C00000"/>
                  </a:outerShdw>
                </a:effectLst>
                <a:latin typeface="Colonna MT" panose="04020805060202030203" pitchFamily="82" charset="0"/>
              </a:rPr>
              <a:t> “Se </a:t>
            </a:r>
            <a:r>
              <a:rPr lang="ca-ES" sz="3200" b="1" dirty="0" err="1">
                <a:solidFill>
                  <a:srgbClr val="FFFFFF"/>
                </a:solidFill>
                <a:effectLst>
                  <a:glow rad="101600">
                    <a:srgbClr val="000000">
                      <a:alpha val="60000"/>
                    </a:srgbClr>
                  </a:glow>
                  <a:outerShdw blurRad="50800" dist="50800" algn="l" rotWithShape="0">
                    <a:srgbClr val="C00000"/>
                  </a:outerShdw>
                </a:effectLst>
                <a:latin typeface="Colonna MT" panose="04020805060202030203" pitchFamily="82" charset="0"/>
              </a:rPr>
              <a:t>puso</a:t>
            </a:r>
            <a:r>
              <a:rPr lang="ca-ES" sz="3200" b="1" dirty="0">
                <a:solidFill>
                  <a:srgbClr val="FFFFFF"/>
                </a:solidFill>
                <a:effectLst>
                  <a:glow rad="101600">
                    <a:srgbClr val="000000">
                      <a:alpha val="60000"/>
                    </a:srgbClr>
                  </a:glow>
                  <a:outerShdw blurRad="50800" dist="50800" algn="l" rotWithShape="0">
                    <a:srgbClr val="C00000"/>
                  </a:outerShdw>
                </a:effectLst>
                <a:latin typeface="Colonna MT" panose="04020805060202030203" pitchFamily="82" charset="0"/>
              </a:rPr>
              <a:t>  </a:t>
            </a:r>
            <a:r>
              <a:rPr lang="ca-ES" sz="3200" b="1" dirty="0" err="1">
                <a:solidFill>
                  <a:srgbClr val="FFFFFF"/>
                </a:solidFill>
                <a:effectLst>
                  <a:glow rad="101600">
                    <a:srgbClr val="000000">
                      <a:alpha val="60000"/>
                    </a:srgbClr>
                  </a:glow>
                  <a:outerShdw blurRad="50800" dist="50800" algn="l" rotWithShape="0">
                    <a:srgbClr val="C00000"/>
                  </a:outerShdw>
                </a:effectLst>
                <a:latin typeface="Colonna MT" panose="04020805060202030203" pitchFamily="82" charset="0"/>
              </a:rPr>
              <a:t>junto</a:t>
            </a:r>
            <a:r>
              <a:rPr lang="ca-ES" sz="3200" b="1" dirty="0">
                <a:solidFill>
                  <a:srgbClr val="FFFFFF"/>
                </a:solidFill>
                <a:effectLst>
                  <a:glow rad="101600">
                    <a:srgbClr val="000000">
                      <a:alpha val="60000"/>
                    </a:srgbClr>
                  </a:glow>
                  <a:outerShdw blurRad="50800" dist="50800" algn="l" rotWithShape="0">
                    <a:srgbClr val="C00000"/>
                  </a:outerShdw>
                </a:effectLst>
                <a:latin typeface="Colonna MT" panose="04020805060202030203" pitchFamily="82" charset="0"/>
              </a:rPr>
              <a:t> a </a:t>
            </a:r>
            <a:r>
              <a:rPr lang="ca-ES" sz="3200" b="1" dirty="0" err="1">
                <a:solidFill>
                  <a:srgbClr val="FFFFFF"/>
                </a:solidFill>
                <a:effectLst>
                  <a:glow rad="101600">
                    <a:srgbClr val="000000">
                      <a:alpha val="60000"/>
                    </a:srgbClr>
                  </a:glow>
                  <a:outerShdw blurRad="50800" dist="50800" algn="l" rotWithShape="0">
                    <a:srgbClr val="C00000"/>
                  </a:outerShdw>
                </a:effectLst>
                <a:latin typeface="Colonna MT" panose="04020805060202030203" pitchFamily="82" charset="0"/>
              </a:rPr>
              <a:t>mí</a:t>
            </a:r>
            <a:r>
              <a:rPr lang="ca-ES" sz="3200" b="1" dirty="0">
                <a:solidFill>
                  <a:srgbClr val="FFFFFF"/>
                </a:solidFill>
                <a:effectLst>
                  <a:glow rad="101600">
                    <a:srgbClr val="000000">
                      <a:alpha val="60000"/>
                    </a:srgbClr>
                  </a:glow>
                  <a:outerShdw blurRad="50800" dist="50800" algn="l" rotWithShape="0">
                    <a:srgbClr val="C00000"/>
                  </a:outerShdw>
                </a:effectLst>
                <a:latin typeface="Colonna MT" panose="04020805060202030203" pitchFamily="82" charset="0"/>
              </a:rPr>
              <a:t>:  lo </a:t>
            </a:r>
            <a:r>
              <a:rPr lang="ca-ES" sz="3200" b="1" dirty="0" err="1">
                <a:solidFill>
                  <a:srgbClr val="FFFFFF"/>
                </a:solidFill>
                <a:effectLst>
                  <a:glow rad="101600">
                    <a:srgbClr val="000000">
                      <a:alpha val="60000"/>
                    </a:srgbClr>
                  </a:glow>
                  <a:outerShdw blurRad="50800" dist="50800" algn="l" rotWithShape="0">
                    <a:srgbClr val="C00000"/>
                  </a:outerShdw>
                </a:effectLst>
                <a:latin typeface="Colonna MT" panose="04020805060202030203" pitchFamily="82" charset="0"/>
              </a:rPr>
              <a:t>libraré</a:t>
            </a:r>
            <a:r>
              <a:rPr lang="ca-ES" sz="3200" b="1" dirty="0">
                <a:solidFill>
                  <a:srgbClr val="FFFFFF"/>
                </a:solidFill>
                <a:effectLst>
                  <a:glow rad="101600">
                    <a:srgbClr val="000000">
                      <a:alpha val="60000"/>
                    </a:srgbClr>
                  </a:glow>
                  <a:outerShdw blurRad="50800" dist="50800" algn="l" rotWithShape="0">
                    <a:srgbClr val="C00000"/>
                  </a:outerShdw>
                </a:effectLst>
                <a:latin typeface="Colonna MT" panose="04020805060202030203" pitchFamily="82" charset="0"/>
              </a:rPr>
              <a:t>; lo protegiré porque </a:t>
            </a:r>
            <a:r>
              <a:rPr lang="ca-ES" sz="3200" b="1" dirty="0" err="1">
                <a:solidFill>
                  <a:srgbClr val="FFFFFF"/>
                </a:solidFill>
                <a:effectLst>
                  <a:glow rad="101600">
                    <a:srgbClr val="000000">
                      <a:alpha val="60000"/>
                    </a:srgbClr>
                  </a:glow>
                  <a:outerShdw blurRad="50800" dist="50800" algn="l" rotWithShape="0">
                    <a:srgbClr val="C00000"/>
                  </a:outerShdw>
                </a:effectLst>
                <a:latin typeface="Colonna MT" panose="04020805060202030203" pitchFamily="82" charset="0"/>
              </a:rPr>
              <a:t>conoce</a:t>
            </a:r>
            <a:r>
              <a:rPr lang="ca-ES" sz="3200" b="1" dirty="0">
                <a:solidFill>
                  <a:srgbClr val="FFFFFF"/>
                </a:solidFill>
                <a:effectLst>
                  <a:glow rad="101600">
                    <a:srgbClr val="000000">
                      <a:alpha val="60000"/>
                    </a:srgbClr>
                  </a:glow>
                  <a:outerShdw blurRad="50800" dist="50800" algn="l" rotWithShape="0">
                    <a:srgbClr val="C00000"/>
                  </a:outerShdw>
                </a:effectLst>
                <a:latin typeface="Colonna MT" panose="04020805060202030203" pitchFamily="82" charset="0"/>
              </a:rPr>
              <a:t> mi nombre, me </a:t>
            </a:r>
            <a:r>
              <a:rPr lang="ca-ES" sz="3200" b="1" dirty="0" err="1">
                <a:solidFill>
                  <a:srgbClr val="FFFFFF"/>
                </a:solidFill>
                <a:effectLst>
                  <a:glow rad="101600">
                    <a:srgbClr val="000000">
                      <a:alpha val="60000"/>
                    </a:srgbClr>
                  </a:glow>
                  <a:outerShdw blurRad="50800" dist="50800" algn="l" rotWithShape="0">
                    <a:srgbClr val="C00000"/>
                  </a:outerShdw>
                </a:effectLst>
                <a:latin typeface="Colonna MT" panose="04020805060202030203" pitchFamily="82" charset="0"/>
              </a:rPr>
              <a:t>invocará</a:t>
            </a:r>
            <a:r>
              <a:rPr lang="ca-ES" sz="3200" b="1" dirty="0">
                <a:solidFill>
                  <a:srgbClr val="FFFFFF"/>
                </a:solidFill>
                <a:effectLst>
                  <a:glow rad="101600">
                    <a:srgbClr val="000000">
                      <a:alpha val="60000"/>
                    </a:srgbClr>
                  </a:glow>
                  <a:outerShdw blurRad="50800" dist="50800" algn="l" rotWithShape="0">
                    <a:srgbClr val="C00000"/>
                  </a:outerShdw>
                </a:effectLst>
                <a:latin typeface="Colonna MT" panose="04020805060202030203" pitchFamily="82" charset="0"/>
              </a:rPr>
              <a:t> y  lo  </a:t>
            </a:r>
            <a:r>
              <a:rPr lang="ca-ES" sz="3200" b="1" dirty="0" err="1">
                <a:solidFill>
                  <a:srgbClr val="FFFFFF"/>
                </a:solidFill>
                <a:effectLst>
                  <a:glow rad="101600">
                    <a:srgbClr val="000000">
                      <a:alpha val="60000"/>
                    </a:srgbClr>
                  </a:glow>
                  <a:outerShdw blurRad="50800" dist="50800" algn="l" rotWithShape="0">
                    <a:srgbClr val="C00000"/>
                  </a:outerShdw>
                </a:effectLst>
                <a:latin typeface="Colonna MT" panose="04020805060202030203" pitchFamily="82" charset="0"/>
              </a:rPr>
              <a:t>escucharé</a:t>
            </a:r>
            <a:r>
              <a:rPr lang="ca-ES" sz="3200" b="1" dirty="0">
                <a:solidFill>
                  <a:srgbClr val="FFFFFF"/>
                </a:solidFill>
                <a:effectLst>
                  <a:glow rad="101600">
                    <a:srgbClr val="000000">
                      <a:alpha val="60000"/>
                    </a:srgbClr>
                  </a:glow>
                  <a:outerShdw blurRad="50800" dist="50800" algn="l" rotWithShape="0">
                    <a:srgbClr val="C00000"/>
                  </a:outerShdw>
                </a:effectLst>
                <a:latin typeface="Colonna MT" panose="04020805060202030203" pitchFamily="82" charset="0"/>
              </a:rPr>
              <a:t>. Con </a:t>
            </a:r>
            <a:r>
              <a:rPr lang="ca-ES" sz="3200" b="1" dirty="0" err="1">
                <a:solidFill>
                  <a:srgbClr val="FFFFFF"/>
                </a:solidFill>
                <a:effectLst>
                  <a:glow rad="101600">
                    <a:srgbClr val="000000">
                      <a:alpha val="60000"/>
                    </a:srgbClr>
                  </a:glow>
                  <a:outerShdw blurRad="50800" dist="50800" algn="l" rotWithShape="0">
                    <a:srgbClr val="C00000"/>
                  </a:outerShdw>
                </a:effectLst>
                <a:latin typeface="Colonna MT" panose="04020805060202030203" pitchFamily="82" charset="0"/>
              </a:rPr>
              <a:t>él</a:t>
            </a:r>
            <a:r>
              <a:rPr lang="ca-ES" sz="3200" b="1" dirty="0">
                <a:solidFill>
                  <a:srgbClr val="FFFFFF"/>
                </a:solidFill>
                <a:effectLst>
                  <a:glow rad="101600">
                    <a:srgbClr val="000000">
                      <a:alpha val="60000"/>
                    </a:srgbClr>
                  </a:glow>
                  <a:outerShdw blurRad="50800" dist="50800" algn="l" rotWithShape="0">
                    <a:srgbClr val="C00000"/>
                  </a:outerShdw>
                </a:effectLst>
                <a:latin typeface="Colonna MT" panose="04020805060202030203" pitchFamily="82" charset="0"/>
              </a:rPr>
              <a:t> estaré en la </a:t>
            </a:r>
            <a:r>
              <a:rPr lang="ca-ES" sz="3200" b="1" dirty="0" err="1">
                <a:solidFill>
                  <a:srgbClr val="FFFFFF"/>
                </a:solidFill>
                <a:effectLst>
                  <a:glow rad="101600">
                    <a:srgbClr val="000000">
                      <a:alpha val="60000"/>
                    </a:srgbClr>
                  </a:glow>
                  <a:outerShdw blurRad="50800" dist="50800" algn="l" rotWithShape="0">
                    <a:srgbClr val="C00000"/>
                  </a:outerShdw>
                </a:effectLst>
                <a:latin typeface="Colonna MT" panose="04020805060202030203" pitchFamily="82" charset="0"/>
              </a:rPr>
              <a:t>tribulación</a:t>
            </a:r>
            <a:r>
              <a:rPr lang="ca-ES" sz="3200" b="1" dirty="0">
                <a:solidFill>
                  <a:srgbClr val="FFFFFF"/>
                </a:solidFill>
                <a:effectLst>
                  <a:glow rad="101600">
                    <a:srgbClr val="000000">
                      <a:alpha val="60000"/>
                    </a:srgbClr>
                  </a:glow>
                  <a:outerShdw blurRad="50800" dist="50800" algn="l" rotWithShape="0">
                    <a:srgbClr val="C00000"/>
                  </a:outerShdw>
                </a:effectLst>
                <a:latin typeface="Colonna MT" panose="04020805060202030203" pitchFamily="82" charset="0"/>
              </a:rPr>
              <a:t>, lo  </a:t>
            </a:r>
            <a:r>
              <a:rPr lang="ca-ES" sz="3200" b="1" dirty="0" err="1">
                <a:solidFill>
                  <a:srgbClr val="FFFFFF"/>
                </a:solidFill>
                <a:effectLst>
                  <a:glow rad="101600">
                    <a:srgbClr val="000000">
                      <a:alpha val="60000"/>
                    </a:srgbClr>
                  </a:glow>
                  <a:outerShdw blurRad="50800" dist="50800" algn="l" rotWithShape="0">
                    <a:srgbClr val="C00000"/>
                  </a:outerShdw>
                </a:effectLst>
                <a:latin typeface="Colonna MT" panose="04020805060202030203" pitchFamily="82" charset="0"/>
              </a:rPr>
              <a:t>defenderé</a:t>
            </a:r>
            <a:r>
              <a:rPr lang="ca-ES" sz="3200" b="1" dirty="0">
                <a:solidFill>
                  <a:srgbClr val="FFFFFF"/>
                </a:solidFill>
                <a:effectLst>
                  <a:glow rad="101600">
                    <a:srgbClr val="000000">
                      <a:alpha val="60000"/>
                    </a:srgbClr>
                  </a:glow>
                  <a:outerShdw blurRad="50800" dist="50800" algn="l" rotWithShape="0">
                    <a:srgbClr val="C00000"/>
                  </a:outerShdw>
                </a:effectLst>
                <a:latin typeface="Colonna MT" panose="04020805060202030203" pitchFamily="82" charset="0"/>
              </a:rPr>
              <a:t>, lo glorificaré.”</a:t>
            </a:r>
          </a:p>
          <a:p>
            <a:pPr algn="ctr" fontAlgn="base">
              <a:spcBef>
                <a:spcPct val="0"/>
              </a:spcBef>
              <a:spcAft>
                <a:spcPct val="0"/>
              </a:spcAft>
              <a:defRPr/>
            </a:pPr>
            <a:endParaRPr lang="ca-ES" sz="3200" b="1" dirty="0">
              <a:solidFill>
                <a:srgbClr val="FFFFFF"/>
              </a:solidFill>
              <a:effectLst>
                <a:glow rad="101600">
                  <a:srgbClr val="000000">
                    <a:alpha val="60000"/>
                  </a:srgbClr>
                </a:glow>
                <a:outerShdw blurRad="50800" dist="50800" algn="l" rotWithShape="0">
                  <a:srgbClr val="C00000"/>
                </a:outerShdw>
              </a:effectLst>
              <a:latin typeface="Colonna MT" panose="04020805060202030203" pitchFamily="82" charset="0"/>
            </a:endParaRPr>
          </a:p>
          <a:p>
            <a:pPr algn="ctr" fontAlgn="base">
              <a:spcBef>
                <a:spcPct val="0"/>
              </a:spcBef>
              <a:spcAft>
                <a:spcPct val="0"/>
              </a:spcAft>
              <a:defRPr/>
            </a:pPr>
            <a:endParaRPr lang="ca-ES" sz="3200" b="1" dirty="0">
              <a:solidFill>
                <a:srgbClr val="FFFFFF"/>
              </a:solidFill>
              <a:effectLst>
                <a:glow rad="101600">
                  <a:srgbClr val="000000">
                    <a:alpha val="60000"/>
                  </a:srgbClr>
                </a:glow>
                <a:outerShdw blurRad="50800" dist="50800" algn="l" rotWithShape="0">
                  <a:srgbClr val="C00000"/>
                </a:outerShdw>
              </a:effectLst>
              <a:latin typeface="Colonna MT" panose="04020805060202030203" pitchFamily="82" charset="0"/>
            </a:endParaRPr>
          </a:p>
        </p:txBody>
      </p:sp>
      <p:sp>
        <p:nvSpPr>
          <p:cNvPr id="8" name="Rectangle 3"/>
          <p:cNvSpPr>
            <a:spLocks noChangeArrowheads="1"/>
          </p:cNvSpPr>
          <p:nvPr/>
        </p:nvSpPr>
        <p:spPr bwMode="auto">
          <a:xfrm>
            <a:off x="2511381" y="5061397"/>
            <a:ext cx="4149758" cy="1077218"/>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0"/>
              </a:spcBef>
              <a:spcAft>
                <a:spcPct val="0"/>
              </a:spcAft>
              <a:defRPr/>
            </a:pPr>
            <a:r>
              <a:rPr lang="ca-ES" sz="3200" b="1" dirty="0">
                <a:solidFill>
                  <a:srgbClr val="FFFFFF"/>
                </a:solidFill>
                <a:effectLst>
                  <a:outerShdw blurRad="38100" dist="38100" dir="2700000" algn="tl">
                    <a:srgbClr val="000000">
                      <a:alpha val="43137"/>
                    </a:srgbClr>
                  </a:outerShdw>
                </a:effectLst>
                <a:latin typeface="Colonna MT" panose="04020805060202030203" pitchFamily="82" charset="0"/>
              </a:rPr>
              <a:t> </a:t>
            </a:r>
            <a:r>
              <a:rPr lang="ca-ES" sz="3200" b="1" dirty="0" err="1">
                <a:solidFill>
                  <a:srgbClr val="FFFFFF"/>
                </a:solidFill>
                <a:effectLst>
                  <a:outerShdw blurRad="38100" dist="38100" dir="2700000" algn="tl">
                    <a:srgbClr val="000000">
                      <a:alpha val="43137"/>
                    </a:srgbClr>
                  </a:outerShdw>
                </a:effectLst>
                <a:latin typeface="Colonna MT" panose="04020805060202030203" pitchFamily="82" charset="0"/>
              </a:rPr>
              <a:t>Estás</a:t>
            </a:r>
            <a:r>
              <a:rPr lang="ca-ES" sz="3200" b="1" dirty="0">
                <a:solidFill>
                  <a:srgbClr val="FFFFFF"/>
                </a:solidFill>
                <a:effectLst>
                  <a:outerShdw blurRad="38100" dist="38100" dir="2700000" algn="tl">
                    <a:srgbClr val="000000">
                      <a:alpha val="43137"/>
                    </a:srgbClr>
                  </a:outerShdw>
                </a:effectLst>
                <a:latin typeface="Colonna MT" panose="04020805060202030203" pitchFamily="82" charset="0"/>
              </a:rPr>
              <a:t> </a:t>
            </a:r>
            <a:r>
              <a:rPr lang="ca-ES" sz="3200" b="1" dirty="0" err="1">
                <a:solidFill>
                  <a:srgbClr val="FFFFFF"/>
                </a:solidFill>
                <a:effectLst>
                  <a:outerShdw blurRad="38100" dist="38100" dir="2700000" algn="tl">
                    <a:srgbClr val="000000">
                      <a:alpha val="43137"/>
                    </a:srgbClr>
                  </a:outerShdw>
                </a:effectLst>
                <a:latin typeface="Colonna MT" panose="04020805060202030203" pitchFamily="82" charset="0"/>
              </a:rPr>
              <a:t>conmigo</a:t>
            </a:r>
            <a:r>
              <a:rPr lang="ca-ES" sz="3200" b="1" dirty="0" smtClean="0">
                <a:solidFill>
                  <a:srgbClr val="FFFFFF"/>
                </a:solidFill>
                <a:effectLst>
                  <a:outerShdw blurRad="38100" dist="38100" dir="2700000" algn="tl">
                    <a:srgbClr val="000000">
                      <a:alpha val="43137"/>
                    </a:srgbClr>
                  </a:outerShdw>
                </a:effectLst>
                <a:latin typeface="Colonna MT" panose="04020805060202030203" pitchFamily="82" charset="0"/>
              </a:rPr>
              <a:t>;               </a:t>
            </a:r>
            <a:r>
              <a:rPr lang="ca-ES" sz="3200" b="1" dirty="0">
                <a:solidFill>
                  <a:srgbClr val="FFFFFF"/>
                </a:solidFill>
                <a:effectLst>
                  <a:outerShdw blurRad="38100" dist="38100" dir="2700000" algn="tl">
                    <a:srgbClr val="000000">
                      <a:alpha val="43137"/>
                    </a:srgbClr>
                  </a:outerShdw>
                </a:effectLst>
                <a:latin typeface="Colonna MT" panose="04020805060202030203" pitchFamily="82" charset="0"/>
              </a:rPr>
              <a:t>Señor en la </a:t>
            </a:r>
            <a:r>
              <a:rPr lang="ca-ES" sz="3200" b="1" dirty="0" err="1">
                <a:solidFill>
                  <a:srgbClr val="FFFFFF"/>
                </a:solidFill>
                <a:effectLst>
                  <a:outerShdw blurRad="38100" dist="38100" dir="2700000" algn="tl">
                    <a:srgbClr val="000000">
                      <a:alpha val="43137"/>
                    </a:srgbClr>
                  </a:outerShdw>
                </a:effectLst>
                <a:latin typeface="Colonna MT" panose="04020805060202030203" pitchFamily="82" charset="0"/>
              </a:rPr>
              <a:t>tribulación</a:t>
            </a:r>
            <a:r>
              <a:rPr lang="ca-ES" sz="3200" b="1" dirty="0">
                <a:solidFill>
                  <a:srgbClr val="FFFFFF"/>
                </a:solidFill>
                <a:effectLst>
                  <a:outerShdw blurRad="38100" dist="38100" dir="2700000" algn="tl">
                    <a:srgbClr val="000000">
                      <a:alpha val="43137"/>
                    </a:srgbClr>
                  </a:outerShdw>
                </a:effectLst>
                <a:latin typeface="Colonna MT" panose="04020805060202030203" pitchFamily="82" charset="0"/>
              </a:rPr>
              <a:t>.</a:t>
            </a:r>
          </a:p>
        </p:txBody>
      </p:sp>
    </p:spTree>
    <p:extLst>
      <p:ext uri="{BB962C8B-B14F-4D97-AF65-F5344CB8AC3E}">
        <p14:creationId xmlns:p14="http://schemas.microsoft.com/office/powerpoint/2010/main" val="57562752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ipe(up)">
                                      <p:cBhvr>
                                        <p:cTn id="7" dur="5000"/>
                                        <p:tgtEl>
                                          <p:spTgt spid="9220"/>
                                        </p:tgtEl>
                                      </p:cBhvr>
                                    </p:animEffect>
                                  </p:childTnLst>
                                </p:cTn>
                              </p:par>
                            </p:childTnLst>
                          </p:cTn>
                        </p:par>
                        <p:par>
                          <p:cTn id="8" fill="hold">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528" y="491132"/>
            <a:ext cx="8184709" cy="5894252"/>
          </a:xfrm>
          <a:prstGeom prst="rect">
            <a:avLst/>
          </a:prstGeom>
          <a:scene3d>
            <a:camera prst="orthographicFront"/>
            <a:lightRig rig="threePt" dir="t"/>
          </a:scene3d>
          <a:sp3d>
            <a:bevelT prst="convex"/>
          </a:sp3d>
        </p:spPr>
      </p:pic>
      <p:sp>
        <p:nvSpPr>
          <p:cNvPr id="14" name="Rectángulo 13"/>
          <p:cNvSpPr/>
          <p:nvPr/>
        </p:nvSpPr>
        <p:spPr>
          <a:xfrm>
            <a:off x="3400023" y="529769"/>
            <a:ext cx="5293214" cy="5816977"/>
          </a:xfrm>
          <a:prstGeom prst="rect">
            <a:avLst/>
          </a:prstGeom>
        </p:spPr>
        <p:txBody>
          <a:bodyPr wrap="square">
            <a:spAutoFit/>
          </a:bodyPr>
          <a:lstStyle/>
          <a:p>
            <a:pPr algn="just"/>
            <a:r>
              <a:rPr lang="es-PE" b="1" dirty="0">
                <a:solidFill>
                  <a:prstClr val="black"/>
                </a:solidFill>
                <a:effectLst>
                  <a:glow rad="63500">
                    <a:prstClr val="white">
                      <a:alpha val="40000"/>
                    </a:prstClr>
                  </a:glow>
                  <a:outerShdw blurRad="50800" dist="38100" algn="l" rotWithShape="0">
                    <a:prstClr val="white"/>
                  </a:outerShdw>
                </a:effectLst>
                <a:latin typeface="Comic Sans MS" panose="030F0702030302020204" pitchFamily="66" charset="0"/>
              </a:rPr>
              <a:t>Motivación: Para san Vicente, la tentación era un estado feliz, y que un día pasado en semejante situación nos proporcionaría más mérito que un mes sin tentaciones. Decía que no hay que pedirle a Dios que nos libre de ellas, sino que nos haga utilizarlas bien y que impida que caigamos. A las hermanas aconseja:</a:t>
            </a:r>
          </a:p>
          <a:p>
            <a:pPr algn="ctr"/>
            <a:r>
              <a:rPr lang="es-PE" sz="2400" b="1" i="1" dirty="0">
                <a:solidFill>
                  <a:prstClr val="black"/>
                </a:solidFill>
                <a:effectLst>
                  <a:glow rad="63500">
                    <a:prstClr val="white">
                      <a:alpha val="40000"/>
                    </a:prstClr>
                  </a:glow>
                  <a:outerShdw blurRad="50800" dist="38100" algn="l" rotWithShape="0">
                    <a:prstClr val="white"/>
                  </a:outerShdw>
                </a:effectLst>
                <a:latin typeface="Comic Sans MS" panose="030F0702030302020204" pitchFamily="66" charset="0"/>
              </a:rPr>
              <a:t>“</a:t>
            </a:r>
            <a:r>
              <a:rPr lang="es-PE" b="1" i="1" dirty="0">
                <a:solidFill>
                  <a:prstClr val="black"/>
                </a:solidFill>
                <a:effectLst>
                  <a:glow rad="63500">
                    <a:prstClr val="white">
                      <a:alpha val="40000"/>
                    </a:prstClr>
                  </a:glow>
                  <a:outerShdw blurRad="50800" dist="38100" algn="l" rotWithShape="0">
                    <a:prstClr val="white"/>
                  </a:outerShdw>
                </a:effectLst>
                <a:latin typeface="Comic Sans MS" panose="030F0702030302020204" pitchFamily="66" charset="0"/>
              </a:rPr>
              <a:t>¿Qué hacer, pues, cuando uno se encuentra en semejante aflicción? ¿Habrá que dejar de confiar en Dios, como si ya no se preocupara de nosotros? Hijas mías, hemos de esperar que hará una de estas dos cosas: o que nos sacará de la tentación, o que nos dará gracias para sacar provecho de ella. ¿No ven cómo se purifica el oro en el crisol? Del mismo modo, un alma se hace más pura y más bella por la tentación, así como el oro resplandece más después de pasar por el fuego</a:t>
            </a:r>
            <a:r>
              <a:rPr lang="es-PE" sz="2400" b="1" i="1" dirty="0">
                <a:solidFill>
                  <a:prstClr val="black"/>
                </a:solidFill>
                <a:effectLst>
                  <a:glow rad="63500">
                    <a:prstClr val="white">
                      <a:alpha val="40000"/>
                    </a:prstClr>
                  </a:glow>
                  <a:outerShdw blurRad="50800" dist="38100" algn="l" rotWithShape="0">
                    <a:prstClr val="white"/>
                  </a:outerShdw>
                </a:effectLst>
                <a:latin typeface="Comic Sans MS" panose="030F0702030302020204" pitchFamily="66" charset="0"/>
              </a:rPr>
              <a:t>”</a:t>
            </a:r>
            <a:r>
              <a:rPr lang="es-PE" b="1" i="1" dirty="0">
                <a:solidFill>
                  <a:prstClr val="black"/>
                </a:solidFill>
                <a:effectLst>
                  <a:glow rad="63500">
                    <a:prstClr val="white">
                      <a:alpha val="40000"/>
                    </a:prstClr>
                  </a:glow>
                  <a:outerShdw blurRad="50800" dist="38100" algn="l" rotWithShape="0">
                    <a:prstClr val="white"/>
                  </a:outerShdw>
                </a:effectLst>
                <a:latin typeface="Comic Sans MS" panose="030F0702030302020204" pitchFamily="66" charset="0"/>
              </a:rPr>
              <a:t>. </a:t>
            </a:r>
            <a:r>
              <a:rPr lang="es-PE" sz="1400" b="1" i="1" dirty="0">
                <a:solidFill>
                  <a:prstClr val="black"/>
                </a:solidFill>
                <a:effectLst>
                  <a:glow rad="63500">
                    <a:prstClr val="white">
                      <a:alpha val="40000"/>
                    </a:prstClr>
                  </a:glow>
                  <a:outerShdw blurRad="50800" dist="38100" algn="l" rotWithShape="0">
                    <a:prstClr val="white"/>
                  </a:outerShdw>
                </a:effectLst>
                <a:latin typeface="Comic Sans MS" panose="030F0702030302020204" pitchFamily="66" charset="0"/>
              </a:rPr>
              <a:t>(San Vicente de Paul IX, 1052)</a:t>
            </a:r>
          </a:p>
        </p:txBody>
      </p:sp>
      <p:sp>
        <p:nvSpPr>
          <p:cNvPr id="8" name="Rectángulo redondeado 7"/>
          <p:cNvSpPr>
            <a:spLocks noChangeArrowheads="1"/>
          </p:cNvSpPr>
          <p:nvPr/>
        </p:nvSpPr>
        <p:spPr bwMode="auto">
          <a:xfrm>
            <a:off x="521407" y="491131"/>
            <a:ext cx="2659676" cy="809635"/>
          </a:xfrm>
          <a:prstGeom prst="roundRect">
            <a:avLst>
              <a:gd name="adj" fmla="val 16667"/>
            </a:avLst>
          </a:prstGeom>
          <a:solidFill>
            <a:srgbClr val="611567"/>
          </a:solidFill>
          <a:ln>
            <a:solidFill>
              <a:srgbClr val="FFFF69"/>
            </a:solid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spcAft>
                <a:spcPct val="0"/>
              </a:spcAft>
              <a:defRPr/>
            </a:pPr>
            <a:r>
              <a:rPr lang="es-ES_tradnl" sz="1400" b="1" kern="0" dirty="0">
                <a:solidFill>
                  <a:prstClr val="white"/>
                </a:solidFill>
                <a:ea typeface="Times New Roman" panose="02020603050405020304" pitchFamily="18" charset="0"/>
              </a:rPr>
              <a:t>CONTEMPLATIO</a:t>
            </a:r>
            <a:endParaRPr lang="es-PE" sz="1400" kern="0" dirty="0">
              <a:solidFill>
                <a:prstClr val="white"/>
              </a:solidFill>
              <a:ea typeface="Times New Roman" panose="02020603050405020304" pitchFamily="18" charset="0"/>
            </a:endParaRPr>
          </a:p>
          <a:p>
            <a:pPr indent="19050" algn="ctr" fontAlgn="base">
              <a:spcBef>
                <a:spcPct val="0"/>
              </a:spcBef>
              <a:spcAft>
                <a:spcPct val="0"/>
              </a:spcAft>
              <a:defRPr/>
            </a:pPr>
            <a:r>
              <a:rPr lang="es-ES_tradnl" sz="1600" b="1" kern="0" dirty="0">
                <a:solidFill>
                  <a:srgbClr val="880000"/>
                </a:solidFill>
                <a:ea typeface="Times New Roman" panose="02020603050405020304" pitchFamily="18" charset="0"/>
              </a:rPr>
              <a:t>¿</a:t>
            </a:r>
            <a:r>
              <a:rPr lang="es-ES_tradnl" sz="1600" b="1" kern="0" dirty="0">
                <a:solidFill>
                  <a:srgbClr val="FFFF00"/>
                </a:solidFill>
                <a:ea typeface="Times New Roman" panose="02020603050405020304" pitchFamily="18" charset="0"/>
              </a:rPr>
              <a:t>Qué me lleva a hacer el texto?.</a:t>
            </a:r>
            <a:endParaRPr lang="es-PE" sz="2400" kern="0" dirty="0">
              <a:solidFill>
                <a:srgbClr val="880000"/>
              </a:solidFill>
              <a:ea typeface="Times New Roman" panose="02020603050405020304" pitchFamily="18" charset="0"/>
            </a:endParaRPr>
          </a:p>
        </p:txBody>
      </p:sp>
    </p:spTree>
    <p:extLst>
      <p:ext uri="{BB962C8B-B14F-4D97-AF65-F5344CB8AC3E}">
        <p14:creationId xmlns:p14="http://schemas.microsoft.com/office/powerpoint/2010/main" val="313772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wd">
                                    <p:tmPct val="100000"/>
                                  </p:iterate>
                                  <p:childTnLst>
                                    <p:set>
                                      <p:cBhvr>
                                        <p:cTn id="6" dur="1" fill="hold">
                                          <p:stCondLst>
                                            <p:cond delay="0"/>
                                          </p:stCondLst>
                                        </p:cTn>
                                        <p:tgtEl>
                                          <p:spTgt spid="14"/>
                                        </p:tgtEl>
                                        <p:attrNameLst>
                                          <p:attrName>style.visibility</p:attrName>
                                        </p:attrNameLst>
                                      </p:cBhvr>
                                      <p:to>
                                        <p:strVal val="visible"/>
                                      </p:to>
                                    </p:set>
                                    <p:anim calcmode="lin" valueType="num">
                                      <p:cBhvr additive="base">
                                        <p:cTn id="7" dur="300" fill="hold"/>
                                        <p:tgtEl>
                                          <p:spTgt spid="14"/>
                                        </p:tgtEl>
                                        <p:attrNameLst>
                                          <p:attrName>ppt_x</p:attrName>
                                        </p:attrNameLst>
                                      </p:cBhvr>
                                      <p:tavLst>
                                        <p:tav tm="0">
                                          <p:val>
                                            <p:strVal val="#ppt_x"/>
                                          </p:val>
                                        </p:tav>
                                        <p:tav tm="100000">
                                          <p:val>
                                            <p:strVal val="#ppt_x"/>
                                          </p:val>
                                        </p:tav>
                                      </p:tavLst>
                                    </p:anim>
                                    <p:anim calcmode="lin" valueType="num">
                                      <p:cBhvr additive="base">
                                        <p:cTn id="8" dur="3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377" y="507425"/>
            <a:ext cx="8198862" cy="5906254"/>
          </a:xfrm>
          <a:prstGeom prst="rect">
            <a:avLst/>
          </a:prstGeom>
        </p:spPr>
      </p:pic>
      <p:sp>
        <p:nvSpPr>
          <p:cNvPr id="8" name="Rectángulo 7"/>
          <p:cNvSpPr/>
          <p:nvPr/>
        </p:nvSpPr>
        <p:spPr>
          <a:xfrm>
            <a:off x="3274323" y="1318794"/>
            <a:ext cx="3525721" cy="4832092"/>
          </a:xfrm>
          <a:prstGeom prst="rect">
            <a:avLst/>
          </a:prstGeom>
        </p:spPr>
        <p:txBody>
          <a:bodyPr wrap="square">
            <a:spAutoFit/>
          </a:bodyPr>
          <a:lstStyle/>
          <a:p>
            <a:pPr marL="342900" indent="-342900" algn="ctr" fontAlgn="base">
              <a:spcBef>
                <a:spcPct val="0"/>
              </a:spcBef>
              <a:spcAft>
                <a:spcPct val="0"/>
              </a:spcAft>
              <a:buFont typeface="Wingdings" panose="05000000000000000000" pitchFamily="2" charset="2"/>
              <a:buChar char="q"/>
            </a:pPr>
            <a:r>
              <a:rPr lang="es-PE" sz="2800" i="1" dirty="0">
                <a:solidFill>
                  <a:srgbClr val="FFFFFF"/>
                </a:solidFill>
                <a:effectLst>
                  <a:glow rad="101600">
                    <a:srgbClr val="000000">
                      <a:satMod val="175000"/>
                      <a:alpha val="40000"/>
                    </a:srgbClr>
                  </a:glow>
                  <a:outerShdw blurRad="50800" dist="38100" algn="l" rotWithShape="0">
                    <a:prstClr val="black"/>
                  </a:outerShdw>
                </a:effectLst>
                <a:latin typeface="Bodoni MT Black" panose="02070A03080606020203" pitchFamily="18" charset="0"/>
              </a:rPr>
              <a:t>  Tomar conciencia de mis ídolos, de las tentaciones que me acechan y proponerme  un plan de crecimiento espiritual para esta Cuaresma.</a:t>
            </a:r>
          </a:p>
        </p:txBody>
      </p:sp>
    </p:spTree>
    <p:extLst>
      <p:ext uri="{BB962C8B-B14F-4D97-AF65-F5344CB8AC3E}">
        <p14:creationId xmlns:p14="http://schemas.microsoft.com/office/powerpoint/2010/main" val="2332822129"/>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 calcmode="lin" valueType="num">
                                      <p:cBhvr>
                                        <p:cTn id="9" dur="10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447" y="502276"/>
            <a:ext cx="8183914" cy="5899060"/>
          </a:xfrm>
          <a:prstGeom prst="rect">
            <a:avLst/>
          </a:prstGeom>
        </p:spPr>
      </p:pic>
      <p:sp>
        <p:nvSpPr>
          <p:cNvPr id="2" name="1 Rectángulo"/>
          <p:cNvSpPr/>
          <p:nvPr/>
        </p:nvSpPr>
        <p:spPr>
          <a:xfrm>
            <a:off x="599479" y="630563"/>
            <a:ext cx="8080882" cy="1815882"/>
          </a:xfrm>
          <a:prstGeom prst="rect">
            <a:avLst/>
          </a:prstGeom>
        </p:spPr>
        <p:txBody>
          <a:bodyPr wrap="square">
            <a:spAutoFit/>
          </a:bodyPr>
          <a:lstStyle/>
          <a:p>
            <a:pPr marL="342900" indent="-342900" algn="ctr" fontAlgn="base">
              <a:spcBef>
                <a:spcPct val="0"/>
              </a:spcBef>
              <a:spcAft>
                <a:spcPct val="0"/>
              </a:spcAft>
              <a:buFont typeface="Wingdings" panose="05000000000000000000" pitchFamily="2" charset="2"/>
              <a:buChar char="q"/>
            </a:pPr>
            <a:r>
              <a:rPr lang="es-PE" sz="2800" dirty="0">
                <a:solidFill>
                  <a:srgbClr val="FFFF66"/>
                </a:solidFill>
                <a:effectLst>
                  <a:outerShdw blurRad="50800" dist="63500" algn="l" rotWithShape="0">
                    <a:srgbClr val="660066"/>
                  </a:outerShdw>
                </a:effectLst>
                <a:latin typeface="Britannic Bold" panose="020B0903060703020204" pitchFamily="34" charset="0"/>
              </a:rPr>
              <a:t>Reflexionar con tu comunidad, familia, grupo… el mensaje del </a:t>
            </a:r>
            <a:r>
              <a:rPr lang="es-PE" sz="2800" dirty="0" smtClean="0">
                <a:solidFill>
                  <a:srgbClr val="FFFF66"/>
                </a:solidFill>
                <a:effectLst>
                  <a:outerShdw blurRad="50800" dist="63500" algn="l" rotWithShape="0">
                    <a:srgbClr val="660066"/>
                  </a:outerShdw>
                </a:effectLst>
                <a:latin typeface="Britannic Bold" panose="020B0903060703020204" pitchFamily="34" charset="0"/>
              </a:rPr>
              <a:t>Papa </a:t>
            </a:r>
            <a:r>
              <a:rPr lang="es-PE" sz="2800" dirty="0">
                <a:solidFill>
                  <a:srgbClr val="FFFF66"/>
                </a:solidFill>
                <a:effectLst>
                  <a:outerShdw blurRad="50800" dist="63500" algn="l" rotWithShape="0">
                    <a:srgbClr val="660066"/>
                  </a:outerShdw>
                </a:effectLst>
                <a:latin typeface="Britannic Bold" panose="020B0903060703020204" pitchFamily="34" charset="0"/>
              </a:rPr>
              <a:t>Francisco: </a:t>
            </a:r>
          </a:p>
          <a:p>
            <a:pPr algn="ctr" fontAlgn="base">
              <a:spcBef>
                <a:spcPct val="0"/>
              </a:spcBef>
              <a:spcAft>
                <a:spcPct val="0"/>
              </a:spcAft>
            </a:pPr>
            <a:r>
              <a:rPr lang="es-PE" sz="2800" dirty="0">
                <a:solidFill>
                  <a:srgbClr val="FFFF66"/>
                </a:solidFill>
                <a:effectLst>
                  <a:outerShdw blurRad="50800" dist="63500" algn="l" rotWithShape="0">
                    <a:srgbClr val="660066"/>
                  </a:outerShdw>
                </a:effectLst>
                <a:latin typeface="Britannic Bold" panose="020B0903060703020204" pitchFamily="34" charset="0"/>
              </a:rPr>
              <a:t>«Misericordia quiero y no sacrificio' (Mt 9,13). </a:t>
            </a:r>
          </a:p>
          <a:p>
            <a:pPr algn="ctr" fontAlgn="base">
              <a:spcBef>
                <a:spcPct val="0"/>
              </a:spcBef>
              <a:spcAft>
                <a:spcPct val="0"/>
              </a:spcAft>
            </a:pPr>
            <a:r>
              <a:rPr lang="es-PE" sz="2800" dirty="0">
                <a:solidFill>
                  <a:srgbClr val="FFFF66"/>
                </a:solidFill>
                <a:effectLst>
                  <a:outerShdw blurRad="50800" dist="63500" algn="l" rotWithShape="0">
                    <a:srgbClr val="660066"/>
                  </a:outerShdw>
                </a:effectLst>
                <a:latin typeface="Britannic Bold" panose="020B0903060703020204" pitchFamily="34" charset="0"/>
              </a:rPr>
              <a:t>Las obras de misericordia en </a:t>
            </a:r>
            <a:r>
              <a:rPr lang="es-PE" sz="2800" dirty="0" smtClean="0">
                <a:solidFill>
                  <a:srgbClr val="FFFF66"/>
                </a:solidFill>
                <a:effectLst>
                  <a:outerShdw blurRad="50800" dist="63500" algn="l" rotWithShape="0">
                    <a:srgbClr val="660066"/>
                  </a:outerShdw>
                </a:effectLst>
                <a:latin typeface="Britannic Bold" panose="020B0903060703020204" pitchFamily="34" charset="0"/>
              </a:rPr>
              <a:t>el </a:t>
            </a:r>
            <a:r>
              <a:rPr lang="es-PE" sz="2800" dirty="0">
                <a:solidFill>
                  <a:srgbClr val="FFFF66"/>
                </a:solidFill>
                <a:effectLst>
                  <a:outerShdw blurRad="50800" dist="63500" algn="l" rotWithShape="0">
                    <a:srgbClr val="660066"/>
                  </a:outerShdw>
                </a:effectLst>
                <a:latin typeface="Britannic Bold" panose="020B0903060703020204" pitchFamily="34" charset="0"/>
              </a:rPr>
              <a:t>camino jubilar».</a:t>
            </a:r>
          </a:p>
        </p:txBody>
      </p:sp>
    </p:spTree>
    <p:extLst>
      <p:ext uri="{BB962C8B-B14F-4D97-AF65-F5344CB8AC3E}">
        <p14:creationId xmlns:p14="http://schemas.microsoft.com/office/powerpoint/2010/main" val="2957101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s://1.bp.blogspot.com/-e75Sud5ftzM/Vi0MA-MmD_I/AAAAAAAA4iw/0IgcdIEM_sg/s640/Coraz%25C3%25B3n%2BJes%25C3%25BAs.%2BJ.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424" y="514656"/>
            <a:ext cx="8189937" cy="5860386"/>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490425" y="1170838"/>
            <a:ext cx="3046306" cy="3970318"/>
          </a:xfrm>
          <a:prstGeom prst="rect">
            <a:avLst/>
          </a:prstGeom>
          <a:noFill/>
        </p:spPr>
        <p:txBody>
          <a:bodyPr wrap="square" rtlCol="0">
            <a:spAutoFit/>
          </a:bodyPr>
          <a:lstStyle/>
          <a:p>
            <a:pPr fontAlgn="base">
              <a:spcBef>
                <a:spcPct val="0"/>
              </a:spcBef>
              <a:spcAft>
                <a:spcPct val="0"/>
              </a:spcAft>
            </a:pPr>
            <a:r>
              <a:rPr lang="es-PE" sz="2800" i="1" dirty="0">
                <a:solidFill>
                  <a:srgbClr val="FFFF00"/>
                </a:solidFill>
                <a:effectLst>
                  <a:outerShdw blurRad="38100" dist="38100" dir="2700000" algn="tl">
                    <a:srgbClr val="000000">
                      <a:alpha val="43137"/>
                    </a:srgbClr>
                  </a:outerShdw>
                </a:effectLst>
                <a:latin typeface="Berlin Sans FB" panose="020E0602020502020306" pitchFamily="34" charset="0"/>
              </a:rPr>
              <a:t>Señor, llénanos de tu Espíritu Santo </a:t>
            </a:r>
          </a:p>
          <a:p>
            <a:pPr fontAlgn="base">
              <a:spcBef>
                <a:spcPct val="0"/>
              </a:spcBef>
              <a:spcAft>
                <a:spcPct val="0"/>
              </a:spcAft>
            </a:pPr>
            <a:r>
              <a:rPr lang="es-PE" sz="2800" i="1" dirty="0">
                <a:solidFill>
                  <a:srgbClr val="FFFFFF"/>
                </a:solidFill>
                <a:effectLst>
                  <a:outerShdw blurRad="38100" dist="38100" dir="2700000" algn="tl">
                    <a:srgbClr val="000000">
                      <a:alpha val="43137"/>
                    </a:srgbClr>
                  </a:outerShdw>
                </a:effectLst>
                <a:latin typeface="Berlin Sans FB" panose="020E0602020502020306" pitchFamily="34" charset="0"/>
              </a:rPr>
              <a:t>para vivir siempre en tu presencia… </a:t>
            </a:r>
          </a:p>
          <a:p>
            <a:pPr fontAlgn="base">
              <a:spcBef>
                <a:spcPct val="0"/>
              </a:spcBef>
              <a:spcAft>
                <a:spcPct val="0"/>
              </a:spcAft>
            </a:pPr>
            <a:r>
              <a:rPr lang="es-PE" sz="2800" i="1" dirty="0">
                <a:solidFill>
                  <a:srgbClr val="FFFFFF"/>
                </a:solidFill>
                <a:effectLst>
                  <a:outerShdw blurRad="38100" dist="38100" dir="2700000" algn="tl">
                    <a:srgbClr val="000000">
                      <a:alpha val="43137"/>
                    </a:srgbClr>
                  </a:outerShdw>
                </a:effectLst>
                <a:latin typeface="Berlin Sans FB" panose="020E0602020502020306" pitchFamily="34" charset="0"/>
              </a:rPr>
              <a:t>para estar atentos a lo que nos pides… </a:t>
            </a:r>
          </a:p>
          <a:p>
            <a:pPr fontAlgn="base">
              <a:spcBef>
                <a:spcPct val="0"/>
              </a:spcBef>
              <a:spcAft>
                <a:spcPct val="0"/>
              </a:spcAft>
            </a:pPr>
            <a:r>
              <a:rPr lang="es-PE" sz="2800" i="1" dirty="0">
                <a:solidFill>
                  <a:srgbClr val="FFFFFF"/>
                </a:solidFill>
                <a:effectLst>
                  <a:outerShdw blurRad="38100" dist="38100" dir="2700000" algn="tl">
                    <a:srgbClr val="000000">
                      <a:alpha val="43137"/>
                    </a:srgbClr>
                  </a:outerShdw>
                </a:effectLst>
                <a:latin typeface="Berlin Sans FB" panose="020E0602020502020306" pitchFamily="34" charset="0"/>
              </a:rPr>
              <a:t>para vivir </a:t>
            </a:r>
          </a:p>
          <a:p>
            <a:pPr fontAlgn="base">
              <a:spcBef>
                <a:spcPct val="0"/>
              </a:spcBef>
              <a:spcAft>
                <a:spcPct val="0"/>
              </a:spcAft>
            </a:pPr>
            <a:r>
              <a:rPr lang="es-PE" sz="2800" i="1" dirty="0">
                <a:solidFill>
                  <a:srgbClr val="FFFFFF"/>
                </a:solidFill>
                <a:effectLst>
                  <a:outerShdw blurRad="38100" dist="38100" dir="2700000" algn="tl">
                    <a:srgbClr val="000000">
                      <a:alpha val="43137"/>
                    </a:srgbClr>
                  </a:outerShdw>
                </a:effectLst>
                <a:latin typeface="Berlin Sans FB" panose="020E0602020502020306" pitchFamily="34" charset="0"/>
              </a:rPr>
              <a:t>plenamente                            tu voluntad… </a:t>
            </a:r>
          </a:p>
        </p:txBody>
      </p:sp>
      <p:sp>
        <p:nvSpPr>
          <p:cNvPr id="6" name="5 Rectángulo"/>
          <p:cNvSpPr/>
          <p:nvPr/>
        </p:nvSpPr>
        <p:spPr>
          <a:xfrm>
            <a:off x="3351999" y="116632"/>
            <a:ext cx="184731" cy="461665"/>
          </a:xfrm>
          <a:prstGeom prst="rect">
            <a:avLst/>
          </a:prstGeom>
        </p:spPr>
        <p:txBody>
          <a:bodyPr wrap="none">
            <a:spAutoFit/>
          </a:bodyPr>
          <a:lstStyle/>
          <a:p>
            <a:pPr fontAlgn="base">
              <a:spcBef>
                <a:spcPct val="0"/>
              </a:spcBef>
              <a:spcAft>
                <a:spcPct val="0"/>
              </a:spcAft>
            </a:pPr>
            <a:endParaRPr lang="es-PE" sz="2400" dirty="0">
              <a:solidFill>
                <a:srgbClr val="FFFF00"/>
              </a:solidFill>
            </a:endParaRPr>
          </a:p>
        </p:txBody>
      </p:sp>
      <p:sp>
        <p:nvSpPr>
          <p:cNvPr id="5" name="Rectángulo 4"/>
          <p:cNvSpPr/>
          <p:nvPr/>
        </p:nvSpPr>
        <p:spPr>
          <a:xfrm>
            <a:off x="1211470" y="578297"/>
            <a:ext cx="1923925" cy="400110"/>
          </a:xfrm>
          <a:prstGeom prst="rect">
            <a:avLst/>
          </a:prstGeom>
        </p:spPr>
        <p:txBody>
          <a:bodyPr wrap="none">
            <a:spAutoFit/>
          </a:bodyPr>
          <a:lstStyle/>
          <a:p>
            <a:pPr algn="r"/>
            <a:r>
              <a:rPr lang="es-ES_tradnl" sz="2000" b="1" dirty="0">
                <a:solidFill>
                  <a:srgbClr val="FFFFFF"/>
                </a:solidFill>
                <a:latin typeface="Kristen ITC" panose="03050502040202030202" pitchFamily="66" charset="0"/>
                <a:ea typeface="Times New Roman" panose="02020603050405020304" pitchFamily="18" charset="0"/>
                <a:cs typeface="Arial" panose="020B0604020202020204" pitchFamily="34" charset="0"/>
              </a:rPr>
              <a:t>Oración final </a:t>
            </a:r>
            <a:endParaRPr lang="es-PE" dirty="0">
              <a:solidFill>
                <a:srgbClr val="FFFFFF"/>
              </a:solidFill>
              <a:ea typeface="Times New Roman" panose="02020603050405020304" pitchFamily="18" charset="0"/>
            </a:endParaRPr>
          </a:p>
        </p:txBody>
      </p:sp>
      <p:sp>
        <p:nvSpPr>
          <p:cNvPr id="8" name="1 CuadroTexto"/>
          <p:cNvSpPr txBox="1"/>
          <p:nvPr/>
        </p:nvSpPr>
        <p:spPr>
          <a:xfrm>
            <a:off x="5626448" y="1248002"/>
            <a:ext cx="3046306" cy="3970318"/>
          </a:xfrm>
          <a:prstGeom prst="rect">
            <a:avLst/>
          </a:prstGeom>
          <a:noFill/>
        </p:spPr>
        <p:txBody>
          <a:bodyPr wrap="square" rtlCol="0">
            <a:spAutoFit/>
          </a:bodyPr>
          <a:lstStyle/>
          <a:p>
            <a:pPr algn="r" fontAlgn="base">
              <a:spcBef>
                <a:spcPct val="0"/>
              </a:spcBef>
              <a:spcAft>
                <a:spcPct val="0"/>
              </a:spcAft>
            </a:pPr>
            <a:r>
              <a:rPr lang="es-PE" sz="2800" i="1" dirty="0">
                <a:solidFill>
                  <a:srgbClr val="FFFFFF"/>
                </a:solidFill>
                <a:effectLst>
                  <a:outerShdw blurRad="38100" dist="38100" dir="2700000" algn="tl">
                    <a:srgbClr val="000000">
                      <a:alpha val="43137"/>
                    </a:srgbClr>
                  </a:outerShdw>
                </a:effectLst>
                <a:latin typeface="Berlin Sans FB" panose="020E0602020502020306" pitchFamily="34" charset="0"/>
              </a:rPr>
              <a:t>para buscar hacer vida tu proyecto de amor… </a:t>
            </a:r>
          </a:p>
          <a:p>
            <a:pPr algn="r" fontAlgn="base">
              <a:spcBef>
                <a:spcPct val="0"/>
              </a:spcBef>
              <a:spcAft>
                <a:spcPct val="0"/>
              </a:spcAft>
            </a:pPr>
            <a:r>
              <a:rPr lang="es-PE" sz="2800" i="1" dirty="0">
                <a:solidFill>
                  <a:srgbClr val="FFFFFF"/>
                </a:solidFill>
                <a:effectLst>
                  <a:outerShdw blurRad="38100" dist="38100" dir="2700000" algn="tl">
                    <a:srgbClr val="000000">
                      <a:alpha val="43137"/>
                    </a:srgbClr>
                  </a:outerShdw>
                </a:effectLst>
                <a:latin typeface="Berlin Sans FB" panose="020E0602020502020306" pitchFamily="34" charset="0"/>
              </a:rPr>
              <a:t>para dejarnos conducir por Él… </a:t>
            </a:r>
          </a:p>
          <a:p>
            <a:pPr algn="r" fontAlgn="base">
              <a:spcBef>
                <a:spcPct val="0"/>
              </a:spcBef>
              <a:spcAft>
                <a:spcPct val="0"/>
              </a:spcAft>
            </a:pPr>
            <a:r>
              <a:rPr lang="es-PE" sz="2800" i="1" dirty="0">
                <a:solidFill>
                  <a:srgbClr val="FFFFFF"/>
                </a:solidFill>
                <a:effectLst>
                  <a:outerShdw blurRad="38100" dist="38100" dir="2700000" algn="tl">
                    <a:srgbClr val="000000">
                      <a:alpha val="43137"/>
                    </a:srgbClr>
                  </a:outerShdw>
                </a:effectLst>
                <a:latin typeface="Berlin Sans FB" panose="020E0602020502020306" pitchFamily="34" charset="0"/>
              </a:rPr>
              <a:t>para imitarte y seguirte… </a:t>
            </a:r>
          </a:p>
          <a:p>
            <a:pPr algn="r" fontAlgn="base">
              <a:spcBef>
                <a:spcPct val="0"/>
              </a:spcBef>
              <a:spcAft>
                <a:spcPct val="0"/>
              </a:spcAft>
            </a:pPr>
            <a:r>
              <a:rPr lang="es-PE" sz="2800" i="1" dirty="0">
                <a:solidFill>
                  <a:srgbClr val="FFFFFF"/>
                </a:solidFill>
                <a:effectLst>
                  <a:outerShdw blurRad="38100" dist="38100" dir="2700000" algn="tl">
                    <a:srgbClr val="000000">
                      <a:alpha val="43137"/>
                    </a:srgbClr>
                  </a:outerShdw>
                </a:effectLst>
                <a:latin typeface="Berlin Sans FB" panose="020E0602020502020306" pitchFamily="34" charset="0"/>
              </a:rPr>
              <a:t>para que nos                     ilumine y guíe… </a:t>
            </a:r>
          </a:p>
        </p:txBody>
      </p:sp>
    </p:spTree>
    <p:extLst>
      <p:ext uri="{BB962C8B-B14F-4D97-AF65-F5344CB8AC3E}">
        <p14:creationId xmlns:p14="http://schemas.microsoft.com/office/powerpoint/2010/main" val="586529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xEl>
                                              <p:pRg st="0" end="0"/>
                                            </p:txEl>
                                          </p:spTgt>
                                        </p:tgtEl>
                                      </p:cBhvr>
                                    </p:animEffect>
                                  </p:childTnLst>
                                </p:cTn>
                              </p:par>
                            </p:childTnLst>
                          </p:cTn>
                        </p:par>
                        <p:par>
                          <p:cTn id="12" fill="hold">
                            <p:stCondLst>
                              <p:cond delay="4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17" dur="10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2">
                                            <p:txEl>
                                              <p:pRg st="1" end="1"/>
                                            </p:txEl>
                                          </p:spTgt>
                                        </p:tgtEl>
                                      </p:cBhvr>
                                    </p:animEffect>
                                  </p:childTnLst>
                                </p:cTn>
                              </p:par>
                            </p:childTnLst>
                          </p:cTn>
                        </p:par>
                        <p:par>
                          <p:cTn id="20" fill="hold">
                            <p:stCondLst>
                              <p:cond delay="79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
                                          </p:val>
                                        </p:tav>
                                        <p:tav tm="100000">
                                          <p:val>
                                            <p:strVal val="#ppt_y"/>
                                          </p:val>
                                        </p:tav>
                                      </p:tavLst>
                                    </p:anim>
                                    <p:anim calcmode="lin" valueType="num">
                                      <p:cBhvr>
                                        <p:cTn id="25" dur="1000" fill="hold"/>
                                        <p:tgtEl>
                                          <p:spTgt spid="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2">
                                            <p:txEl>
                                              <p:pRg st="2" end="2"/>
                                            </p:txEl>
                                          </p:spTgt>
                                        </p:tgtEl>
                                      </p:cBhvr>
                                    </p:animEffect>
                                  </p:childTnLst>
                                </p:cTn>
                              </p:par>
                            </p:childTnLst>
                          </p:cTn>
                        </p:par>
                        <p:par>
                          <p:cTn id="28" fill="hold">
                            <p:stCondLst>
                              <p:cond delay="119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1000" fill="hold"/>
                                        <p:tgtEl>
                                          <p:spTgt spid="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1000" fill="hold"/>
                                        <p:tgtEl>
                                          <p:spTgt spid="2">
                                            <p:txEl>
                                              <p:pRg st="3" end="3"/>
                                            </p:txEl>
                                          </p:spTgt>
                                        </p:tgtEl>
                                        <p:attrNameLst>
                                          <p:attrName>ppt_y</p:attrName>
                                        </p:attrNameLst>
                                      </p:cBhvr>
                                      <p:tavLst>
                                        <p:tav tm="0">
                                          <p:val>
                                            <p:strVal val="#ppt_y"/>
                                          </p:val>
                                        </p:tav>
                                        <p:tav tm="100000">
                                          <p:val>
                                            <p:strVal val="#ppt_y"/>
                                          </p:val>
                                        </p:tav>
                                      </p:tavLst>
                                    </p:anim>
                                    <p:anim calcmode="lin" valueType="num">
                                      <p:cBhvr>
                                        <p:cTn id="33" dur="1000" fill="hold"/>
                                        <p:tgtEl>
                                          <p:spTgt spid="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1000" fill="hold"/>
                                        <p:tgtEl>
                                          <p:spTgt spid="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0" tmFilter="0,0; .5, 1; 1, 1"/>
                                        <p:tgtEl>
                                          <p:spTgt spid="2">
                                            <p:txEl>
                                              <p:pRg st="3" end="3"/>
                                            </p:txEl>
                                          </p:spTgt>
                                        </p:tgtEl>
                                      </p:cBhvr>
                                    </p:animEffect>
                                  </p:childTnLst>
                                </p:cTn>
                              </p:par>
                            </p:childTnLst>
                          </p:cTn>
                        </p:par>
                        <p:par>
                          <p:cTn id="36" fill="hold">
                            <p:stCondLst>
                              <p:cond delay="137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2">
                                            <p:txEl>
                                              <p:pRg st="4" end="4"/>
                                            </p:txEl>
                                          </p:spTgt>
                                        </p:tgtEl>
                                        <p:attrNameLst>
                                          <p:attrName>style.visibility</p:attrName>
                                        </p:attrNameLst>
                                      </p:cBhvr>
                                      <p:to>
                                        <p:strVal val="visible"/>
                                      </p:to>
                                    </p:set>
                                    <p:anim calcmode="lin" valueType="num">
                                      <p:cBhvr>
                                        <p:cTn id="39" dur="1000" fill="hold"/>
                                        <p:tgtEl>
                                          <p:spTgt spid="2">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1000" fill="hold"/>
                                        <p:tgtEl>
                                          <p:spTgt spid="2">
                                            <p:txEl>
                                              <p:pRg st="4" end="4"/>
                                            </p:txEl>
                                          </p:spTgt>
                                        </p:tgtEl>
                                        <p:attrNameLst>
                                          <p:attrName>ppt_y</p:attrName>
                                        </p:attrNameLst>
                                      </p:cBhvr>
                                      <p:tavLst>
                                        <p:tav tm="0">
                                          <p:val>
                                            <p:strVal val="#ppt_y"/>
                                          </p:val>
                                        </p:tav>
                                        <p:tav tm="100000">
                                          <p:val>
                                            <p:strVal val="#ppt_y"/>
                                          </p:val>
                                        </p:tav>
                                      </p:tavLst>
                                    </p:anim>
                                    <p:anim calcmode="lin" valueType="num">
                                      <p:cBhvr>
                                        <p:cTn id="41" dur="1000" fill="hold"/>
                                        <p:tgtEl>
                                          <p:spTgt spid="2">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1000" fill="hold"/>
                                        <p:tgtEl>
                                          <p:spTgt spid="2">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0" tmFilter="0,0; .5, 1; 1, 1"/>
                                        <p:tgtEl>
                                          <p:spTgt spid="2">
                                            <p:txEl>
                                              <p:pRg st="4" end="4"/>
                                            </p:txEl>
                                          </p:spTgt>
                                        </p:tgtEl>
                                      </p:cBhvr>
                                    </p:animEffect>
                                  </p:childTnLst>
                                </p:cTn>
                              </p:par>
                            </p:childTnLst>
                          </p:cTn>
                        </p:par>
                        <p:par>
                          <p:cTn id="44" fill="hold">
                            <p:stCondLst>
                              <p:cond delay="167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8">
                                            <p:txEl>
                                              <p:pRg st="0" end="0"/>
                                            </p:txEl>
                                          </p:spTgt>
                                        </p:tgtEl>
                                        <p:attrNameLst>
                                          <p:attrName>style.visibility</p:attrName>
                                        </p:attrNameLst>
                                      </p:cBhvr>
                                      <p:to>
                                        <p:strVal val="visible"/>
                                      </p:to>
                                    </p:set>
                                    <p:anim calcmode="lin" valueType="num">
                                      <p:cBhvr>
                                        <p:cTn id="47" dur="10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10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49" dur="10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10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0" tmFilter="0,0; .5, 1; 1, 1"/>
                                        <p:tgtEl>
                                          <p:spTgt spid="8">
                                            <p:txEl>
                                              <p:pRg st="0" end="0"/>
                                            </p:txEl>
                                          </p:spTgt>
                                        </p:tgtEl>
                                      </p:cBhvr>
                                    </p:animEffect>
                                  </p:childTnLst>
                                </p:cTn>
                              </p:par>
                            </p:childTnLst>
                          </p:cTn>
                        </p:par>
                        <p:par>
                          <p:cTn id="52" fill="hold">
                            <p:stCondLst>
                              <p:cond delay="2120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8">
                                            <p:txEl>
                                              <p:pRg st="1" end="1"/>
                                            </p:txEl>
                                          </p:spTgt>
                                        </p:tgtEl>
                                        <p:attrNameLst>
                                          <p:attrName>style.visibility</p:attrName>
                                        </p:attrNameLst>
                                      </p:cBhvr>
                                      <p:to>
                                        <p:strVal val="visible"/>
                                      </p:to>
                                    </p:set>
                                    <p:anim calcmode="lin" valueType="num">
                                      <p:cBhvr>
                                        <p:cTn id="55" dur="1000" fill="hold"/>
                                        <p:tgtEl>
                                          <p:spTgt spid="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56" dur="1000" fill="hold"/>
                                        <p:tgtEl>
                                          <p:spTgt spid="8">
                                            <p:txEl>
                                              <p:pRg st="1" end="1"/>
                                            </p:txEl>
                                          </p:spTgt>
                                        </p:tgtEl>
                                        <p:attrNameLst>
                                          <p:attrName>ppt_y</p:attrName>
                                        </p:attrNameLst>
                                      </p:cBhvr>
                                      <p:tavLst>
                                        <p:tav tm="0">
                                          <p:val>
                                            <p:strVal val="#ppt_y"/>
                                          </p:val>
                                        </p:tav>
                                        <p:tav tm="100000">
                                          <p:val>
                                            <p:strVal val="#ppt_y"/>
                                          </p:val>
                                        </p:tav>
                                      </p:tavLst>
                                    </p:anim>
                                    <p:anim calcmode="lin" valueType="num">
                                      <p:cBhvr>
                                        <p:cTn id="57" dur="1000" fill="hold"/>
                                        <p:tgtEl>
                                          <p:spTgt spid="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8" dur="1000" fill="hold"/>
                                        <p:tgtEl>
                                          <p:spTgt spid="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0" tmFilter="0,0; .5, 1; 1, 1"/>
                                        <p:tgtEl>
                                          <p:spTgt spid="8">
                                            <p:txEl>
                                              <p:pRg st="1" end="1"/>
                                            </p:txEl>
                                          </p:spTgt>
                                        </p:tgtEl>
                                      </p:cBhvr>
                                    </p:animEffect>
                                  </p:childTnLst>
                                </p:cTn>
                              </p:par>
                            </p:childTnLst>
                          </p:cTn>
                        </p:par>
                        <p:par>
                          <p:cTn id="60" fill="hold">
                            <p:stCondLst>
                              <p:cond delay="247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8">
                                            <p:txEl>
                                              <p:pRg st="2" end="2"/>
                                            </p:txEl>
                                          </p:spTgt>
                                        </p:tgtEl>
                                        <p:attrNameLst>
                                          <p:attrName>style.visibility</p:attrName>
                                        </p:attrNameLst>
                                      </p:cBhvr>
                                      <p:to>
                                        <p:strVal val="visible"/>
                                      </p:to>
                                    </p:set>
                                    <p:anim calcmode="lin" valueType="num">
                                      <p:cBhvr>
                                        <p:cTn id="63" dur="1000" fill="hold"/>
                                        <p:tgtEl>
                                          <p:spTgt spid="8">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64" dur="1000" fill="hold"/>
                                        <p:tgtEl>
                                          <p:spTgt spid="8">
                                            <p:txEl>
                                              <p:pRg st="2" end="2"/>
                                            </p:txEl>
                                          </p:spTgt>
                                        </p:tgtEl>
                                        <p:attrNameLst>
                                          <p:attrName>ppt_y</p:attrName>
                                        </p:attrNameLst>
                                      </p:cBhvr>
                                      <p:tavLst>
                                        <p:tav tm="0">
                                          <p:val>
                                            <p:strVal val="#ppt_y"/>
                                          </p:val>
                                        </p:tav>
                                        <p:tav tm="100000">
                                          <p:val>
                                            <p:strVal val="#ppt_y"/>
                                          </p:val>
                                        </p:tav>
                                      </p:tavLst>
                                    </p:anim>
                                    <p:anim calcmode="lin" valueType="num">
                                      <p:cBhvr>
                                        <p:cTn id="65" dur="1000" fill="hold"/>
                                        <p:tgtEl>
                                          <p:spTgt spid="8">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6" dur="1000" fill="hold"/>
                                        <p:tgtEl>
                                          <p:spTgt spid="8">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0" tmFilter="0,0; .5, 1; 1, 1"/>
                                        <p:tgtEl>
                                          <p:spTgt spid="8">
                                            <p:txEl>
                                              <p:pRg st="2" end="2"/>
                                            </p:txEl>
                                          </p:spTgt>
                                        </p:tgtEl>
                                      </p:cBhvr>
                                    </p:animEffect>
                                  </p:childTnLst>
                                </p:cTn>
                              </p:par>
                            </p:childTnLst>
                          </p:cTn>
                        </p:par>
                        <p:par>
                          <p:cTn id="68" fill="hold">
                            <p:stCondLst>
                              <p:cond delay="2780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8">
                                            <p:txEl>
                                              <p:pRg st="3" end="3"/>
                                            </p:txEl>
                                          </p:spTgt>
                                        </p:tgtEl>
                                        <p:attrNameLst>
                                          <p:attrName>style.visibility</p:attrName>
                                        </p:attrNameLst>
                                      </p:cBhvr>
                                      <p:to>
                                        <p:strVal val="visible"/>
                                      </p:to>
                                    </p:set>
                                    <p:anim calcmode="lin" valueType="num">
                                      <p:cBhvr>
                                        <p:cTn id="71" dur="1000" fill="hold"/>
                                        <p:tgtEl>
                                          <p:spTgt spid="8">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72" dur="1000" fill="hold"/>
                                        <p:tgtEl>
                                          <p:spTgt spid="8">
                                            <p:txEl>
                                              <p:pRg st="3" end="3"/>
                                            </p:txEl>
                                          </p:spTgt>
                                        </p:tgtEl>
                                        <p:attrNameLst>
                                          <p:attrName>ppt_y</p:attrName>
                                        </p:attrNameLst>
                                      </p:cBhvr>
                                      <p:tavLst>
                                        <p:tav tm="0">
                                          <p:val>
                                            <p:strVal val="#ppt_y"/>
                                          </p:val>
                                        </p:tav>
                                        <p:tav tm="100000">
                                          <p:val>
                                            <p:strVal val="#ppt_y"/>
                                          </p:val>
                                        </p:tav>
                                      </p:tavLst>
                                    </p:anim>
                                    <p:anim calcmode="lin" valueType="num">
                                      <p:cBhvr>
                                        <p:cTn id="73" dur="1000" fill="hold"/>
                                        <p:tgtEl>
                                          <p:spTgt spid="8">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4" dur="1000" fill="hold"/>
                                        <p:tgtEl>
                                          <p:spTgt spid="8">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0" tmFilter="0,0; .5, 1; 1, 1"/>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4.bp.blogspot.com/-xXDH0qERjQI/Viz-ic8hvnI/AAAAAAAA4iI/jZKSrfaVa4k/s640/Coraz%25C3%25B3n%2BJes%25C3%25BAs%2BJ.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09" y="496042"/>
            <a:ext cx="8191630" cy="5866121"/>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492690" y="347464"/>
            <a:ext cx="3864329" cy="6124754"/>
          </a:xfrm>
          <a:prstGeom prst="rect">
            <a:avLst/>
          </a:prstGeom>
          <a:noFill/>
        </p:spPr>
        <p:txBody>
          <a:bodyPr wrap="square" rtlCol="0">
            <a:spAutoFit/>
          </a:bodyPr>
          <a:lstStyle/>
          <a:p>
            <a:pPr algn="ctr" fontAlgn="base">
              <a:spcBef>
                <a:spcPct val="0"/>
              </a:spcBef>
              <a:spcAft>
                <a:spcPct val="0"/>
              </a:spcAft>
            </a:pPr>
            <a:r>
              <a:rPr lang="es-PE" sz="2800" i="1" dirty="0">
                <a:solidFill>
                  <a:srgbClr val="FFFFFF"/>
                </a:solidFill>
                <a:effectLst>
                  <a:glow rad="63500">
                    <a:srgbClr val="000000">
                      <a:satMod val="175000"/>
                      <a:alpha val="40000"/>
                    </a:srgbClr>
                  </a:glow>
                  <a:outerShdw blurRad="50800" dist="63500" algn="l" rotWithShape="0">
                    <a:prstClr val="black"/>
                  </a:outerShdw>
                </a:effectLst>
                <a:latin typeface="Berlin Sans FB" panose="020E0602020502020306" pitchFamily="34" charset="0"/>
              </a:rPr>
              <a:t>para ser Tú, todo para nosotros… </a:t>
            </a:r>
          </a:p>
          <a:p>
            <a:pPr algn="ctr" fontAlgn="base">
              <a:spcBef>
                <a:spcPct val="0"/>
              </a:spcBef>
              <a:spcAft>
                <a:spcPct val="0"/>
              </a:spcAft>
            </a:pPr>
            <a:r>
              <a:rPr lang="es-PE" sz="2800" i="1" dirty="0">
                <a:solidFill>
                  <a:srgbClr val="FFFFFF"/>
                </a:solidFill>
                <a:effectLst>
                  <a:glow rad="63500">
                    <a:srgbClr val="000000">
                      <a:satMod val="175000"/>
                      <a:alpha val="40000"/>
                    </a:srgbClr>
                  </a:glow>
                  <a:outerShdw blurRad="50800" dist="63500" algn="l" rotWithShape="0">
                    <a:prstClr val="black"/>
                  </a:outerShdw>
                </a:effectLst>
                <a:latin typeface="Berlin Sans FB" panose="020E0602020502020306" pitchFamily="34" charset="0"/>
              </a:rPr>
              <a:t>para dar testimonio de ti… </a:t>
            </a:r>
          </a:p>
          <a:p>
            <a:pPr algn="ctr" fontAlgn="base">
              <a:spcBef>
                <a:spcPct val="0"/>
              </a:spcBef>
              <a:spcAft>
                <a:spcPct val="0"/>
              </a:spcAft>
            </a:pPr>
            <a:r>
              <a:rPr lang="es-PE" sz="2800" i="1" dirty="0">
                <a:solidFill>
                  <a:srgbClr val="FFFFFF"/>
                </a:solidFill>
                <a:effectLst>
                  <a:glow rad="63500">
                    <a:srgbClr val="000000">
                      <a:satMod val="175000"/>
                      <a:alpha val="40000"/>
                    </a:srgbClr>
                  </a:glow>
                  <a:outerShdw blurRad="50800" dist="63500" algn="l" rotWithShape="0">
                    <a:prstClr val="black"/>
                  </a:outerShdw>
                </a:effectLst>
                <a:latin typeface="Berlin Sans FB" panose="020E0602020502020306" pitchFamily="34" charset="0"/>
              </a:rPr>
              <a:t>para seguirte a ti siempre y en todo… </a:t>
            </a:r>
          </a:p>
          <a:p>
            <a:pPr algn="ctr" fontAlgn="base">
              <a:spcBef>
                <a:spcPct val="0"/>
              </a:spcBef>
              <a:spcAft>
                <a:spcPct val="0"/>
              </a:spcAft>
            </a:pPr>
            <a:endParaRPr lang="es-PE" sz="2800" i="1" dirty="0">
              <a:solidFill>
                <a:srgbClr val="FFFFFF"/>
              </a:solidFill>
              <a:effectLst>
                <a:glow rad="63500">
                  <a:srgbClr val="000000">
                    <a:satMod val="175000"/>
                    <a:alpha val="40000"/>
                  </a:srgbClr>
                </a:glow>
                <a:outerShdw blurRad="50800" dist="63500" algn="l" rotWithShape="0">
                  <a:prstClr val="black"/>
                </a:outerShdw>
              </a:effectLst>
              <a:latin typeface="Berlin Sans FB" panose="020E0602020502020306" pitchFamily="34" charset="0"/>
            </a:endParaRPr>
          </a:p>
          <a:p>
            <a:pPr algn="ctr" fontAlgn="base">
              <a:spcBef>
                <a:spcPct val="0"/>
              </a:spcBef>
              <a:spcAft>
                <a:spcPct val="0"/>
              </a:spcAft>
            </a:pPr>
            <a:endParaRPr lang="es-PE" sz="2800" i="1" dirty="0">
              <a:solidFill>
                <a:srgbClr val="FFFFFF"/>
              </a:solidFill>
              <a:effectLst>
                <a:glow rad="63500">
                  <a:srgbClr val="000000">
                    <a:satMod val="175000"/>
                    <a:alpha val="40000"/>
                  </a:srgbClr>
                </a:glow>
                <a:outerShdw blurRad="50800" dist="63500" algn="l" rotWithShape="0">
                  <a:prstClr val="black"/>
                </a:outerShdw>
              </a:effectLst>
              <a:latin typeface="Berlin Sans FB" panose="020E0602020502020306" pitchFamily="34" charset="0"/>
            </a:endParaRPr>
          </a:p>
          <a:p>
            <a:pPr algn="ctr" fontAlgn="base">
              <a:spcBef>
                <a:spcPct val="0"/>
              </a:spcBef>
              <a:spcAft>
                <a:spcPct val="0"/>
              </a:spcAft>
            </a:pPr>
            <a:endParaRPr lang="es-PE" sz="2800" i="1" dirty="0">
              <a:solidFill>
                <a:srgbClr val="FFFFFF"/>
              </a:solidFill>
              <a:effectLst>
                <a:glow rad="63500">
                  <a:srgbClr val="000000">
                    <a:satMod val="175000"/>
                    <a:alpha val="40000"/>
                  </a:srgbClr>
                </a:glow>
                <a:outerShdw blurRad="50800" dist="63500" algn="l" rotWithShape="0">
                  <a:prstClr val="black"/>
                </a:outerShdw>
              </a:effectLst>
              <a:latin typeface="Berlin Sans FB" panose="020E0602020502020306" pitchFamily="34" charset="0"/>
            </a:endParaRPr>
          </a:p>
          <a:p>
            <a:pPr algn="ctr" fontAlgn="base">
              <a:spcBef>
                <a:spcPct val="0"/>
              </a:spcBef>
              <a:spcAft>
                <a:spcPct val="0"/>
              </a:spcAft>
            </a:pPr>
            <a:endParaRPr lang="es-PE" sz="2800" i="1" dirty="0">
              <a:solidFill>
                <a:srgbClr val="FFFFFF"/>
              </a:solidFill>
              <a:effectLst>
                <a:glow rad="63500">
                  <a:srgbClr val="000000">
                    <a:satMod val="175000"/>
                    <a:alpha val="40000"/>
                  </a:srgbClr>
                </a:glow>
                <a:outerShdw blurRad="50800" dist="63500" algn="l" rotWithShape="0">
                  <a:prstClr val="black"/>
                </a:outerShdw>
              </a:effectLst>
              <a:latin typeface="Berlin Sans FB" panose="020E0602020502020306" pitchFamily="34" charset="0"/>
            </a:endParaRPr>
          </a:p>
          <a:p>
            <a:pPr algn="ctr" fontAlgn="base">
              <a:spcBef>
                <a:spcPct val="0"/>
              </a:spcBef>
              <a:spcAft>
                <a:spcPct val="0"/>
              </a:spcAft>
            </a:pPr>
            <a:r>
              <a:rPr lang="es-PE" sz="2800" i="1" dirty="0">
                <a:solidFill>
                  <a:srgbClr val="FFFFFF"/>
                </a:solidFill>
                <a:effectLst>
                  <a:glow rad="63500">
                    <a:srgbClr val="000000">
                      <a:satMod val="175000"/>
                      <a:alpha val="40000"/>
                    </a:srgbClr>
                  </a:glow>
                  <a:outerShdw blurRad="50800" dist="63500" algn="l" rotWithShape="0">
                    <a:prstClr val="black"/>
                  </a:outerShdw>
                </a:effectLst>
                <a:latin typeface="Berlin Sans FB" panose="020E0602020502020306" pitchFamily="34" charset="0"/>
              </a:rPr>
              <a:t>para vivir solo por y para ti… </a:t>
            </a:r>
          </a:p>
          <a:p>
            <a:pPr algn="ctr" fontAlgn="base">
              <a:spcBef>
                <a:spcPct val="0"/>
              </a:spcBef>
              <a:spcAft>
                <a:spcPct val="0"/>
              </a:spcAft>
            </a:pPr>
            <a:r>
              <a:rPr lang="es-PE" sz="2800" i="1" dirty="0">
                <a:solidFill>
                  <a:srgbClr val="FFFFFF"/>
                </a:solidFill>
                <a:effectLst>
                  <a:glow rad="63500">
                    <a:srgbClr val="000000">
                      <a:satMod val="175000"/>
                      <a:alpha val="40000"/>
                    </a:srgbClr>
                  </a:glow>
                  <a:outerShdw blurRad="50800" dist="63500" algn="l" rotWithShape="0">
                    <a:prstClr val="black"/>
                  </a:outerShdw>
                </a:effectLst>
                <a:latin typeface="Berlin Sans FB" panose="020E0602020502020306" pitchFamily="34" charset="0"/>
              </a:rPr>
              <a:t>para que no nos alejemos  de ti… </a:t>
            </a:r>
          </a:p>
        </p:txBody>
      </p:sp>
      <p:sp>
        <p:nvSpPr>
          <p:cNvPr id="6" name="5 Rectángulo"/>
          <p:cNvSpPr/>
          <p:nvPr/>
        </p:nvSpPr>
        <p:spPr>
          <a:xfrm>
            <a:off x="3351999" y="116632"/>
            <a:ext cx="184731" cy="461665"/>
          </a:xfrm>
          <a:prstGeom prst="rect">
            <a:avLst/>
          </a:prstGeom>
        </p:spPr>
        <p:txBody>
          <a:bodyPr wrap="none">
            <a:spAutoFit/>
          </a:bodyPr>
          <a:lstStyle/>
          <a:p>
            <a:pPr fontAlgn="base">
              <a:spcBef>
                <a:spcPct val="0"/>
              </a:spcBef>
              <a:spcAft>
                <a:spcPct val="0"/>
              </a:spcAft>
            </a:pPr>
            <a:endParaRPr lang="es-PE" sz="2400" dirty="0">
              <a:solidFill>
                <a:srgbClr val="FFFF00"/>
              </a:solidFill>
            </a:endParaRPr>
          </a:p>
        </p:txBody>
      </p:sp>
      <p:sp>
        <p:nvSpPr>
          <p:cNvPr id="7" name="1 CuadroTexto"/>
          <p:cNvSpPr txBox="1"/>
          <p:nvPr/>
        </p:nvSpPr>
        <p:spPr>
          <a:xfrm>
            <a:off x="5177309" y="371749"/>
            <a:ext cx="3642580" cy="6124754"/>
          </a:xfrm>
          <a:prstGeom prst="rect">
            <a:avLst/>
          </a:prstGeom>
          <a:noFill/>
        </p:spPr>
        <p:txBody>
          <a:bodyPr wrap="square" rtlCol="0">
            <a:spAutoFit/>
          </a:bodyPr>
          <a:lstStyle/>
          <a:p>
            <a:pPr algn="ctr" fontAlgn="base">
              <a:spcBef>
                <a:spcPct val="0"/>
              </a:spcBef>
              <a:spcAft>
                <a:spcPct val="0"/>
              </a:spcAft>
            </a:pPr>
            <a:r>
              <a:rPr lang="es-PE" sz="2800" i="1" dirty="0">
                <a:solidFill>
                  <a:srgbClr val="FFFFFF"/>
                </a:solidFill>
                <a:effectLst>
                  <a:glow rad="63500">
                    <a:srgbClr val="000000">
                      <a:satMod val="175000"/>
                      <a:alpha val="40000"/>
                    </a:srgbClr>
                  </a:glow>
                  <a:outerShdw blurRad="50800" dist="63500" algn="l" rotWithShape="0">
                    <a:prstClr val="black"/>
                  </a:outerShdw>
                </a:effectLst>
                <a:latin typeface="Berlin Sans FB" panose="020E0602020502020306" pitchFamily="34" charset="0"/>
              </a:rPr>
              <a:t>para ser fortalecidos  en Él… </a:t>
            </a:r>
          </a:p>
          <a:p>
            <a:pPr algn="ctr" fontAlgn="base">
              <a:spcBef>
                <a:spcPct val="0"/>
              </a:spcBef>
              <a:spcAft>
                <a:spcPct val="0"/>
              </a:spcAft>
            </a:pPr>
            <a:r>
              <a:rPr lang="es-PE" sz="2800" i="1" dirty="0">
                <a:solidFill>
                  <a:srgbClr val="FFFFFF"/>
                </a:solidFill>
                <a:effectLst>
                  <a:glow rad="63500">
                    <a:srgbClr val="000000">
                      <a:satMod val="175000"/>
                      <a:alpha val="40000"/>
                    </a:srgbClr>
                  </a:glow>
                  <a:outerShdw blurRad="50800" dist="63500" algn="l" rotWithShape="0">
                    <a:prstClr val="black"/>
                  </a:outerShdw>
                </a:effectLst>
                <a:latin typeface="Berlin Sans FB" panose="020E0602020502020306" pitchFamily="34" charset="0"/>
              </a:rPr>
              <a:t>para tener                            necesidad de ti… </a:t>
            </a:r>
          </a:p>
          <a:p>
            <a:pPr algn="ctr" fontAlgn="base">
              <a:spcBef>
                <a:spcPct val="0"/>
              </a:spcBef>
              <a:spcAft>
                <a:spcPct val="0"/>
              </a:spcAft>
            </a:pPr>
            <a:r>
              <a:rPr lang="es-PE" sz="2800" i="1" dirty="0">
                <a:solidFill>
                  <a:srgbClr val="FFFFFF"/>
                </a:solidFill>
                <a:effectLst>
                  <a:glow rad="63500">
                    <a:srgbClr val="000000">
                      <a:satMod val="175000"/>
                      <a:alpha val="40000"/>
                    </a:srgbClr>
                  </a:glow>
                  <a:outerShdw blurRad="50800" dist="63500" algn="l" rotWithShape="0">
                    <a:prstClr val="black"/>
                  </a:outerShdw>
                </a:effectLst>
                <a:latin typeface="Berlin Sans FB" panose="020E0602020502020306" pitchFamily="34" charset="0"/>
              </a:rPr>
              <a:t>para que Él haga tu </a:t>
            </a:r>
          </a:p>
          <a:p>
            <a:pPr algn="ctr" fontAlgn="base">
              <a:spcBef>
                <a:spcPct val="0"/>
              </a:spcBef>
              <a:spcAft>
                <a:spcPct val="0"/>
              </a:spcAft>
            </a:pPr>
            <a:endParaRPr lang="es-PE" sz="2800" i="1" dirty="0">
              <a:solidFill>
                <a:srgbClr val="FFFFFF"/>
              </a:solidFill>
              <a:effectLst>
                <a:glow rad="63500">
                  <a:srgbClr val="000000">
                    <a:satMod val="175000"/>
                    <a:alpha val="40000"/>
                  </a:srgbClr>
                </a:glow>
                <a:outerShdw blurRad="50800" dist="63500" algn="l" rotWithShape="0">
                  <a:prstClr val="black"/>
                </a:outerShdw>
              </a:effectLst>
              <a:latin typeface="Berlin Sans FB" panose="020E0602020502020306" pitchFamily="34" charset="0"/>
            </a:endParaRPr>
          </a:p>
          <a:p>
            <a:pPr algn="ctr" fontAlgn="base">
              <a:spcBef>
                <a:spcPct val="0"/>
              </a:spcBef>
              <a:spcAft>
                <a:spcPct val="0"/>
              </a:spcAft>
            </a:pPr>
            <a:endParaRPr lang="es-PE" sz="2800" i="1" dirty="0">
              <a:solidFill>
                <a:srgbClr val="FFFFFF"/>
              </a:solidFill>
              <a:effectLst>
                <a:glow rad="63500">
                  <a:srgbClr val="000000">
                    <a:satMod val="175000"/>
                    <a:alpha val="40000"/>
                  </a:srgbClr>
                </a:glow>
                <a:outerShdw blurRad="50800" dist="63500" algn="l" rotWithShape="0">
                  <a:prstClr val="black"/>
                </a:outerShdw>
              </a:effectLst>
              <a:latin typeface="Berlin Sans FB" panose="020E0602020502020306" pitchFamily="34" charset="0"/>
            </a:endParaRPr>
          </a:p>
          <a:p>
            <a:pPr algn="ctr" fontAlgn="base">
              <a:spcBef>
                <a:spcPct val="0"/>
              </a:spcBef>
              <a:spcAft>
                <a:spcPct val="0"/>
              </a:spcAft>
            </a:pPr>
            <a:endParaRPr lang="es-PE" sz="2800" i="1" dirty="0">
              <a:solidFill>
                <a:srgbClr val="FFFFFF"/>
              </a:solidFill>
              <a:effectLst>
                <a:glow rad="63500">
                  <a:srgbClr val="000000">
                    <a:satMod val="175000"/>
                    <a:alpha val="40000"/>
                  </a:srgbClr>
                </a:glow>
                <a:outerShdw blurRad="50800" dist="63500" algn="l" rotWithShape="0">
                  <a:prstClr val="black"/>
                </a:outerShdw>
              </a:effectLst>
              <a:latin typeface="Berlin Sans FB" panose="020E0602020502020306" pitchFamily="34" charset="0"/>
            </a:endParaRPr>
          </a:p>
          <a:p>
            <a:pPr algn="ctr" fontAlgn="base">
              <a:spcBef>
                <a:spcPct val="0"/>
              </a:spcBef>
              <a:spcAft>
                <a:spcPct val="0"/>
              </a:spcAft>
            </a:pPr>
            <a:endParaRPr lang="es-PE" sz="2800" i="1" dirty="0">
              <a:solidFill>
                <a:srgbClr val="FFFFFF"/>
              </a:solidFill>
              <a:effectLst>
                <a:glow rad="63500">
                  <a:srgbClr val="000000">
                    <a:satMod val="175000"/>
                    <a:alpha val="40000"/>
                  </a:srgbClr>
                </a:glow>
                <a:outerShdw blurRad="50800" dist="63500" algn="l" rotWithShape="0">
                  <a:prstClr val="black"/>
                </a:outerShdw>
              </a:effectLst>
              <a:latin typeface="Berlin Sans FB" panose="020E0602020502020306" pitchFamily="34" charset="0"/>
            </a:endParaRPr>
          </a:p>
          <a:p>
            <a:pPr algn="ctr" fontAlgn="base">
              <a:spcBef>
                <a:spcPct val="0"/>
              </a:spcBef>
              <a:spcAft>
                <a:spcPct val="0"/>
              </a:spcAft>
            </a:pPr>
            <a:endParaRPr lang="es-PE" sz="2800" i="1" dirty="0">
              <a:solidFill>
                <a:srgbClr val="FFFFFF"/>
              </a:solidFill>
              <a:effectLst>
                <a:glow rad="63500">
                  <a:srgbClr val="000000">
                    <a:satMod val="175000"/>
                    <a:alpha val="40000"/>
                  </a:srgbClr>
                </a:glow>
                <a:outerShdw blurRad="50800" dist="63500" algn="l" rotWithShape="0">
                  <a:prstClr val="black"/>
                </a:outerShdw>
              </a:effectLst>
              <a:latin typeface="Berlin Sans FB" panose="020E0602020502020306" pitchFamily="34" charset="0"/>
            </a:endParaRPr>
          </a:p>
          <a:p>
            <a:pPr algn="ctr" fontAlgn="base">
              <a:spcBef>
                <a:spcPct val="0"/>
              </a:spcBef>
              <a:spcAft>
                <a:spcPct val="0"/>
              </a:spcAft>
            </a:pPr>
            <a:r>
              <a:rPr lang="es-PE" sz="2800" i="1" dirty="0">
                <a:solidFill>
                  <a:srgbClr val="FFFFFF"/>
                </a:solidFill>
                <a:effectLst>
                  <a:glow rad="63500">
                    <a:srgbClr val="000000">
                      <a:satMod val="175000"/>
                      <a:alpha val="40000"/>
                    </a:srgbClr>
                  </a:glow>
                  <a:outerShdw blurRad="50800" dist="63500" algn="l" rotWithShape="0">
                    <a:prstClr val="black"/>
                  </a:outerShdw>
                </a:effectLst>
                <a:latin typeface="Berlin Sans FB" panose="020E0602020502020306" pitchFamily="34" charset="0"/>
              </a:rPr>
              <a:t>obra en nosotros… </a:t>
            </a:r>
          </a:p>
          <a:p>
            <a:pPr algn="ctr" fontAlgn="base">
              <a:spcBef>
                <a:spcPct val="0"/>
              </a:spcBef>
              <a:spcAft>
                <a:spcPct val="0"/>
              </a:spcAft>
            </a:pPr>
            <a:r>
              <a:rPr lang="es-PE" sz="2800" i="1" dirty="0">
                <a:solidFill>
                  <a:srgbClr val="FFFFFF"/>
                </a:solidFill>
                <a:effectLst>
                  <a:glow rad="63500">
                    <a:srgbClr val="000000">
                      <a:satMod val="175000"/>
                      <a:alpha val="40000"/>
                    </a:srgbClr>
                  </a:glow>
                  <a:outerShdw blurRad="50800" dist="63500" algn="l" rotWithShape="0">
                    <a:prstClr val="black"/>
                  </a:outerShdw>
                </a:effectLst>
                <a:latin typeface="Berlin Sans FB" panose="020E0602020502020306" pitchFamily="34" charset="0"/>
              </a:rPr>
              <a:t>para resistir al mal como   lo hiciste Tú. Amén.</a:t>
            </a:r>
          </a:p>
        </p:txBody>
      </p:sp>
    </p:spTree>
    <p:extLst>
      <p:ext uri="{BB962C8B-B14F-4D97-AF65-F5344CB8AC3E}">
        <p14:creationId xmlns:p14="http://schemas.microsoft.com/office/powerpoint/2010/main" val="3725705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xEl>
                                              <p:pRg st="0" end="0"/>
                                            </p:txEl>
                                          </p:spTgt>
                                        </p:tgtEl>
                                      </p:cBhvr>
                                    </p:animEffect>
                                  </p:childTnLst>
                                </p:cTn>
                              </p:par>
                            </p:childTnLst>
                          </p:cTn>
                        </p:par>
                        <p:par>
                          <p:cTn id="12" fill="hold">
                            <p:stCondLst>
                              <p:cond delay="36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17" dur="10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2">
                                            <p:txEl>
                                              <p:pRg st="1" end="1"/>
                                            </p:txEl>
                                          </p:spTgt>
                                        </p:tgtEl>
                                      </p:cBhvr>
                                    </p:animEffect>
                                  </p:childTnLst>
                                </p:cTn>
                              </p:par>
                            </p:childTnLst>
                          </p:cTn>
                        </p:par>
                        <p:par>
                          <p:cTn id="20" fill="hold">
                            <p:stCondLst>
                              <p:cond delay="67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
                                          </p:val>
                                        </p:tav>
                                        <p:tav tm="100000">
                                          <p:val>
                                            <p:strVal val="#ppt_y"/>
                                          </p:val>
                                        </p:tav>
                                      </p:tavLst>
                                    </p:anim>
                                    <p:anim calcmode="lin" valueType="num">
                                      <p:cBhvr>
                                        <p:cTn id="25" dur="1000" fill="hold"/>
                                        <p:tgtEl>
                                          <p:spTgt spid="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2">
                                            <p:txEl>
                                              <p:pRg st="2" end="2"/>
                                            </p:txEl>
                                          </p:spTgt>
                                        </p:tgtEl>
                                      </p:cBhvr>
                                    </p:animEffect>
                                  </p:childTnLst>
                                </p:cTn>
                              </p:par>
                            </p:childTnLst>
                          </p:cTn>
                        </p:par>
                        <p:par>
                          <p:cTn id="28" fill="hold">
                            <p:stCondLst>
                              <p:cond delay="106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p:cTn id="31" dur="1000" fill="hold"/>
                                        <p:tgtEl>
                                          <p:spTgt spid="2">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1000" fill="hold"/>
                                        <p:tgtEl>
                                          <p:spTgt spid="2">
                                            <p:txEl>
                                              <p:pRg st="7" end="7"/>
                                            </p:txEl>
                                          </p:spTgt>
                                        </p:tgtEl>
                                        <p:attrNameLst>
                                          <p:attrName>ppt_y</p:attrName>
                                        </p:attrNameLst>
                                      </p:cBhvr>
                                      <p:tavLst>
                                        <p:tav tm="0">
                                          <p:val>
                                            <p:strVal val="#ppt_y"/>
                                          </p:val>
                                        </p:tav>
                                        <p:tav tm="100000">
                                          <p:val>
                                            <p:strVal val="#ppt_y"/>
                                          </p:val>
                                        </p:tav>
                                      </p:tavLst>
                                    </p:anim>
                                    <p:anim calcmode="lin" valueType="num">
                                      <p:cBhvr>
                                        <p:cTn id="33" dur="1000" fill="hold"/>
                                        <p:tgtEl>
                                          <p:spTgt spid="2">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1000" fill="hold"/>
                                        <p:tgtEl>
                                          <p:spTgt spid="2">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0" tmFilter="0,0; .5, 1; 1, 1"/>
                                        <p:tgtEl>
                                          <p:spTgt spid="2">
                                            <p:txEl>
                                              <p:pRg st="7" end="7"/>
                                            </p:txEl>
                                          </p:spTgt>
                                        </p:tgtEl>
                                      </p:cBhvr>
                                    </p:animEffect>
                                  </p:childTnLst>
                                </p:cTn>
                              </p:par>
                            </p:childTnLst>
                          </p:cTn>
                        </p:par>
                        <p:par>
                          <p:cTn id="36" fill="hold">
                            <p:stCondLst>
                              <p:cond delay="139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2">
                                            <p:txEl>
                                              <p:pRg st="8" end="8"/>
                                            </p:txEl>
                                          </p:spTgt>
                                        </p:tgtEl>
                                        <p:attrNameLst>
                                          <p:attrName>style.visibility</p:attrName>
                                        </p:attrNameLst>
                                      </p:cBhvr>
                                      <p:to>
                                        <p:strVal val="visible"/>
                                      </p:to>
                                    </p:set>
                                    <p:anim calcmode="lin" valueType="num">
                                      <p:cBhvr>
                                        <p:cTn id="39" dur="1000" fill="hold"/>
                                        <p:tgtEl>
                                          <p:spTgt spid="2">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1000" fill="hold"/>
                                        <p:tgtEl>
                                          <p:spTgt spid="2">
                                            <p:txEl>
                                              <p:pRg st="8" end="8"/>
                                            </p:txEl>
                                          </p:spTgt>
                                        </p:tgtEl>
                                        <p:attrNameLst>
                                          <p:attrName>ppt_y</p:attrName>
                                        </p:attrNameLst>
                                      </p:cBhvr>
                                      <p:tavLst>
                                        <p:tav tm="0">
                                          <p:val>
                                            <p:strVal val="#ppt_y"/>
                                          </p:val>
                                        </p:tav>
                                        <p:tav tm="100000">
                                          <p:val>
                                            <p:strVal val="#ppt_y"/>
                                          </p:val>
                                        </p:tav>
                                      </p:tavLst>
                                    </p:anim>
                                    <p:anim calcmode="lin" valueType="num">
                                      <p:cBhvr>
                                        <p:cTn id="41" dur="1000" fill="hold"/>
                                        <p:tgtEl>
                                          <p:spTgt spid="2">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1000" fill="hold"/>
                                        <p:tgtEl>
                                          <p:spTgt spid="2">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0" tmFilter="0,0; .5, 1; 1, 1"/>
                                        <p:tgtEl>
                                          <p:spTgt spid="2">
                                            <p:txEl>
                                              <p:pRg st="8" end="8"/>
                                            </p:txEl>
                                          </p:spTgt>
                                        </p:tgtEl>
                                      </p:cBhvr>
                                    </p:animEffect>
                                  </p:childTnLst>
                                </p:cTn>
                              </p:par>
                            </p:childTnLst>
                          </p:cTn>
                        </p:par>
                        <p:par>
                          <p:cTn id="44" fill="hold">
                            <p:stCondLst>
                              <p:cond delay="173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7">
                                            <p:txEl>
                                              <p:pRg st="0" end="0"/>
                                            </p:txEl>
                                          </p:spTgt>
                                        </p:tgtEl>
                                        <p:attrNameLst>
                                          <p:attrName>style.visibility</p:attrName>
                                        </p:attrNameLst>
                                      </p:cBhvr>
                                      <p:to>
                                        <p:strVal val="visible"/>
                                      </p:to>
                                    </p:set>
                                    <p:anim calcmode="lin" valueType="num">
                                      <p:cBhvr>
                                        <p:cTn id="47" dur="10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10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49" dur="10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10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0" tmFilter="0,0; .5, 1; 1, 1"/>
                                        <p:tgtEl>
                                          <p:spTgt spid="7">
                                            <p:txEl>
                                              <p:pRg st="0" end="0"/>
                                            </p:txEl>
                                          </p:spTgt>
                                        </p:tgtEl>
                                      </p:cBhvr>
                                    </p:animEffect>
                                  </p:childTnLst>
                                </p:cTn>
                              </p:par>
                            </p:childTnLst>
                          </p:cTn>
                        </p:par>
                        <p:par>
                          <p:cTn id="52" fill="hold">
                            <p:stCondLst>
                              <p:cond delay="2060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7">
                                            <p:txEl>
                                              <p:pRg st="1" end="1"/>
                                            </p:txEl>
                                          </p:spTgt>
                                        </p:tgtEl>
                                        <p:attrNameLst>
                                          <p:attrName>style.visibility</p:attrName>
                                        </p:attrNameLst>
                                      </p:cBhvr>
                                      <p:to>
                                        <p:strVal val="visible"/>
                                      </p:to>
                                    </p:set>
                                    <p:anim calcmode="lin" valueType="num">
                                      <p:cBhvr>
                                        <p:cTn id="55" dur="1000" fill="hold"/>
                                        <p:tgtEl>
                                          <p:spTgt spid="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56" dur="1000" fill="hold"/>
                                        <p:tgtEl>
                                          <p:spTgt spid="7">
                                            <p:txEl>
                                              <p:pRg st="1" end="1"/>
                                            </p:txEl>
                                          </p:spTgt>
                                        </p:tgtEl>
                                        <p:attrNameLst>
                                          <p:attrName>ppt_y</p:attrName>
                                        </p:attrNameLst>
                                      </p:cBhvr>
                                      <p:tavLst>
                                        <p:tav tm="0">
                                          <p:val>
                                            <p:strVal val="#ppt_y"/>
                                          </p:val>
                                        </p:tav>
                                        <p:tav tm="100000">
                                          <p:val>
                                            <p:strVal val="#ppt_y"/>
                                          </p:val>
                                        </p:tav>
                                      </p:tavLst>
                                    </p:anim>
                                    <p:anim calcmode="lin" valueType="num">
                                      <p:cBhvr>
                                        <p:cTn id="57" dur="1000" fill="hold"/>
                                        <p:tgtEl>
                                          <p:spTgt spid="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8" dur="1000" fill="hold"/>
                                        <p:tgtEl>
                                          <p:spTgt spid="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0" tmFilter="0,0; .5, 1; 1, 1"/>
                                        <p:tgtEl>
                                          <p:spTgt spid="7">
                                            <p:txEl>
                                              <p:pRg st="1" end="1"/>
                                            </p:txEl>
                                          </p:spTgt>
                                        </p:tgtEl>
                                      </p:cBhvr>
                                    </p:animEffect>
                                  </p:childTnLst>
                                </p:cTn>
                              </p:par>
                            </p:childTnLst>
                          </p:cTn>
                        </p:par>
                        <p:par>
                          <p:cTn id="60" fill="hold">
                            <p:stCondLst>
                              <p:cond delay="238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7">
                                            <p:txEl>
                                              <p:pRg st="2" end="2"/>
                                            </p:txEl>
                                          </p:spTgt>
                                        </p:tgtEl>
                                        <p:attrNameLst>
                                          <p:attrName>style.visibility</p:attrName>
                                        </p:attrNameLst>
                                      </p:cBhvr>
                                      <p:to>
                                        <p:strVal val="visible"/>
                                      </p:to>
                                    </p:set>
                                    <p:anim calcmode="lin" valueType="num">
                                      <p:cBhvr>
                                        <p:cTn id="63" dur="1000" fill="hold"/>
                                        <p:tgtEl>
                                          <p:spTgt spid="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64" dur="1000" fill="hold"/>
                                        <p:tgtEl>
                                          <p:spTgt spid="7">
                                            <p:txEl>
                                              <p:pRg st="2" end="2"/>
                                            </p:txEl>
                                          </p:spTgt>
                                        </p:tgtEl>
                                        <p:attrNameLst>
                                          <p:attrName>ppt_y</p:attrName>
                                        </p:attrNameLst>
                                      </p:cBhvr>
                                      <p:tavLst>
                                        <p:tav tm="0">
                                          <p:val>
                                            <p:strVal val="#ppt_y"/>
                                          </p:val>
                                        </p:tav>
                                        <p:tav tm="100000">
                                          <p:val>
                                            <p:strVal val="#ppt_y"/>
                                          </p:val>
                                        </p:tav>
                                      </p:tavLst>
                                    </p:anim>
                                    <p:anim calcmode="lin" valueType="num">
                                      <p:cBhvr>
                                        <p:cTn id="65" dur="1000" fill="hold"/>
                                        <p:tgtEl>
                                          <p:spTgt spid="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6" dur="1000" fill="hold"/>
                                        <p:tgtEl>
                                          <p:spTgt spid="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0" tmFilter="0,0; .5, 1; 1, 1"/>
                                        <p:tgtEl>
                                          <p:spTgt spid="7">
                                            <p:txEl>
                                              <p:pRg st="2" end="2"/>
                                            </p:txEl>
                                          </p:spTgt>
                                        </p:tgtEl>
                                      </p:cBhvr>
                                    </p:animEffect>
                                  </p:childTnLst>
                                </p:cTn>
                              </p:par>
                            </p:childTnLst>
                          </p:cTn>
                        </p:par>
                        <p:par>
                          <p:cTn id="68" fill="hold">
                            <p:stCondLst>
                              <p:cond delay="2620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7">
                                            <p:txEl>
                                              <p:pRg st="8" end="8"/>
                                            </p:txEl>
                                          </p:spTgt>
                                        </p:tgtEl>
                                        <p:attrNameLst>
                                          <p:attrName>style.visibility</p:attrName>
                                        </p:attrNameLst>
                                      </p:cBhvr>
                                      <p:to>
                                        <p:strVal val="visible"/>
                                      </p:to>
                                    </p:set>
                                    <p:anim calcmode="lin" valueType="num">
                                      <p:cBhvr>
                                        <p:cTn id="71" dur="1000" fill="hold"/>
                                        <p:tgtEl>
                                          <p:spTgt spid="7">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72" dur="1000" fill="hold"/>
                                        <p:tgtEl>
                                          <p:spTgt spid="7">
                                            <p:txEl>
                                              <p:pRg st="8" end="8"/>
                                            </p:txEl>
                                          </p:spTgt>
                                        </p:tgtEl>
                                        <p:attrNameLst>
                                          <p:attrName>ppt_y</p:attrName>
                                        </p:attrNameLst>
                                      </p:cBhvr>
                                      <p:tavLst>
                                        <p:tav tm="0">
                                          <p:val>
                                            <p:strVal val="#ppt_y"/>
                                          </p:val>
                                        </p:tav>
                                        <p:tav tm="100000">
                                          <p:val>
                                            <p:strVal val="#ppt_y"/>
                                          </p:val>
                                        </p:tav>
                                      </p:tavLst>
                                    </p:anim>
                                    <p:anim calcmode="lin" valueType="num">
                                      <p:cBhvr>
                                        <p:cTn id="73" dur="1000" fill="hold"/>
                                        <p:tgtEl>
                                          <p:spTgt spid="7">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4" dur="1000" fill="hold"/>
                                        <p:tgtEl>
                                          <p:spTgt spid="7">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0" tmFilter="0,0; .5, 1; 1, 1"/>
                                        <p:tgtEl>
                                          <p:spTgt spid="7">
                                            <p:txEl>
                                              <p:pRg st="8" end="8"/>
                                            </p:txEl>
                                          </p:spTgt>
                                        </p:tgtEl>
                                      </p:cBhvr>
                                    </p:animEffect>
                                  </p:childTnLst>
                                </p:cTn>
                              </p:par>
                            </p:childTnLst>
                          </p:cTn>
                        </p:par>
                        <p:par>
                          <p:cTn id="76" fill="hold">
                            <p:stCondLst>
                              <p:cond delay="28600"/>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7">
                                            <p:txEl>
                                              <p:pRg st="9" end="9"/>
                                            </p:txEl>
                                          </p:spTgt>
                                        </p:tgtEl>
                                        <p:attrNameLst>
                                          <p:attrName>style.visibility</p:attrName>
                                        </p:attrNameLst>
                                      </p:cBhvr>
                                      <p:to>
                                        <p:strVal val="visible"/>
                                      </p:to>
                                    </p:set>
                                    <p:anim calcmode="lin" valueType="num">
                                      <p:cBhvr>
                                        <p:cTn id="79" dur="1000" fill="hold"/>
                                        <p:tgtEl>
                                          <p:spTgt spid="7">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80" dur="1000" fill="hold"/>
                                        <p:tgtEl>
                                          <p:spTgt spid="7">
                                            <p:txEl>
                                              <p:pRg st="9" end="9"/>
                                            </p:txEl>
                                          </p:spTgt>
                                        </p:tgtEl>
                                        <p:attrNameLst>
                                          <p:attrName>ppt_y</p:attrName>
                                        </p:attrNameLst>
                                      </p:cBhvr>
                                      <p:tavLst>
                                        <p:tav tm="0">
                                          <p:val>
                                            <p:strVal val="#ppt_y"/>
                                          </p:val>
                                        </p:tav>
                                        <p:tav tm="100000">
                                          <p:val>
                                            <p:strVal val="#ppt_y"/>
                                          </p:val>
                                        </p:tav>
                                      </p:tavLst>
                                    </p:anim>
                                    <p:anim calcmode="lin" valueType="num">
                                      <p:cBhvr>
                                        <p:cTn id="81" dur="1000" fill="hold"/>
                                        <p:tgtEl>
                                          <p:spTgt spid="7">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2" dur="1000" fill="hold"/>
                                        <p:tgtEl>
                                          <p:spTgt spid="7">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000" tmFilter="0,0; .5, 1; 1, 1"/>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270" y="508173"/>
            <a:ext cx="8151211" cy="5853989"/>
          </a:xfrm>
          <a:prstGeom prst="rect">
            <a:avLst/>
          </a:prstGeom>
          <a:scene3d>
            <a:camera prst="orthographicFront"/>
            <a:lightRig rig="threePt" dir="t"/>
          </a:scene3d>
          <a:sp3d>
            <a:bevelT prst="convex"/>
          </a:sp3d>
        </p:spPr>
      </p:pic>
      <p:sp>
        <p:nvSpPr>
          <p:cNvPr id="6" name="Text Box 7"/>
          <p:cNvSpPr txBox="1">
            <a:spLocks noChangeArrowheads="1"/>
          </p:cNvSpPr>
          <p:nvPr/>
        </p:nvSpPr>
        <p:spPr bwMode="auto">
          <a:xfrm>
            <a:off x="2125549" y="6362162"/>
            <a:ext cx="4974503" cy="415498"/>
          </a:xfrm>
          <a:prstGeom prst="rect">
            <a:avLst/>
          </a:prstGeom>
          <a:solidFill>
            <a:srgbClr val="660066"/>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050" dirty="0">
                <a:solidFill>
                  <a:srgbClr val="FFFF00"/>
                </a:solidFill>
                <a:latin typeface="Poor Richard" pitchFamily="18" charset="0"/>
              </a:rPr>
              <a:t>Texto de </a:t>
            </a:r>
            <a:r>
              <a:rPr lang="es-PE" sz="1050" dirty="0" err="1">
                <a:solidFill>
                  <a:srgbClr val="FFFF00"/>
                </a:solidFill>
                <a:latin typeface="Poor Richard" pitchFamily="18" charset="0"/>
              </a:rPr>
              <a:t>Lectio</a:t>
            </a:r>
            <a:r>
              <a:rPr lang="es-PE" sz="1050" dirty="0">
                <a:solidFill>
                  <a:srgbClr val="FFFF00"/>
                </a:solidFill>
                <a:latin typeface="Poor Richard" pitchFamily="18" charset="0"/>
              </a:rPr>
              <a:t> Divina:  Padre César Chávez  </a:t>
            </a:r>
            <a:r>
              <a:rPr lang="es-PE" sz="1050" dirty="0" err="1">
                <a:solidFill>
                  <a:srgbClr val="FFFF00"/>
                </a:solidFill>
                <a:latin typeface="Poor Richard" pitchFamily="18" charset="0"/>
              </a:rPr>
              <a:t>Alva</a:t>
            </a:r>
            <a:r>
              <a:rPr lang="es-PE" sz="1050" dirty="0">
                <a:solidFill>
                  <a:srgbClr val="FFFF00"/>
                </a:solidFill>
                <a:latin typeface="Poor Richard" pitchFamily="18" charset="0"/>
              </a:rPr>
              <a:t> (Chuno) </a:t>
            </a:r>
            <a:r>
              <a:rPr lang="es-PE" sz="1050" dirty="0" err="1">
                <a:solidFill>
                  <a:srgbClr val="FFFF00"/>
                </a:solidFill>
                <a:latin typeface="Poor Richard" pitchFamily="18" charset="0"/>
              </a:rPr>
              <a:t>C.ongregación</a:t>
            </a:r>
            <a:r>
              <a:rPr lang="es-PE" sz="1050" dirty="0">
                <a:solidFill>
                  <a:srgbClr val="FFFF00"/>
                </a:solidFill>
                <a:latin typeface="Poor Richard" pitchFamily="18" charset="0"/>
              </a:rPr>
              <a:t> de la Misión.</a:t>
            </a:r>
          </a:p>
          <a:p>
            <a:pPr algn="ctr" fontAlgn="base">
              <a:spcAft>
                <a:spcPct val="0"/>
              </a:spcAft>
              <a:defRPr/>
            </a:pPr>
            <a:r>
              <a:rPr lang="es-PE" sz="1050" dirty="0">
                <a:solidFill>
                  <a:srgbClr val="FFFF00"/>
                </a:solidFill>
                <a:latin typeface="Poor Richard" pitchFamily="18" charset="0"/>
              </a:rPr>
              <a:t> </a:t>
            </a:r>
            <a:r>
              <a:rPr lang="es-PE" sz="1050" dirty="0" err="1">
                <a:solidFill>
                  <a:srgbClr val="FFFF00"/>
                </a:solidFill>
                <a:latin typeface="Poor Richard" pitchFamily="18" charset="0"/>
              </a:rPr>
              <a:t>Power</a:t>
            </a:r>
            <a:r>
              <a:rPr lang="es-PE" sz="1050" dirty="0">
                <a:solidFill>
                  <a:srgbClr val="FFFF00"/>
                </a:solidFill>
                <a:latin typeface="Poor Richard" pitchFamily="18" charset="0"/>
              </a:rPr>
              <a:t> Point :  Sor Pilar Caycho Vela  - Hija de la Caridad de San Vicente de Paúl</a:t>
            </a:r>
          </a:p>
        </p:txBody>
      </p:sp>
    </p:spTree>
    <p:extLst>
      <p:ext uri="{BB962C8B-B14F-4D97-AF65-F5344CB8AC3E}">
        <p14:creationId xmlns:p14="http://schemas.microsoft.com/office/powerpoint/2010/main" val="875510134"/>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1778" t="836" r="521" b="2018"/>
          <a:stretch/>
        </p:blipFill>
        <p:spPr>
          <a:xfrm>
            <a:off x="489396" y="489397"/>
            <a:ext cx="8229601" cy="5898524"/>
          </a:xfrm>
          <a:prstGeom prst="rect">
            <a:avLst/>
          </a:prstGeom>
        </p:spPr>
      </p:pic>
      <p:sp>
        <p:nvSpPr>
          <p:cNvPr id="2" name="1 CuadroTexto"/>
          <p:cNvSpPr txBox="1"/>
          <p:nvPr/>
        </p:nvSpPr>
        <p:spPr>
          <a:xfrm>
            <a:off x="489396" y="1467902"/>
            <a:ext cx="5100741" cy="4401205"/>
          </a:xfrm>
          <a:prstGeom prst="rect">
            <a:avLst/>
          </a:prstGeom>
          <a:noFill/>
        </p:spPr>
        <p:txBody>
          <a:bodyPr wrap="square" rtlCol="0">
            <a:spAutoFit/>
          </a:bodyPr>
          <a:lstStyle/>
          <a:p>
            <a:pPr algn="ctr" fontAlgn="base">
              <a:spcBef>
                <a:spcPct val="0"/>
              </a:spcBef>
              <a:spcAft>
                <a:spcPct val="0"/>
              </a:spcAft>
            </a:pPr>
            <a:r>
              <a:rPr lang="es-PE" sz="2800" b="1" spc="-150" dirty="0">
                <a:solidFill>
                  <a:srgbClr val="FFFFFF"/>
                </a:solidFill>
                <a:effectLst>
                  <a:outerShdw blurRad="50800" dist="76200" algn="l" rotWithShape="0">
                    <a:prstClr val="black"/>
                  </a:outerShdw>
                </a:effectLst>
                <a:latin typeface="Perpetua" panose="02020502060401020303" pitchFamily="18" charset="0"/>
              </a:rPr>
              <a:t>Iniciamos la Cuaresma, tiempo de prueba y esfuerzo en el camino de maduración hacia la Pascua, tiempo de gracia para experimentar al Dios liberador en la vida.</a:t>
            </a:r>
          </a:p>
          <a:p>
            <a:pPr algn="ctr" fontAlgn="base">
              <a:spcBef>
                <a:spcPct val="0"/>
              </a:spcBef>
              <a:spcAft>
                <a:spcPct val="0"/>
              </a:spcAft>
            </a:pPr>
            <a:r>
              <a:rPr lang="es-PE" sz="2800" b="1" spc="-150" dirty="0">
                <a:solidFill>
                  <a:srgbClr val="FFFFFF"/>
                </a:solidFill>
                <a:effectLst>
                  <a:outerShdw blurRad="50800" dist="76200" algn="l" rotWithShape="0">
                    <a:prstClr val="black"/>
                  </a:outerShdw>
                </a:effectLst>
                <a:latin typeface="Perpetua" panose="02020502060401020303" pitchFamily="18" charset="0"/>
              </a:rPr>
              <a:t> Jesús es el Señor que salva y libera, por eso fue capaz de superar la prueba de la tentación gracias a la fuerza del Espíritu y de mantenerse libre ante otros “señores”.</a:t>
            </a:r>
          </a:p>
        </p:txBody>
      </p:sp>
      <p:sp>
        <p:nvSpPr>
          <p:cNvPr id="4" name="3 Rectángulo"/>
          <p:cNvSpPr/>
          <p:nvPr/>
        </p:nvSpPr>
        <p:spPr>
          <a:xfrm>
            <a:off x="1426571" y="487423"/>
            <a:ext cx="2690159" cy="461665"/>
          </a:xfrm>
          <a:prstGeom prst="rect">
            <a:avLst/>
          </a:prstGeom>
        </p:spPr>
        <p:txBody>
          <a:bodyPr wrap="none">
            <a:spAutoFit/>
          </a:bodyPr>
          <a:lstStyle/>
          <a:p>
            <a:pPr algn="ctr" fontAlgn="base">
              <a:spcBef>
                <a:spcPct val="0"/>
              </a:spcBef>
              <a:spcAft>
                <a:spcPct val="0"/>
              </a:spcAft>
            </a:pPr>
            <a:r>
              <a:rPr lang="es-ES_tradnl" sz="2400" b="1" dirty="0">
                <a:solidFill>
                  <a:srgbClr val="FFFF00"/>
                </a:solidFill>
                <a:effectLst>
                  <a:outerShdw blurRad="38100" dist="38100" dir="2700000" algn="tl">
                    <a:srgbClr val="000000">
                      <a:alpha val="43137"/>
                    </a:srgbClr>
                  </a:outerShdw>
                </a:effectLst>
                <a:latin typeface="Berlin Sans FB Demi" panose="020E0802020502020306" pitchFamily="34" charset="0"/>
              </a:rPr>
              <a:t>AMBIENTACIÓN:</a:t>
            </a:r>
            <a:r>
              <a:rPr lang="es-ES_tradnl" sz="2400" dirty="0">
                <a:solidFill>
                  <a:srgbClr val="FFFF00"/>
                </a:solidFill>
                <a:effectLst>
                  <a:outerShdw blurRad="38100" dist="38100" dir="2700000" algn="tl">
                    <a:srgbClr val="000000">
                      <a:alpha val="43137"/>
                    </a:srgbClr>
                  </a:outerShdw>
                </a:effectLst>
                <a:latin typeface="Berlin Sans FB Demi" panose="020E0802020502020306" pitchFamily="34" charset="0"/>
              </a:rPr>
              <a:t>  </a:t>
            </a:r>
            <a:endParaRPr lang="es-PE" sz="2400" dirty="0">
              <a:solidFill>
                <a:srgbClr val="FFFF00"/>
              </a:solidFill>
              <a:effectLst>
                <a:outerShdw blurRad="38100" dist="38100" dir="2700000" algn="tl">
                  <a:srgbClr val="000000">
                    <a:alpha val="43137"/>
                  </a:srgbClr>
                </a:outerShdw>
              </a:effectLst>
              <a:latin typeface="Berlin Sans FB Demi" panose="020E0802020502020306" pitchFamily="34" charset="0"/>
            </a:endParaRPr>
          </a:p>
        </p:txBody>
      </p:sp>
    </p:spTree>
    <p:extLst>
      <p:ext uri="{BB962C8B-B14F-4D97-AF65-F5344CB8AC3E}">
        <p14:creationId xmlns:p14="http://schemas.microsoft.com/office/powerpoint/2010/main" val="655013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iterate type="wd">
                                    <p:tmPct val="100000"/>
                                  </p:iterate>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ppt_x</p:attrName>
                                        </p:attrNameLst>
                                      </p:cBhvr>
                                      <p:tavLst>
                                        <p:tav tm="0">
                                          <p:val>
                                            <p:strVal val="#ppt_x+#ppt_w/2"/>
                                          </p:val>
                                        </p:tav>
                                        <p:tav tm="100000">
                                          <p:val>
                                            <p:strVal val="#ppt_x"/>
                                          </p:val>
                                        </p:tav>
                                      </p:tavLst>
                                    </p:anim>
                                    <p:anim calcmode="lin" valueType="num">
                                      <p:cBhvr>
                                        <p:cTn id="8" dur="300" fill="hold"/>
                                        <p:tgtEl>
                                          <p:spTgt spid="2"/>
                                        </p:tgtEl>
                                        <p:attrNameLst>
                                          <p:attrName>ppt_y</p:attrName>
                                        </p:attrNameLst>
                                      </p:cBhvr>
                                      <p:tavLst>
                                        <p:tav tm="0">
                                          <p:val>
                                            <p:strVal val="#ppt_y"/>
                                          </p:val>
                                        </p:tav>
                                        <p:tav tm="100000">
                                          <p:val>
                                            <p:strVal val="#ppt_y"/>
                                          </p:val>
                                        </p:tav>
                                      </p:tavLst>
                                    </p:anim>
                                    <p:anim calcmode="lin" valueType="num">
                                      <p:cBhvr>
                                        <p:cTn id="9" dur="300" fill="hold"/>
                                        <p:tgtEl>
                                          <p:spTgt spid="2"/>
                                        </p:tgtEl>
                                        <p:attrNameLst>
                                          <p:attrName>ppt_w</p:attrName>
                                        </p:attrNameLst>
                                      </p:cBhvr>
                                      <p:tavLst>
                                        <p:tav tm="0">
                                          <p:val>
                                            <p:fltVal val="0"/>
                                          </p:val>
                                        </p:tav>
                                        <p:tav tm="100000">
                                          <p:val>
                                            <p:strVal val="#ppt_w"/>
                                          </p:val>
                                        </p:tav>
                                      </p:tavLst>
                                    </p:anim>
                                    <p:anim calcmode="lin" valueType="num">
                                      <p:cBhvr>
                                        <p:cTn id="10" dur="3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b="9294"/>
          <a:stretch/>
        </p:blipFill>
        <p:spPr bwMode="auto">
          <a:xfrm>
            <a:off x="515155" y="497732"/>
            <a:ext cx="8178423" cy="590306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526021" y="1089562"/>
            <a:ext cx="4097494" cy="526297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fontAlgn="base">
              <a:spcBef>
                <a:spcPct val="0"/>
              </a:spcBef>
            </a:pPr>
            <a:r>
              <a:rPr lang="es-ES_tradnl" sz="2400" b="1" dirty="0">
                <a:ln w="6600">
                  <a:solidFill>
                    <a:srgbClr val="3333CC"/>
                  </a:solidFill>
                  <a:prstDash val="solid"/>
                </a:ln>
                <a:solidFill>
                  <a:srgbClr val="FFFFFF"/>
                </a:solidFill>
                <a:effectLst>
                  <a:outerShdw blurRad="50800" dist="38100" algn="l" rotWithShape="0">
                    <a:prstClr val="black"/>
                  </a:outerShdw>
                </a:effectLst>
                <a:latin typeface="Calibri" pitchFamily="34" charset="0"/>
                <a:ea typeface="Times New Roman"/>
              </a:rPr>
              <a:t> </a:t>
            </a:r>
            <a:r>
              <a:rPr lang="es-PE" sz="2400" b="1" dirty="0">
                <a:ln w="6600">
                  <a:solidFill>
                    <a:srgbClr val="3333CC"/>
                  </a:solidFill>
                  <a:prstDash val="solid"/>
                </a:ln>
                <a:solidFill>
                  <a:srgbClr val="FFFFFF"/>
                </a:solidFill>
                <a:effectLst>
                  <a:outerShdw blurRad="50800" dist="38100" algn="l" rotWithShape="0">
                    <a:prstClr val="black"/>
                  </a:outerShdw>
                </a:effectLst>
                <a:latin typeface="Calibri" pitchFamily="34" charset="0"/>
                <a:ea typeface="Times New Roman"/>
              </a:rPr>
              <a:t>Señor Jesús, </a:t>
            </a:r>
          </a:p>
          <a:p>
            <a:pPr fontAlgn="base">
              <a:spcBef>
                <a:spcPct val="0"/>
              </a:spcBef>
            </a:pPr>
            <a:r>
              <a:rPr lang="es-PE" sz="2400" b="1" dirty="0">
                <a:ln w="6600">
                  <a:solidFill>
                    <a:srgbClr val="3333CC"/>
                  </a:solidFill>
                  <a:prstDash val="solid"/>
                </a:ln>
                <a:solidFill>
                  <a:srgbClr val="FFFFFF"/>
                </a:solidFill>
                <a:effectLst>
                  <a:outerShdw blurRad="50800" dist="38100" algn="l" rotWithShape="0">
                    <a:prstClr val="black"/>
                  </a:outerShdw>
                </a:effectLst>
                <a:latin typeface="Calibri" pitchFamily="34" charset="0"/>
                <a:ea typeface="Times New Roman"/>
              </a:rPr>
              <a:t>Tú que lleno del Espíritu Santo, </a:t>
            </a:r>
          </a:p>
          <a:p>
            <a:pPr fontAlgn="base">
              <a:spcBef>
                <a:spcPct val="0"/>
              </a:spcBef>
            </a:pPr>
            <a:r>
              <a:rPr lang="es-PE" sz="2400" b="1" dirty="0">
                <a:ln w="6600">
                  <a:solidFill>
                    <a:srgbClr val="3333CC"/>
                  </a:solidFill>
                  <a:prstDash val="solid"/>
                </a:ln>
                <a:solidFill>
                  <a:srgbClr val="FFFFFF"/>
                </a:solidFill>
                <a:effectLst>
                  <a:outerShdw blurRad="50800" dist="38100" algn="l" rotWithShape="0">
                    <a:prstClr val="black"/>
                  </a:outerShdw>
                </a:effectLst>
                <a:latin typeface="Calibri" pitchFamily="34" charset="0"/>
                <a:ea typeface="Times New Roman"/>
              </a:rPr>
              <a:t>fuiste llevado al desierto, </a:t>
            </a:r>
          </a:p>
          <a:p>
            <a:pPr fontAlgn="base">
              <a:spcBef>
                <a:spcPct val="0"/>
              </a:spcBef>
            </a:pPr>
            <a:r>
              <a:rPr lang="es-PE" sz="2400" b="1" dirty="0">
                <a:ln w="6600">
                  <a:solidFill>
                    <a:srgbClr val="3333CC"/>
                  </a:solidFill>
                  <a:prstDash val="solid"/>
                </a:ln>
                <a:solidFill>
                  <a:srgbClr val="FFFFFF"/>
                </a:solidFill>
                <a:effectLst>
                  <a:outerShdw blurRad="50800" dist="38100" algn="l" rotWithShape="0">
                    <a:prstClr val="black"/>
                  </a:outerShdw>
                </a:effectLst>
                <a:latin typeface="Calibri" pitchFamily="34" charset="0"/>
                <a:ea typeface="Times New Roman"/>
              </a:rPr>
              <a:t>y allí el diablo buscó seducirte, </a:t>
            </a:r>
          </a:p>
          <a:p>
            <a:pPr fontAlgn="base">
              <a:spcBef>
                <a:spcPct val="0"/>
              </a:spcBef>
            </a:pPr>
            <a:r>
              <a:rPr lang="es-PE" sz="2400" b="1" dirty="0">
                <a:ln w="6600">
                  <a:solidFill>
                    <a:srgbClr val="3333CC"/>
                  </a:solidFill>
                  <a:prstDash val="solid"/>
                </a:ln>
                <a:solidFill>
                  <a:srgbClr val="FFFFFF"/>
                </a:solidFill>
                <a:effectLst>
                  <a:outerShdw blurRad="50800" dist="38100" algn="l" rotWithShape="0">
                    <a:prstClr val="black"/>
                  </a:outerShdw>
                </a:effectLst>
                <a:latin typeface="Calibri" pitchFamily="34" charset="0"/>
                <a:ea typeface="Times New Roman"/>
              </a:rPr>
              <a:t>tentándote, buscando desviarte de tu misión, </a:t>
            </a:r>
          </a:p>
          <a:p>
            <a:pPr fontAlgn="base">
              <a:spcBef>
                <a:spcPct val="0"/>
              </a:spcBef>
            </a:pPr>
            <a:r>
              <a:rPr lang="es-PE" sz="2400" b="1" dirty="0">
                <a:ln w="6600">
                  <a:solidFill>
                    <a:srgbClr val="3333CC"/>
                  </a:solidFill>
                  <a:prstDash val="solid"/>
                </a:ln>
                <a:solidFill>
                  <a:srgbClr val="FFFFFF"/>
                </a:solidFill>
                <a:effectLst>
                  <a:outerShdw blurRad="50800" dist="38100" algn="l" rotWithShape="0">
                    <a:prstClr val="black"/>
                  </a:outerShdw>
                </a:effectLst>
                <a:latin typeface="Calibri" pitchFamily="34" charset="0"/>
                <a:ea typeface="Times New Roman"/>
              </a:rPr>
              <a:t>te pedimos que estos días                 de cuaresma nos ayudes a mirar nuestra vida y así ser conscientes de las tentaciones </a:t>
            </a:r>
          </a:p>
          <a:p>
            <a:pPr fontAlgn="base">
              <a:spcBef>
                <a:spcPct val="0"/>
              </a:spcBef>
            </a:pPr>
            <a:r>
              <a:rPr lang="es-PE" sz="2400" b="1" dirty="0">
                <a:ln w="6600">
                  <a:solidFill>
                    <a:srgbClr val="3333CC"/>
                  </a:solidFill>
                  <a:prstDash val="solid"/>
                </a:ln>
                <a:solidFill>
                  <a:srgbClr val="FFFFFF"/>
                </a:solidFill>
                <a:effectLst>
                  <a:outerShdw blurRad="50800" dist="38100" algn="l" rotWithShape="0">
                    <a:prstClr val="black"/>
                  </a:outerShdw>
                </a:effectLst>
                <a:latin typeface="Calibri" pitchFamily="34" charset="0"/>
                <a:ea typeface="Times New Roman"/>
              </a:rPr>
              <a:t>que cada uno de nosotros tenemos </a:t>
            </a:r>
            <a:r>
              <a:rPr lang="pt-BR" sz="2400" b="1" dirty="0">
                <a:ln w="6600">
                  <a:solidFill>
                    <a:srgbClr val="3333CC"/>
                  </a:solidFill>
                  <a:prstDash val="solid"/>
                </a:ln>
                <a:solidFill>
                  <a:srgbClr val="FFFFFF"/>
                </a:solidFill>
                <a:effectLst>
                  <a:outerShdw blurRad="50800" dist="38100" algn="l" rotWithShape="0">
                    <a:prstClr val="black"/>
                  </a:outerShdw>
                </a:effectLst>
                <a:latin typeface="Calibri" pitchFamily="34" charset="0"/>
                <a:ea typeface="Times New Roman"/>
              </a:rPr>
              <a:t>y que iluminados por tu Espírito Santo </a:t>
            </a:r>
            <a:r>
              <a:rPr lang="es-PE" sz="2400" b="1" dirty="0">
                <a:ln w="6600">
                  <a:solidFill>
                    <a:srgbClr val="3333CC"/>
                  </a:solidFill>
                  <a:prstDash val="solid"/>
                </a:ln>
                <a:solidFill>
                  <a:srgbClr val="FFFFFF"/>
                </a:solidFill>
                <a:effectLst>
                  <a:outerShdw blurRad="50800" dist="38100" algn="l" rotWithShape="0">
                    <a:prstClr val="black"/>
                  </a:outerShdw>
                </a:effectLst>
                <a:latin typeface="Calibri" pitchFamily="34" charset="0"/>
                <a:ea typeface="Times New Roman"/>
              </a:rPr>
              <a:t>tengamos su ayuda para que como Tú</a:t>
            </a:r>
          </a:p>
        </p:txBody>
      </p:sp>
      <p:sp>
        <p:nvSpPr>
          <p:cNvPr id="2" name="1 Rectángulo"/>
          <p:cNvSpPr/>
          <p:nvPr/>
        </p:nvSpPr>
        <p:spPr>
          <a:xfrm>
            <a:off x="3166190" y="468717"/>
            <a:ext cx="2523448" cy="461665"/>
          </a:xfrm>
          <a:prstGeom prst="rect">
            <a:avLst/>
          </a:prstGeom>
        </p:spPr>
        <p:txBody>
          <a:bodyPr wrap="none">
            <a:spAutoFit/>
          </a:bodyPr>
          <a:lstStyle/>
          <a:p>
            <a:pPr algn="ctr" fontAlgn="base">
              <a:spcBef>
                <a:spcPct val="0"/>
              </a:spcBef>
            </a:pPr>
            <a:r>
              <a:rPr lang="es-ES_tradnl"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a:ea typeface="Times New Roman"/>
                <a:cs typeface="Arial"/>
              </a:rPr>
              <a:t>1. Oración inicial</a:t>
            </a:r>
            <a:endParaRPr lang="es-PE" sz="2400" dirty="0">
              <a:ln w="18415" cmpd="sng">
                <a:solidFill>
                  <a:srgbClr val="FFFFFF"/>
                </a:solidFill>
                <a:prstDash val="solid"/>
              </a:ln>
              <a:solidFill>
                <a:srgbClr val="FFFFFF"/>
              </a:solidFill>
              <a:effectLst>
                <a:outerShdw blurRad="63500" dir="3600000" algn="tl" rotWithShape="0">
                  <a:srgbClr val="000000">
                    <a:alpha val="70000"/>
                  </a:srgbClr>
                </a:outerShdw>
              </a:effectLst>
              <a:ea typeface="Times New Roman"/>
            </a:endParaRPr>
          </a:p>
        </p:txBody>
      </p:sp>
      <p:sp>
        <p:nvSpPr>
          <p:cNvPr id="6" name="3 CuadroTexto"/>
          <p:cNvSpPr txBox="1"/>
          <p:nvPr/>
        </p:nvSpPr>
        <p:spPr>
          <a:xfrm>
            <a:off x="4933628" y="2209607"/>
            <a:ext cx="3721314" cy="415498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r" fontAlgn="base">
              <a:spcBef>
                <a:spcPct val="0"/>
              </a:spcBef>
            </a:pPr>
            <a:r>
              <a:rPr lang="es-PE" sz="2400" b="1" dirty="0">
                <a:ln w="6600">
                  <a:solidFill>
                    <a:srgbClr val="3333CC"/>
                  </a:solidFill>
                  <a:prstDash val="solid"/>
                </a:ln>
                <a:solidFill>
                  <a:srgbClr val="FFFFFF"/>
                </a:solidFill>
                <a:effectLst>
                  <a:outerShdw dist="38100" dir="2700000" algn="tl" rotWithShape="0">
                    <a:srgbClr val="3333CC"/>
                  </a:outerShdw>
                </a:effectLst>
                <a:latin typeface="Calibri" pitchFamily="34" charset="0"/>
                <a:ea typeface="Times New Roman"/>
              </a:rPr>
              <a:t>podamos                              vencer todo                                  aquello que nos                      aleja y separa de ti. </a:t>
            </a:r>
          </a:p>
          <a:p>
            <a:pPr algn="r" fontAlgn="base">
              <a:spcBef>
                <a:spcPct val="0"/>
              </a:spcBef>
            </a:pPr>
            <a:r>
              <a:rPr lang="es-PE" sz="2400" b="1" dirty="0">
                <a:ln w="6600">
                  <a:solidFill>
                    <a:srgbClr val="3333CC"/>
                  </a:solidFill>
                  <a:prstDash val="solid"/>
                </a:ln>
                <a:solidFill>
                  <a:srgbClr val="FFFFFF"/>
                </a:solidFill>
                <a:effectLst>
                  <a:outerShdw dist="38100" dir="2700000" algn="tl" rotWithShape="0">
                    <a:srgbClr val="3333CC"/>
                  </a:outerShdw>
                </a:effectLst>
                <a:latin typeface="Calibri" pitchFamily="34" charset="0"/>
                <a:ea typeface="Times New Roman"/>
              </a:rPr>
              <a:t>Ayúdanos Señor,  y                       danos tu gracia para ser fuertes   en los momentos </a:t>
            </a:r>
          </a:p>
          <a:p>
            <a:pPr algn="r" fontAlgn="base">
              <a:spcBef>
                <a:spcPct val="0"/>
              </a:spcBef>
            </a:pPr>
            <a:r>
              <a:rPr lang="es-PE" sz="2400" b="1" dirty="0">
                <a:ln w="6600">
                  <a:solidFill>
                    <a:srgbClr val="3333CC"/>
                  </a:solidFill>
                  <a:prstDash val="solid"/>
                </a:ln>
                <a:solidFill>
                  <a:srgbClr val="FFFFFF"/>
                </a:solidFill>
                <a:effectLst>
                  <a:outerShdw dist="38100" dir="2700000" algn="tl" rotWithShape="0">
                    <a:srgbClr val="3333CC"/>
                  </a:outerShdw>
                </a:effectLst>
                <a:latin typeface="Calibri" pitchFamily="34" charset="0"/>
                <a:ea typeface="Times New Roman"/>
              </a:rPr>
              <a:t>y en las circunstancias de tentación, ayúdanos a ser fieles como lo fuiste Tú.   </a:t>
            </a:r>
          </a:p>
          <a:p>
            <a:pPr algn="r" fontAlgn="base">
              <a:spcBef>
                <a:spcPct val="0"/>
              </a:spcBef>
            </a:pPr>
            <a:r>
              <a:rPr lang="es-PE" sz="2400" b="1" dirty="0">
                <a:ln w="6600">
                  <a:solidFill>
                    <a:srgbClr val="3333CC"/>
                  </a:solidFill>
                  <a:prstDash val="solid"/>
                </a:ln>
                <a:solidFill>
                  <a:srgbClr val="FFFFFF"/>
                </a:solidFill>
                <a:effectLst>
                  <a:outerShdw dist="38100" dir="2700000" algn="tl" rotWithShape="0">
                    <a:srgbClr val="3333CC"/>
                  </a:outerShdw>
                </a:effectLst>
                <a:latin typeface="Calibri" pitchFamily="34" charset="0"/>
                <a:ea typeface="Times New Roman"/>
              </a:rPr>
              <a:t>Que así sea.</a:t>
            </a:r>
            <a:endParaRPr lang="es-PE" sz="2000" b="1" dirty="0">
              <a:ln w="6600">
                <a:solidFill>
                  <a:srgbClr val="3333CC"/>
                </a:solidFill>
                <a:prstDash val="solid"/>
              </a:ln>
              <a:solidFill>
                <a:srgbClr val="FFFFFF"/>
              </a:solidFill>
              <a:effectLst>
                <a:outerShdw dist="38100" dir="2700000" algn="tl" rotWithShape="0">
                  <a:srgbClr val="3333CC"/>
                </a:outerShdw>
              </a:effectLst>
              <a:latin typeface="Calibri" pitchFamily="34" charset="0"/>
              <a:ea typeface="Calibri"/>
              <a:cs typeface="Lucida Calligraphy"/>
            </a:endParaRPr>
          </a:p>
        </p:txBody>
      </p:sp>
    </p:spTree>
    <p:extLst>
      <p:ext uri="{BB962C8B-B14F-4D97-AF65-F5344CB8AC3E}">
        <p14:creationId xmlns:p14="http://schemas.microsoft.com/office/powerpoint/2010/main" val="18639061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par>
                          <p:cTn id="10" fill="hold">
                            <p:stCondLst>
                              <p:cond delay="316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1"/>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Jesus en el desier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15155" y="479955"/>
            <a:ext cx="8191990" cy="5920845"/>
          </a:xfrm>
          <a:prstGeom prst="rect">
            <a:avLst/>
          </a:prstGeom>
          <a:noFill/>
          <a:scene3d>
            <a:camera prst="orthographicFront"/>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1493949" y="1691656"/>
            <a:ext cx="4043967" cy="4524315"/>
          </a:xfrm>
          <a:prstGeom prst="rect">
            <a:avLst/>
          </a:prstGeom>
          <a:noFill/>
        </p:spPr>
        <p:txBody>
          <a:bodyPr wrap="square" rtlCol="0">
            <a:spAutoFit/>
          </a:bodyPr>
          <a:lstStyle/>
          <a:p>
            <a:pPr algn="ctr" fontAlgn="base">
              <a:spcBef>
                <a:spcPct val="0"/>
              </a:spcBef>
              <a:spcAft>
                <a:spcPct val="0"/>
              </a:spcAft>
            </a:pPr>
            <a:r>
              <a:rPr lang="es-PE" sz="2400" b="1" dirty="0">
                <a:ln w="12700">
                  <a:solidFill>
                    <a:srgbClr val="000000">
                      <a:lumMod val="75000"/>
                    </a:srgbClr>
                  </a:solidFill>
                  <a:prstDash val="solid"/>
                </a:ln>
                <a:solidFill>
                  <a:srgbClr val="FFFFFF"/>
                </a:solidFill>
                <a:effectLst>
                  <a:outerShdw dist="38100" dir="2640000" algn="bl" rotWithShape="0">
                    <a:srgbClr val="000000">
                      <a:lumMod val="75000"/>
                    </a:srgbClr>
                  </a:outerShdw>
                </a:effectLst>
                <a:latin typeface="Comic Sans MS" pitchFamily="66" charset="0"/>
              </a:rPr>
              <a:t>Motivación: Lucas en su relato de las tentaciones de Jesús subraya la victoria de Cristo sobre el enemigo de los planes de Dios. Victoria que supone la aceptación de ese plan divino. La presencia y actuación del Espíritu Santo en esta lucha y victoria de Jesucristo. Escuchemos:</a:t>
            </a:r>
          </a:p>
        </p:txBody>
      </p:sp>
      <p:sp>
        <p:nvSpPr>
          <p:cNvPr id="11" name="AutoShape 2"/>
          <p:cNvSpPr>
            <a:spLocks noChangeArrowheads="1"/>
          </p:cNvSpPr>
          <p:nvPr/>
        </p:nvSpPr>
        <p:spPr bwMode="auto">
          <a:xfrm>
            <a:off x="609863" y="529752"/>
            <a:ext cx="2159095" cy="977075"/>
          </a:xfrm>
          <a:prstGeom prst="roundRect">
            <a:avLst>
              <a:gd name="adj" fmla="val 16667"/>
            </a:avLst>
          </a:prstGeom>
          <a:solidFill>
            <a:srgbClr val="660066"/>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b="1" dirty="0">
                <a:solidFill>
                  <a:srgbClr val="FFFFFF"/>
                </a:solidFill>
                <a:effectLst>
                  <a:outerShdw blurRad="38100" dist="38100" dir="2700000" algn="tl">
                    <a:srgbClr val="000000">
                      <a:alpha val="43137"/>
                    </a:srgbClr>
                  </a:outerShdw>
                </a:effectLst>
                <a:latin typeface="Calibri" panose="020F0502020204030204" pitchFamily="34" charset="0"/>
                <a:cs typeface="Times New Roman" pitchFamily="18" charset="0"/>
              </a:rPr>
              <a:t>LECTIO</a:t>
            </a:r>
          </a:p>
          <a:p>
            <a:pPr algn="ctr" eaLnBrk="0" fontAlgn="base" hangingPunct="0">
              <a:spcBef>
                <a:spcPct val="0"/>
              </a:spcBef>
              <a:spcAft>
                <a:spcPct val="0"/>
              </a:spcAft>
            </a:pPr>
            <a:r>
              <a:rPr lang="es-PE" b="1" dirty="0">
                <a:solidFill>
                  <a:srgbClr val="FFFF00"/>
                </a:solidFill>
                <a:effectLst>
                  <a:outerShdw blurRad="38100" dist="38100" dir="2700000" algn="tl">
                    <a:srgbClr val="000000">
                      <a:alpha val="43137"/>
                    </a:srgbClr>
                  </a:outerShdw>
                </a:effectLst>
                <a:latin typeface="Calibri" panose="020F0502020204030204" pitchFamily="34" charset="0"/>
                <a:cs typeface="Times New Roman" pitchFamily="18" charset="0"/>
              </a:rPr>
              <a:t>¿Qué dice el texto? </a:t>
            </a:r>
          </a:p>
          <a:p>
            <a:pPr algn="ctr" eaLnBrk="0" fontAlgn="base" hangingPunct="0">
              <a:spcBef>
                <a:spcPct val="0"/>
              </a:spcBef>
              <a:spcAft>
                <a:spcPct val="0"/>
              </a:spcAft>
            </a:pPr>
            <a:r>
              <a:rPr lang="es-PE" b="1" dirty="0">
                <a:solidFill>
                  <a:srgbClr val="FFFF00"/>
                </a:solidFill>
                <a:latin typeface="Calibri" panose="020F0502020204030204" pitchFamily="34" charset="0"/>
                <a:cs typeface="Times New Roman" pitchFamily="18" charset="0"/>
              </a:rPr>
              <a:t>    </a:t>
            </a:r>
            <a:r>
              <a:rPr lang="es-PE" sz="2000" b="1" dirty="0">
                <a:solidFill>
                  <a:srgbClr val="FFFF00"/>
                </a:solidFill>
                <a:latin typeface="Calibri" panose="020F0502020204030204" pitchFamily="34" charset="0"/>
                <a:cs typeface="Times New Roman" pitchFamily="18" charset="0"/>
              </a:rPr>
              <a:t>Lucas 4, 1-13</a:t>
            </a:r>
            <a:endParaRPr lang="es-PE" sz="3600" dirty="0">
              <a:solidFill>
                <a:srgbClr val="FFFF00"/>
              </a:solidFill>
              <a:cs typeface="Times New Roman" pitchFamily="18" charset="0"/>
            </a:endParaRPr>
          </a:p>
        </p:txBody>
      </p:sp>
    </p:spTree>
    <p:extLst>
      <p:ext uri="{BB962C8B-B14F-4D97-AF65-F5344CB8AC3E}">
        <p14:creationId xmlns:p14="http://schemas.microsoft.com/office/powerpoint/2010/main" val="3285505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iterate type="wd">
                                    <p:tmPct val="10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300" fill="hold"/>
                                        <p:tgtEl>
                                          <p:spTgt spid="6">
                                            <p:txEl>
                                              <p:pRg st="0" end="0"/>
                                            </p:txEl>
                                          </p:spTgt>
                                        </p:tgtEl>
                                        <p:attrNameLst>
                                          <p:attrName>ppt_x</p:attrName>
                                        </p:attrNameLst>
                                      </p:cBhvr>
                                      <p:tavLst>
                                        <p:tav tm="0">
                                          <p:val>
                                            <p:strVal val="#ppt_x-#ppt_w/2"/>
                                          </p:val>
                                        </p:tav>
                                        <p:tav tm="100000">
                                          <p:val>
                                            <p:strVal val="#ppt_x"/>
                                          </p:val>
                                        </p:tav>
                                      </p:tavLst>
                                    </p:anim>
                                    <p:anim calcmode="lin" valueType="num">
                                      <p:cBhvr>
                                        <p:cTn id="8" dur="3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9" dur="3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0" dur="3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703" y="521145"/>
            <a:ext cx="8177249" cy="5853897"/>
          </a:xfrm>
          <a:prstGeom prst="rect">
            <a:avLst/>
          </a:prstGeom>
        </p:spPr>
      </p:pic>
      <p:sp>
        <p:nvSpPr>
          <p:cNvPr id="14366" name="Rectangle 30"/>
          <p:cNvSpPr>
            <a:spLocks noChangeArrowheads="1"/>
          </p:cNvSpPr>
          <p:nvPr/>
        </p:nvSpPr>
        <p:spPr bwMode="auto">
          <a:xfrm>
            <a:off x="3630723" y="982810"/>
            <a:ext cx="5004048" cy="1815882"/>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2800" b="1" dirty="0">
                <a:solidFill>
                  <a:srgbClr val="FFFF00"/>
                </a:solidFill>
                <a:effectLst>
                  <a:glow rad="63500">
                    <a:srgbClr val="000000">
                      <a:satMod val="175000"/>
                      <a:alpha val="40000"/>
                    </a:srgbClr>
                  </a:glow>
                  <a:outerShdw blurRad="50800" dist="38100" algn="l" rotWithShape="0">
                    <a:prstClr val="black"/>
                  </a:outerShdw>
                </a:effectLst>
                <a:latin typeface="Comic Sans MS" pitchFamily="66" charset="0"/>
                <a:ea typeface="Arial Unicode MS" pitchFamily="34" charset="-128"/>
                <a:cs typeface="Arial Unicode MS" pitchFamily="34" charset="-128"/>
              </a:rPr>
              <a:t>En aquel tiempo, </a:t>
            </a:r>
            <a:r>
              <a:rPr lang="es-PE" sz="2800" dirty="0">
                <a:solidFill>
                  <a:srgbClr val="FFFF00"/>
                </a:solidFill>
                <a:effectLst>
                  <a:outerShdw blurRad="50800" dist="38100" algn="l" rotWithShape="0">
                    <a:prstClr val="black"/>
                  </a:outerShdw>
                </a:effectLst>
                <a:latin typeface="Comic Sans MS" panose="030F0702030302020204" pitchFamily="66" charset="0"/>
                <a:ea typeface="Times New Roman" panose="02020603050405020304" pitchFamily="18" charset="0"/>
                <a:cs typeface="Arial" panose="020B0604020202020204" pitchFamily="34" charset="0"/>
              </a:rPr>
              <a:t>Jesús, lleno del Espíritu Santo, regresó de las orillas del Jordán y,</a:t>
            </a:r>
            <a:endParaRPr lang="es-ES" sz="2800" b="1" dirty="0">
              <a:solidFill>
                <a:srgbClr val="FFFF00"/>
              </a:solidFill>
              <a:effectLst>
                <a:outerShdw blurRad="50800" dist="38100" algn="l" rotWithShape="0">
                  <a:prstClr val="black"/>
                </a:outerShdw>
              </a:effectLst>
              <a:latin typeface="Comic Sans MS" pitchFamily="66" charset="0"/>
              <a:ea typeface="Arial Unicode MS" pitchFamily="34" charset="-128"/>
              <a:cs typeface="Arial Unicode MS" pitchFamily="34" charset="-128"/>
            </a:endParaRPr>
          </a:p>
        </p:txBody>
      </p:sp>
      <p:sp>
        <p:nvSpPr>
          <p:cNvPr id="6" name="5 Rectángulo"/>
          <p:cNvSpPr/>
          <p:nvPr/>
        </p:nvSpPr>
        <p:spPr>
          <a:xfrm>
            <a:off x="972473" y="521145"/>
            <a:ext cx="2220480" cy="461665"/>
          </a:xfrm>
          <a:prstGeom prst="rect">
            <a:avLst/>
          </a:prstGeom>
        </p:spPr>
        <p:txBody>
          <a:bodyPr wrap="none">
            <a:spAutoFit/>
          </a:bodyPr>
          <a:lstStyle/>
          <a:p>
            <a:pPr algn="ctr" fontAlgn="base">
              <a:spcBef>
                <a:spcPct val="0"/>
              </a:spcBef>
              <a:spcAft>
                <a:spcPct val="0"/>
              </a:spcAft>
            </a:pPr>
            <a:r>
              <a:rPr lang="es-ES" sz="2400" b="1" dirty="0">
                <a:solidFill>
                  <a:srgbClr val="FFFF00"/>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 Lucas 4, 1-13 </a:t>
            </a:r>
            <a:endParaRPr lang="es-PE" sz="2400" dirty="0">
              <a:solidFill>
                <a:srgbClr val="FFFF00"/>
              </a:solidFill>
            </a:endParaRPr>
          </a:p>
        </p:txBody>
      </p:sp>
    </p:spTree>
    <p:extLst>
      <p:ext uri="{BB962C8B-B14F-4D97-AF65-F5344CB8AC3E}">
        <p14:creationId xmlns:p14="http://schemas.microsoft.com/office/powerpoint/2010/main" val="42256744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3" presetClass="entr" presetSubtype="0" fill="hold" grpId="0" nodeType="afterEffect">
                                  <p:stCondLst>
                                    <p:cond delay="0"/>
                                  </p:stCondLst>
                                  <p:iterate type="lt">
                                    <p:tmPct val="10000"/>
                                  </p:iterate>
                                  <p:childTnLst>
                                    <p:set>
                                      <p:cBhvr>
                                        <p:cTn id="12" dur="1" fill="hold">
                                          <p:stCondLst>
                                            <p:cond delay="0"/>
                                          </p:stCondLst>
                                        </p:cTn>
                                        <p:tgtEl>
                                          <p:spTgt spid="14366"/>
                                        </p:tgtEl>
                                        <p:attrNameLst>
                                          <p:attrName>style.visibility</p:attrName>
                                        </p:attrNameLst>
                                      </p:cBhvr>
                                      <p:to>
                                        <p:strVal val="visible"/>
                                      </p:to>
                                    </p:set>
                                    <p:anim calcmode="lin" valueType="num">
                                      <p:cBhvr>
                                        <p:cTn id="13" dur="1000" fill="hold"/>
                                        <p:tgtEl>
                                          <p:spTgt spid="14366"/>
                                        </p:tgtEl>
                                        <p:attrNameLst>
                                          <p:attrName>ppt_w</p:attrName>
                                        </p:attrNameLst>
                                      </p:cBhvr>
                                      <p:tavLst>
                                        <p:tav tm="0">
                                          <p:val>
                                            <p:fltVal val="0"/>
                                          </p:val>
                                        </p:tav>
                                        <p:tav tm="100000">
                                          <p:val>
                                            <p:strVal val="#ppt_w"/>
                                          </p:val>
                                        </p:tav>
                                      </p:tavLst>
                                    </p:anim>
                                    <p:anim calcmode="lin" valueType="num">
                                      <p:cBhvr>
                                        <p:cTn id="14" dur="1000" fill="hold"/>
                                        <p:tgtEl>
                                          <p:spTgt spid="14366"/>
                                        </p:tgtEl>
                                        <p:attrNameLst>
                                          <p:attrName>ppt_h</p:attrName>
                                        </p:attrNameLst>
                                      </p:cBhvr>
                                      <p:tavLst>
                                        <p:tav tm="0">
                                          <p:val>
                                            <p:fltVal val="0"/>
                                          </p:val>
                                        </p:tav>
                                        <p:tav tm="100000">
                                          <p:val>
                                            <p:strVal val="#ppt_h"/>
                                          </p:val>
                                        </p:tav>
                                      </p:tavLst>
                                    </p:anim>
                                    <p:animEffect transition="in" filter="fade">
                                      <p:cBhvr>
                                        <p:cTn id="15" dur="1000"/>
                                        <p:tgtEl>
                                          <p:spTgt spid="14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6"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430" y="457559"/>
            <a:ext cx="8215567" cy="5904604"/>
          </a:xfrm>
          <a:prstGeom prst="rect">
            <a:avLst/>
          </a:prstGeom>
        </p:spPr>
      </p:pic>
      <p:sp>
        <p:nvSpPr>
          <p:cNvPr id="4" name="3 Rectángulo"/>
          <p:cNvSpPr/>
          <p:nvPr/>
        </p:nvSpPr>
        <p:spPr>
          <a:xfrm>
            <a:off x="3412901" y="859878"/>
            <a:ext cx="5190186" cy="2308324"/>
          </a:xfrm>
          <a:prstGeom prst="rect">
            <a:avLst/>
          </a:prstGeom>
        </p:spPr>
        <p:txBody>
          <a:bodyPr wrap="square">
            <a:spAutoFit/>
          </a:bodyPr>
          <a:lstStyle/>
          <a:p>
            <a:pPr algn="ctr" fontAlgn="base">
              <a:spcBef>
                <a:spcPct val="0"/>
              </a:spcBef>
              <a:spcAft>
                <a:spcPct val="0"/>
              </a:spcAft>
            </a:pPr>
            <a:r>
              <a:rPr lang="es-PE" sz="2400" b="1" dirty="0">
                <a:solidFill>
                  <a:srgbClr val="FFFFFF"/>
                </a:solidFill>
                <a:effectLst>
                  <a:glow rad="101600">
                    <a:srgbClr val="000000">
                      <a:satMod val="175000"/>
                      <a:alpha val="40000"/>
                    </a:srgbClr>
                  </a:glow>
                  <a:outerShdw blurRad="50800" dist="38100" algn="l" rotWithShape="0">
                    <a:prstClr val="black"/>
                  </a:outerShdw>
                </a:effectLst>
                <a:latin typeface="Comic Sans MS" pitchFamily="66" charset="0"/>
                <a:cs typeface="Times New Roman" pitchFamily="18" charset="0"/>
              </a:rPr>
              <a:t>durante cuarenta días, el Espíritu lo fue llevando por el desierto, mientras era tentado por el diablo. No comió nada durante esos días, y al final </a:t>
            </a:r>
          </a:p>
          <a:p>
            <a:pPr algn="ctr" fontAlgn="base">
              <a:spcBef>
                <a:spcPct val="0"/>
              </a:spcBef>
              <a:spcAft>
                <a:spcPct val="0"/>
              </a:spcAft>
            </a:pPr>
            <a:r>
              <a:rPr lang="es-PE" sz="2400" b="1" dirty="0">
                <a:solidFill>
                  <a:srgbClr val="FFFFFF"/>
                </a:solidFill>
                <a:effectLst>
                  <a:glow rad="101600">
                    <a:srgbClr val="000000">
                      <a:satMod val="175000"/>
                      <a:alpha val="40000"/>
                    </a:srgbClr>
                  </a:glow>
                  <a:outerShdw blurRad="50800" dist="38100" algn="l" rotWithShape="0">
                    <a:prstClr val="black"/>
                  </a:outerShdw>
                </a:effectLst>
                <a:latin typeface="Comic Sans MS" pitchFamily="66" charset="0"/>
                <a:cs typeface="Times New Roman" pitchFamily="18" charset="0"/>
              </a:rPr>
              <a:t>sintió hambre.</a:t>
            </a:r>
          </a:p>
        </p:txBody>
      </p:sp>
    </p:spTree>
    <p:extLst>
      <p:ext uri="{BB962C8B-B14F-4D97-AF65-F5344CB8AC3E}">
        <p14:creationId xmlns:p14="http://schemas.microsoft.com/office/powerpoint/2010/main" val="14607084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592" y="489139"/>
            <a:ext cx="8174647" cy="5898782"/>
          </a:xfrm>
          <a:prstGeom prst="rect">
            <a:avLst/>
          </a:prstGeom>
          <a:scene3d>
            <a:camera prst="orthographicFront"/>
            <a:lightRig rig="threePt" dir="t"/>
          </a:scene3d>
          <a:sp3d>
            <a:bevelT prst="convex"/>
          </a:sp3d>
        </p:spPr>
      </p:pic>
      <p:sp>
        <p:nvSpPr>
          <p:cNvPr id="4" name="3 Rectángulo"/>
          <p:cNvSpPr/>
          <p:nvPr/>
        </p:nvSpPr>
        <p:spPr>
          <a:xfrm>
            <a:off x="652231" y="967355"/>
            <a:ext cx="3984163" cy="2246769"/>
          </a:xfrm>
          <a:prstGeom prst="rect">
            <a:avLst/>
          </a:prstGeom>
        </p:spPr>
        <p:txBody>
          <a:bodyPr wrap="square">
            <a:spAutoFit/>
          </a:bodyPr>
          <a:lstStyle/>
          <a:p>
            <a:pPr algn="ctr" fontAlgn="base">
              <a:spcBef>
                <a:spcPct val="0"/>
              </a:spcBef>
              <a:spcAft>
                <a:spcPct val="0"/>
              </a:spcAft>
            </a:pPr>
            <a:r>
              <a:rPr lang="es-ES" sz="2800" b="1" dirty="0">
                <a:solidFill>
                  <a:srgbClr val="FFFF00"/>
                </a:solidFill>
                <a:effectLst>
                  <a:glow rad="101600">
                    <a:srgbClr val="000000">
                      <a:satMod val="175000"/>
                      <a:alpha val="40000"/>
                    </a:srgbClr>
                  </a:glow>
                  <a:outerShdw blurRad="50800" dist="63500" algn="l" rotWithShape="0">
                    <a:prstClr val="black"/>
                  </a:outerShdw>
                </a:effectLst>
                <a:latin typeface="Comic Sans MS" pitchFamily="66" charset="0"/>
                <a:cs typeface="Times New Roman" pitchFamily="18" charset="0"/>
              </a:rPr>
              <a:t>E</a:t>
            </a:r>
            <a:r>
              <a:rPr lang="es-PE" sz="2800" b="1" dirty="0" err="1">
                <a:solidFill>
                  <a:srgbClr val="FFFF00"/>
                </a:solidFill>
                <a:effectLst>
                  <a:glow rad="101600">
                    <a:srgbClr val="000000">
                      <a:satMod val="175000"/>
                      <a:alpha val="40000"/>
                    </a:srgbClr>
                  </a:glow>
                  <a:outerShdw blurRad="50800" dist="63500" algn="l" rotWithShape="0">
                    <a:prstClr val="black"/>
                  </a:outerShdw>
                </a:effectLst>
                <a:latin typeface="Comic Sans MS" pitchFamily="66" charset="0"/>
                <a:cs typeface="Times New Roman" pitchFamily="18" charset="0"/>
              </a:rPr>
              <a:t>ntonces</a:t>
            </a:r>
            <a:r>
              <a:rPr lang="es-PE" sz="2800" b="1" dirty="0">
                <a:solidFill>
                  <a:srgbClr val="FFFF00"/>
                </a:solidFill>
                <a:effectLst>
                  <a:glow rad="101600">
                    <a:srgbClr val="000000">
                      <a:satMod val="175000"/>
                      <a:alpha val="40000"/>
                    </a:srgbClr>
                  </a:glow>
                  <a:outerShdw blurRad="50800" dist="63500" algn="l" rotWithShape="0">
                    <a:prstClr val="black"/>
                  </a:outerShdw>
                </a:effectLst>
                <a:latin typeface="Comic Sans MS" pitchFamily="66" charset="0"/>
                <a:cs typeface="Times New Roman" pitchFamily="18" charset="0"/>
              </a:rPr>
              <a:t> el diablo le dijo: -“Si tú eres Hijo de Dios, dile a esta piedra que se convierta en pan”. </a:t>
            </a:r>
            <a:endParaRPr lang="es-PE" dirty="0">
              <a:solidFill>
                <a:srgbClr val="FFFF00"/>
              </a:solidFill>
              <a:effectLst>
                <a:glow rad="101600">
                  <a:srgbClr val="000000">
                    <a:satMod val="175000"/>
                    <a:alpha val="40000"/>
                  </a:srgbClr>
                </a:glow>
                <a:outerShdw blurRad="50800" dist="63500" algn="l" rotWithShape="0">
                  <a:prstClr val="black"/>
                </a:outerShdw>
              </a:effectLst>
              <a:latin typeface="Times New Roman" pitchFamily="18" charset="0"/>
            </a:endParaRPr>
          </a:p>
        </p:txBody>
      </p:sp>
    </p:spTree>
    <p:extLst>
      <p:ext uri="{BB962C8B-B14F-4D97-AF65-F5344CB8AC3E}">
        <p14:creationId xmlns:p14="http://schemas.microsoft.com/office/powerpoint/2010/main" val="2084879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BR"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BR"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TotalTime>
  <Words>1658</Words>
  <Application>Microsoft Office PowerPoint</Application>
  <PresentationFormat>Presentación en pantalla (4:3)</PresentationFormat>
  <Paragraphs>124</Paragraphs>
  <Slides>37</Slides>
  <Notes>3</Notes>
  <HiddenSlides>0</HiddenSlides>
  <MMClips>2</MMClips>
  <ScaleCrop>false</ScaleCrop>
  <HeadingPairs>
    <vt:vector size="6" baseType="variant">
      <vt:variant>
        <vt:lpstr>Fuentes usadas</vt:lpstr>
      </vt:variant>
      <vt:variant>
        <vt:i4>25</vt:i4>
      </vt:variant>
      <vt:variant>
        <vt:lpstr>Tema</vt:lpstr>
      </vt:variant>
      <vt:variant>
        <vt:i4>8</vt:i4>
      </vt:variant>
      <vt:variant>
        <vt:lpstr>Títulos de diapositiva</vt:lpstr>
      </vt:variant>
      <vt:variant>
        <vt:i4>37</vt:i4>
      </vt:variant>
    </vt:vector>
  </HeadingPairs>
  <TitlesOfParts>
    <vt:vector size="70" baseType="lpstr">
      <vt:lpstr>Arial Unicode MS</vt:lpstr>
      <vt:lpstr>Arial</vt:lpstr>
      <vt:lpstr>Arial Narrow</vt:lpstr>
      <vt:lpstr>Arial Rounded MT Bold</vt:lpstr>
      <vt:lpstr>Berlin Sans FB</vt:lpstr>
      <vt:lpstr>Berlin Sans FB Demi</vt:lpstr>
      <vt:lpstr>Bodoni MT Black</vt:lpstr>
      <vt:lpstr>Book Antiqua</vt:lpstr>
      <vt:lpstr>Britannic Bold</vt:lpstr>
      <vt:lpstr>Calibri</vt:lpstr>
      <vt:lpstr>Colonna MT</vt:lpstr>
      <vt:lpstr>Comic Sans MS</vt:lpstr>
      <vt:lpstr>Kristen ITC</vt:lpstr>
      <vt:lpstr>Lucida Calligraphy</vt:lpstr>
      <vt:lpstr>Lucida Sans</vt:lpstr>
      <vt:lpstr>Perpetua</vt:lpstr>
      <vt:lpstr>Poor Richard</vt:lpstr>
      <vt:lpstr>Rockwell</vt:lpstr>
      <vt:lpstr>Tahoma</vt:lpstr>
      <vt:lpstr>Tekton Pro Ext</vt:lpstr>
      <vt:lpstr>Times</vt:lpstr>
      <vt:lpstr>Times New Roman</vt:lpstr>
      <vt:lpstr>Wingdings</vt:lpstr>
      <vt:lpstr>Wingdings 2</vt:lpstr>
      <vt:lpstr>Wingdings 3</vt:lpstr>
      <vt:lpstr>Default Design</vt:lpstr>
      <vt:lpstr>3_Diseño predeterminado</vt:lpstr>
      <vt:lpstr>1_Diseño predeterminado</vt:lpstr>
      <vt:lpstr>Diseño predeterminado</vt:lpstr>
      <vt:lpstr>Design padrão</vt:lpstr>
      <vt:lpstr>4_Diseño predeterminado</vt:lpstr>
      <vt:lpstr>En blanco</vt:lpstr>
      <vt:lpstr>2_Apex</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PILAR</cp:lastModifiedBy>
  <cp:revision>14</cp:revision>
  <dcterms:created xsi:type="dcterms:W3CDTF">2019-03-04T13:49:28Z</dcterms:created>
  <dcterms:modified xsi:type="dcterms:W3CDTF">2019-03-04T16:04:49Z</dcterms:modified>
</cp:coreProperties>
</file>