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61" r:id="rId9"/>
    <p:sldId id="262" r:id="rId10"/>
    <p:sldId id="263" r:id="rId11"/>
    <p:sldId id="264" r:id="rId12"/>
    <p:sldId id="281" r:id="rId13"/>
    <p:sldId id="282" r:id="rId14"/>
    <p:sldId id="265" r:id="rId15"/>
    <p:sldId id="266" r:id="rId16"/>
    <p:sldId id="283" r:id="rId17"/>
    <p:sldId id="284" r:id="rId18"/>
    <p:sldId id="285" r:id="rId19"/>
    <p:sldId id="267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276" r:id="rId35"/>
    <p:sldId id="278" r:id="rId36"/>
    <p:sldId id="268" r:id="rId37"/>
    <p:sldId id="270" r:id="rId38"/>
    <p:sldId id="277" r:id="rId39"/>
    <p:sldId id="274" r:id="rId40"/>
    <p:sldId id="27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6" autoAdjust="0"/>
    <p:restoredTop sz="94660"/>
  </p:normalViewPr>
  <p:slideViewPr>
    <p:cSldViewPr snapToGrid="0">
      <p:cViewPr>
        <p:scale>
          <a:sx n="68" d="100"/>
          <a:sy n="68" d="100"/>
        </p:scale>
        <p:origin x="-2192" y="-1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7DBB3-A8C6-2D42-AC8A-F007C13C412E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31994-964C-CA4F-B63D-E71026200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2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E9099-AD5B-49CB-93BE-E77B0450C0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334DEB-EC0C-4ABB-932D-020F49F9B4D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845EA5-F843-4CEA-8236-C069188B5AC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98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4DEB-EC0C-4ABB-932D-020F49F9B4D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EA5-F843-4CEA-8236-C069188B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0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4DEB-EC0C-4ABB-932D-020F49F9B4D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EA5-F843-4CEA-8236-C069188B5AC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743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4DEB-EC0C-4ABB-932D-020F49F9B4D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EA5-F843-4CEA-8236-C069188B5AC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469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4DEB-EC0C-4ABB-932D-020F49F9B4D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EA5-F843-4CEA-8236-C069188B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28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4DEB-EC0C-4ABB-932D-020F49F9B4D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EA5-F843-4CEA-8236-C069188B5AC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777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4DEB-EC0C-4ABB-932D-020F49F9B4D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EA5-F843-4CEA-8236-C069188B5AC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112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4DEB-EC0C-4ABB-932D-020F49F9B4D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EA5-F843-4CEA-8236-C069188B5AC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77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4DEB-EC0C-4ABB-932D-020F49F9B4D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EA5-F843-4CEA-8236-C069188B5AC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06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4DEB-EC0C-4ABB-932D-020F49F9B4D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EA5-F843-4CEA-8236-C069188B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9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4DEB-EC0C-4ABB-932D-020F49F9B4D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EA5-F843-4CEA-8236-C069188B5AC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1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4DEB-EC0C-4ABB-932D-020F49F9B4D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EA5-F843-4CEA-8236-C069188B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2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4DEB-EC0C-4ABB-932D-020F49F9B4D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EA5-F843-4CEA-8236-C069188B5AC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11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4DEB-EC0C-4ABB-932D-020F49F9B4D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EA5-F843-4CEA-8236-C069188B5AC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09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4DEB-EC0C-4ABB-932D-020F49F9B4D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EA5-F843-4CEA-8236-C069188B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4DEB-EC0C-4ABB-932D-020F49F9B4D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EA5-F843-4CEA-8236-C069188B5AC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03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4DEB-EC0C-4ABB-932D-020F49F9B4D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EA5-F843-4CEA-8236-C069188B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9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334DEB-EC0C-4ABB-932D-020F49F9B4D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845EA5-F843-4CEA-8236-C069188B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3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 </a:t>
            </a:r>
            <a:br>
              <a:rPr lang="en-US" sz="4400" dirty="0"/>
            </a:br>
            <a:r>
              <a:rPr lang="en-US" sz="3600" b="1" dirty="0" err="1" smtClean="0"/>
              <a:t>Oficina</a:t>
            </a:r>
            <a:r>
              <a:rPr lang="en-US" sz="3600" b="1" dirty="0" smtClean="0"/>
              <a:t> de la </a:t>
            </a:r>
            <a:r>
              <a:rPr lang="en-US" sz="3600" b="1" dirty="0" err="1" smtClean="0"/>
              <a:t>Familia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Vicentina</a:t>
            </a:r>
            <a:r>
              <a:rPr lang="en-US" sz="3600" b="1" dirty="0" smtClean="0"/>
              <a:t> </a:t>
            </a:r>
            <a:r>
              <a:rPr lang="en-US" sz="4400" b="1" dirty="0" err="1" smtClean="0"/>
              <a:t>Presentación</a:t>
            </a:r>
            <a:r>
              <a:rPr lang="en-US" sz="4400" b="1" dirty="0" smtClean="0"/>
              <a:t>.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3947" y="3657597"/>
            <a:ext cx="3697357" cy="159173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C:\Users\Sr. Margaret\AppData\Local\Microsoft\Windows\Temporary Internet Files\Content.IE5\OR77XRYX\famvin-logo-tra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32" y="3657597"/>
            <a:ext cx="2895600" cy="159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484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80845"/>
            <a:ext cx="9601197" cy="77178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La </a:t>
            </a:r>
            <a:r>
              <a:rPr lang="en-US" b="1" dirty="0" err="1" smtClean="0">
                <a:solidFill>
                  <a:srgbClr val="FF0000"/>
                </a:solidFill>
              </a:rPr>
              <a:t>oficina</a:t>
            </a:r>
            <a:r>
              <a:rPr lang="en-US" b="1" dirty="0" smtClean="0">
                <a:solidFill>
                  <a:srgbClr val="FF0000"/>
                </a:solidFill>
              </a:rPr>
              <a:t> de la </a:t>
            </a:r>
            <a:r>
              <a:rPr lang="en-US" b="1" dirty="0" err="1" smtClean="0">
                <a:solidFill>
                  <a:srgbClr val="FF0000"/>
                </a:solidFill>
              </a:rPr>
              <a:t>Familia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Vicentina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86855"/>
            <a:ext cx="9601196" cy="4271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dirty="0"/>
              <a:t>VFO </a:t>
            </a:r>
            <a:r>
              <a:rPr lang="en-US" sz="3200" b="1" i="1" dirty="0" err="1" smtClean="0"/>
              <a:t>Estructuras</a:t>
            </a:r>
            <a:r>
              <a:rPr lang="en-US" sz="3200" b="1" i="1" dirty="0" smtClean="0"/>
              <a:t> de </a:t>
            </a:r>
            <a:r>
              <a:rPr lang="en-US" sz="3200" b="1" i="1" dirty="0" err="1" smtClean="0"/>
              <a:t>Apoyo</a:t>
            </a:r>
            <a:endParaRPr lang="en-US" sz="3200" b="1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200" b="1" dirty="0" err="1" smtClean="0"/>
              <a:t>Hna</a:t>
            </a:r>
            <a:r>
              <a:rPr lang="en-US" sz="3200" b="1" dirty="0" smtClean="0"/>
              <a:t>. </a:t>
            </a:r>
            <a:r>
              <a:rPr lang="en-US" sz="3200" b="1" dirty="0"/>
              <a:t>Donna Geernaert, </a:t>
            </a:r>
          </a:p>
          <a:p>
            <a:pPr marL="0" indent="0">
              <a:buNone/>
            </a:pPr>
            <a:r>
              <a:rPr lang="en-US" sz="3200" b="1" dirty="0"/>
              <a:t>	SC of Halifax 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err="1" smtClean="0"/>
              <a:t>Consultora</a:t>
            </a:r>
            <a:endParaRPr lang="en-US" sz="3200" b="1" dirty="0"/>
          </a:p>
          <a:p>
            <a:pPr marL="0" indent="0">
              <a:buNone/>
            </a:pPr>
            <a:endParaRPr lang="en-US" sz="3200" b="1" i="1" dirty="0"/>
          </a:p>
        </p:txBody>
      </p:sp>
      <p:pic>
        <p:nvPicPr>
          <p:cNvPr id="2050" name="Picture 2" descr="C:\Users\jagostino.SVS\Desktop\IMG_0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2771776"/>
            <a:ext cx="4248150" cy="31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60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3"/>
            <a:ext cx="9601197" cy="762778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Oficina</a:t>
            </a:r>
            <a:r>
              <a:rPr lang="en-US" b="1" dirty="0" smtClean="0">
                <a:solidFill>
                  <a:srgbClr val="FF0000"/>
                </a:solidFill>
              </a:rPr>
              <a:t> de la </a:t>
            </a:r>
            <a:r>
              <a:rPr lang="en-US" b="1" dirty="0" err="1" smtClean="0">
                <a:solidFill>
                  <a:srgbClr val="FF0000"/>
                </a:solidFill>
              </a:rPr>
              <a:t>Familia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Vicentina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44911"/>
            <a:ext cx="9601196" cy="4130957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i="1" dirty="0" err="1" smtClean="0"/>
              <a:t>Estructuras</a:t>
            </a:r>
            <a:r>
              <a:rPr lang="en-US" sz="3000" b="1" i="1" dirty="0" smtClean="0"/>
              <a:t> de </a:t>
            </a:r>
            <a:r>
              <a:rPr lang="en-US" sz="3000" b="1" i="1" dirty="0" err="1" smtClean="0"/>
              <a:t>apoyo</a:t>
            </a:r>
            <a:r>
              <a:rPr lang="en-US" sz="3000" b="1" i="1" dirty="0" smtClean="0"/>
              <a:t>: </a:t>
            </a:r>
            <a:r>
              <a:rPr lang="en-US" sz="3000" b="1" i="1" dirty="0"/>
              <a:t>VFO </a:t>
            </a:r>
            <a:r>
              <a:rPr lang="en-US" sz="3000" b="1" i="1" dirty="0" err="1" smtClean="0"/>
              <a:t>Comité</a:t>
            </a:r>
            <a:r>
              <a:rPr lang="en-US" sz="3000" b="1" i="1" dirty="0" smtClean="0"/>
              <a:t> de </a:t>
            </a:r>
            <a:r>
              <a:rPr lang="en-US" sz="3000" b="1" i="1" dirty="0" err="1" smtClean="0"/>
              <a:t>Asesores</a:t>
            </a:r>
            <a:r>
              <a:rPr lang="en-US" sz="3000" b="1" i="1" dirty="0" smtClean="0"/>
              <a:t> (</a:t>
            </a:r>
            <a:r>
              <a:rPr lang="en-US" sz="3000" b="1" i="1" dirty="0"/>
              <a:t>VFOAC)</a:t>
            </a:r>
          </a:p>
          <a:p>
            <a:pPr marL="0" indent="0" algn="ctr">
              <a:buNone/>
            </a:pPr>
            <a:endParaRPr lang="en-US" sz="3200" b="1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387" y="2507689"/>
            <a:ext cx="7005223" cy="362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10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316" y="916819"/>
            <a:ext cx="9601196" cy="77046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Oficina</a:t>
            </a:r>
            <a:r>
              <a:rPr lang="pt-BR" b="1" dirty="0" smtClean="0">
                <a:solidFill>
                  <a:srgbClr val="FF0000"/>
                </a:solidFill>
              </a:rPr>
              <a:t> de </a:t>
            </a:r>
            <a:r>
              <a:rPr lang="pt-BR" b="1" dirty="0" err="1" smtClean="0">
                <a:solidFill>
                  <a:srgbClr val="FF0000"/>
                </a:solidFill>
              </a:rPr>
              <a:t>la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Familia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Vicentina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50571"/>
            <a:ext cx="9601196" cy="402529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3300" b="1" i="1" dirty="0" smtClean="0"/>
              <a:t>Comit</a:t>
            </a:r>
            <a:r>
              <a:rPr lang="pt-BR" sz="3300" b="1" i="1" dirty="0" smtClean="0"/>
              <a:t>é</a:t>
            </a:r>
            <a:r>
              <a:rPr lang="pt-BR" sz="3300" b="1" i="1" dirty="0" smtClean="0"/>
              <a:t> </a:t>
            </a:r>
            <a:r>
              <a:rPr lang="pt-BR" sz="3300" b="1" i="1" dirty="0"/>
              <a:t>de </a:t>
            </a:r>
            <a:r>
              <a:rPr lang="pt-BR" sz="3300" b="1" i="1" dirty="0" err="1" smtClean="0"/>
              <a:t>Asesores</a:t>
            </a:r>
            <a:r>
              <a:rPr lang="pt-BR" sz="3300" b="1" i="1" dirty="0" smtClean="0"/>
              <a:t> </a:t>
            </a:r>
            <a:r>
              <a:rPr lang="pt-BR" sz="3300" b="1" i="1" dirty="0" smtClean="0"/>
              <a:t>- </a:t>
            </a:r>
            <a:r>
              <a:rPr lang="en-US" sz="3300" b="1" i="1" dirty="0" err="1" smtClean="0"/>
              <a:t>Coordinadores</a:t>
            </a:r>
            <a:r>
              <a:rPr lang="en-US" sz="3300" b="1" i="1" dirty="0" smtClean="0"/>
              <a:t> </a:t>
            </a:r>
            <a:r>
              <a:rPr lang="en-US" sz="3300" b="1" i="1" dirty="0" err="1" smtClean="0"/>
              <a:t>Regionales</a:t>
            </a:r>
            <a:endParaRPr lang="en-US" sz="3300" b="1" i="1" dirty="0"/>
          </a:p>
          <a:p>
            <a:pPr marL="0" indent="0">
              <a:buNone/>
            </a:pPr>
            <a:r>
              <a:rPr lang="pt-BR" sz="2400" b="1" dirty="0" smtClean="0"/>
              <a:t>Europa</a:t>
            </a:r>
            <a:r>
              <a:rPr lang="pt-BR" sz="2400" dirty="0"/>
              <a:t>: Europa </a:t>
            </a:r>
            <a:r>
              <a:rPr lang="pt-BR" sz="2400" dirty="0" smtClean="0"/>
              <a:t>Ocidental (Dee), </a:t>
            </a:r>
            <a:r>
              <a:rPr lang="pt-BR" sz="2400" dirty="0"/>
              <a:t>Europa </a:t>
            </a:r>
            <a:r>
              <a:rPr lang="pt-BR" sz="2400" dirty="0" err="1" smtClean="0"/>
              <a:t>del</a:t>
            </a:r>
            <a:r>
              <a:rPr lang="pt-BR" sz="2400" dirty="0" smtClean="0"/>
              <a:t> </a:t>
            </a:r>
            <a:r>
              <a:rPr lang="pt-BR" dirty="0"/>
              <a:t>E</a:t>
            </a:r>
            <a:r>
              <a:rPr lang="pt-BR" sz="2400" dirty="0" smtClean="0"/>
              <a:t>ste </a:t>
            </a:r>
            <a:r>
              <a:rPr lang="pt-BR" sz="2400" dirty="0" smtClean="0"/>
              <a:t>(Veronika e </a:t>
            </a:r>
            <a:r>
              <a:rPr lang="pt-BR" sz="2400" dirty="0" err="1" smtClean="0"/>
              <a:t>Michal</a:t>
            </a:r>
            <a:r>
              <a:rPr lang="pt-BR" sz="2400" dirty="0" smtClean="0"/>
              <a:t>) </a:t>
            </a:r>
            <a:r>
              <a:rPr lang="pt-BR" dirty="0"/>
              <a:t>y</a:t>
            </a:r>
            <a:r>
              <a:rPr lang="pt-BR" sz="2400" dirty="0" smtClean="0"/>
              <a:t> </a:t>
            </a:r>
            <a:r>
              <a:rPr lang="pt-BR" sz="2400" dirty="0"/>
              <a:t>Europa </a:t>
            </a:r>
            <a:r>
              <a:rPr lang="pt-BR" sz="2400" dirty="0" err="1" smtClean="0"/>
              <a:t>Mediterr</a:t>
            </a:r>
            <a:r>
              <a:rPr lang="pt-BR" sz="2400" dirty="0" err="1" smtClean="0"/>
              <a:t>á</a:t>
            </a:r>
            <a:r>
              <a:rPr lang="pt-BR" sz="2400" dirty="0" err="1" smtClean="0"/>
              <a:t>nea</a:t>
            </a:r>
            <a:r>
              <a:rPr lang="pt-BR" sz="2400" dirty="0" smtClean="0"/>
              <a:t> </a:t>
            </a:r>
            <a:r>
              <a:rPr lang="pt-BR" sz="2400" dirty="0" smtClean="0"/>
              <a:t>(Dee) </a:t>
            </a:r>
            <a:r>
              <a:rPr lang="pt-BR" sz="2400" dirty="0" err="1" smtClean="0"/>
              <a:t>con</a:t>
            </a:r>
            <a:r>
              <a:rPr lang="pt-BR" sz="2400" dirty="0" smtClean="0"/>
              <a:t> </a:t>
            </a:r>
            <a:r>
              <a:rPr lang="pt-BR" sz="2400" dirty="0" smtClean="0"/>
              <a:t>Sor Francely</a:t>
            </a:r>
            <a:endParaRPr lang="pt-BR" sz="2400" dirty="0"/>
          </a:p>
          <a:p>
            <a:pPr marL="0" lvl="1" indent="0">
              <a:buNone/>
            </a:pPr>
            <a:r>
              <a:rPr lang="pt-BR" sz="2400" b="1" dirty="0"/>
              <a:t>Oriente </a:t>
            </a:r>
            <a:r>
              <a:rPr lang="pt-BR" sz="2400" b="1" dirty="0" smtClean="0"/>
              <a:t>Médio: </a:t>
            </a:r>
            <a:r>
              <a:rPr lang="pt-BR" sz="2400" dirty="0" smtClean="0"/>
              <a:t>Denise </a:t>
            </a:r>
            <a:r>
              <a:rPr lang="pt-BR" sz="2400" dirty="0" err="1" smtClean="0"/>
              <a:t>el-Khoury</a:t>
            </a:r>
            <a:r>
              <a:rPr lang="pt-BR" sz="2400" dirty="0" smtClean="0"/>
              <a:t> </a:t>
            </a:r>
            <a:r>
              <a:rPr lang="pt-BR" sz="2400" dirty="0" err="1" smtClean="0"/>
              <a:t>con</a:t>
            </a:r>
            <a:r>
              <a:rPr lang="pt-BR" sz="2400" dirty="0" smtClean="0"/>
              <a:t> </a:t>
            </a:r>
            <a:r>
              <a:rPr lang="pt-BR" sz="2400" dirty="0" smtClean="0"/>
              <a:t>P. Flavio</a:t>
            </a:r>
            <a:endParaRPr lang="pt-BR" sz="2400" b="1" dirty="0"/>
          </a:p>
          <a:p>
            <a:pPr marL="0" lvl="1" indent="0">
              <a:buNone/>
            </a:pPr>
            <a:r>
              <a:rPr lang="pt-BR" sz="2400" b="1" dirty="0"/>
              <a:t>Africa </a:t>
            </a:r>
            <a:r>
              <a:rPr lang="pt-BR" sz="2400" dirty="0"/>
              <a:t>(por idioma): </a:t>
            </a:r>
            <a:r>
              <a:rPr lang="pt-BR" sz="2400" dirty="0" smtClean="0"/>
              <a:t>Inglês (Sylvester e P. Flavio), </a:t>
            </a:r>
            <a:r>
              <a:rPr lang="pt-BR" sz="2400" dirty="0"/>
              <a:t>Português </a:t>
            </a:r>
            <a:r>
              <a:rPr lang="pt-BR" sz="2400" dirty="0" smtClean="0"/>
              <a:t>&amp; </a:t>
            </a:r>
            <a:r>
              <a:rPr lang="pt-BR" sz="2400" dirty="0" err="1" smtClean="0"/>
              <a:t>Español</a:t>
            </a:r>
            <a:r>
              <a:rPr lang="pt-BR" sz="2400" dirty="0" smtClean="0"/>
              <a:t> </a:t>
            </a:r>
            <a:r>
              <a:rPr lang="pt-BR" sz="2400" dirty="0" smtClean="0"/>
              <a:t>(</a:t>
            </a:r>
            <a:r>
              <a:rPr lang="pt-BR" sz="2400" dirty="0" smtClean="0"/>
              <a:t>Jos</a:t>
            </a:r>
            <a:r>
              <a:rPr lang="pt-BR" sz="2400" dirty="0" smtClean="0"/>
              <a:t>é</a:t>
            </a:r>
            <a:r>
              <a:rPr lang="pt-BR" sz="2400" dirty="0" smtClean="0"/>
              <a:t> </a:t>
            </a:r>
            <a:r>
              <a:rPr lang="pt-BR" sz="2400" dirty="0" err="1" smtClean="0"/>
              <a:t>con</a:t>
            </a:r>
            <a:r>
              <a:rPr lang="pt-BR" sz="2400" dirty="0" smtClean="0"/>
              <a:t> </a:t>
            </a:r>
            <a:r>
              <a:rPr lang="pt-BR" sz="2400" dirty="0" smtClean="0"/>
              <a:t>Sor Francely), </a:t>
            </a:r>
            <a:r>
              <a:rPr lang="pt-BR" sz="2400" dirty="0" err="1" smtClean="0"/>
              <a:t>Franc</a:t>
            </a:r>
            <a:r>
              <a:rPr lang="pt-BR" sz="2400" dirty="0" err="1" smtClean="0"/>
              <a:t>é</a:t>
            </a:r>
            <a:r>
              <a:rPr lang="pt-BR" sz="2400" dirty="0" err="1" smtClean="0"/>
              <a:t>s</a:t>
            </a:r>
            <a:r>
              <a:rPr lang="pt-BR" sz="2400" dirty="0" smtClean="0"/>
              <a:t> </a:t>
            </a:r>
            <a:r>
              <a:rPr lang="pt-BR" sz="2400" dirty="0" smtClean="0"/>
              <a:t>(Denise </a:t>
            </a:r>
            <a:r>
              <a:rPr lang="pt-BR" sz="2400" dirty="0" err="1" smtClean="0"/>
              <a:t>con</a:t>
            </a:r>
            <a:r>
              <a:rPr lang="pt-BR" sz="2400" dirty="0" smtClean="0"/>
              <a:t> </a:t>
            </a:r>
            <a:r>
              <a:rPr lang="pt-BR" sz="2400" dirty="0" smtClean="0"/>
              <a:t>P. Flavio)</a:t>
            </a:r>
            <a:endParaRPr lang="pt-BR" sz="2400" dirty="0"/>
          </a:p>
          <a:p>
            <a:pPr marL="0" lvl="1" indent="0">
              <a:buNone/>
            </a:pPr>
            <a:r>
              <a:rPr lang="pt-BR" sz="2400" b="1" dirty="0"/>
              <a:t>Ásia</a:t>
            </a:r>
            <a:r>
              <a:rPr lang="pt-BR" sz="2400" dirty="0"/>
              <a:t>: Ásia </a:t>
            </a:r>
            <a:r>
              <a:rPr lang="pt-BR" sz="2400" dirty="0" err="1" smtClean="0"/>
              <a:t>del</a:t>
            </a:r>
            <a:r>
              <a:rPr lang="pt-BR" sz="2400" dirty="0" smtClean="0"/>
              <a:t> </a:t>
            </a:r>
            <a:r>
              <a:rPr lang="pt-BR" sz="2400" dirty="0" err="1" smtClean="0"/>
              <a:t>Sur</a:t>
            </a:r>
            <a:r>
              <a:rPr lang="pt-BR" sz="2400" dirty="0" smtClean="0"/>
              <a:t> </a:t>
            </a:r>
            <a:r>
              <a:rPr lang="pt-BR" sz="2400" dirty="0" smtClean="0"/>
              <a:t>(P. Francis), </a:t>
            </a:r>
            <a:r>
              <a:rPr lang="pt-BR" sz="2400" dirty="0"/>
              <a:t>Ásia </a:t>
            </a:r>
            <a:r>
              <a:rPr lang="pt-BR" sz="2400" dirty="0" smtClean="0"/>
              <a:t>Sul/Leste</a:t>
            </a:r>
            <a:r>
              <a:rPr lang="pt-BR" sz="2400" dirty="0"/>
              <a:t>, e Oceania </a:t>
            </a:r>
            <a:r>
              <a:rPr lang="pt-BR" sz="2400" dirty="0" smtClean="0"/>
              <a:t>(Pam) com P. Joe</a:t>
            </a:r>
            <a:endParaRPr lang="pt-BR" sz="2400" dirty="0"/>
          </a:p>
          <a:p>
            <a:pPr marL="0" lvl="1" indent="0">
              <a:buNone/>
            </a:pPr>
            <a:r>
              <a:rPr lang="pt-BR" sz="2400" b="1" dirty="0"/>
              <a:t>Américas</a:t>
            </a:r>
            <a:r>
              <a:rPr lang="pt-BR" sz="2400" dirty="0"/>
              <a:t>: </a:t>
            </a:r>
            <a:r>
              <a:rPr lang="pt-BR" sz="2400" dirty="0" smtClean="0"/>
              <a:t>USA/Canadá (P. Joe), </a:t>
            </a:r>
            <a:r>
              <a:rPr lang="pt-BR" sz="2400" dirty="0"/>
              <a:t>América </a:t>
            </a:r>
            <a:r>
              <a:rPr lang="pt-BR" sz="2400" dirty="0" smtClean="0"/>
              <a:t>Central (Jose com P. Flavio), Caribe (Giro com Sor Francely), </a:t>
            </a:r>
            <a:r>
              <a:rPr lang="pt-BR" sz="2400" dirty="0"/>
              <a:t>América do </a:t>
            </a:r>
            <a:r>
              <a:rPr lang="pt-BR" sz="2400" dirty="0" smtClean="0"/>
              <a:t>Sul (Giro com P. Flavio), </a:t>
            </a:r>
            <a:r>
              <a:rPr lang="pt-BR" sz="2400" dirty="0"/>
              <a:t>Brasil </a:t>
            </a:r>
            <a:r>
              <a:rPr lang="pt-BR" sz="2400" dirty="0" smtClean="0"/>
              <a:t>(Joelson com Sor Francely)</a:t>
            </a:r>
            <a:endParaRPr lang="pt-BR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97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7820"/>
            <a:ext cx="9601197" cy="82126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Oficina</a:t>
            </a:r>
            <a:r>
              <a:rPr lang="pt-BR" b="1" dirty="0" smtClean="0">
                <a:solidFill>
                  <a:srgbClr val="FF0000"/>
                </a:solidFill>
              </a:rPr>
              <a:t> de </a:t>
            </a:r>
            <a:r>
              <a:rPr lang="pt-BR" b="1" dirty="0" err="1" smtClean="0">
                <a:solidFill>
                  <a:srgbClr val="FF0000"/>
                </a:solidFill>
              </a:rPr>
              <a:t>la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Familia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Vicentina 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14499"/>
            <a:ext cx="9601198" cy="4527681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b="1" i="1" noProof="0" dirty="0" err="1" smtClean="0"/>
              <a:t>Estructuras</a:t>
            </a:r>
            <a:r>
              <a:rPr lang="pt-BR" sz="3200" b="1" i="1" noProof="0" dirty="0" smtClean="0"/>
              <a:t> </a:t>
            </a:r>
            <a:r>
              <a:rPr lang="pt-BR" sz="3200" b="1" i="1" noProof="0" dirty="0" smtClean="0"/>
              <a:t>de </a:t>
            </a:r>
            <a:r>
              <a:rPr lang="pt-BR" sz="3200" b="1" i="1" noProof="0" dirty="0" err="1" smtClean="0"/>
              <a:t>apoyo</a:t>
            </a:r>
            <a:r>
              <a:rPr lang="pt-BR" sz="3200" b="1" i="1" noProof="0" dirty="0" smtClean="0"/>
              <a:t>: </a:t>
            </a:r>
            <a:r>
              <a:rPr lang="pt-BR" sz="3200" b="1" i="1" dirty="0" err="1" smtClean="0"/>
              <a:t>Equipos</a:t>
            </a:r>
            <a:r>
              <a:rPr lang="pt-BR" sz="3200" b="1" i="1" dirty="0" smtClean="0"/>
              <a:t> </a:t>
            </a:r>
            <a:r>
              <a:rPr lang="pt-BR" sz="3200" b="1" i="1" dirty="0"/>
              <a:t>de </a:t>
            </a:r>
            <a:r>
              <a:rPr lang="pt-BR" sz="3200" b="1" i="1" dirty="0" err="1" smtClean="0"/>
              <a:t>trabajo</a:t>
            </a:r>
            <a:r>
              <a:rPr lang="pt-BR" sz="3200" b="1" i="1" dirty="0" smtClean="0"/>
              <a:t> </a:t>
            </a:r>
            <a:endParaRPr lang="pt-BR" sz="3200" b="1" i="1" dirty="0"/>
          </a:p>
          <a:p>
            <a:pPr marL="0" indent="0">
              <a:buNone/>
            </a:pPr>
            <a:endParaRPr lang="pt-BR" sz="2800" b="1" noProof="0" dirty="0" smtClean="0"/>
          </a:p>
          <a:p>
            <a:pPr marL="0" indent="0">
              <a:buNone/>
            </a:pPr>
            <a:r>
              <a:rPr lang="pt-BR" sz="2800" b="1" noProof="0" dirty="0" err="1" smtClean="0"/>
              <a:t>Formaci</a:t>
            </a:r>
            <a:r>
              <a:rPr lang="pt-BR" sz="2800" b="1" noProof="0" dirty="0" err="1" smtClean="0"/>
              <a:t>ón</a:t>
            </a:r>
            <a:r>
              <a:rPr lang="pt-BR" sz="2800" b="1" noProof="0" dirty="0" smtClean="0"/>
              <a:t> </a:t>
            </a:r>
            <a:endParaRPr lang="pt-BR" sz="2800" b="1" noProof="0" dirty="0" smtClean="0"/>
          </a:p>
          <a:p>
            <a:pPr marL="0" indent="0">
              <a:buNone/>
            </a:pPr>
            <a:r>
              <a:rPr lang="pt-BR" sz="2800" b="1" noProof="0" dirty="0" smtClean="0"/>
              <a:t>De </a:t>
            </a:r>
            <a:r>
              <a:rPr lang="pt-BR" sz="2800" b="1" noProof="0" dirty="0" err="1" smtClean="0"/>
              <a:t>la</a:t>
            </a:r>
            <a:endParaRPr lang="pt-BR" sz="2800" b="1" noProof="0" dirty="0" smtClean="0"/>
          </a:p>
          <a:p>
            <a:pPr marL="0" indent="0">
              <a:buNone/>
            </a:pPr>
            <a:r>
              <a:rPr lang="pt-BR" sz="2800" b="1" noProof="0" dirty="0" err="1" smtClean="0"/>
              <a:t>Familia</a:t>
            </a:r>
            <a:r>
              <a:rPr lang="pt-BR" sz="2800" b="1" noProof="0" dirty="0" smtClean="0"/>
              <a:t> </a:t>
            </a:r>
            <a:endParaRPr lang="pt-BR" sz="2800" b="1" noProof="0" dirty="0" smtClean="0"/>
          </a:p>
          <a:p>
            <a:pPr marL="0" indent="0">
              <a:buNone/>
            </a:pPr>
            <a:r>
              <a:rPr lang="pt-BR" sz="2800" b="1" noProof="0" dirty="0" smtClean="0"/>
              <a:t>Vicentina</a:t>
            </a:r>
            <a:endParaRPr lang="pt-BR" dirty="0"/>
          </a:p>
          <a:p>
            <a:pPr marL="0" indent="0">
              <a:buNone/>
            </a:pPr>
            <a:endParaRPr lang="pt-BR" b="1" i="1" dirty="0" smtClean="0"/>
          </a:p>
          <a:p>
            <a:pPr marL="0" indent="0">
              <a:buNone/>
            </a:pPr>
            <a:endParaRPr lang="pt-BR" b="1" i="1" dirty="0"/>
          </a:p>
          <a:p>
            <a:pPr marL="0" indent="0">
              <a:buNone/>
            </a:pPr>
            <a:endParaRPr lang="pt-BR" noProof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71" y="2416629"/>
            <a:ext cx="809897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2752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3"/>
            <a:ext cx="9601197" cy="821268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Oficina</a:t>
            </a:r>
            <a:r>
              <a:rPr lang="en-US" b="1" dirty="0" smtClean="0">
                <a:solidFill>
                  <a:srgbClr val="FF0000"/>
                </a:solidFill>
              </a:rPr>
              <a:t> de la </a:t>
            </a:r>
            <a:r>
              <a:rPr lang="en-US" b="1" dirty="0" err="1" smtClean="0">
                <a:solidFill>
                  <a:srgbClr val="FF0000"/>
                </a:solidFill>
              </a:rPr>
              <a:t>Familia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Vicentina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14499"/>
            <a:ext cx="9601198" cy="4527681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i="1" dirty="0" err="1" smtClean="0"/>
              <a:t>Estructuras</a:t>
            </a:r>
            <a:r>
              <a:rPr lang="en-US" sz="3200" b="1" i="1" dirty="0" smtClean="0"/>
              <a:t> de </a:t>
            </a:r>
            <a:r>
              <a:rPr lang="en-US" sz="3200" b="1" i="1" dirty="0" err="1" smtClean="0"/>
              <a:t>apoyo</a:t>
            </a:r>
            <a:r>
              <a:rPr lang="en-US" sz="3200" b="1" i="1" dirty="0" smtClean="0"/>
              <a:t>: </a:t>
            </a:r>
            <a:r>
              <a:rPr lang="en-US" sz="3200" b="1" i="1" dirty="0"/>
              <a:t>VFO </a:t>
            </a:r>
            <a:r>
              <a:rPr lang="en-US" sz="3200" b="1" i="1" dirty="0" err="1" smtClean="0"/>
              <a:t>Equipo</a:t>
            </a:r>
            <a:r>
              <a:rPr lang="en-US" sz="3200" b="1" i="1" dirty="0" smtClean="0"/>
              <a:t> de </a:t>
            </a:r>
            <a:r>
              <a:rPr lang="en-US" sz="3200" b="1" i="1" dirty="0" err="1" smtClean="0"/>
              <a:t>trabajo</a:t>
            </a:r>
            <a:endParaRPr lang="en-US" sz="3200" b="1" i="1" dirty="0"/>
          </a:p>
          <a:p>
            <a:pPr marL="45720" indent="0">
              <a:buNone/>
            </a:pPr>
            <a:r>
              <a:rPr lang="en-US" sz="2800" b="1" dirty="0" err="1" smtClean="0"/>
              <a:t>Formación</a:t>
            </a:r>
            <a:r>
              <a:rPr lang="en-US" sz="2800" b="1" dirty="0" smtClean="0"/>
              <a:t> FV: </a:t>
            </a:r>
            <a:r>
              <a:rPr lang="en-US" dirty="0" err="1" smtClean="0"/>
              <a:t>Catálogo</a:t>
            </a:r>
            <a:r>
              <a:rPr lang="en-US" dirty="0" smtClean="0"/>
              <a:t> de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Equipo</a:t>
            </a:r>
            <a:r>
              <a:rPr lang="en-US" dirty="0" smtClean="0"/>
              <a:t> de </a:t>
            </a:r>
            <a:r>
              <a:rPr lang="en-US" dirty="0" err="1" smtClean="0"/>
              <a:t>traductores</a:t>
            </a:r>
            <a:endParaRPr lang="en-US" dirty="0"/>
          </a:p>
          <a:p>
            <a:pPr marL="45720" indent="0">
              <a:buNone/>
            </a:pPr>
            <a:r>
              <a:rPr lang="en-US" sz="2800" b="1" dirty="0" smtClean="0"/>
              <a:t>“</a:t>
            </a:r>
            <a:r>
              <a:rPr lang="en-US" sz="2800" b="1" dirty="0" err="1" smtClean="0"/>
              <a:t>Miembros</a:t>
            </a:r>
            <a:r>
              <a:rPr lang="en-US" sz="2800" b="1" dirty="0" smtClean="0"/>
              <a:t> No </a:t>
            </a:r>
            <a:r>
              <a:rPr lang="en-US" sz="2800" b="1" dirty="0" err="1" smtClean="0"/>
              <a:t>afiliados</a:t>
            </a:r>
            <a:r>
              <a:rPr lang="en-US" sz="2800" b="1" dirty="0" smtClean="0"/>
              <a:t> de la Fam. </a:t>
            </a:r>
            <a:r>
              <a:rPr lang="en-US" sz="2800" b="1" dirty="0" err="1" smtClean="0"/>
              <a:t>Vicentina</a:t>
            </a:r>
            <a:endParaRPr lang="en-US" sz="2800" b="1" dirty="0"/>
          </a:p>
          <a:p>
            <a:pPr marL="4572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jagostino.SVS\Desktop\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925" y="3397964"/>
            <a:ext cx="6354148" cy="28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7624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63399"/>
            <a:ext cx="9601197" cy="780176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Oficina</a:t>
            </a:r>
            <a:r>
              <a:rPr lang="en-US" b="1" dirty="0" smtClean="0">
                <a:solidFill>
                  <a:srgbClr val="FF0000"/>
                </a:solidFill>
              </a:rPr>
              <a:t> de la </a:t>
            </a:r>
            <a:r>
              <a:rPr lang="en-US" b="1" dirty="0" err="1" smtClean="0">
                <a:solidFill>
                  <a:srgbClr val="FF0000"/>
                </a:solidFill>
              </a:rPr>
              <a:t>Familia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Vicentina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181" y="1921079"/>
            <a:ext cx="9663415" cy="42199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b="1" i="1" dirty="0" err="1" smtClean="0"/>
              <a:t>Estructura</a:t>
            </a:r>
            <a:r>
              <a:rPr lang="en-US" sz="3200" b="1" i="1" dirty="0" smtClean="0"/>
              <a:t> de </a:t>
            </a:r>
            <a:r>
              <a:rPr lang="en-US" sz="3200" b="1" i="1" dirty="0" err="1" smtClean="0"/>
              <a:t>trabajo</a:t>
            </a:r>
            <a:r>
              <a:rPr lang="en-US" sz="3200" b="1" i="1" dirty="0"/>
              <a:t> </a:t>
            </a:r>
            <a:r>
              <a:rPr lang="en-US" sz="3200" b="1" i="1" dirty="0" err="1" smtClean="0"/>
              <a:t>para</a:t>
            </a:r>
            <a:r>
              <a:rPr lang="en-US" sz="3200" b="1" i="1" dirty="0" smtClean="0"/>
              <a:t> la </a:t>
            </a:r>
            <a:r>
              <a:rPr lang="en-US" sz="3200" b="1" i="1" dirty="0" err="1" smtClean="0"/>
              <a:t>Oficina</a:t>
            </a:r>
            <a:endParaRPr lang="en-US" sz="3200" b="1" i="1" dirty="0"/>
          </a:p>
          <a:p>
            <a:pPr marL="0" indent="0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sz="2800" dirty="0" err="1" smtClean="0"/>
              <a:t>Coordinación</a:t>
            </a:r>
            <a:r>
              <a:rPr lang="en-US" sz="2800" dirty="0" smtClean="0"/>
              <a:t> de la </a:t>
            </a:r>
            <a:r>
              <a:rPr lang="en-US" sz="2800" dirty="0" err="1" smtClean="0"/>
              <a:t>reunión</a:t>
            </a:r>
            <a:r>
              <a:rPr lang="en-US" sz="2800" dirty="0" smtClean="0"/>
              <a:t> </a:t>
            </a:r>
            <a:r>
              <a:rPr lang="en-US" sz="2800" dirty="0" err="1" smtClean="0"/>
              <a:t>anual</a:t>
            </a:r>
            <a:r>
              <a:rPr lang="en-US" sz="2800" dirty="0" smtClean="0"/>
              <a:t> del </a:t>
            </a:r>
            <a:r>
              <a:rPr lang="en-US" sz="2800" dirty="0"/>
              <a:t>VFEC</a:t>
            </a:r>
          </a:p>
          <a:p>
            <a:pPr marL="0" indent="0" algn="ctr">
              <a:buNone/>
            </a:pPr>
            <a:r>
              <a:rPr lang="en-US" sz="2800" dirty="0" err="1" smtClean="0"/>
              <a:t>Proyección</a:t>
            </a:r>
            <a:r>
              <a:rPr lang="en-US" sz="2800" dirty="0" smtClean="0"/>
              <a:t> de </a:t>
            </a:r>
            <a:r>
              <a:rPr lang="en-US" sz="2800" dirty="0" err="1" smtClean="0"/>
              <a:t>las</a:t>
            </a:r>
            <a:r>
              <a:rPr lang="en-US" sz="2800" dirty="0" smtClean="0"/>
              <a:t> 225 </a:t>
            </a:r>
            <a:r>
              <a:rPr lang="en-US" sz="2800" dirty="0" err="1" smtClean="0"/>
              <a:t>Ramas</a:t>
            </a:r>
            <a:r>
              <a:rPr lang="en-US" sz="2800" dirty="0" smtClean="0"/>
              <a:t> de la FV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err="1" smtClean="0"/>
              <a:t>Consejos</a:t>
            </a:r>
            <a:r>
              <a:rPr lang="en-US" sz="2800" dirty="0" smtClean="0"/>
              <a:t> </a:t>
            </a:r>
            <a:r>
              <a:rPr lang="en-US" sz="2800" dirty="0" err="1" smtClean="0"/>
              <a:t>Nacionales</a:t>
            </a:r>
            <a:r>
              <a:rPr lang="en-US" sz="2800" dirty="0" smtClean="0"/>
              <a:t> de la </a:t>
            </a:r>
            <a:r>
              <a:rPr lang="en-US" sz="2800" dirty="0" err="1" smtClean="0"/>
              <a:t>Familia</a:t>
            </a:r>
            <a:r>
              <a:rPr lang="en-US" sz="2800" dirty="0" smtClean="0"/>
              <a:t> </a:t>
            </a:r>
            <a:r>
              <a:rPr lang="en-US" sz="2800" dirty="0" err="1" smtClean="0"/>
              <a:t>Vicentina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err="1" smtClean="0"/>
              <a:t>Visitas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err="1" smtClean="0"/>
              <a:t>Funcionamiento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Equipos</a:t>
            </a:r>
            <a:r>
              <a:rPr lang="en-US" sz="2800" dirty="0" smtClean="0"/>
              <a:t> de </a:t>
            </a:r>
            <a:r>
              <a:rPr lang="en-US" sz="2800" dirty="0" err="1" smtClean="0"/>
              <a:t>Trabajo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err="1" smtClean="0"/>
              <a:t>Comunicaciones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err="1" smtClean="0"/>
              <a:t>Financiamiento</a:t>
            </a:r>
            <a:r>
              <a:rPr lang="en-US" sz="2800" dirty="0" smtClean="0"/>
              <a:t> y </a:t>
            </a:r>
            <a:r>
              <a:rPr lang="en-US" sz="2800" dirty="0" err="1" smtClean="0"/>
              <a:t>Desarrollo</a:t>
            </a:r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492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48697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Oficina</a:t>
            </a:r>
            <a:r>
              <a:rPr lang="pt-BR" b="1" dirty="0" smtClean="0">
                <a:solidFill>
                  <a:srgbClr val="FF0000"/>
                </a:solidFill>
              </a:rPr>
              <a:t> de </a:t>
            </a:r>
            <a:r>
              <a:rPr lang="pt-BR" b="1" dirty="0" err="1" smtClean="0">
                <a:solidFill>
                  <a:srgbClr val="FF0000"/>
                </a:solidFill>
              </a:rPr>
              <a:t>la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Familia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Vicentina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63486"/>
            <a:ext cx="9601196" cy="4112382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b="1" dirty="0" err="1" smtClean="0"/>
              <a:t>Comunicaciones</a:t>
            </a:r>
            <a:r>
              <a:rPr lang="pt-BR" sz="3200" b="1" dirty="0"/>
              <a:t>: http://famvin.org/vfo-en/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3" y="2558143"/>
            <a:ext cx="6672943" cy="355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36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14011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Oficina</a:t>
            </a:r>
            <a:r>
              <a:rPr lang="pt-BR" b="1" dirty="0" smtClean="0">
                <a:solidFill>
                  <a:srgbClr val="FF0000"/>
                </a:solidFill>
              </a:rPr>
              <a:t> de </a:t>
            </a:r>
            <a:r>
              <a:rPr lang="pt-BR" b="1" dirty="0" err="1" smtClean="0">
                <a:solidFill>
                  <a:srgbClr val="FF0000"/>
                </a:solidFill>
              </a:rPr>
              <a:t>la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Familia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Vicentina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83229"/>
            <a:ext cx="9601196" cy="399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err="1" smtClean="0"/>
              <a:t>Comunicaciones</a:t>
            </a:r>
            <a:r>
              <a:rPr lang="pt-BR" b="1" dirty="0"/>
              <a:t>: https://www.facebook.com/Vincentian.Collaboration/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242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Shape 354"/>
          <p:cNvPicPr preferRelativeResize="0"/>
          <p:nvPr/>
        </p:nvPicPr>
        <p:blipFill rotWithShape="1">
          <a:blip r:embed="rId2">
            <a:alphaModFix/>
          </a:blip>
          <a:srcRect l="3566" t="14761" r="20490" b="3363"/>
          <a:stretch/>
        </p:blipFill>
        <p:spPr>
          <a:xfrm>
            <a:off x="2879676" y="2763741"/>
            <a:ext cx="6646460" cy="3469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79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68439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Oficina</a:t>
            </a:r>
            <a:r>
              <a:rPr lang="pt-BR" b="1" dirty="0" smtClean="0">
                <a:solidFill>
                  <a:srgbClr val="FF0000"/>
                </a:solidFill>
              </a:rPr>
              <a:t> de </a:t>
            </a:r>
            <a:r>
              <a:rPr lang="pt-BR" b="1" dirty="0" err="1" smtClean="0">
                <a:solidFill>
                  <a:srgbClr val="FF0000"/>
                </a:solidFill>
              </a:rPr>
              <a:t>la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Família Vicentina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07029"/>
            <a:ext cx="9601196" cy="4068839"/>
          </a:xfrm>
        </p:spPr>
        <p:txBody>
          <a:bodyPr/>
          <a:lstStyle/>
          <a:p>
            <a:pPr marL="0" indent="0">
              <a:buNone/>
            </a:pPr>
            <a:r>
              <a:rPr lang="pt-BR" b="1" dirty="0" err="1" smtClean="0"/>
              <a:t>Comunicaciones</a:t>
            </a:r>
            <a:r>
              <a:rPr lang="pt-BR" b="1" dirty="0" smtClean="0"/>
              <a:t>:  TWITTER</a:t>
            </a:r>
            <a:endParaRPr lang="en-US" dirty="0"/>
          </a:p>
        </p:txBody>
      </p:sp>
      <p:pic>
        <p:nvPicPr>
          <p:cNvPr id="4" name="Shape 361"/>
          <p:cNvPicPr preferRelativeResize="0"/>
          <p:nvPr/>
        </p:nvPicPr>
        <p:blipFill rotWithShape="1">
          <a:blip r:embed="rId2">
            <a:alphaModFix/>
          </a:blip>
          <a:srcRect l="1572" t="8858" r="1086" b="4149"/>
          <a:stretch/>
        </p:blipFill>
        <p:spPr>
          <a:xfrm>
            <a:off x="2047164" y="2429800"/>
            <a:ext cx="8011236" cy="3815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144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3"/>
            <a:ext cx="9601197" cy="779556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Oficina</a:t>
            </a:r>
            <a:r>
              <a:rPr lang="en-US" b="1" dirty="0" smtClean="0">
                <a:solidFill>
                  <a:srgbClr val="FF0000"/>
                </a:solidFill>
              </a:rPr>
              <a:t> de la </a:t>
            </a:r>
            <a:r>
              <a:rPr lang="en-US" b="1" dirty="0" err="1" smtClean="0">
                <a:solidFill>
                  <a:srgbClr val="FF0000"/>
                </a:solidFill>
              </a:rPr>
              <a:t>Familia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Vicentina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119" y="1880932"/>
            <a:ext cx="9601196" cy="4352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dirty="0" smtClean="0"/>
              <a:t>“</a:t>
            </a:r>
            <a:r>
              <a:rPr lang="en-US" sz="3200" b="1" i="1" dirty="0" err="1" smtClean="0"/>
              <a:t>Proyectos</a:t>
            </a:r>
            <a:r>
              <a:rPr lang="en-US" sz="3200" b="1" i="1" dirty="0" smtClean="0"/>
              <a:t>” </a:t>
            </a:r>
            <a:r>
              <a:rPr lang="en-US" sz="3200" b="1" i="1" dirty="0" err="1" smtClean="0"/>
              <a:t>actuales</a:t>
            </a:r>
            <a:r>
              <a:rPr lang="en-US" sz="3200" b="1" i="1" dirty="0"/>
              <a:t> </a:t>
            </a:r>
            <a:r>
              <a:rPr lang="en-US" sz="3200" b="1" i="1" dirty="0" smtClean="0"/>
              <a:t>de la </a:t>
            </a:r>
            <a:r>
              <a:rPr lang="en-US" sz="3200" b="1" i="1" dirty="0" err="1" smtClean="0"/>
              <a:t>Oficina</a:t>
            </a:r>
            <a:endParaRPr lang="en-US" sz="3200" b="1" i="1" dirty="0"/>
          </a:p>
          <a:p>
            <a:pPr marL="0" indent="0">
              <a:buNone/>
            </a:pPr>
            <a:r>
              <a:rPr lang="en-US" dirty="0" err="1" smtClean="0"/>
              <a:t>Aprobación</a:t>
            </a:r>
            <a:r>
              <a:rPr lang="en-US" dirty="0" smtClean="0"/>
              <a:t> del VFEC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relaciones</a:t>
            </a:r>
            <a:r>
              <a:rPr lang="en-US" dirty="0" smtClean="0"/>
              <a:t> </a:t>
            </a:r>
            <a:r>
              <a:rPr lang="en-US" dirty="0" err="1" smtClean="0"/>
              <a:t>estructurales</a:t>
            </a:r>
            <a:r>
              <a:rPr lang="en-US" dirty="0" smtClean="0"/>
              <a:t> entre </a:t>
            </a:r>
            <a:r>
              <a:rPr lang="en-US" dirty="0" err="1" smtClean="0"/>
              <a:t>entidades</a:t>
            </a:r>
            <a:r>
              <a:rPr lang="en-US" dirty="0" smtClean="0"/>
              <a:t> de la FV.</a:t>
            </a:r>
            <a:endParaRPr lang="en-US" sz="1000" dirty="0"/>
          </a:p>
          <a:p>
            <a:pPr marL="0" indent="0" algn="ctr">
              <a:buNone/>
            </a:pPr>
            <a:r>
              <a:rPr lang="en-US" sz="3200" dirty="0"/>
              <a:t>													</a:t>
            </a:r>
            <a:r>
              <a:rPr lang="en-US" sz="4800" dirty="0" err="1" smtClean="0">
                <a:latin typeface="Brush Script MT" panose="03060802040406070304" pitchFamily="66" charset="0"/>
              </a:rPr>
              <a:t>Viviendo</a:t>
            </a:r>
            <a:endParaRPr lang="en-US" sz="4800" dirty="0">
              <a:latin typeface="Brush Script MT" panose="03060802040406070304" pitchFamily="66" charset="0"/>
            </a:endParaRPr>
          </a:p>
          <a:p>
            <a:pPr marL="0" indent="0" algn="ctr">
              <a:buNone/>
            </a:pPr>
            <a:r>
              <a:rPr lang="en-US" sz="4800" dirty="0">
                <a:latin typeface="Brush Script MT" panose="03060802040406070304" pitchFamily="66" charset="0"/>
              </a:rPr>
              <a:t>								</a:t>
            </a:r>
            <a:r>
              <a:rPr lang="en-US" sz="4800" dirty="0" smtClean="0">
                <a:latin typeface="Brush Script MT" panose="03060802040406070304" pitchFamily="66" charset="0"/>
              </a:rPr>
              <a:t> 		 en </a:t>
            </a:r>
            <a:r>
              <a:rPr lang="en-US" sz="4800" dirty="0" err="1" smtClean="0">
                <a:latin typeface="Brush Script MT" panose="03060802040406070304" pitchFamily="66" charset="0"/>
              </a:rPr>
              <a:t>una</a:t>
            </a:r>
            <a:r>
              <a:rPr lang="en-US" sz="4800" dirty="0" smtClean="0">
                <a:latin typeface="Brush Script MT" panose="03060802040406070304" pitchFamily="66" charset="0"/>
              </a:rPr>
              <a:t> </a:t>
            </a:r>
            <a:endParaRPr lang="en-US" sz="4800" dirty="0">
              <a:latin typeface="Brush Script MT" panose="03060802040406070304" pitchFamily="66" charset="0"/>
            </a:endParaRPr>
          </a:p>
          <a:p>
            <a:pPr marL="0" indent="0" algn="ctr">
              <a:buNone/>
            </a:pPr>
            <a:r>
              <a:rPr lang="en-US" sz="4800" dirty="0">
                <a:latin typeface="Brush Script MT" panose="03060802040406070304" pitchFamily="66" charset="0"/>
              </a:rPr>
              <a:t> 													</a:t>
            </a:r>
            <a:r>
              <a:rPr lang="en-US" sz="4800" dirty="0" smtClean="0">
                <a:latin typeface="Brush Script MT" panose="03060802040406070304" pitchFamily="66" charset="0"/>
              </a:rPr>
              <a:t>               																				</a:t>
            </a:r>
            <a:r>
              <a:rPr lang="en-US" sz="4800" dirty="0" err="1" smtClean="0">
                <a:latin typeface="Brush Script MT" panose="03060802040406070304" pitchFamily="66" charset="0"/>
              </a:rPr>
              <a:t>Estructura</a:t>
            </a:r>
            <a:r>
              <a:rPr lang="en-US" sz="4800" dirty="0" smtClean="0">
                <a:latin typeface="Brush Script MT" panose="03060802040406070304" pitchFamily="66" charset="0"/>
              </a:rPr>
              <a:t>. </a:t>
            </a:r>
            <a:endParaRPr lang="en-US" sz="4800" dirty="0">
              <a:latin typeface="Brush Script MT" panose="03060802040406070304" pitchFamily="66" charset="0"/>
            </a:endParaRPr>
          </a:p>
          <a:p>
            <a:pPr marL="0" indent="0" algn="ctr">
              <a:buNone/>
            </a:pPr>
            <a:endParaRPr lang="en-US" sz="4800" dirty="0">
              <a:latin typeface="Brush Script MT" panose="030608020404060703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5" y="2945982"/>
            <a:ext cx="4302966" cy="3087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808" y="4299953"/>
            <a:ext cx="1144805" cy="66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36599"/>
            <a:ext cx="9601197" cy="90170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 </a:t>
            </a:r>
            <a:r>
              <a:rPr lang="en-US" b="1" dirty="0" err="1" smtClean="0">
                <a:solidFill>
                  <a:srgbClr val="FF0000"/>
                </a:solidFill>
              </a:rPr>
              <a:t>Familia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Vicentina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Internacional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0" y="1854200"/>
            <a:ext cx="9690097" cy="40216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i="1" dirty="0" err="1" smtClean="0"/>
              <a:t>Comité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Ejecutivo</a:t>
            </a:r>
            <a:r>
              <a:rPr lang="en-US" sz="3200" b="1" i="1" dirty="0" smtClean="0"/>
              <a:t> de la </a:t>
            </a:r>
            <a:r>
              <a:rPr lang="en-US" sz="3200" b="1" i="1" dirty="0" err="1" smtClean="0"/>
              <a:t>Familia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Vicentina</a:t>
            </a:r>
            <a:r>
              <a:rPr lang="en-US" sz="3200" b="1" i="1" dirty="0" smtClean="0"/>
              <a:t> </a:t>
            </a:r>
            <a:r>
              <a:rPr lang="en-US" sz="3200" b="1" i="1" dirty="0"/>
              <a:t>(VFEC)</a:t>
            </a:r>
          </a:p>
          <a:p>
            <a:pPr lvl="0"/>
            <a:r>
              <a:rPr lang="en-US" dirty="0" err="1" smtClean="0"/>
              <a:t>Congregación</a:t>
            </a:r>
            <a:r>
              <a:rPr lang="en-US" dirty="0" smtClean="0"/>
              <a:t> de la </a:t>
            </a:r>
            <a:r>
              <a:rPr lang="en-US" dirty="0" err="1" smtClean="0"/>
              <a:t>Misión</a:t>
            </a:r>
            <a:r>
              <a:rPr lang="en-US" dirty="0" smtClean="0"/>
              <a:t> </a:t>
            </a:r>
            <a:r>
              <a:rPr lang="en-US" dirty="0"/>
              <a:t>(Superior General, </a:t>
            </a:r>
            <a:r>
              <a:rPr lang="en-US" dirty="0" err="1" smtClean="0"/>
              <a:t>Presidente</a:t>
            </a:r>
            <a:r>
              <a:rPr lang="en-US" dirty="0" smtClean="0"/>
              <a:t>)</a:t>
            </a:r>
            <a:endParaRPr lang="en-US" dirty="0"/>
          </a:p>
          <a:p>
            <a:pPr lvl="0"/>
            <a:r>
              <a:rPr lang="en-US" dirty="0" err="1" smtClean="0"/>
              <a:t>Asociaci</a:t>
            </a:r>
            <a:r>
              <a:rPr lang="en-US" dirty="0" err="1" smtClean="0"/>
              <a:t>ón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r>
              <a:rPr lang="en-US" dirty="0" smtClean="0"/>
              <a:t> de </a:t>
            </a:r>
            <a:r>
              <a:rPr lang="en-US" dirty="0" err="1" smtClean="0"/>
              <a:t>Caridades</a:t>
            </a:r>
            <a:r>
              <a:rPr lang="en-US" dirty="0" smtClean="0"/>
              <a:t> - AIC</a:t>
            </a:r>
            <a:endParaRPr lang="en-US" dirty="0"/>
          </a:p>
          <a:p>
            <a:pPr lvl="0"/>
            <a:r>
              <a:rPr lang="en-US" dirty="0" err="1" smtClean="0"/>
              <a:t>Compañ</a:t>
            </a:r>
            <a:r>
              <a:rPr lang="en-US" dirty="0" err="1" smtClean="0"/>
              <a:t>ía</a:t>
            </a:r>
            <a:r>
              <a:rPr lang="en-US" dirty="0" smtClean="0"/>
              <a:t> </a:t>
            </a:r>
            <a:r>
              <a:rPr lang="en-US" dirty="0" err="1" smtClean="0"/>
              <a:t>Hijas</a:t>
            </a:r>
            <a:r>
              <a:rPr lang="en-US" dirty="0" smtClean="0"/>
              <a:t> </a:t>
            </a:r>
            <a:r>
              <a:rPr lang="en-US" dirty="0" smtClean="0"/>
              <a:t>de la </a:t>
            </a:r>
            <a:r>
              <a:rPr lang="en-US" dirty="0" err="1" smtClean="0"/>
              <a:t>Caridad</a:t>
            </a:r>
            <a:r>
              <a:rPr lang="en-US" dirty="0" smtClean="0"/>
              <a:t> - HC</a:t>
            </a:r>
            <a:endParaRPr lang="en-US" dirty="0"/>
          </a:p>
          <a:p>
            <a:pPr lvl="0"/>
            <a:r>
              <a:rPr lang="en-US" dirty="0" err="1" smtClean="0"/>
              <a:t>Sociedad</a:t>
            </a:r>
            <a:r>
              <a:rPr lang="en-US" dirty="0" smtClean="0"/>
              <a:t> San Vicente de </a:t>
            </a:r>
            <a:r>
              <a:rPr lang="en-US" dirty="0" err="1" smtClean="0"/>
              <a:t>Paúl</a:t>
            </a:r>
            <a:r>
              <a:rPr lang="en-US" dirty="0" smtClean="0"/>
              <a:t> - SSVP</a:t>
            </a:r>
            <a:endParaRPr lang="en-US" dirty="0"/>
          </a:p>
          <a:p>
            <a:pPr lvl="0"/>
            <a:r>
              <a:rPr lang="en-US" dirty="0" err="1" smtClean="0"/>
              <a:t>Federación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Hermanas de la </a:t>
            </a:r>
            <a:r>
              <a:rPr lang="en-US" dirty="0" err="1" smtClean="0"/>
              <a:t>Caridad</a:t>
            </a:r>
            <a:r>
              <a:rPr lang="en-US" dirty="0" smtClean="0"/>
              <a:t>, </a:t>
            </a:r>
            <a:r>
              <a:rPr lang="en-US" dirty="0"/>
              <a:t>Strasburg</a:t>
            </a:r>
          </a:p>
          <a:p>
            <a:pPr lvl="0"/>
            <a:r>
              <a:rPr lang="en-US" dirty="0" err="1" smtClean="0"/>
              <a:t>Federación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Hermanas de la </a:t>
            </a:r>
            <a:r>
              <a:rPr lang="en-US" dirty="0" err="1" smtClean="0"/>
              <a:t>Caridad</a:t>
            </a:r>
            <a:r>
              <a:rPr lang="en-US" dirty="0" smtClean="0"/>
              <a:t>, </a:t>
            </a:r>
            <a:r>
              <a:rPr lang="en-US" dirty="0" err="1" smtClean="0"/>
              <a:t>América</a:t>
            </a:r>
            <a:r>
              <a:rPr lang="en-US" dirty="0" smtClean="0"/>
              <a:t> del Norte</a:t>
            </a:r>
            <a:endParaRPr lang="en-US" dirty="0"/>
          </a:p>
          <a:p>
            <a:pPr lvl="0"/>
            <a:r>
              <a:rPr lang="en-US" dirty="0" err="1" smtClean="0"/>
              <a:t>Hermanos</a:t>
            </a:r>
            <a:r>
              <a:rPr lang="en-US" dirty="0" smtClean="0"/>
              <a:t> de </a:t>
            </a:r>
            <a:r>
              <a:rPr lang="en-US" dirty="0" err="1" smtClean="0"/>
              <a:t>María</a:t>
            </a:r>
            <a:r>
              <a:rPr lang="en-US" dirty="0" smtClean="0"/>
              <a:t>, Madre de </a:t>
            </a:r>
            <a:r>
              <a:rPr lang="en-US" dirty="0" err="1" smtClean="0"/>
              <a:t>Misericordia</a:t>
            </a:r>
            <a:r>
              <a:rPr lang="en-US" dirty="0" smtClean="0"/>
              <a:t> </a:t>
            </a:r>
            <a:r>
              <a:rPr lang="en-US" dirty="0"/>
              <a:t>(CMM)</a:t>
            </a:r>
          </a:p>
          <a:p>
            <a:pPr marL="0" indent="0">
              <a:buNone/>
            </a:pPr>
            <a:endParaRPr lang="en-US" sz="1800" b="1" i="1" dirty="0"/>
          </a:p>
          <a:p>
            <a:pPr marL="0" indent="0" algn="ctr">
              <a:buNone/>
            </a:pPr>
            <a:endParaRPr lang="en-US" sz="3200" b="1" i="1" dirty="0"/>
          </a:p>
          <a:p>
            <a:pPr marL="0" indent="0" algn="ctr">
              <a:buNone/>
            </a:pP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4428827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886882"/>
            <a:ext cx="9572623" cy="779993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Família Vicentina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825" y="1838325"/>
            <a:ext cx="9629772" cy="40375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dirty="0" smtClean="0">
                <a:latin typeface="Brush Script MT" panose="03060802040406070304" pitchFamily="66" charset="0"/>
              </a:rPr>
              <a:t>Vivendo em una Estrutura </a:t>
            </a:r>
          </a:p>
          <a:p>
            <a:pPr marL="0" indent="0" algn="ctr">
              <a:buNone/>
            </a:pPr>
            <a:r>
              <a:rPr lang="en-US" sz="2800" u="sng" dirty="0" err="1" smtClean="0"/>
              <a:t>Preámbulo</a:t>
            </a:r>
            <a:endParaRPr lang="en-US" sz="2800" u="sng" dirty="0" smtClean="0"/>
          </a:p>
          <a:p>
            <a:pPr marL="0" indent="0">
              <a:buNone/>
            </a:pPr>
            <a:r>
              <a:rPr lang="en-US" sz="2800" dirty="0" err="1" smtClean="0"/>
              <a:t>Entendemos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la </a:t>
            </a:r>
            <a:r>
              <a:rPr lang="en-US" sz="2800" dirty="0" err="1" smtClean="0"/>
              <a:t>colaboración</a:t>
            </a:r>
            <a:r>
              <a:rPr lang="en-US" sz="2800" dirty="0" smtClean="0"/>
              <a:t> </a:t>
            </a:r>
            <a:r>
              <a:rPr lang="en-US" sz="2800" dirty="0" err="1" smtClean="0"/>
              <a:t>nos</a:t>
            </a:r>
            <a:r>
              <a:rPr lang="en-US" sz="2800" dirty="0" smtClean="0"/>
              <a:t> </a:t>
            </a:r>
            <a:r>
              <a:rPr lang="en-US" sz="2800" dirty="0" err="1" smtClean="0"/>
              <a:t>exige</a:t>
            </a:r>
            <a:r>
              <a:rPr lang="en-US" sz="2800" dirty="0" smtClean="0"/>
              <a:t> </a:t>
            </a:r>
            <a:r>
              <a:rPr lang="en-US" sz="2800" dirty="0" err="1" smtClean="0"/>
              <a:t>nunca</a:t>
            </a:r>
            <a:r>
              <a:rPr lang="en-US" sz="2800" dirty="0" smtClean="0"/>
              <a:t> </a:t>
            </a:r>
            <a:r>
              <a:rPr lang="en-US" sz="2800" dirty="0" err="1" smtClean="0"/>
              <a:t>hacer</a:t>
            </a:r>
            <a:r>
              <a:rPr lang="en-US" sz="2800" dirty="0" smtClean="0"/>
              <a:t> solo lo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podemos</a:t>
            </a:r>
            <a:r>
              <a:rPr lang="en-US" sz="2800" dirty="0" smtClean="0"/>
              <a:t> </a:t>
            </a:r>
            <a:r>
              <a:rPr lang="en-US" sz="2800" dirty="0" err="1" smtClean="0"/>
              <a:t>hacer</a:t>
            </a:r>
            <a:r>
              <a:rPr lang="en-US" sz="2800" dirty="0" smtClean="0"/>
              <a:t> </a:t>
            </a:r>
            <a:r>
              <a:rPr lang="en-US" sz="2800" dirty="0" err="1" smtClean="0"/>
              <a:t>mejor</a:t>
            </a:r>
            <a:r>
              <a:rPr lang="en-US" sz="2800" dirty="0" smtClean="0"/>
              <a:t> en forma </a:t>
            </a:r>
            <a:r>
              <a:rPr lang="en-US" sz="2800" dirty="0" err="1" smtClean="0"/>
              <a:t>conjunta</a:t>
            </a:r>
            <a:r>
              <a:rPr lang="en-US" sz="2800" dirty="0" smtClean="0"/>
              <a:t>.  </a:t>
            </a:r>
            <a:r>
              <a:rPr lang="en-US" sz="2800" dirty="0" err="1" smtClean="0"/>
              <a:t>Ello</a:t>
            </a:r>
            <a:r>
              <a:rPr lang="en-US" sz="2800" dirty="0" smtClean="0"/>
              <a:t> </a:t>
            </a:r>
            <a:r>
              <a:rPr lang="en-US" sz="2800" dirty="0" err="1" smtClean="0"/>
              <a:t>supone</a:t>
            </a:r>
            <a:r>
              <a:rPr lang="en-US" sz="2800" dirty="0" smtClean="0"/>
              <a:t> </a:t>
            </a:r>
            <a:r>
              <a:rPr lang="en-US" sz="2800" dirty="0" err="1" smtClean="0"/>
              <a:t>reflexión</a:t>
            </a:r>
            <a:r>
              <a:rPr lang="en-US" sz="2800" dirty="0" smtClean="0"/>
              <a:t>, </a:t>
            </a:r>
            <a:r>
              <a:rPr lang="en-US" sz="2800" dirty="0" err="1" smtClean="0"/>
              <a:t>planeación</a:t>
            </a:r>
            <a:r>
              <a:rPr lang="en-US" sz="2800" dirty="0" smtClean="0"/>
              <a:t> y </a:t>
            </a:r>
            <a:r>
              <a:rPr lang="en-US" sz="2800" dirty="0" err="1" smtClean="0"/>
              <a:t>priorización</a:t>
            </a:r>
            <a:r>
              <a:rPr lang="en-US" sz="2800" dirty="0" smtClean="0"/>
              <a:t> en </a:t>
            </a:r>
            <a:r>
              <a:rPr lang="en-US" sz="2800" dirty="0" err="1" smtClean="0"/>
              <a:t>conjunto</a:t>
            </a:r>
            <a:r>
              <a:rPr lang="en-US" sz="2800" dirty="0" smtClean="0"/>
              <a:t>.  La </a:t>
            </a:r>
            <a:r>
              <a:rPr lang="en-US" sz="2800" dirty="0" err="1" smtClean="0"/>
              <a:t>Colaboración</a:t>
            </a:r>
            <a:r>
              <a:rPr lang="en-US" sz="2800" dirty="0" smtClean="0"/>
              <a:t> </a:t>
            </a:r>
            <a:r>
              <a:rPr lang="en-US" sz="2800" dirty="0" err="1" smtClean="0"/>
              <a:t>debe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fluída</a:t>
            </a:r>
            <a:r>
              <a:rPr lang="en-US" sz="2800" dirty="0" smtClean="0"/>
              <a:t>, </a:t>
            </a:r>
            <a:r>
              <a:rPr lang="en-US" sz="2800" dirty="0" err="1" smtClean="0"/>
              <a:t>basada</a:t>
            </a:r>
            <a:r>
              <a:rPr lang="en-US" sz="2800" dirty="0" smtClean="0"/>
              <a:t> en la </a:t>
            </a:r>
            <a:r>
              <a:rPr lang="en-US" sz="2800" dirty="0" err="1" smtClean="0"/>
              <a:t>diversidad</a:t>
            </a:r>
            <a:r>
              <a:rPr lang="en-US" sz="2800" dirty="0" smtClean="0"/>
              <a:t> y </a:t>
            </a:r>
            <a:r>
              <a:rPr lang="en-US" sz="2800" dirty="0" err="1" smtClean="0"/>
              <a:t>circunstancias</a:t>
            </a:r>
            <a:r>
              <a:rPr lang="en-US" sz="2800" dirty="0" smtClean="0"/>
              <a:t> </a:t>
            </a:r>
            <a:r>
              <a:rPr lang="en-US" sz="2800" dirty="0" err="1" smtClean="0"/>
              <a:t>propias</a:t>
            </a:r>
            <a:r>
              <a:rPr lang="en-US" sz="2800" dirty="0" smtClean="0"/>
              <a:t> de </a:t>
            </a:r>
            <a:r>
              <a:rPr lang="en-US" sz="2800" dirty="0" err="1" smtClean="0"/>
              <a:t>cada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de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ramas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configuran</a:t>
            </a:r>
            <a:r>
              <a:rPr lang="en-US" sz="2800" dirty="0" smtClean="0"/>
              <a:t> </a:t>
            </a:r>
            <a:r>
              <a:rPr lang="en-US" sz="2800" dirty="0" err="1" smtClean="0"/>
              <a:t>nuestra</a:t>
            </a:r>
            <a:r>
              <a:rPr lang="en-US" sz="2800" dirty="0" smtClean="0"/>
              <a:t> </a:t>
            </a:r>
            <a:r>
              <a:rPr lang="en-US" sz="2800" dirty="0" err="1" smtClean="0"/>
              <a:t>Familia</a:t>
            </a:r>
            <a:r>
              <a:rPr lang="en-US" sz="28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4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924983"/>
            <a:ext cx="9620248" cy="694268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Família Vicentina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1880657"/>
            <a:ext cx="9648822" cy="41486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4300" dirty="0" err="1" smtClean="0">
                <a:latin typeface="Brush Script MT" panose="03060802040406070304" pitchFamily="66" charset="0"/>
              </a:rPr>
              <a:t>Creando</a:t>
            </a:r>
            <a:r>
              <a:rPr lang="pt-BR" sz="4300" dirty="0" smtClean="0">
                <a:latin typeface="Brush Script MT" panose="03060802040406070304" pitchFamily="66" charset="0"/>
              </a:rPr>
              <a:t> </a:t>
            </a:r>
            <a:r>
              <a:rPr lang="pt-BR" sz="4300" dirty="0">
                <a:latin typeface="Brush Script MT" panose="03060802040406070304" pitchFamily="66" charset="0"/>
              </a:rPr>
              <a:t>una </a:t>
            </a:r>
            <a:r>
              <a:rPr lang="pt-BR" sz="4300" dirty="0" smtClean="0">
                <a:latin typeface="Brush Script MT" panose="03060802040406070304" pitchFamily="66" charset="0"/>
              </a:rPr>
              <a:t>Estrutura:  CEFV</a:t>
            </a:r>
            <a:endParaRPr lang="pt-BR" sz="4300" dirty="0">
              <a:latin typeface="Brush Script MT" panose="03060802040406070304" pitchFamily="66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VFEC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entidad</a:t>
            </a:r>
            <a:r>
              <a:rPr lang="en-US" dirty="0" smtClean="0"/>
              <a:t> </a:t>
            </a:r>
            <a:r>
              <a:rPr lang="en-US" dirty="0" err="1" smtClean="0"/>
              <a:t>coordinadora</a:t>
            </a:r>
            <a:r>
              <a:rPr lang="en-US" dirty="0" smtClean="0"/>
              <a:t> de la FV. 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r>
              <a:rPr lang="en-US" dirty="0" smtClean="0"/>
              <a:t> </a:t>
            </a:r>
            <a:r>
              <a:rPr lang="en-US" dirty="0" err="1" smtClean="0"/>
              <a:t>funciones</a:t>
            </a:r>
            <a:r>
              <a:rPr lang="en-US" dirty="0" smtClean="0"/>
              <a:t> son: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	</a:t>
            </a:r>
            <a:r>
              <a:rPr lang="en-US" dirty="0" err="1" smtClean="0"/>
              <a:t>Promover</a:t>
            </a:r>
            <a:r>
              <a:rPr lang="en-US" dirty="0" smtClean="0"/>
              <a:t> la </a:t>
            </a:r>
            <a:r>
              <a:rPr lang="en-US" dirty="0" err="1" smtClean="0"/>
              <a:t>unidad</a:t>
            </a:r>
            <a:r>
              <a:rPr lang="en-US" dirty="0" smtClean="0"/>
              <a:t> de la FV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compromiso</a:t>
            </a:r>
            <a:r>
              <a:rPr lang="en-US" dirty="0" smtClean="0"/>
              <a:t> Pastoral y de </a:t>
            </a:r>
            <a:r>
              <a:rPr lang="en-US" dirty="0" err="1" smtClean="0"/>
              <a:t>Servicio</a:t>
            </a:r>
            <a:r>
              <a:rPr lang="en-US" dirty="0" smtClean="0"/>
              <a:t> a los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pobres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	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oportunidades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fortalecer</a:t>
            </a:r>
            <a:r>
              <a:rPr lang="en-US" dirty="0" smtClean="0"/>
              <a:t> el </a:t>
            </a:r>
            <a:r>
              <a:rPr lang="en-US" dirty="0" err="1" smtClean="0"/>
              <a:t>compromiso</a:t>
            </a:r>
            <a:r>
              <a:rPr lang="en-US" dirty="0" smtClean="0"/>
              <a:t> </a:t>
            </a:r>
            <a:r>
              <a:rPr lang="en-US" dirty="0" err="1" smtClean="0"/>
              <a:t>conjunto</a:t>
            </a:r>
            <a:r>
              <a:rPr lang="en-US" dirty="0" smtClean="0"/>
              <a:t> al </a:t>
            </a:r>
            <a:r>
              <a:rPr lang="en-US" dirty="0" err="1" smtClean="0"/>
              <a:t>servicio</a:t>
            </a:r>
            <a:r>
              <a:rPr lang="en-US" dirty="0" smtClean="0"/>
              <a:t> de los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pobres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	</a:t>
            </a:r>
            <a:r>
              <a:rPr lang="en-US" dirty="0" err="1" smtClean="0"/>
              <a:t>Acrecentar</a:t>
            </a:r>
            <a:r>
              <a:rPr lang="en-US" dirty="0" smtClean="0"/>
              <a:t> la </a:t>
            </a:r>
            <a:r>
              <a:rPr lang="en-US" dirty="0" err="1" smtClean="0"/>
              <a:t>Conciencia</a:t>
            </a:r>
            <a:r>
              <a:rPr lang="en-US" dirty="0" smtClean="0"/>
              <a:t> de la FV en </a:t>
            </a:r>
            <a:r>
              <a:rPr lang="en-US" dirty="0" err="1" smtClean="0"/>
              <a:t>relación</a:t>
            </a:r>
            <a:r>
              <a:rPr lang="en-US" dirty="0" smtClean="0"/>
              <a:t> a la </a:t>
            </a:r>
            <a:r>
              <a:rPr lang="en-US" dirty="0" err="1" smtClean="0"/>
              <a:t>existencia</a:t>
            </a:r>
            <a:r>
              <a:rPr lang="en-US" dirty="0" smtClean="0"/>
              <a:t> del </a:t>
            </a:r>
            <a:r>
              <a:rPr lang="en-US" dirty="0" err="1" smtClean="0"/>
              <a:t>Comité</a:t>
            </a:r>
            <a:r>
              <a:rPr lang="en-US" dirty="0" smtClean="0"/>
              <a:t> </a:t>
            </a:r>
            <a:r>
              <a:rPr lang="en-US" dirty="0" err="1" smtClean="0"/>
              <a:t>Ejecutivo</a:t>
            </a:r>
            <a:r>
              <a:rPr lang="en-US" dirty="0" smtClean="0"/>
              <a:t>,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Comisiones</a:t>
            </a:r>
            <a:r>
              <a:rPr lang="en-US" dirty="0" smtClean="0"/>
              <a:t> de la FV y la VFO;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cuales</a:t>
            </a:r>
            <a:r>
              <a:rPr lang="en-US" dirty="0" smtClean="0"/>
              <a:t> se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creado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ayudarles</a:t>
            </a:r>
            <a:r>
              <a:rPr lang="en-US" dirty="0" smtClean="0"/>
              <a:t> en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ministerios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8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95375"/>
            <a:ext cx="9601196" cy="762000"/>
          </a:xfrm>
        </p:spPr>
        <p:txBody>
          <a:bodyPr>
            <a:noAutofit/>
          </a:bodyPr>
          <a:lstStyle/>
          <a:p>
            <a:r>
              <a:rPr lang="pt-BR" b="1" dirty="0" err="1" smtClean="0">
                <a:solidFill>
                  <a:srgbClr val="FF0000"/>
                </a:solidFill>
              </a:rPr>
              <a:t>Familia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Vicentina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09775"/>
            <a:ext cx="9601196" cy="38660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300" b="1" i="1" dirty="0" err="1" smtClean="0"/>
              <a:t>Creando</a:t>
            </a:r>
            <a:r>
              <a:rPr lang="en-US" sz="3300" b="1" i="1" dirty="0" smtClean="0"/>
              <a:t> </a:t>
            </a:r>
            <a:r>
              <a:rPr lang="en-US" sz="3300" b="1" i="1" dirty="0" err="1" smtClean="0"/>
              <a:t>una</a:t>
            </a:r>
            <a:r>
              <a:rPr lang="en-US" sz="3300" b="1" i="1" dirty="0" smtClean="0"/>
              <a:t> </a:t>
            </a:r>
            <a:r>
              <a:rPr lang="en-US" sz="3300" b="1" i="1" dirty="0" err="1" smtClean="0"/>
              <a:t>estructura</a:t>
            </a:r>
            <a:r>
              <a:rPr lang="en-US" sz="3300" b="1" i="1" dirty="0" smtClean="0"/>
              <a:t>: El VFEC y </a:t>
            </a:r>
            <a:r>
              <a:rPr lang="en-US" sz="3300" b="1" i="1" dirty="0" err="1" smtClean="0"/>
              <a:t>las</a:t>
            </a:r>
            <a:r>
              <a:rPr lang="en-US" sz="3300" b="1" i="1" dirty="0" smtClean="0"/>
              <a:t> </a:t>
            </a:r>
            <a:r>
              <a:rPr lang="en-US" sz="3300" b="1" i="1" dirty="0" err="1" smtClean="0"/>
              <a:t>Comisiones</a:t>
            </a:r>
            <a:r>
              <a:rPr lang="en-US" sz="3300" b="1" i="1" dirty="0" smtClean="0"/>
              <a:t> de la FV</a:t>
            </a:r>
            <a:endParaRPr lang="en-US" sz="3300" b="1" i="1" dirty="0"/>
          </a:p>
          <a:p>
            <a:pPr marL="0" indent="0">
              <a:buNone/>
            </a:pPr>
            <a:r>
              <a:rPr lang="en-US" dirty="0" smtClean="0"/>
              <a:t>El </a:t>
            </a:r>
            <a:r>
              <a:rPr lang="en-US" dirty="0" err="1" smtClean="0"/>
              <a:t>Comité</a:t>
            </a:r>
            <a:r>
              <a:rPr lang="en-US" dirty="0" smtClean="0"/>
              <a:t> </a:t>
            </a:r>
            <a:r>
              <a:rPr lang="en-US" dirty="0" err="1" smtClean="0"/>
              <a:t>Ejecutivo</a:t>
            </a:r>
            <a:r>
              <a:rPr lang="en-US" dirty="0"/>
              <a:t> </a:t>
            </a:r>
            <a:r>
              <a:rPr lang="en-US" dirty="0" smtClean="0"/>
              <a:t>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trabajo</a:t>
            </a:r>
            <a:r>
              <a:rPr lang="en-US" dirty="0" smtClean="0"/>
              <a:t> con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Comisiones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err="1" smtClean="0"/>
              <a:t>Otorga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mandatos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 err="1" smtClean="0"/>
              <a:t>Nombra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coordinadores</a:t>
            </a:r>
            <a:r>
              <a:rPr lang="en-US" dirty="0" smtClean="0"/>
              <a:t> y </a:t>
            </a:r>
            <a:r>
              <a:rPr lang="en-US" dirty="0" err="1" smtClean="0"/>
              <a:t>miembros</a:t>
            </a:r>
            <a:r>
              <a:rPr lang="en-US" dirty="0" smtClean="0"/>
              <a:t>, </a:t>
            </a:r>
            <a:r>
              <a:rPr lang="en-US" dirty="0" err="1" smtClean="0"/>
              <a:t>después</a:t>
            </a:r>
            <a:r>
              <a:rPr lang="en-US" dirty="0" smtClean="0"/>
              <a:t> de </a:t>
            </a:r>
            <a:r>
              <a:rPr lang="en-US" dirty="0" err="1" smtClean="0"/>
              <a:t>escuchar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necesidades</a:t>
            </a:r>
            <a:r>
              <a:rPr lang="en-US" dirty="0" smtClean="0"/>
              <a:t> y </a:t>
            </a:r>
            <a:r>
              <a:rPr lang="en-US" dirty="0" err="1" smtClean="0"/>
              <a:t>recomendaciones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Comisiones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informe</a:t>
            </a:r>
            <a:r>
              <a:rPr lang="en-US" dirty="0" smtClean="0"/>
              <a:t> </a:t>
            </a:r>
            <a:r>
              <a:rPr lang="en-US" dirty="0" err="1" smtClean="0"/>
              <a:t>anuales</a:t>
            </a:r>
            <a:r>
              <a:rPr lang="en-US" dirty="0" smtClean="0"/>
              <a:t> y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recomendaciones</a:t>
            </a:r>
            <a:r>
              <a:rPr lang="en-US" dirty="0" smtClean="0"/>
              <a:t> en </a:t>
            </a:r>
            <a:r>
              <a:rPr lang="en-US" dirty="0" err="1" smtClean="0"/>
              <a:t>relación</a:t>
            </a:r>
            <a:r>
              <a:rPr lang="en-US" dirty="0" smtClean="0"/>
              <a:t> 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trabajo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 err="1" smtClean="0"/>
              <a:t>Monitorea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finanzas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de la VFO</a:t>
            </a:r>
            <a:r>
              <a:rPr lang="en-US" dirty="0"/>
              <a:t>;</a:t>
            </a:r>
          </a:p>
          <a:p>
            <a:r>
              <a:rPr lang="en-US" dirty="0"/>
              <a:t>E</a:t>
            </a:r>
            <a:r>
              <a:rPr lang="en-US" dirty="0" smtClean="0"/>
              <a:t>n </a:t>
            </a:r>
            <a:r>
              <a:rPr lang="en-US" dirty="0" err="1" smtClean="0"/>
              <a:t>diálogo</a:t>
            </a:r>
            <a:r>
              <a:rPr lang="en-US" dirty="0" smtClean="0"/>
              <a:t>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Comisión</a:t>
            </a:r>
            <a:r>
              <a:rPr lang="en-US" dirty="0" smtClean="0"/>
              <a:t>,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decidir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mandato</a:t>
            </a:r>
            <a:r>
              <a:rPr lang="en-US" dirty="0" smtClean="0"/>
              <a:t> ha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finalizado</a:t>
            </a:r>
            <a:r>
              <a:rPr lang="en-US" dirty="0" smtClean="0"/>
              <a:t> y </a:t>
            </a:r>
            <a:r>
              <a:rPr lang="en-US" dirty="0" err="1" smtClean="0"/>
              <a:t>por</a:t>
            </a:r>
            <a:r>
              <a:rPr lang="en-US" dirty="0" smtClean="0"/>
              <a:t> lo </a:t>
            </a:r>
            <a:r>
              <a:rPr lang="en-US" dirty="0" err="1" smtClean="0"/>
              <a:t>tanto</a:t>
            </a:r>
            <a:r>
              <a:rPr lang="en-US" dirty="0" smtClean="0"/>
              <a:t> </a:t>
            </a:r>
            <a:r>
              <a:rPr lang="en-US" dirty="0" err="1" smtClean="0"/>
              <a:t>procederá</a:t>
            </a:r>
            <a:r>
              <a:rPr lang="en-US" dirty="0" smtClean="0"/>
              <a:t> a la </a:t>
            </a:r>
            <a:r>
              <a:rPr lang="en-US" dirty="0" err="1" smtClean="0"/>
              <a:t>disolución</a:t>
            </a:r>
            <a:r>
              <a:rPr lang="en-US" dirty="0" smtClean="0"/>
              <a:t> de la </a:t>
            </a:r>
            <a:r>
              <a:rPr lang="en-US" dirty="0" err="1" smtClean="0"/>
              <a:t>misma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 err="1" smtClean="0"/>
              <a:t>Crea</a:t>
            </a:r>
            <a:r>
              <a:rPr lang="en-US" dirty="0" smtClean="0"/>
              <a:t> </a:t>
            </a:r>
            <a:r>
              <a:rPr lang="en-US" dirty="0" err="1" smtClean="0"/>
              <a:t>nuevas</a:t>
            </a:r>
            <a:r>
              <a:rPr lang="en-US" dirty="0" smtClean="0"/>
              <a:t> </a:t>
            </a:r>
            <a:r>
              <a:rPr lang="en-US" dirty="0" err="1" smtClean="0"/>
              <a:t>comisiones</a:t>
            </a:r>
            <a:r>
              <a:rPr lang="en-US" dirty="0" smtClean="0"/>
              <a:t>,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satisfacer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necesidades</a:t>
            </a:r>
            <a:r>
              <a:rPr lang="en-US" dirty="0" smtClean="0"/>
              <a:t>, </a:t>
            </a:r>
            <a:r>
              <a:rPr lang="en-US" dirty="0" err="1" smtClean="0"/>
              <a:t>siempre</a:t>
            </a:r>
            <a:r>
              <a:rPr lang="en-US" dirty="0" smtClean="0"/>
              <a:t> </a:t>
            </a:r>
            <a:r>
              <a:rPr lang="en-US" dirty="0" err="1" smtClean="0"/>
              <a:t>cambiantes</a:t>
            </a:r>
            <a:r>
              <a:rPr lang="en-US" dirty="0" smtClean="0"/>
              <a:t>, de </a:t>
            </a:r>
            <a:r>
              <a:rPr lang="en-US" dirty="0" err="1" smtClean="0"/>
              <a:t>las</a:t>
            </a:r>
            <a:r>
              <a:rPr lang="en-US" dirty="0" smtClean="0"/>
              <a:t> personas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viven</a:t>
            </a:r>
            <a:r>
              <a:rPr lang="en-US" dirty="0" smtClean="0"/>
              <a:t> en la </a:t>
            </a:r>
            <a:r>
              <a:rPr lang="en-US" dirty="0" err="1" smtClean="0"/>
              <a:t>pobreza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2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56193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Família Vicentina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33575"/>
            <a:ext cx="9601196" cy="4200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 err="1" smtClean="0"/>
              <a:t>Creando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una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estructura</a:t>
            </a:r>
            <a:r>
              <a:rPr lang="en-US" sz="2800" b="1" i="1" dirty="0" smtClean="0"/>
              <a:t>: </a:t>
            </a:r>
            <a:r>
              <a:rPr lang="en-US" sz="2800" b="1" i="1" dirty="0" err="1" smtClean="0"/>
              <a:t>las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Comisiones</a:t>
            </a:r>
            <a:r>
              <a:rPr lang="en-US" sz="2800" b="1" i="1" dirty="0" smtClean="0"/>
              <a:t> de la  FV entre </a:t>
            </a:r>
            <a:r>
              <a:rPr lang="en-US" sz="2800" b="1" i="1" dirty="0" err="1" smtClean="0"/>
              <a:t>sí</a:t>
            </a:r>
            <a:r>
              <a:rPr lang="en-US" sz="2800" b="1" i="1" dirty="0" smtClean="0"/>
              <a:t>:</a:t>
            </a:r>
          </a:p>
          <a:p>
            <a:pPr marL="0" indent="0">
              <a:buNone/>
            </a:pPr>
            <a:r>
              <a:rPr lang="en-US" sz="1800" dirty="0" smtClean="0"/>
              <a:t>1</a:t>
            </a:r>
            <a:r>
              <a:rPr lang="en-US" sz="1800" dirty="0"/>
              <a:t>.	</a:t>
            </a:r>
            <a:r>
              <a:rPr lang="en-US" sz="1800" dirty="0" smtClean="0"/>
              <a:t>La </a:t>
            </a:r>
            <a:r>
              <a:rPr lang="en-US" sz="1800" dirty="0" err="1" smtClean="0"/>
              <a:t>Comisiones</a:t>
            </a:r>
            <a:r>
              <a:rPr lang="en-US" sz="1800" dirty="0" smtClean="0"/>
              <a:t> </a:t>
            </a:r>
            <a:r>
              <a:rPr lang="en-US" sz="1800" dirty="0" err="1" smtClean="0"/>
              <a:t>comparten</a:t>
            </a:r>
            <a:r>
              <a:rPr lang="en-US" sz="1800" dirty="0" smtClean="0"/>
              <a:t>, entre </a:t>
            </a:r>
            <a:r>
              <a:rPr lang="en-US" sz="1800" dirty="0" err="1" smtClean="0"/>
              <a:t>sí</a:t>
            </a:r>
            <a:r>
              <a:rPr lang="en-US" sz="1800" dirty="0" smtClean="0"/>
              <a:t>, </a:t>
            </a:r>
            <a:r>
              <a:rPr lang="en-US" sz="1800" dirty="0" err="1" smtClean="0"/>
              <a:t>sus</a:t>
            </a:r>
            <a:r>
              <a:rPr lang="en-US" sz="1800" dirty="0" smtClean="0"/>
              <a:t> </a:t>
            </a:r>
            <a:r>
              <a:rPr lang="en-US" sz="1800" dirty="0" err="1" smtClean="0"/>
              <a:t>informes</a:t>
            </a:r>
            <a:r>
              <a:rPr lang="en-US" sz="1800" dirty="0" smtClean="0"/>
              <a:t> </a:t>
            </a:r>
            <a:r>
              <a:rPr lang="en-US" sz="1800" dirty="0" err="1" smtClean="0"/>
              <a:t>anuales</a:t>
            </a:r>
            <a:r>
              <a:rPr lang="en-US" sz="1800" dirty="0" smtClean="0"/>
              <a:t>.  Como parte de </a:t>
            </a:r>
            <a:r>
              <a:rPr lang="en-US" sz="1800" dirty="0" err="1" smtClean="0"/>
              <a:t>ello</a:t>
            </a:r>
            <a:r>
              <a:rPr lang="en-US" sz="1800" dirty="0" smtClean="0"/>
              <a:t>, </a:t>
            </a:r>
            <a:r>
              <a:rPr lang="en-US" sz="1800" dirty="0" err="1" smtClean="0"/>
              <a:t>cada</a:t>
            </a:r>
            <a:r>
              <a:rPr lang="en-US" sz="1800" dirty="0" smtClean="0"/>
              <a:t> </a:t>
            </a:r>
            <a:r>
              <a:rPr lang="en-US" sz="1800" dirty="0" err="1" smtClean="0"/>
              <a:t>Comisión</a:t>
            </a:r>
            <a:r>
              <a:rPr lang="en-US" sz="1800" dirty="0" smtClean="0"/>
              <a:t> </a:t>
            </a:r>
            <a:r>
              <a:rPr lang="en-US" sz="1800" dirty="0" err="1" smtClean="0"/>
              <a:t>asumirá</a:t>
            </a:r>
            <a:r>
              <a:rPr lang="en-US" sz="1800" dirty="0" smtClean="0"/>
              <a:t> los </a:t>
            </a:r>
            <a:r>
              <a:rPr lang="en-US" sz="1800" dirty="0" err="1" smtClean="0"/>
              <a:t>siguientes</a:t>
            </a:r>
            <a:r>
              <a:rPr lang="en-US" sz="1800" dirty="0" smtClean="0"/>
              <a:t> </a:t>
            </a:r>
            <a:r>
              <a:rPr lang="en-US" sz="1800" dirty="0" err="1" smtClean="0"/>
              <a:t>componentes</a:t>
            </a:r>
            <a:r>
              <a:rPr lang="en-US" sz="1800" dirty="0" smtClean="0"/>
              <a:t>: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a</a:t>
            </a:r>
            <a:r>
              <a:rPr lang="en-US" sz="1800" dirty="0"/>
              <a:t>) 	</a:t>
            </a:r>
            <a:r>
              <a:rPr lang="en-US" sz="1800" dirty="0" err="1" smtClean="0"/>
              <a:t>Explicar</a:t>
            </a:r>
            <a:r>
              <a:rPr lang="en-US" sz="1800" dirty="0" smtClean="0"/>
              <a:t> </a:t>
            </a:r>
            <a:r>
              <a:rPr lang="en-US" sz="1800" dirty="0" err="1" smtClean="0"/>
              <a:t>cómo</a:t>
            </a:r>
            <a:r>
              <a:rPr lang="en-US" sz="1800" dirty="0" smtClean="0"/>
              <a:t> se ha </a:t>
            </a:r>
            <a:r>
              <a:rPr lang="en-US" sz="1800" dirty="0" err="1" smtClean="0"/>
              <a:t>relacionado</a:t>
            </a:r>
            <a:r>
              <a:rPr lang="en-US" sz="1800" dirty="0" smtClean="0"/>
              <a:t> con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otras</a:t>
            </a:r>
            <a:r>
              <a:rPr lang="en-US" sz="1800" dirty="0" smtClean="0"/>
              <a:t> </a:t>
            </a:r>
            <a:r>
              <a:rPr lang="en-US" sz="1800" dirty="0" err="1" smtClean="0"/>
              <a:t>Comisiones</a:t>
            </a:r>
            <a:r>
              <a:rPr lang="en-US" sz="1800" dirty="0" smtClean="0"/>
              <a:t>, </a:t>
            </a:r>
            <a:r>
              <a:rPr lang="en-US" sz="1800" dirty="0" err="1" smtClean="0"/>
              <a:t>durante</a:t>
            </a:r>
            <a:r>
              <a:rPr lang="en-US" sz="1800" dirty="0" smtClean="0"/>
              <a:t> el </a:t>
            </a:r>
            <a:r>
              <a:rPr lang="en-US" sz="1800" dirty="0" err="1" smtClean="0"/>
              <a:t>transcurso</a:t>
            </a:r>
            <a:r>
              <a:rPr lang="en-US" sz="1800" dirty="0" smtClean="0"/>
              <a:t> del </a:t>
            </a:r>
            <a:r>
              <a:rPr lang="en-US" sz="1800" dirty="0" err="1" smtClean="0"/>
              <a:t>año</a:t>
            </a:r>
            <a:r>
              <a:rPr lang="en-US" sz="1800" dirty="0" smtClean="0"/>
              <a:t> </a:t>
            </a:r>
            <a:r>
              <a:rPr lang="en-US" sz="1800" dirty="0" err="1" smtClean="0"/>
              <a:t>finalizado</a:t>
            </a:r>
            <a:r>
              <a:rPr lang="en-US" sz="1800" dirty="0" smtClean="0"/>
              <a:t> y;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b) 	</a:t>
            </a:r>
            <a:r>
              <a:rPr lang="en-US" sz="1800" dirty="0" err="1" smtClean="0"/>
              <a:t>Discernir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r>
              <a:rPr lang="en-US" sz="1800" dirty="0" err="1" smtClean="0"/>
              <a:t>existe</a:t>
            </a:r>
            <a:r>
              <a:rPr lang="en-US" sz="1800" dirty="0" smtClean="0"/>
              <a:t>, en la </a:t>
            </a:r>
            <a:r>
              <a:rPr lang="en-US" sz="1800" dirty="0" err="1" smtClean="0"/>
              <a:t>Familia</a:t>
            </a:r>
            <a:r>
              <a:rPr lang="en-US" sz="1800" dirty="0" smtClean="0"/>
              <a:t> </a:t>
            </a:r>
            <a:r>
              <a:rPr lang="en-US" sz="1800" dirty="0" err="1" smtClean="0"/>
              <a:t>Vicentina</a:t>
            </a:r>
            <a:r>
              <a:rPr lang="en-US" sz="1800" dirty="0" smtClean="0"/>
              <a:t>, la </a:t>
            </a:r>
            <a:r>
              <a:rPr lang="en-US" sz="1800" dirty="0" err="1" smtClean="0"/>
              <a:t>necesidad</a:t>
            </a:r>
            <a:r>
              <a:rPr lang="en-US" sz="1800" dirty="0" smtClean="0"/>
              <a:t> de </a:t>
            </a:r>
            <a:r>
              <a:rPr lang="en-US" sz="1800" dirty="0" err="1" smtClean="0"/>
              <a:t>crear</a:t>
            </a:r>
            <a:r>
              <a:rPr lang="en-US" sz="180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nueva</a:t>
            </a:r>
            <a:r>
              <a:rPr lang="en-US" sz="1800" dirty="0" smtClean="0"/>
              <a:t> </a:t>
            </a:r>
            <a:r>
              <a:rPr lang="en-US" sz="1800" dirty="0" err="1" smtClean="0"/>
              <a:t>Comisión</a:t>
            </a:r>
            <a:r>
              <a:rPr lang="en-US" sz="1800" dirty="0" smtClean="0"/>
              <a:t>, </a:t>
            </a:r>
            <a:r>
              <a:rPr lang="en-US" sz="1800" dirty="0" err="1" smtClean="0"/>
              <a:t>para</a:t>
            </a:r>
            <a:r>
              <a:rPr lang="en-US" sz="1800" dirty="0" smtClean="0"/>
              <a:t> responder </a:t>
            </a:r>
            <a:r>
              <a:rPr lang="en-US" sz="1800" dirty="0" err="1" smtClean="0"/>
              <a:t>mejor</a:t>
            </a:r>
            <a:r>
              <a:rPr lang="en-US" sz="1800" dirty="0" smtClean="0"/>
              <a:t> a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necesidades</a:t>
            </a:r>
            <a:r>
              <a:rPr lang="en-US" sz="1800" dirty="0" smtClean="0"/>
              <a:t> de los </a:t>
            </a:r>
            <a:r>
              <a:rPr lang="en-US" sz="1800" dirty="0" err="1" smtClean="0"/>
              <a:t>pobres</a:t>
            </a:r>
            <a:r>
              <a:rPr lang="en-US" sz="1800" dirty="0" smtClean="0"/>
              <a:t> en la </a:t>
            </a:r>
            <a:r>
              <a:rPr lang="en-US" sz="1800" dirty="0" err="1" smtClean="0"/>
              <a:t>actualidad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2</a:t>
            </a:r>
            <a:r>
              <a:rPr lang="en-US" sz="1800" dirty="0"/>
              <a:t>. 	</a:t>
            </a:r>
            <a:r>
              <a:rPr lang="en-US" sz="1800" dirty="0" smtClean="0"/>
              <a:t>Las </a:t>
            </a:r>
            <a:r>
              <a:rPr lang="en-US" sz="1800" dirty="0" err="1" smtClean="0"/>
              <a:t>Comisiones</a:t>
            </a:r>
            <a:r>
              <a:rPr lang="en-US" sz="1800" dirty="0" smtClean="0"/>
              <a:t> </a:t>
            </a:r>
            <a:r>
              <a:rPr lang="en-US" sz="1800" dirty="0" err="1" smtClean="0"/>
              <a:t>buscarán</a:t>
            </a:r>
            <a:r>
              <a:rPr lang="en-US" sz="1800" dirty="0" smtClean="0"/>
              <a:t> el </a:t>
            </a:r>
            <a:r>
              <a:rPr lang="en-US" sz="1800" dirty="0" err="1" smtClean="0"/>
              <a:t>diálogo</a:t>
            </a:r>
            <a:r>
              <a:rPr lang="en-US" sz="1800" dirty="0" smtClean="0"/>
              <a:t> entre </a:t>
            </a:r>
            <a:r>
              <a:rPr lang="en-US" sz="1800" dirty="0" err="1" smtClean="0"/>
              <a:t>sí</a:t>
            </a:r>
            <a:r>
              <a:rPr lang="en-US" sz="1800" dirty="0" smtClean="0"/>
              <a:t>,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alcanzar</a:t>
            </a:r>
            <a:r>
              <a:rPr lang="en-US" sz="180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mejor</a:t>
            </a:r>
            <a:r>
              <a:rPr lang="en-US" sz="1800" dirty="0" smtClean="0"/>
              <a:t> forma de </a:t>
            </a:r>
            <a:r>
              <a:rPr lang="en-US" sz="1800" dirty="0" err="1" smtClean="0"/>
              <a:t>trabajo</a:t>
            </a:r>
            <a:r>
              <a:rPr lang="en-US" sz="1800" dirty="0" smtClean="0"/>
              <a:t> </a:t>
            </a:r>
            <a:r>
              <a:rPr lang="en-US" sz="1800" dirty="0" err="1" smtClean="0"/>
              <a:t>conjunto</a:t>
            </a:r>
            <a:r>
              <a:rPr lang="en-US" sz="1800" dirty="0" smtClean="0"/>
              <a:t>, en la </a:t>
            </a:r>
            <a:r>
              <a:rPr lang="en-US" sz="1800" dirty="0" err="1" smtClean="0"/>
              <a:t>Familia</a:t>
            </a:r>
            <a:r>
              <a:rPr lang="en-US" sz="1800" dirty="0" smtClean="0"/>
              <a:t> </a:t>
            </a:r>
            <a:r>
              <a:rPr lang="en-US" sz="1800" dirty="0" err="1" smtClean="0"/>
              <a:t>Vicentina</a:t>
            </a:r>
            <a:r>
              <a:rPr lang="en-US" sz="1800" dirty="0" smtClean="0"/>
              <a:t>.  </a:t>
            </a:r>
            <a:r>
              <a:rPr lang="en-US" sz="1800" dirty="0" err="1" smtClean="0"/>
              <a:t>Algunas</a:t>
            </a:r>
            <a:r>
              <a:rPr lang="en-US" sz="1800" dirty="0" smtClean="0"/>
              <a:t> </a:t>
            </a:r>
            <a:r>
              <a:rPr lang="en-US" sz="1800" dirty="0" err="1" smtClean="0"/>
              <a:t>áreas</a:t>
            </a:r>
            <a:r>
              <a:rPr lang="en-US" sz="1800" dirty="0" smtClean="0"/>
              <a:t> </a:t>
            </a:r>
            <a:r>
              <a:rPr lang="en-US" sz="1800" dirty="0" err="1" smtClean="0"/>
              <a:t>específicas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posibilitar</a:t>
            </a:r>
            <a:r>
              <a:rPr lang="en-US" sz="1800" dirty="0" smtClean="0"/>
              <a:t> el </a:t>
            </a:r>
            <a:r>
              <a:rPr lang="en-US" sz="1800" dirty="0" err="1" smtClean="0"/>
              <a:t>diálogo</a:t>
            </a:r>
            <a:r>
              <a:rPr lang="en-US" sz="1800" dirty="0" smtClean="0"/>
              <a:t> </a:t>
            </a:r>
            <a:r>
              <a:rPr lang="en-US" sz="1800" dirty="0" err="1" smtClean="0"/>
              <a:t>incluyen</a:t>
            </a:r>
            <a:r>
              <a:rPr lang="en-US" sz="1800" dirty="0" smtClean="0"/>
              <a:t>: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a</a:t>
            </a:r>
            <a:r>
              <a:rPr lang="en-US" sz="1800" dirty="0"/>
              <a:t>)	</a:t>
            </a:r>
            <a:r>
              <a:rPr lang="en-US" sz="1800" dirty="0" smtClean="0"/>
              <a:t>El </a:t>
            </a:r>
            <a:r>
              <a:rPr lang="en-US" sz="1800" dirty="0" err="1" smtClean="0"/>
              <a:t>uso</a:t>
            </a:r>
            <a:r>
              <a:rPr lang="en-US" sz="1800" dirty="0" smtClean="0"/>
              <a:t> de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redes</a:t>
            </a:r>
            <a:r>
              <a:rPr lang="en-US" sz="1800" dirty="0" smtClean="0"/>
              <a:t> </a:t>
            </a:r>
            <a:r>
              <a:rPr lang="en-US" sz="1800" dirty="0" err="1" smtClean="0"/>
              <a:t>sociales</a:t>
            </a:r>
            <a:r>
              <a:rPr lang="en-US" sz="1800" dirty="0" smtClean="0"/>
              <a:t>;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b</a:t>
            </a:r>
            <a:r>
              <a:rPr lang="en-US" sz="1800" dirty="0"/>
              <a:t>)	</a:t>
            </a:r>
            <a:r>
              <a:rPr lang="en-US" sz="1800" dirty="0" smtClean="0"/>
              <a:t>La </a:t>
            </a:r>
            <a:r>
              <a:rPr lang="en-US" sz="1800" dirty="0" err="1" smtClean="0"/>
              <a:t>interconectividad</a:t>
            </a:r>
            <a:r>
              <a:rPr lang="en-US" sz="1800" dirty="0" smtClean="0"/>
              <a:t> de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páginas</a:t>
            </a:r>
            <a:r>
              <a:rPr lang="en-US" sz="1800" dirty="0" smtClean="0"/>
              <a:t> web de la </a:t>
            </a:r>
            <a:r>
              <a:rPr lang="en-US" sz="1800" dirty="0" err="1" smtClean="0"/>
              <a:t>Comisión</a:t>
            </a:r>
            <a:r>
              <a:rPr lang="en-US" sz="1800" dirty="0" smtClean="0"/>
              <a:t>; </a:t>
            </a:r>
            <a:r>
              <a:rPr lang="en-US" sz="1800" dirty="0"/>
              <a:t>y</a:t>
            </a:r>
          </a:p>
          <a:p>
            <a:pPr marL="0" indent="0">
              <a:buNone/>
            </a:pPr>
            <a:r>
              <a:rPr lang="en-US" sz="1800" dirty="0" smtClean="0"/>
              <a:t>c</a:t>
            </a:r>
            <a:r>
              <a:rPr lang="en-US" sz="1800" dirty="0"/>
              <a:t>)	</a:t>
            </a:r>
            <a:r>
              <a:rPr lang="en-US" sz="1800" dirty="0" smtClean="0"/>
              <a:t>El </a:t>
            </a:r>
            <a:r>
              <a:rPr lang="en-US" sz="1800" dirty="0" err="1" smtClean="0"/>
              <a:t>intercambio</a:t>
            </a:r>
            <a:r>
              <a:rPr lang="en-US" sz="1800" dirty="0" smtClean="0"/>
              <a:t> de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mejores</a:t>
            </a:r>
            <a:r>
              <a:rPr lang="en-US" sz="1800" dirty="0" smtClean="0"/>
              <a:t> </a:t>
            </a:r>
            <a:r>
              <a:rPr lang="en-US" sz="1800" dirty="0" err="1" smtClean="0"/>
              <a:t>prácticas</a:t>
            </a:r>
            <a:r>
              <a:rPr lang="en-US" sz="1800" dirty="0" smtClean="0"/>
              <a:t> y </a:t>
            </a:r>
            <a:r>
              <a:rPr lang="en-US" sz="1800" dirty="0" err="1" smtClean="0"/>
              <a:t>lecciones</a:t>
            </a:r>
            <a:r>
              <a:rPr lang="en-US" sz="1800" dirty="0" smtClean="0"/>
              <a:t> </a:t>
            </a:r>
            <a:r>
              <a:rPr lang="en-US" sz="1800" dirty="0" err="1" smtClean="0"/>
              <a:t>aprendidas</a:t>
            </a:r>
            <a:r>
              <a:rPr lang="en-US" sz="1800" dirty="0" smtClean="0"/>
              <a:t>, </a:t>
            </a:r>
            <a:r>
              <a:rPr lang="en-US" sz="1800" dirty="0" err="1" smtClean="0"/>
              <a:t>para</a:t>
            </a:r>
            <a:r>
              <a:rPr lang="en-US" sz="1800" dirty="0" smtClean="0"/>
              <a:t> el </a:t>
            </a:r>
            <a:r>
              <a:rPr lang="en-US" sz="1800" dirty="0" err="1" smtClean="0"/>
              <a:t>beneficio</a:t>
            </a:r>
            <a:r>
              <a:rPr lang="en-US" sz="1800" dirty="0" smtClean="0"/>
              <a:t> </a:t>
            </a:r>
            <a:r>
              <a:rPr lang="en-US" sz="1800" dirty="0" err="1" smtClean="0"/>
              <a:t>mutuo</a:t>
            </a:r>
            <a:r>
              <a:rPr lang="en-US" sz="1800" dirty="0" smtClean="0"/>
              <a:t> de </a:t>
            </a:r>
            <a:r>
              <a:rPr lang="en-US" sz="1800" dirty="0" err="1" smtClean="0"/>
              <a:t>todos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646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08567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Família Vicentina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43100"/>
            <a:ext cx="9601196" cy="421957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8600" b="1" i="1" dirty="0" err="1" smtClean="0"/>
              <a:t>Creando</a:t>
            </a:r>
            <a:r>
              <a:rPr lang="en-US" sz="8600" b="1" i="1" dirty="0" smtClean="0"/>
              <a:t> </a:t>
            </a:r>
            <a:r>
              <a:rPr lang="en-US" sz="8600" b="1" i="1" dirty="0" err="1" smtClean="0"/>
              <a:t>una</a:t>
            </a:r>
            <a:r>
              <a:rPr lang="en-US" sz="8600" b="1" i="1" dirty="0" smtClean="0"/>
              <a:t> </a:t>
            </a:r>
            <a:r>
              <a:rPr lang="en-US" sz="8600" b="1" i="1" dirty="0" err="1" smtClean="0"/>
              <a:t>estructura</a:t>
            </a:r>
            <a:r>
              <a:rPr lang="en-US" sz="8600" b="1" i="1" dirty="0" smtClean="0"/>
              <a:t>: Las </a:t>
            </a:r>
            <a:r>
              <a:rPr lang="en-US" sz="8600" b="1" i="1" dirty="0" err="1" smtClean="0"/>
              <a:t>Comisiones</a:t>
            </a:r>
            <a:r>
              <a:rPr lang="en-US" sz="8600" b="1" i="1" dirty="0" smtClean="0"/>
              <a:t> de la FV y la VFO:</a:t>
            </a:r>
          </a:p>
          <a:p>
            <a:pPr marL="0" indent="0">
              <a:buNone/>
            </a:pPr>
            <a:r>
              <a:rPr lang="en-US" sz="7400" dirty="0" smtClean="0"/>
              <a:t>La </a:t>
            </a:r>
            <a:r>
              <a:rPr lang="en-US" sz="7400" dirty="0"/>
              <a:t>VFO </a:t>
            </a:r>
            <a:r>
              <a:rPr lang="en-US" sz="7400" dirty="0" err="1" smtClean="0"/>
              <a:t>apoya</a:t>
            </a:r>
            <a:r>
              <a:rPr lang="en-US" sz="7400" dirty="0" smtClean="0"/>
              <a:t> el </a:t>
            </a:r>
            <a:r>
              <a:rPr lang="en-US" sz="7400" dirty="0" err="1" smtClean="0"/>
              <a:t>trabajo</a:t>
            </a:r>
            <a:r>
              <a:rPr lang="en-US" sz="7400" dirty="0" smtClean="0"/>
              <a:t> de </a:t>
            </a:r>
            <a:r>
              <a:rPr lang="en-US" sz="7400" dirty="0" err="1" smtClean="0"/>
              <a:t>las</a:t>
            </a:r>
            <a:r>
              <a:rPr lang="en-US" sz="7400" dirty="0" smtClean="0"/>
              <a:t> </a:t>
            </a:r>
            <a:r>
              <a:rPr lang="en-US" sz="7400" dirty="0" err="1" smtClean="0"/>
              <a:t>Comisiones</a:t>
            </a:r>
            <a:r>
              <a:rPr lang="en-US" sz="7400" dirty="0" smtClean="0"/>
              <a:t> a </a:t>
            </a:r>
            <a:r>
              <a:rPr lang="en-US" sz="7400" dirty="0" err="1" smtClean="0"/>
              <a:t>través</a:t>
            </a:r>
            <a:r>
              <a:rPr lang="en-US" sz="7400" dirty="0" smtClean="0"/>
              <a:t>:</a:t>
            </a:r>
            <a:endParaRPr lang="en-US" sz="7400" dirty="0"/>
          </a:p>
          <a:p>
            <a:pPr marL="0" indent="0">
              <a:buNone/>
            </a:pPr>
            <a:r>
              <a:rPr lang="en-US" sz="7400" dirty="0"/>
              <a:t>	1. 	</a:t>
            </a:r>
            <a:r>
              <a:rPr lang="en-US" sz="7400" dirty="0" smtClean="0"/>
              <a:t>La </a:t>
            </a:r>
            <a:r>
              <a:rPr lang="en-US" sz="7400" dirty="0" err="1" smtClean="0"/>
              <a:t>creación</a:t>
            </a:r>
            <a:r>
              <a:rPr lang="en-US" sz="7400" dirty="0" smtClean="0"/>
              <a:t> de un </a:t>
            </a:r>
            <a:r>
              <a:rPr lang="en-US" sz="7400" dirty="0" err="1" smtClean="0"/>
              <a:t>calendario</a:t>
            </a:r>
            <a:r>
              <a:rPr lang="en-US" sz="7400" dirty="0" smtClean="0"/>
              <a:t> </a:t>
            </a:r>
            <a:r>
              <a:rPr lang="en-US" sz="7400" dirty="0" err="1" smtClean="0"/>
              <a:t>común</a:t>
            </a:r>
            <a:r>
              <a:rPr lang="en-US" sz="7400" dirty="0" smtClean="0"/>
              <a:t>;</a:t>
            </a:r>
            <a:endParaRPr lang="en-US" sz="7400" dirty="0"/>
          </a:p>
          <a:p>
            <a:pPr marL="0" indent="0">
              <a:buNone/>
            </a:pPr>
            <a:r>
              <a:rPr lang="en-US" sz="7400" dirty="0"/>
              <a:t>	2.	</a:t>
            </a:r>
            <a:r>
              <a:rPr lang="en-US" sz="7400" dirty="0" err="1" smtClean="0"/>
              <a:t>Facilitando</a:t>
            </a:r>
            <a:r>
              <a:rPr lang="en-US" sz="7400" dirty="0" smtClean="0"/>
              <a:t> el </a:t>
            </a:r>
            <a:r>
              <a:rPr lang="en-US" sz="7400" dirty="0" err="1" smtClean="0"/>
              <a:t>intercambio</a:t>
            </a:r>
            <a:r>
              <a:rPr lang="en-US" sz="7400" dirty="0" smtClean="0"/>
              <a:t> de </a:t>
            </a:r>
            <a:r>
              <a:rPr lang="en-US" sz="7400" dirty="0" err="1" smtClean="0"/>
              <a:t>información</a:t>
            </a:r>
            <a:r>
              <a:rPr lang="en-US" sz="7400" dirty="0" smtClean="0"/>
              <a:t> (</a:t>
            </a:r>
            <a:r>
              <a:rPr lang="en-US" sz="7400" dirty="0" err="1" smtClean="0"/>
              <a:t>por</a:t>
            </a:r>
            <a:r>
              <a:rPr lang="en-US" sz="7400" dirty="0" smtClean="0"/>
              <a:t> </a:t>
            </a:r>
            <a:r>
              <a:rPr lang="en-US" sz="7400" dirty="0" err="1" smtClean="0"/>
              <a:t>ejemplo</a:t>
            </a:r>
            <a:r>
              <a:rPr lang="en-US" sz="7400" dirty="0" smtClean="0"/>
              <a:t>, los </a:t>
            </a:r>
            <a:r>
              <a:rPr lang="en-US" sz="7400" dirty="0" err="1" smtClean="0"/>
              <a:t>informes</a:t>
            </a:r>
            <a:r>
              <a:rPr lang="en-US" sz="7400" dirty="0" smtClean="0"/>
              <a:t> </a:t>
            </a:r>
            <a:r>
              <a:rPr lang="en-US" sz="7400" dirty="0" smtClean="0"/>
              <a:t>  	      </a:t>
            </a:r>
            <a:r>
              <a:rPr lang="en-US" sz="7400" dirty="0" err="1" smtClean="0"/>
              <a:t>anuales</a:t>
            </a:r>
            <a:r>
              <a:rPr lang="en-US" sz="7400" dirty="0" smtClean="0"/>
              <a:t>) entre </a:t>
            </a:r>
            <a:r>
              <a:rPr lang="en-US" sz="7400" dirty="0" err="1" smtClean="0"/>
              <a:t>las</a:t>
            </a:r>
            <a:r>
              <a:rPr lang="en-US" sz="7400" dirty="0" smtClean="0"/>
              <a:t> </a:t>
            </a:r>
            <a:r>
              <a:rPr lang="en-US" sz="7400" dirty="0" err="1" smtClean="0"/>
              <a:t>Comisiones</a:t>
            </a:r>
            <a:r>
              <a:rPr lang="en-US" sz="7400" dirty="0" smtClean="0"/>
              <a:t>;</a:t>
            </a:r>
          </a:p>
          <a:p>
            <a:pPr marL="0" indent="0">
              <a:buNone/>
            </a:pPr>
            <a:r>
              <a:rPr lang="en-US" sz="7400" dirty="0"/>
              <a:t>	3.	</a:t>
            </a:r>
            <a:r>
              <a:rPr lang="en-US" sz="7400" dirty="0" err="1" smtClean="0"/>
              <a:t>Generando</a:t>
            </a:r>
            <a:r>
              <a:rPr lang="en-US" sz="7400" dirty="0" smtClean="0"/>
              <a:t> un </a:t>
            </a:r>
            <a:r>
              <a:rPr lang="en-US" sz="7400" dirty="0" err="1" smtClean="0"/>
              <a:t>presupuesto</a:t>
            </a:r>
            <a:r>
              <a:rPr lang="en-US" sz="7400" dirty="0" smtClean="0"/>
              <a:t> </a:t>
            </a:r>
            <a:r>
              <a:rPr lang="en-US" sz="7400" dirty="0" err="1" smtClean="0"/>
              <a:t>operacional</a:t>
            </a:r>
            <a:r>
              <a:rPr lang="en-US" sz="7400" dirty="0" smtClean="0"/>
              <a:t> </a:t>
            </a:r>
            <a:r>
              <a:rPr lang="en-US" sz="7400" dirty="0" err="1" smtClean="0"/>
              <a:t>común</a:t>
            </a:r>
            <a:r>
              <a:rPr lang="en-US" sz="7400" dirty="0" smtClean="0"/>
              <a:t>, </a:t>
            </a:r>
            <a:r>
              <a:rPr lang="en-US" sz="7400" dirty="0" err="1" smtClean="0"/>
              <a:t>para</a:t>
            </a:r>
            <a:r>
              <a:rPr lang="en-US" sz="7400" dirty="0" smtClean="0"/>
              <a:t> el </a:t>
            </a:r>
            <a:r>
              <a:rPr lang="en-US" sz="7400" dirty="0" err="1" smtClean="0"/>
              <a:t>trabajo</a:t>
            </a:r>
            <a:r>
              <a:rPr lang="en-US" sz="7400" dirty="0" smtClean="0"/>
              <a:t> de la FV;</a:t>
            </a:r>
            <a:endParaRPr lang="en-US" sz="7400" dirty="0"/>
          </a:p>
          <a:p>
            <a:pPr marL="0" indent="0">
              <a:buNone/>
            </a:pPr>
            <a:r>
              <a:rPr lang="en-US" sz="7400" dirty="0"/>
              <a:t>	4.	</a:t>
            </a:r>
            <a:r>
              <a:rPr lang="en-US" sz="7400" dirty="0" err="1" smtClean="0"/>
              <a:t>Creando</a:t>
            </a:r>
            <a:r>
              <a:rPr lang="en-US" sz="7400" dirty="0" smtClean="0"/>
              <a:t> </a:t>
            </a:r>
            <a:r>
              <a:rPr lang="en-US" sz="7400" dirty="0" err="1" smtClean="0"/>
              <a:t>una</a:t>
            </a:r>
            <a:r>
              <a:rPr lang="en-US" sz="7400" dirty="0" smtClean="0"/>
              <a:t> base de </a:t>
            </a:r>
            <a:r>
              <a:rPr lang="en-US" sz="7400" dirty="0" err="1" smtClean="0"/>
              <a:t>datos</a:t>
            </a:r>
            <a:r>
              <a:rPr lang="en-US" sz="7400" dirty="0" smtClean="0"/>
              <a:t> </a:t>
            </a:r>
            <a:r>
              <a:rPr lang="en-US" sz="7400" dirty="0" err="1" smtClean="0"/>
              <a:t>para</a:t>
            </a:r>
            <a:r>
              <a:rPr lang="en-US" sz="7400" dirty="0" smtClean="0"/>
              <a:t> </a:t>
            </a:r>
            <a:r>
              <a:rPr lang="en-US" sz="7400" dirty="0" err="1" smtClean="0"/>
              <a:t>las</a:t>
            </a:r>
            <a:r>
              <a:rPr lang="en-US" sz="7400" dirty="0" smtClean="0"/>
              <a:t> </a:t>
            </a:r>
            <a:r>
              <a:rPr lang="en-US" sz="7400" dirty="0" err="1" smtClean="0"/>
              <a:t>actividades</a:t>
            </a:r>
            <a:r>
              <a:rPr lang="en-US" sz="7400" dirty="0" smtClean="0"/>
              <a:t> de la FV;</a:t>
            </a:r>
            <a:endParaRPr lang="en-US" sz="7400" dirty="0"/>
          </a:p>
          <a:p>
            <a:pPr marL="0" indent="0">
              <a:buNone/>
            </a:pPr>
            <a:r>
              <a:rPr lang="en-US" sz="7400" dirty="0"/>
              <a:t>	5.	</a:t>
            </a:r>
            <a:r>
              <a:rPr lang="en-US" sz="7400" dirty="0" err="1" smtClean="0"/>
              <a:t>Buscando</a:t>
            </a:r>
            <a:r>
              <a:rPr lang="en-US" sz="7400" dirty="0" smtClean="0"/>
              <a:t> </a:t>
            </a:r>
            <a:r>
              <a:rPr lang="en-US" sz="7400" dirty="0" err="1" smtClean="0"/>
              <a:t>las</a:t>
            </a:r>
            <a:r>
              <a:rPr lang="en-US" sz="7400" dirty="0" smtClean="0"/>
              <a:t> </a:t>
            </a:r>
            <a:r>
              <a:rPr lang="en-US" sz="7400" dirty="0" err="1" smtClean="0"/>
              <a:t>oportunidades</a:t>
            </a:r>
            <a:r>
              <a:rPr lang="en-US" sz="7400" dirty="0" smtClean="0"/>
              <a:t> </a:t>
            </a:r>
            <a:r>
              <a:rPr lang="en-US" sz="7400" dirty="0" err="1" smtClean="0"/>
              <a:t>que</a:t>
            </a:r>
            <a:r>
              <a:rPr lang="en-US" sz="7400" dirty="0" smtClean="0"/>
              <a:t> </a:t>
            </a:r>
            <a:r>
              <a:rPr lang="en-US" sz="7400" dirty="0" err="1" smtClean="0"/>
              <a:t>fomenten</a:t>
            </a:r>
            <a:r>
              <a:rPr lang="en-US" sz="7400" dirty="0" smtClean="0"/>
              <a:t> el </a:t>
            </a:r>
            <a:r>
              <a:rPr lang="en-US" sz="7400" dirty="0" err="1" smtClean="0"/>
              <a:t>diálogo</a:t>
            </a:r>
            <a:r>
              <a:rPr lang="en-US" sz="7400" dirty="0" smtClean="0"/>
              <a:t> y la </a:t>
            </a:r>
            <a:r>
              <a:rPr lang="en-US" sz="7400" dirty="0" err="1" smtClean="0"/>
              <a:t>colaboración</a:t>
            </a:r>
            <a:r>
              <a:rPr lang="en-US" sz="7400" dirty="0" smtClean="0"/>
              <a:t> </a:t>
            </a:r>
            <a:r>
              <a:rPr lang="en-US" sz="7400" dirty="0" smtClean="0"/>
              <a:t>	      entre </a:t>
            </a:r>
            <a:r>
              <a:rPr lang="en-US" sz="7400" dirty="0" err="1" smtClean="0"/>
              <a:t>las</a:t>
            </a:r>
            <a:r>
              <a:rPr lang="en-US" sz="7400" dirty="0" smtClean="0"/>
              <a:t> </a:t>
            </a:r>
            <a:r>
              <a:rPr lang="en-US" sz="7400" dirty="0" err="1" smtClean="0"/>
              <a:t>Comisiones</a:t>
            </a:r>
            <a:r>
              <a:rPr lang="en-US" sz="7400" dirty="0" smtClean="0"/>
              <a:t>; y</a:t>
            </a:r>
            <a:endParaRPr lang="en-US" sz="7400" dirty="0"/>
          </a:p>
          <a:p>
            <a:pPr marL="0" indent="0">
              <a:buNone/>
            </a:pPr>
            <a:r>
              <a:rPr lang="en-US" sz="7400" dirty="0"/>
              <a:t>	</a:t>
            </a:r>
            <a:r>
              <a:rPr lang="en-US" sz="7400" dirty="0" smtClean="0"/>
              <a:t>6.</a:t>
            </a:r>
            <a:r>
              <a:rPr lang="en-US" sz="7400" dirty="0"/>
              <a:t>	</a:t>
            </a:r>
            <a:r>
              <a:rPr lang="en-US" sz="7400" dirty="0" err="1" smtClean="0"/>
              <a:t>Ayudando</a:t>
            </a:r>
            <a:r>
              <a:rPr lang="en-US" sz="7400" dirty="0" smtClean="0"/>
              <a:t> con los </a:t>
            </a:r>
            <a:r>
              <a:rPr lang="en-US" sz="7400" dirty="0" err="1" smtClean="0"/>
              <a:t>esfuerzos</a:t>
            </a:r>
            <a:r>
              <a:rPr lang="en-US" sz="7400" dirty="0" smtClean="0"/>
              <a:t> de </a:t>
            </a:r>
            <a:r>
              <a:rPr lang="en-US" sz="7400" dirty="0" err="1" smtClean="0"/>
              <a:t>desarrollo</a:t>
            </a:r>
            <a:r>
              <a:rPr lang="en-US" sz="7400" dirty="0" smtClean="0"/>
              <a:t>, </a:t>
            </a:r>
            <a:r>
              <a:rPr lang="en-US" sz="7400" dirty="0" err="1" smtClean="0"/>
              <a:t>según</a:t>
            </a:r>
            <a:r>
              <a:rPr lang="en-US" sz="7400" dirty="0" smtClean="0"/>
              <a:t> sea </a:t>
            </a:r>
            <a:r>
              <a:rPr lang="en-US" sz="7400" dirty="0" err="1" smtClean="0"/>
              <a:t>necesario</a:t>
            </a:r>
            <a:r>
              <a:rPr lang="en-US" sz="7400" dirty="0" smtClean="0"/>
              <a:t>.</a:t>
            </a:r>
            <a:endParaRPr lang="en-US" sz="7400" dirty="0"/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2821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84743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Família Vicentina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85950"/>
            <a:ext cx="9601196" cy="4248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err="1" smtClean="0"/>
              <a:t>Creando</a:t>
            </a:r>
            <a:r>
              <a:rPr lang="en-US" b="1" i="1" dirty="0" smtClean="0"/>
              <a:t> </a:t>
            </a:r>
            <a:r>
              <a:rPr lang="en-US" b="1" i="1" dirty="0" err="1" smtClean="0"/>
              <a:t>una</a:t>
            </a:r>
            <a:r>
              <a:rPr lang="en-US" b="1" i="1" dirty="0" smtClean="0"/>
              <a:t> </a:t>
            </a:r>
            <a:r>
              <a:rPr lang="en-US" b="1" i="1" dirty="0" err="1" smtClean="0"/>
              <a:t>estructura</a:t>
            </a:r>
            <a:r>
              <a:rPr lang="en-US" b="1" i="1" dirty="0" smtClean="0"/>
              <a:t>: </a:t>
            </a:r>
            <a:r>
              <a:rPr lang="en-US" b="1" i="1" dirty="0" err="1" smtClean="0"/>
              <a:t>las</a:t>
            </a:r>
            <a:r>
              <a:rPr lang="en-US" b="1" i="1" dirty="0" smtClean="0"/>
              <a:t> </a:t>
            </a:r>
            <a:r>
              <a:rPr lang="en-US" b="1" i="1" dirty="0" err="1" smtClean="0"/>
              <a:t>Comisiones</a:t>
            </a:r>
            <a:r>
              <a:rPr lang="en-US" b="1" i="1" dirty="0" smtClean="0"/>
              <a:t> de la FV y los </a:t>
            </a:r>
            <a:r>
              <a:rPr lang="en-US" b="1" i="1" dirty="0" err="1" smtClean="0"/>
              <a:t>Consejos</a:t>
            </a:r>
            <a:r>
              <a:rPr lang="en-US" b="1" i="1" dirty="0" smtClean="0"/>
              <a:t> </a:t>
            </a:r>
            <a:r>
              <a:rPr lang="en-US" b="1" i="1" dirty="0" err="1" smtClean="0"/>
              <a:t>Nacionales</a:t>
            </a:r>
            <a:r>
              <a:rPr lang="en-US" b="1" i="1" dirty="0" smtClean="0"/>
              <a:t> FV:</a:t>
            </a:r>
            <a:endParaRPr lang="en-US" b="1" i="1" dirty="0"/>
          </a:p>
          <a:p>
            <a:pPr marL="0" indent="0">
              <a:buNone/>
            </a:pPr>
            <a:r>
              <a:rPr lang="en-US" dirty="0" smtClean="0"/>
              <a:t>Las </a:t>
            </a:r>
            <a:r>
              <a:rPr lang="en-US" dirty="0" err="1" smtClean="0"/>
              <a:t>Comisiones</a:t>
            </a:r>
            <a:r>
              <a:rPr lang="en-US" dirty="0" smtClean="0"/>
              <a:t> </a:t>
            </a:r>
            <a:r>
              <a:rPr lang="en-US" dirty="0" err="1" smtClean="0"/>
              <a:t>comparten</a:t>
            </a:r>
            <a:r>
              <a:rPr lang="en-US" dirty="0" smtClean="0"/>
              <a:t> la </a:t>
            </a:r>
            <a:r>
              <a:rPr lang="en-US" dirty="0" err="1" smtClean="0"/>
              <a:t>responsabilidad</a:t>
            </a:r>
            <a:r>
              <a:rPr lang="en-US" dirty="0" smtClean="0"/>
              <a:t> en el </a:t>
            </a:r>
            <a:r>
              <a:rPr lang="en-US" dirty="0" err="1" smtClean="0"/>
              <a:t>crecimiento</a:t>
            </a:r>
            <a:r>
              <a:rPr lang="en-US" dirty="0" smtClean="0"/>
              <a:t> de la FV, en </a:t>
            </a:r>
            <a:r>
              <a:rPr lang="en-US" dirty="0" err="1" smtClean="0"/>
              <a:t>relación</a:t>
            </a:r>
            <a:r>
              <a:rPr lang="en-US" dirty="0" smtClean="0"/>
              <a:t> con los </a:t>
            </a:r>
            <a:r>
              <a:rPr lang="en-US" dirty="0" err="1" smtClean="0"/>
              <a:t>Consejos</a:t>
            </a:r>
            <a:r>
              <a:rPr lang="en-US" dirty="0" smtClean="0"/>
              <a:t> </a:t>
            </a:r>
            <a:r>
              <a:rPr lang="en-US" dirty="0" err="1" smtClean="0"/>
              <a:t>Nacionales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	</a:t>
            </a:r>
            <a:r>
              <a:rPr lang="en-US" dirty="0" smtClean="0"/>
              <a:t>En los </a:t>
            </a:r>
            <a:r>
              <a:rPr lang="en-US" dirty="0" err="1" smtClean="0"/>
              <a:t>países</a:t>
            </a:r>
            <a:r>
              <a:rPr lang="en-US" dirty="0" smtClean="0"/>
              <a:t>, en </a:t>
            </a:r>
            <a:r>
              <a:rPr lang="en-US" dirty="0" err="1" smtClean="0"/>
              <a:t>donde</a:t>
            </a:r>
            <a:r>
              <a:rPr lang="en-US" dirty="0" smtClean="0"/>
              <a:t> los </a:t>
            </a:r>
            <a:r>
              <a:rPr lang="en-US" dirty="0" err="1" smtClean="0"/>
              <a:t>Consejos</a:t>
            </a:r>
            <a:r>
              <a:rPr lang="en-US" dirty="0" smtClean="0"/>
              <a:t> </a:t>
            </a:r>
            <a:r>
              <a:rPr lang="en-US" dirty="0" err="1" smtClean="0"/>
              <a:t>Nacionales</a:t>
            </a:r>
            <a:r>
              <a:rPr lang="en-US" dirty="0" smtClean="0"/>
              <a:t> FV </a:t>
            </a:r>
            <a:r>
              <a:rPr lang="en-US" dirty="0" err="1" smtClean="0"/>
              <a:t>existen</a:t>
            </a:r>
            <a:r>
              <a:rPr lang="en-US" dirty="0" smtClean="0"/>
              <a:t>, el </a:t>
            </a:r>
            <a:r>
              <a:rPr lang="en-US" dirty="0" err="1" smtClean="0"/>
              <a:t>trabajo</a:t>
            </a:r>
            <a:r>
              <a:rPr lang="en-US" dirty="0" smtClean="0"/>
              <a:t> de la </a:t>
            </a:r>
            <a:r>
              <a:rPr lang="en-US" dirty="0" err="1" smtClean="0"/>
              <a:t>Comisión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iniciarse</a:t>
            </a:r>
            <a:r>
              <a:rPr lang="en-US" dirty="0" smtClean="0"/>
              <a:t> en </a:t>
            </a:r>
            <a:r>
              <a:rPr lang="en-US" dirty="0" err="1" smtClean="0"/>
              <a:t>colaboración</a:t>
            </a:r>
            <a:r>
              <a:rPr lang="en-US" dirty="0" smtClean="0"/>
              <a:t> con </a:t>
            </a:r>
            <a:r>
              <a:rPr lang="en-US" dirty="0" err="1" smtClean="0"/>
              <a:t>ellos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	</a:t>
            </a:r>
            <a:r>
              <a:rPr lang="en-US" dirty="0" smtClean="0"/>
              <a:t>La </a:t>
            </a:r>
            <a:r>
              <a:rPr lang="en-US" dirty="0" err="1" smtClean="0"/>
              <a:t>Comisión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lo </a:t>
            </a:r>
            <a:r>
              <a:rPr lang="en-US" dirty="0" err="1" smtClean="0"/>
              <a:t>posible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no </a:t>
            </a:r>
            <a:r>
              <a:rPr lang="en-US" dirty="0" err="1" smtClean="0"/>
              <a:t>establecer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estructura</a:t>
            </a:r>
            <a:r>
              <a:rPr lang="en-US" dirty="0" smtClean="0"/>
              <a:t> </a:t>
            </a:r>
            <a:r>
              <a:rPr lang="en-US" dirty="0" err="1" smtClean="0"/>
              <a:t>paralela</a:t>
            </a:r>
            <a:r>
              <a:rPr lang="en-US" dirty="0"/>
              <a:t> </a:t>
            </a:r>
            <a:r>
              <a:rPr lang="en-US" dirty="0" smtClean="0"/>
              <a:t>en </a:t>
            </a:r>
            <a:r>
              <a:rPr lang="en-US" dirty="0" err="1" smtClean="0"/>
              <a:t>relación</a:t>
            </a:r>
            <a:r>
              <a:rPr lang="en-US" dirty="0" smtClean="0"/>
              <a:t> con el </a:t>
            </a:r>
            <a:r>
              <a:rPr lang="en-US" dirty="0" err="1" smtClean="0"/>
              <a:t>Consejo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del </a:t>
            </a:r>
            <a:r>
              <a:rPr lang="en-US" dirty="0" err="1" smtClean="0"/>
              <a:t>país</a:t>
            </a:r>
            <a:r>
              <a:rPr lang="en-US" dirty="0" smtClean="0"/>
              <a:t>,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labor </a:t>
            </a:r>
            <a:r>
              <a:rPr lang="en-US" dirty="0" err="1" smtClean="0"/>
              <a:t>específica</a:t>
            </a:r>
            <a:r>
              <a:rPr lang="en-US" dirty="0" smtClean="0"/>
              <a:t> </a:t>
            </a:r>
            <a:r>
              <a:rPr lang="en-US" dirty="0" err="1" smtClean="0"/>
              <a:t>pueda</a:t>
            </a:r>
            <a:r>
              <a:rPr lang="en-US" dirty="0" smtClean="0"/>
              <a:t> </a:t>
            </a:r>
            <a:r>
              <a:rPr lang="en-US" dirty="0" err="1" smtClean="0"/>
              <a:t>seguir</a:t>
            </a:r>
            <a:r>
              <a:rPr lang="en-US" dirty="0" smtClean="0"/>
              <a:t> </a:t>
            </a:r>
            <a:r>
              <a:rPr lang="en-US" dirty="0" err="1" smtClean="0"/>
              <a:t>desarrollándose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	</a:t>
            </a:r>
            <a:r>
              <a:rPr lang="en-US" dirty="0" smtClean="0"/>
              <a:t>Las </a:t>
            </a:r>
            <a:r>
              <a:rPr lang="en-US" dirty="0" err="1" smtClean="0"/>
              <a:t>Comisiones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continuamente</a:t>
            </a:r>
            <a:r>
              <a:rPr lang="en-US" dirty="0" smtClean="0"/>
              <a:t> al </a:t>
            </a:r>
            <a:r>
              <a:rPr lang="en-US" dirty="0" err="1" smtClean="0"/>
              <a:t>pendiente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realidades</a:t>
            </a:r>
            <a:r>
              <a:rPr lang="en-US" dirty="0" smtClean="0"/>
              <a:t> </a:t>
            </a:r>
            <a:r>
              <a:rPr lang="en-US" dirty="0" err="1" smtClean="0"/>
              <a:t>culturales</a:t>
            </a:r>
            <a:r>
              <a:rPr lang="en-US" dirty="0" smtClean="0"/>
              <a:t> y </a:t>
            </a:r>
            <a:r>
              <a:rPr lang="en-US" dirty="0" err="1" smtClean="0"/>
              <a:t>lingüísticas</a:t>
            </a:r>
            <a:r>
              <a:rPr lang="en-US" dirty="0" smtClean="0"/>
              <a:t> del </a:t>
            </a:r>
            <a:r>
              <a:rPr lang="en-US" dirty="0" err="1" smtClean="0"/>
              <a:t>país</a:t>
            </a:r>
            <a:r>
              <a:rPr lang="en-US" dirty="0" smtClean="0"/>
              <a:t>, en la </a:t>
            </a:r>
            <a:r>
              <a:rPr lang="en-US" dirty="0" err="1" smtClean="0"/>
              <a:t>preparación</a:t>
            </a:r>
            <a:r>
              <a:rPr lang="en-US" dirty="0" smtClean="0"/>
              <a:t> de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programas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24897"/>
          </a:xfrm>
        </p:spPr>
        <p:txBody>
          <a:bodyPr>
            <a:normAutofit/>
          </a:bodyPr>
          <a:lstStyle/>
          <a:p>
            <a:r>
              <a:rPr lang="pt-BR" b="1" dirty="0" err="1" smtClean="0">
                <a:solidFill>
                  <a:srgbClr val="FF0000"/>
                </a:solidFill>
              </a:rPr>
              <a:t>Familia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Vicentina</a:t>
            </a:r>
            <a:endParaRPr lang="pt-BR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2975" y="1752600"/>
            <a:ext cx="10458450" cy="45339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3200" b="1" i="1" dirty="0" err="1" smtClean="0"/>
              <a:t>Proyectos</a:t>
            </a:r>
            <a:r>
              <a:rPr lang="pt-BR" sz="3200" b="1" i="1" dirty="0" smtClean="0"/>
              <a:t> </a:t>
            </a:r>
            <a:r>
              <a:rPr lang="pt-BR" sz="3200" b="1" i="1" dirty="0"/>
              <a:t>para </a:t>
            </a:r>
            <a:r>
              <a:rPr lang="pt-BR" sz="3200" b="1" i="1" dirty="0" err="1" smtClean="0"/>
              <a:t>la</a:t>
            </a:r>
            <a:r>
              <a:rPr lang="pt-BR" sz="3200" b="1" i="1" dirty="0" smtClean="0"/>
              <a:t> </a:t>
            </a:r>
            <a:r>
              <a:rPr lang="pt-BR" sz="3200" b="1" i="1" dirty="0" err="1" smtClean="0"/>
              <a:t>conmemoraci</a:t>
            </a:r>
            <a:r>
              <a:rPr lang="pt-BR" sz="3200" b="1" i="1" dirty="0" err="1" smtClean="0"/>
              <a:t>ón</a:t>
            </a:r>
            <a:r>
              <a:rPr lang="pt-BR" sz="3200" b="1" i="1" dirty="0" smtClean="0"/>
              <a:t> de </a:t>
            </a:r>
            <a:r>
              <a:rPr lang="pt-BR" sz="3200" b="1" i="1" dirty="0" err="1" smtClean="0"/>
              <a:t>los</a:t>
            </a:r>
            <a:r>
              <a:rPr lang="pt-BR" sz="3200" b="1" i="1" dirty="0" smtClean="0"/>
              <a:t> </a:t>
            </a:r>
            <a:r>
              <a:rPr lang="pt-BR" sz="3200" b="1" i="1" dirty="0"/>
              <a:t>400 </a:t>
            </a:r>
            <a:r>
              <a:rPr lang="pt-BR" sz="3200" b="1" i="1" dirty="0" err="1" smtClean="0"/>
              <a:t>Años</a:t>
            </a:r>
            <a:r>
              <a:rPr lang="pt-BR" sz="3200" b="1" i="1" dirty="0" smtClean="0"/>
              <a:t> </a:t>
            </a:r>
            <a:endParaRPr lang="pt-BR" sz="3200" dirty="0"/>
          </a:p>
          <a:p>
            <a:pPr marL="0" indent="0">
              <a:buNone/>
            </a:pPr>
            <a:endParaRPr lang="pt-BR" sz="3200" noProof="0" dirty="0" smtClean="0"/>
          </a:p>
          <a:p>
            <a:pPr marL="0" indent="0">
              <a:buNone/>
            </a:pPr>
            <a:r>
              <a:rPr lang="pt-BR" sz="3200" noProof="0" dirty="0" err="1" smtClean="0"/>
              <a:t>Un</a:t>
            </a:r>
            <a:r>
              <a:rPr lang="pt-BR" sz="3200" noProof="0" dirty="0" smtClean="0"/>
              <a:t> </a:t>
            </a:r>
            <a:r>
              <a:rPr lang="pt-BR" sz="3200" noProof="0" dirty="0" err="1" smtClean="0"/>
              <a:t>nuevo</a:t>
            </a:r>
            <a:r>
              <a:rPr lang="pt-BR" sz="3200" noProof="0" dirty="0" smtClean="0"/>
              <a:t> </a:t>
            </a:r>
            <a:endParaRPr lang="pt-BR" sz="3200" noProof="0" dirty="0" smtClean="0"/>
          </a:p>
          <a:p>
            <a:pPr marL="0" indent="0">
              <a:buNone/>
            </a:pPr>
            <a:r>
              <a:rPr lang="pt-BR" sz="3200" noProof="0" dirty="0" err="1" smtClean="0"/>
              <a:t>Proyecto</a:t>
            </a:r>
            <a:r>
              <a:rPr lang="pt-BR" sz="3200" noProof="0" dirty="0" smtClean="0"/>
              <a:t> de </a:t>
            </a:r>
            <a:r>
              <a:rPr lang="pt-BR" sz="3200" noProof="0" dirty="0" err="1" smtClean="0"/>
              <a:t>la</a:t>
            </a:r>
            <a:r>
              <a:rPr lang="pt-BR" sz="3200" noProof="0" dirty="0" smtClean="0"/>
              <a:t> </a:t>
            </a:r>
            <a:r>
              <a:rPr lang="pt-BR" sz="3200" noProof="0" dirty="0" err="1" smtClean="0"/>
              <a:t>Familia</a:t>
            </a:r>
            <a:r>
              <a:rPr lang="pt-BR" sz="3200" noProof="0" dirty="0" smtClean="0"/>
              <a:t> </a:t>
            </a:r>
            <a:endParaRPr lang="pt-BR" sz="3200" noProof="0" dirty="0" smtClean="0"/>
          </a:p>
          <a:p>
            <a:pPr marL="0" indent="0">
              <a:buNone/>
            </a:pPr>
            <a:r>
              <a:rPr lang="pt-BR" sz="3200" noProof="0" dirty="0" smtClean="0"/>
              <a:t>Vicentina para  </a:t>
            </a:r>
          </a:p>
          <a:p>
            <a:pPr marL="0" indent="0">
              <a:buNone/>
            </a:pPr>
            <a:r>
              <a:rPr lang="pt-BR" sz="3200" noProof="0" dirty="0" err="1" smtClean="0"/>
              <a:t>Conmemorar</a:t>
            </a:r>
            <a:r>
              <a:rPr lang="pt-BR" sz="3200" noProof="0" dirty="0" smtClean="0"/>
              <a:t> </a:t>
            </a:r>
            <a:r>
              <a:rPr lang="pt-BR" sz="3200" noProof="0" dirty="0" err="1" smtClean="0"/>
              <a:t>los</a:t>
            </a:r>
            <a:r>
              <a:rPr lang="pt-BR" sz="3200" noProof="0" dirty="0" smtClean="0"/>
              <a:t> </a:t>
            </a:r>
            <a:r>
              <a:rPr lang="pt-BR" sz="3200" noProof="0" dirty="0" smtClean="0"/>
              <a:t>400 </a:t>
            </a:r>
            <a:r>
              <a:rPr lang="pt-BR" sz="3200" noProof="0" dirty="0" err="1" smtClean="0"/>
              <a:t>Años</a:t>
            </a:r>
            <a:r>
              <a:rPr lang="pt-BR" sz="3200" noProof="0" dirty="0" smtClean="0"/>
              <a:t>:</a:t>
            </a:r>
          </a:p>
          <a:p>
            <a:pPr marL="0" indent="0">
              <a:buNone/>
            </a:pPr>
            <a:r>
              <a:rPr lang="pt-BR" sz="3200" noProof="0" dirty="0" smtClean="0"/>
              <a:t>“Los </a:t>
            </a:r>
            <a:r>
              <a:rPr lang="pt-BR" sz="3200" noProof="0" dirty="0" err="1" smtClean="0"/>
              <a:t>sin</a:t>
            </a:r>
            <a:r>
              <a:rPr lang="pt-BR" sz="3200" noProof="0" dirty="0" smtClean="0"/>
              <a:t> </a:t>
            </a:r>
            <a:r>
              <a:rPr lang="pt-BR" sz="3200" noProof="0" dirty="0" err="1" smtClean="0"/>
              <a:t>techo</a:t>
            </a:r>
            <a:r>
              <a:rPr lang="pt-BR" sz="3200" noProof="0" dirty="0" smtClean="0"/>
              <a:t>”</a:t>
            </a:r>
            <a:r>
              <a:rPr lang="pt-BR" sz="3200" noProof="0" dirty="0" smtClean="0"/>
              <a:t>.</a:t>
            </a:r>
            <a:endParaRPr lang="pt-BR" sz="3200" noProof="0" dirty="0"/>
          </a:p>
        </p:txBody>
      </p:sp>
      <p:pic>
        <p:nvPicPr>
          <p:cNvPr id="6" name="Picture 5" descr="C:\Users\jagostino.SVS\Desktop\unspecifi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441196"/>
            <a:ext cx="4660170" cy="374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60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94268"/>
          </a:xfrm>
        </p:spPr>
        <p:txBody>
          <a:bodyPr>
            <a:noAutofit/>
          </a:bodyPr>
          <a:lstStyle/>
          <a:p>
            <a:r>
              <a:rPr lang="pt-BR" b="1" dirty="0" err="1" smtClean="0">
                <a:solidFill>
                  <a:srgbClr val="FF0000"/>
                </a:solidFill>
              </a:rPr>
              <a:t>Familia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Vicentina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50571"/>
            <a:ext cx="9601196" cy="40252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500" b="1" i="1" dirty="0" err="1" smtClean="0"/>
              <a:t>Proyectos</a:t>
            </a:r>
            <a:r>
              <a:rPr lang="pt-BR" sz="3500" b="1" i="1" dirty="0" smtClean="0"/>
              <a:t> </a:t>
            </a:r>
            <a:r>
              <a:rPr lang="pt-BR" sz="3500" b="1" i="1" dirty="0"/>
              <a:t>para </a:t>
            </a:r>
            <a:r>
              <a:rPr lang="pt-BR" sz="3500" b="1" i="1" dirty="0" err="1" smtClean="0"/>
              <a:t>la</a:t>
            </a:r>
            <a:r>
              <a:rPr lang="pt-BR" sz="3500" b="1" i="1" dirty="0" smtClean="0"/>
              <a:t> </a:t>
            </a:r>
            <a:r>
              <a:rPr lang="pt-BR" sz="3500" b="1" i="1" dirty="0" err="1" smtClean="0"/>
              <a:t>conmemoraci</a:t>
            </a:r>
            <a:r>
              <a:rPr lang="pt-BR" sz="3500" b="1" i="1" dirty="0" err="1" smtClean="0"/>
              <a:t>ón</a:t>
            </a:r>
            <a:r>
              <a:rPr lang="pt-BR" sz="3500" b="1" i="1" dirty="0" smtClean="0"/>
              <a:t> de </a:t>
            </a:r>
            <a:r>
              <a:rPr lang="pt-BR" sz="3500" b="1" i="1" dirty="0" err="1" smtClean="0"/>
              <a:t>los</a:t>
            </a:r>
            <a:r>
              <a:rPr lang="pt-BR" sz="3500" b="1" i="1" dirty="0"/>
              <a:t> </a:t>
            </a:r>
            <a:r>
              <a:rPr lang="pt-BR" sz="3500" b="1" i="1" dirty="0" smtClean="0"/>
              <a:t>400 </a:t>
            </a:r>
            <a:r>
              <a:rPr lang="pt-BR" sz="3500" b="1" i="1" dirty="0" err="1" smtClean="0"/>
              <a:t>Años</a:t>
            </a:r>
            <a:r>
              <a:rPr lang="pt-BR" sz="3500" b="1" i="1" dirty="0" smtClean="0"/>
              <a:t> </a:t>
            </a:r>
            <a:endParaRPr lang="pt-BR" sz="3500" dirty="0"/>
          </a:p>
          <a:p>
            <a:pPr marL="0" indent="0">
              <a:buNone/>
            </a:pPr>
            <a:r>
              <a:rPr lang="pt-BR" sz="2800" noProof="0" dirty="0" smtClean="0"/>
              <a:t>Podemos precisar “</a:t>
            </a:r>
            <a:r>
              <a:rPr lang="pt-BR" sz="2800" noProof="0" dirty="0" err="1" smtClean="0"/>
              <a:t>Tres</a:t>
            </a:r>
            <a:r>
              <a:rPr lang="pt-BR" sz="2800" noProof="0" dirty="0" smtClean="0"/>
              <a:t> </a:t>
            </a:r>
            <a:r>
              <a:rPr lang="pt-BR" sz="2800" noProof="0" dirty="0" err="1" smtClean="0"/>
              <a:t>Rostros</a:t>
            </a:r>
            <a:r>
              <a:rPr lang="pt-BR" sz="2800" noProof="0" dirty="0" smtClean="0"/>
              <a:t>” </a:t>
            </a:r>
            <a:r>
              <a:rPr lang="pt-BR" sz="2800" noProof="0" dirty="0" err="1" smtClean="0"/>
              <a:t>internacionales</a:t>
            </a:r>
            <a:r>
              <a:rPr lang="pt-BR" sz="2800" noProof="0" dirty="0" smtClean="0"/>
              <a:t> </a:t>
            </a:r>
            <a:r>
              <a:rPr lang="pt-BR" sz="2800" dirty="0" err="1" smtClean="0"/>
              <a:t>en</a:t>
            </a:r>
            <a:r>
              <a:rPr lang="pt-BR" sz="2800" dirty="0" smtClean="0"/>
              <a:t> </a:t>
            </a:r>
            <a:r>
              <a:rPr lang="pt-BR" sz="2800" dirty="0" err="1" smtClean="0"/>
              <a:t>los</a:t>
            </a:r>
            <a:r>
              <a:rPr lang="pt-BR" sz="2800" dirty="0" smtClean="0"/>
              <a:t> </a:t>
            </a:r>
            <a:r>
              <a:rPr lang="pt-BR" sz="2800" dirty="0" err="1" smtClean="0"/>
              <a:t>Sin</a:t>
            </a:r>
            <a:r>
              <a:rPr lang="pt-BR" sz="2800" dirty="0" smtClean="0"/>
              <a:t> </a:t>
            </a:r>
            <a:r>
              <a:rPr lang="pt-BR" sz="2800" dirty="0" err="1" smtClean="0"/>
              <a:t>Techo</a:t>
            </a:r>
            <a:r>
              <a:rPr lang="pt-BR" sz="2800" noProof="0" dirty="0" smtClean="0"/>
              <a:t>: </a:t>
            </a:r>
            <a:endParaRPr lang="pt-BR" sz="2800" noProof="0" dirty="0" smtClean="0"/>
          </a:p>
          <a:p>
            <a:r>
              <a:rPr lang="pt-BR" sz="2800" i="1" noProof="0" dirty="0" smtClean="0"/>
              <a:t>Personas </a:t>
            </a:r>
            <a:r>
              <a:rPr lang="pt-BR" sz="2800" i="1" noProof="0" dirty="0" err="1" smtClean="0"/>
              <a:t>sin</a:t>
            </a:r>
            <a:r>
              <a:rPr lang="pt-BR" sz="2800" i="1" noProof="0" dirty="0" smtClean="0"/>
              <a:t> </a:t>
            </a:r>
            <a:r>
              <a:rPr lang="pt-BR" sz="2800" i="1" noProof="0" dirty="0" err="1" smtClean="0"/>
              <a:t>hogar</a:t>
            </a:r>
            <a:r>
              <a:rPr lang="pt-BR" sz="2800" i="1" noProof="0" dirty="0" smtClean="0"/>
              <a:t>. </a:t>
            </a:r>
            <a:r>
              <a:rPr lang="pt-BR" sz="2800" i="1" noProof="0" dirty="0" err="1" smtClean="0"/>
              <a:t>Ejemplo</a:t>
            </a:r>
            <a:r>
              <a:rPr lang="pt-BR" sz="2800" i="1" noProof="0" dirty="0" smtClean="0"/>
              <a:t>: </a:t>
            </a:r>
            <a:r>
              <a:rPr lang="pt-BR" sz="2800" i="1" noProof="0" dirty="0" smtClean="0"/>
              <a:t>personas </a:t>
            </a:r>
            <a:r>
              <a:rPr lang="pt-BR" sz="2800" i="1" noProof="0" dirty="0" smtClean="0"/>
              <a:t>que </a:t>
            </a:r>
            <a:r>
              <a:rPr lang="pt-BR" sz="2800" i="1" noProof="0" dirty="0" err="1" smtClean="0"/>
              <a:t>duermen</a:t>
            </a:r>
            <a:r>
              <a:rPr lang="pt-BR" sz="2800" i="1" noProof="0" dirty="0" smtClean="0"/>
              <a:t> </a:t>
            </a:r>
            <a:r>
              <a:rPr lang="pt-BR" sz="2800" i="1" noProof="0" dirty="0" err="1" smtClean="0"/>
              <a:t>en</a:t>
            </a:r>
            <a:r>
              <a:rPr lang="pt-BR" sz="2800" i="1" noProof="0" dirty="0" smtClean="0"/>
              <a:t> </a:t>
            </a:r>
            <a:r>
              <a:rPr lang="pt-BR" sz="2800" i="1" noProof="0" dirty="0" err="1" smtClean="0"/>
              <a:t>la</a:t>
            </a:r>
            <a:r>
              <a:rPr lang="pt-BR" sz="2800" i="1" noProof="0" dirty="0" smtClean="0"/>
              <a:t> </a:t>
            </a:r>
            <a:r>
              <a:rPr lang="pt-BR" sz="2800" i="1" noProof="0" dirty="0" err="1" smtClean="0"/>
              <a:t>calle</a:t>
            </a:r>
            <a:r>
              <a:rPr lang="pt-BR" sz="2800" dirty="0" smtClean="0"/>
              <a:t>;</a:t>
            </a:r>
            <a:endParaRPr lang="pt-BR" sz="2800" noProof="0" dirty="0" smtClean="0"/>
          </a:p>
          <a:p>
            <a:pPr lvl="0"/>
            <a:r>
              <a:rPr lang="pt-BR" sz="2800" i="1" noProof="0" dirty="0" smtClean="0"/>
              <a:t>Personas </a:t>
            </a:r>
            <a:r>
              <a:rPr lang="pt-BR" sz="2800" i="1" noProof="0" dirty="0" smtClean="0"/>
              <a:t>que </a:t>
            </a:r>
            <a:r>
              <a:rPr lang="pt-BR" sz="2800" i="1" noProof="0" dirty="0" err="1" smtClean="0"/>
              <a:t>viven</a:t>
            </a:r>
            <a:r>
              <a:rPr lang="pt-BR" sz="2800" i="1" noProof="0" dirty="0" smtClean="0"/>
              <a:t> </a:t>
            </a:r>
            <a:r>
              <a:rPr lang="pt-BR" sz="2800" i="1" noProof="0" dirty="0" err="1" smtClean="0"/>
              <a:t>en</a:t>
            </a:r>
            <a:r>
              <a:rPr lang="pt-BR" sz="2800" i="1" noProof="0" dirty="0" smtClean="0"/>
              <a:t> albergues </a:t>
            </a:r>
            <a:r>
              <a:rPr lang="pt-BR" sz="2800" i="1" noProof="0" dirty="0" err="1" smtClean="0"/>
              <a:t>temporales</a:t>
            </a:r>
            <a:r>
              <a:rPr lang="pt-BR" sz="2800" i="1" noProof="0" dirty="0" smtClean="0"/>
              <a:t>. </a:t>
            </a:r>
            <a:r>
              <a:rPr lang="pt-BR" sz="2800" i="1" noProof="0" dirty="0" err="1" smtClean="0"/>
              <a:t>Ejemplo</a:t>
            </a:r>
            <a:r>
              <a:rPr lang="pt-BR" sz="2800" i="1" noProof="0" dirty="0" smtClean="0"/>
              <a:t>: campos de refugiados </a:t>
            </a:r>
            <a:r>
              <a:rPr lang="pt-BR" sz="2800" i="1" noProof="0" dirty="0" smtClean="0"/>
              <a:t>o </a:t>
            </a:r>
            <a:r>
              <a:rPr lang="pt-BR" sz="2800" i="1" noProof="0" dirty="0" smtClean="0"/>
              <a:t>migrantes internos; </a:t>
            </a:r>
            <a:endParaRPr lang="pt-BR" sz="2800" noProof="0" dirty="0" smtClean="0"/>
          </a:p>
          <a:p>
            <a:pPr lvl="0"/>
            <a:r>
              <a:rPr lang="pt-BR" sz="2800" i="1" noProof="0" dirty="0" smtClean="0"/>
              <a:t>Personas </a:t>
            </a:r>
            <a:r>
              <a:rPr lang="pt-BR" sz="2800" i="1" noProof="0" dirty="0" smtClean="0"/>
              <a:t>que vivem </a:t>
            </a:r>
            <a:r>
              <a:rPr lang="pt-BR" sz="2800" i="1" noProof="0" dirty="0" err="1" smtClean="0"/>
              <a:t>en</a:t>
            </a:r>
            <a:r>
              <a:rPr lang="pt-BR" sz="2800" i="1" noProof="0" dirty="0" smtClean="0"/>
              <a:t> </a:t>
            </a:r>
            <a:r>
              <a:rPr lang="pt-BR" sz="2800" i="1" noProof="0" dirty="0" err="1" smtClean="0"/>
              <a:t>estructuras</a:t>
            </a:r>
            <a:r>
              <a:rPr lang="pt-BR" sz="2800" i="1" noProof="0" dirty="0" smtClean="0"/>
              <a:t> </a:t>
            </a:r>
            <a:r>
              <a:rPr lang="pt-BR" sz="2800" i="1" noProof="0" dirty="0" smtClean="0"/>
              <a:t>inseguras e inadequadas. </a:t>
            </a:r>
            <a:r>
              <a:rPr lang="pt-BR" sz="2800" i="1" noProof="0" dirty="0" err="1" smtClean="0"/>
              <a:t>Ejemplo</a:t>
            </a:r>
            <a:r>
              <a:rPr lang="pt-BR" sz="2800" i="1" noProof="0" dirty="0" smtClean="0"/>
              <a:t>: Favelas, albergues </a:t>
            </a:r>
            <a:r>
              <a:rPr lang="pt-BR" sz="2800" i="1" noProof="0" dirty="0" err="1" smtClean="0"/>
              <a:t>y</a:t>
            </a:r>
            <a:r>
              <a:rPr lang="pt-BR" sz="2800" i="1" noProof="0" dirty="0" smtClean="0"/>
              <a:t> ambientes insalubres, </a:t>
            </a:r>
            <a:r>
              <a:rPr lang="pt-BR" sz="2800" i="1" noProof="0" dirty="0" smtClean="0"/>
              <a:t>etc... </a:t>
            </a:r>
            <a:endParaRPr lang="pt-BR" sz="2800" noProof="0" dirty="0" smtClean="0"/>
          </a:p>
          <a:p>
            <a:pPr marL="0" indent="0">
              <a:buNone/>
            </a:pP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9321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96955"/>
            <a:ext cx="9601197" cy="964734"/>
          </a:xfrm>
        </p:spPr>
        <p:txBody>
          <a:bodyPr>
            <a:normAutofit/>
          </a:bodyPr>
          <a:lstStyle/>
          <a:p>
            <a:r>
              <a:rPr lang="pt-BR" b="1" noProof="0" dirty="0" err="1" smtClean="0">
                <a:solidFill>
                  <a:srgbClr val="FF0000"/>
                </a:solidFill>
              </a:rPr>
              <a:t>Familia</a:t>
            </a:r>
            <a:r>
              <a:rPr lang="pt-BR" b="1" noProof="0" dirty="0" smtClean="0">
                <a:solidFill>
                  <a:srgbClr val="FF0000"/>
                </a:solidFill>
              </a:rPr>
              <a:t> </a:t>
            </a:r>
            <a:r>
              <a:rPr lang="pt-BR" b="1" noProof="0" dirty="0" smtClean="0">
                <a:solidFill>
                  <a:srgbClr val="FF0000"/>
                </a:solidFill>
              </a:rPr>
              <a:t>Vicentina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41713"/>
            <a:ext cx="9601196" cy="4528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b="1" i="1" noProof="0" dirty="0" err="1" smtClean="0"/>
              <a:t>Proyectos</a:t>
            </a:r>
            <a:r>
              <a:rPr lang="pt-BR" sz="3200" b="1" i="1" noProof="0" dirty="0" smtClean="0"/>
              <a:t> </a:t>
            </a:r>
            <a:r>
              <a:rPr lang="pt-BR" sz="3200" b="1" i="1" noProof="0" dirty="0" smtClean="0"/>
              <a:t>para </a:t>
            </a:r>
            <a:r>
              <a:rPr lang="pt-BR" sz="3200" b="1" i="1" noProof="0" dirty="0" err="1" smtClean="0"/>
              <a:t>la</a:t>
            </a:r>
            <a:r>
              <a:rPr lang="pt-BR" sz="3200" b="1" i="1" noProof="0" dirty="0" smtClean="0"/>
              <a:t> </a:t>
            </a:r>
            <a:r>
              <a:rPr lang="pt-BR" sz="3200" b="1" i="1" noProof="0" dirty="0" err="1" smtClean="0"/>
              <a:t>conmemoraci</a:t>
            </a:r>
            <a:r>
              <a:rPr lang="pt-BR" sz="3200" b="1" i="1" noProof="0" dirty="0" err="1" smtClean="0"/>
              <a:t>ón</a:t>
            </a:r>
            <a:r>
              <a:rPr lang="pt-BR" sz="3200" b="1" i="1" noProof="0" dirty="0" smtClean="0"/>
              <a:t> de </a:t>
            </a:r>
            <a:r>
              <a:rPr lang="pt-BR" sz="3200" b="1" i="1" noProof="0" dirty="0" err="1" smtClean="0"/>
              <a:t>los</a:t>
            </a:r>
            <a:r>
              <a:rPr lang="pt-BR" sz="3200" b="1" i="1" noProof="0" dirty="0" smtClean="0"/>
              <a:t> </a:t>
            </a:r>
            <a:r>
              <a:rPr lang="pt-BR" sz="3200" b="1" i="1" noProof="0" dirty="0" smtClean="0"/>
              <a:t>400 </a:t>
            </a:r>
            <a:r>
              <a:rPr lang="pt-BR" sz="3200" b="1" i="1" noProof="0" dirty="0" err="1" smtClean="0"/>
              <a:t>Años</a:t>
            </a:r>
            <a:r>
              <a:rPr lang="pt-BR" sz="3200" b="1" i="1" noProof="0" dirty="0" smtClean="0"/>
              <a:t> </a:t>
            </a:r>
            <a:endParaRPr lang="pt-BR" sz="3200" noProof="0" dirty="0" smtClean="0"/>
          </a:p>
          <a:p>
            <a:pPr marL="457200" lvl="1" indent="0">
              <a:buNone/>
            </a:pPr>
            <a:endParaRPr lang="pt-BR" sz="3200" dirty="0"/>
          </a:p>
          <a:p>
            <a:pPr marL="457200" lvl="1" indent="0">
              <a:buNone/>
            </a:pPr>
            <a:r>
              <a:rPr lang="pt-BR" sz="3200" noProof="0" dirty="0" err="1" smtClean="0"/>
              <a:t>Peregrinaci</a:t>
            </a:r>
            <a:r>
              <a:rPr lang="pt-BR" sz="3200" noProof="0" dirty="0" err="1" smtClean="0"/>
              <a:t>ón</a:t>
            </a:r>
            <a:endParaRPr lang="pt-BR" sz="3200" noProof="0" dirty="0" smtClean="0"/>
          </a:p>
          <a:p>
            <a:pPr marL="457200" lvl="1" indent="0">
              <a:buNone/>
            </a:pPr>
            <a:r>
              <a:rPr lang="pt-BR" sz="3200" dirty="0" err="1" smtClean="0"/>
              <a:t>del</a:t>
            </a:r>
            <a:endParaRPr lang="pt-BR" sz="3200" dirty="0" smtClean="0"/>
          </a:p>
          <a:p>
            <a:pPr marL="457200" lvl="1" indent="0">
              <a:buNone/>
            </a:pPr>
            <a:r>
              <a:rPr lang="pt-BR" sz="3200" dirty="0" err="1" smtClean="0"/>
              <a:t>Coraz</a:t>
            </a:r>
            <a:r>
              <a:rPr lang="pt-BR" sz="3200" dirty="0" err="1" smtClean="0"/>
              <a:t>ón</a:t>
            </a:r>
            <a:r>
              <a:rPr lang="pt-BR" sz="3200" dirty="0" smtClean="0"/>
              <a:t> </a:t>
            </a:r>
            <a:r>
              <a:rPr lang="pt-BR" sz="3200" dirty="0" smtClean="0"/>
              <a:t>de </a:t>
            </a:r>
            <a:r>
              <a:rPr lang="pt-BR" sz="3200" dirty="0" smtClean="0"/>
              <a:t>San </a:t>
            </a:r>
            <a:r>
              <a:rPr lang="pt-BR" sz="3200" dirty="0" smtClean="0"/>
              <a:t>Vicente de </a:t>
            </a:r>
            <a:r>
              <a:rPr lang="pt-BR" sz="3200" dirty="0" err="1" smtClean="0"/>
              <a:t>Pa</a:t>
            </a:r>
            <a:r>
              <a:rPr lang="pt-BR" sz="3200" dirty="0" err="1" smtClean="0"/>
              <a:t>úl</a:t>
            </a:r>
            <a:r>
              <a:rPr lang="pt-BR" sz="3200" dirty="0" smtClean="0"/>
              <a:t>.</a:t>
            </a:r>
            <a:endParaRPr lang="pt-BR" sz="3200" dirty="0" smtClean="0"/>
          </a:p>
          <a:p>
            <a:pPr marL="0" indent="0" algn="ctr">
              <a:buNone/>
            </a:pPr>
            <a:endParaRPr lang="pt-BR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49" y="2450635"/>
            <a:ext cx="3414339" cy="370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4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55011"/>
            <a:ext cx="9601197" cy="872454"/>
          </a:xfrm>
        </p:spPr>
        <p:txBody>
          <a:bodyPr/>
          <a:lstStyle/>
          <a:p>
            <a:r>
              <a:rPr lang="pt-BR" b="1" dirty="0" err="1" smtClean="0">
                <a:solidFill>
                  <a:srgbClr val="FF0000"/>
                </a:solidFill>
              </a:rPr>
              <a:t>Familia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Vicentina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344" y="1728132"/>
            <a:ext cx="10297922" cy="4563812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b="1" i="1" dirty="0" err="1" smtClean="0"/>
              <a:t>Proyectos</a:t>
            </a:r>
            <a:r>
              <a:rPr lang="pt-BR" sz="3200" b="1" i="1" dirty="0" smtClean="0"/>
              <a:t> </a:t>
            </a:r>
            <a:r>
              <a:rPr lang="pt-BR" sz="3200" b="1" i="1" dirty="0" smtClean="0"/>
              <a:t>para </a:t>
            </a:r>
            <a:r>
              <a:rPr lang="pt-BR" sz="3200" b="1" i="1" dirty="0" err="1" smtClean="0"/>
              <a:t>la</a:t>
            </a:r>
            <a:r>
              <a:rPr lang="pt-BR" sz="3200" b="1" i="1" dirty="0" smtClean="0"/>
              <a:t> </a:t>
            </a:r>
            <a:r>
              <a:rPr lang="pt-BR" sz="3200" b="1" i="1" dirty="0" err="1" smtClean="0"/>
              <a:t>conmemoraci</a:t>
            </a:r>
            <a:r>
              <a:rPr lang="pt-BR" sz="3200" b="1" i="1" dirty="0" err="1" smtClean="0"/>
              <a:t>ón</a:t>
            </a:r>
            <a:r>
              <a:rPr lang="pt-BR" sz="3200" b="1" i="1" dirty="0" smtClean="0"/>
              <a:t> de </a:t>
            </a:r>
            <a:r>
              <a:rPr lang="pt-BR" sz="3200" b="1" i="1" dirty="0" err="1" smtClean="0"/>
              <a:t>los</a:t>
            </a:r>
            <a:r>
              <a:rPr lang="pt-BR" sz="3200" b="1" i="1" dirty="0" smtClean="0"/>
              <a:t> </a:t>
            </a:r>
            <a:r>
              <a:rPr lang="pt-BR" sz="3200" b="1" i="1" dirty="0"/>
              <a:t>400 </a:t>
            </a:r>
            <a:r>
              <a:rPr lang="pt-BR" sz="3200" b="1" i="1" dirty="0" err="1" smtClean="0"/>
              <a:t>Años</a:t>
            </a:r>
            <a:r>
              <a:rPr lang="pt-BR" sz="3200" b="1" i="1" dirty="0" smtClean="0"/>
              <a:t> </a:t>
            </a:r>
            <a:endParaRPr lang="pt-BR" sz="3200" b="1" i="1" dirty="0"/>
          </a:p>
          <a:p>
            <a:pPr marL="0" indent="0">
              <a:buNone/>
            </a:pPr>
            <a:endParaRPr lang="pt-BR" sz="3600" noProof="0" dirty="0" smtClean="0"/>
          </a:p>
          <a:p>
            <a:pPr marL="0" indent="0">
              <a:buNone/>
            </a:pPr>
            <a:r>
              <a:rPr lang="pt-BR" sz="3600" noProof="0" dirty="0" err="1" smtClean="0"/>
              <a:t>Simposio</a:t>
            </a:r>
            <a:r>
              <a:rPr lang="pt-BR" sz="3600" noProof="0" dirty="0" smtClean="0"/>
              <a:t> </a:t>
            </a:r>
            <a:r>
              <a:rPr lang="pt-BR" sz="3600" noProof="0" dirty="0" smtClean="0"/>
              <a:t>para </a:t>
            </a:r>
            <a:r>
              <a:rPr lang="pt-BR" sz="3600" noProof="0" dirty="0" err="1" smtClean="0"/>
              <a:t>la</a:t>
            </a:r>
            <a:r>
              <a:rPr lang="pt-BR" sz="3600" noProof="0" dirty="0" smtClean="0"/>
              <a:t>  </a:t>
            </a:r>
            <a:endParaRPr lang="pt-BR" sz="3600" noProof="0" dirty="0" smtClean="0"/>
          </a:p>
          <a:p>
            <a:pPr marL="0" lvl="1" indent="0">
              <a:buNone/>
            </a:pPr>
            <a:r>
              <a:rPr lang="pt-BR" sz="3600" noProof="0" dirty="0" err="1" smtClean="0"/>
              <a:t>Familia</a:t>
            </a:r>
            <a:r>
              <a:rPr lang="pt-BR" sz="3600" noProof="0" dirty="0" smtClean="0"/>
              <a:t> </a:t>
            </a:r>
            <a:r>
              <a:rPr lang="pt-BR" sz="3600" noProof="0" dirty="0" smtClean="0"/>
              <a:t>Vicentina</a:t>
            </a:r>
          </a:p>
          <a:p>
            <a:pPr marL="0" indent="0">
              <a:buNone/>
            </a:pPr>
            <a:r>
              <a:rPr lang="pt-BR" sz="3600" b="1" i="1" noProof="0" dirty="0" smtClean="0"/>
              <a:t>12 a 15 de </a:t>
            </a:r>
            <a:r>
              <a:rPr lang="pt-BR" sz="3600" b="1" i="1" noProof="0" dirty="0" err="1" smtClean="0"/>
              <a:t>octubre</a:t>
            </a:r>
            <a:r>
              <a:rPr lang="pt-BR" sz="3600" b="1" i="1" noProof="0" dirty="0" smtClean="0"/>
              <a:t> </a:t>
            </a:r>
            <a:r>
              <a:rPr lang="pt-BR" sz="3600" b="1" i="1" noProof="0" dirty="0" err="1" smtClean="0"/>
              <a:t>del</a:t>
            </a:r>
            <a:r>
              <a:rPr lang="pt-BR" sz="3600" b="1" i="1" noProof="0" dirty="0" smtClean="0"/>
              <a:t> </a:t>
            </a:r>
            <a:r>
              <a:rPr lang="pt-BR" sz="3600" b="1" i="1" noProof="0" dirty="0" smtClean="0"/>
              <a:t>2017</a:t>
            </a:r>
          </a:p>
          <a:p>
            <a:pPr marL="0" indent="0">
              <a:buNone/>
            </a:pPr>
            <a:r>
              <a:rPr lang="pt-BR" sz="3600" b="1" i="1" dirty="0" smtClean="0"/>
              <a:t>                   </a:t>
            </a:r>
            <a:r>
              <a:rPr lang="pt-BR" sz="3200" b="1" i="1" dirty="0" smtClean="0"/>
              <a:t>(Roma)</a:t>
            </a:r>
            <a:endParaRPr lang="pt-BR" sz="3200" b="1" i="1" noProof="0" dirty="0"/>
          </a:p>
        </p:txBody>
      </p:sp>
      <p:pic>
        <p:nvPicPr>
          <p:cNvPr id="4" name="Picture 3" descr="C:\Users\jagostino.SVS\Desktop\unspecifi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698370"/>
            <a:ext cx="4264516" cy="301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23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7" cy="757767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 </a:t>
            </a:r>
            <a:r>
              <a:rPr lang="en-US" b="1" dirty="0" err="1" smtClean="0">
                <a:solidFill>
                  <a:srgbClr val="FF0000"/>
                </a:solidFill>
              </a:rPr>
              <a:t>familia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Vicentina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Internacional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39900"/>
            <a:ext cx="9601196" cy="4135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dirty="0"/>
              <a:t>225 </a:t>
            </a:r>
            <a:r>
              <a:rPr lang="en-US" sz="3200" b="1" i="1" dirty="0" err="1" smtClean="0"/>
              <a:t>Ramas</a:t>
            </a:r>
            <a:r>
              <a:rPr lang="en-US" sz="3200" b="1" i="1" dirty="0" smtClean="0"/>
              <a:t> de la </a:t>
            </a:r>
            <a:r>
              <a:rPr lang="en-US" sz="3200" b="1" i="1" dirty="0" err="1" smtClean="0"/>
              <a:t>Familia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Vicentina</a:t>
            </a:r>
            <a:r>
              <a:rPr lang="en-US" sz="3200" b="1" i="1" dirty="0" smtClean="0"/>
              <a:t>, en el </a:t>
            </a:r>
            <a:r>
              <a:rPr lang="en-US" sz="3200" b="1" i="1" dirty="0" err="1" smtClean="0"/>
              <a:t>mundo</a:t>
            </a:r>
            <a:r>
              <a:rPr lang="en-US" sz="3200" b="1" i="1" dirty="0" smtClean="0"/>
              <a:t>.</a:t>
            </a:r>
            <a:endParaRPr lang="en-US" sz="3200" b="1" i="1" dirty="0"/>
          </a:p>
          <a:p>
            <a:pPr marL="0" indent="0">
              <a:buNone/>
            </a:pPr>
            <a:endParaRPr lang="en-US" sz="32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99" y="2531165"/>
            <a:ext cx="4065408" cy="350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584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7" y="916819"/>
            <a:ext cx="9601196" cy="835782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Família Vicentina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87286"/>
            <a:ext cx="9601196" cy="4188582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b="1" i="1" dirty="0"/>
              <a:t>Projetos para a comemoração dos 400 Anos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jagostino.SVS\Desktop\pope-symposium-2017-1200x1200-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0"/>
            <a:ext cx="11308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073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14376"/>
            <a:ext cx="9601196" cy="723899"/>
          </a:xfrm>
        </p:spPr>
        <p:txBody>
          <a:bodyPr>
            <a:noAutofit/>
          </a:bodyPr>
          <a:lstStyle/>
          <a:p>
            <a:r>
              <a:rPr lang="pt-BR" b="1" dirty="0" err="1" smtClean="0">
                <a:solidFill>
                  <a:srgbClr val="FF0000"/>
                </a:solidFill>
              </a:rPr>
              <a:t>Familia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Vicentina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76400"/>
            <a:ext cx="9601196" cy="4199468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b="1" i="1" dirty="0" err="1" smtClean="0"/>
              <a:t>Proyectos</a:t>
            </a:r>
            <a:r>
              <a:rPr lang="pt-BR" sz="3200" b="1" i="1" dirty="0" smtClean="0"/>
              <a:t> </a:t>
            </a:r>
            <a:r>
              <a:rPr lang="pt-BR" sz="3200" b="1" i="1" dirty="0" smtClean="0"/>
              <a:t>para </a:t>
            </a:r>
            <a:r>
              <a:rPr lang="pt-BR" sz="3200" b="1" i="1" dirty="0" err="1" smtClean="0"/>
              <a:t>la</a:t>
            </a:r>
            <a:r>
              <a:rPr lang="pt-BR" sz="3200" b="1" i="1" dirty="0" smtClean="0"/>
              <a:t> </a:t>
            </a:r>
            <a:r>
              <a:rPr lang="pt-BR" sz="3200" b="1" i="1" dirty="0" err="1" smtClean="0"/>
              <a:t>conmemoraci</a:t>
            </a:r>
            <a:r>
              <a:rPr lang="pt-BR" sz="3200" b="1" i="1" dirty="0" err="1" smtClean="0"/>
              <a:t>ón</a:t>
            </a:r>
            <a:r>
              <a:rPr lang="pt-BR" sz="3200" b="1" i="1" dirty="0" smtClean="0"/>
              <a:t> de </a:t>
            </a:r>
            <a:r>
              <a:rPr lang="pt-BR" sz="3200" b="1" i="1" dirty="0" err="1" smtClean="0"/>
              <a:t>los</a:t>
            </a:r>
            <a:r>
              <a:rPr lang="pt-BR" sz="3200" b="1" i="1" dirty="0" smtClean="0"/>
              <a:t> </a:t>
            </a:r>
            <a:r>
              <a:rPr lang="pt-BR" sz="3200" b="1" i="1" dirty="0" smtClean="0"/>
              <a:t>400 </a:t>
            </a:r>
            <a:r>
              <a:rPr lang="pt-BR" sz="3200" b="1" i="1" dirty="0" err="1" smtClean="0"/>
              <a:t>Años</a:t>
            </a:r>
            <a:r>
              <a:rPr lang="pt-BR" sz="3200" b="1" i="1" dirty="0" smtClean="0"/>
              <a:t> </a:t>
            </a:r>
            <a:endParaRPr lang="pt-BR" sz="3200" dirty="0"/>
          </a:p>
          <a:p>
            <a:pPr marL="0" indent="0" algn="r">
              <a:buNone/>
            </a:pPr>
            <a:endParaRPr lang="pt-BR" noProof="0" dirty="0" smtClean="0"/>
          </a:p>
          <a:p>
            <a:pPr marL="0" indent="0" algn="r">
              <a:buNone/>
            </a:pPr>
            <a:r>
              <a:rPr lang="pt-BR" sz="4000" noProof="0" dirty="0" smtClean="0"/>
              <a:t>Festival</a:t>
            </a:r>
          </a:p>
          <a:p>
            <a:pPr marL="0" indent="0" algn="r">
              <a:buNone/>
            </a:pPr>
            <a:r>
              <a:rPr lang="pt-BR" sz="4000" noProof="0" dirty="0" smtClean="0"/>
              <a:t>Cinematográfico</a:t>
            </a:r>
          </a:p>
          <a:p>
            <a:pPr marL="0" indent="0" algn="r">
              <a:buNone/>
            </a:pPr>
            <a:r>
              <a:rPr lang="pt-BR" sz="4000" noProof="0" dirty="0" smtClean="0"/>
              <a:t>De </a:t>
            </a:r>
            <a:r>
              <a:rPr lang="pt-BR" sz="4000" noProof="0" dirty="0" err="1" smtClean="0"/>
              <a:t>la</a:t>
            </a:r>
            <a:r>
              <a:rPr lang="pt-BR" sz="4000" noProof="0" dirty="0" smtClean="0"/>
              <a:t> </a:t>
            </a:r>
            <a:r>
              <a:rPr lang="pt-BR" sz="4000" noProof="0" dirty="0" err="1" smtClean="0"/>
              <a:t>Familia</a:t>
            </a:r>
            <a:r>
              <a:rPr lang="pt-BR" sz="4000" noProof="0" dirty="0" smtClean="0"/>
              <a:t> </a:t>
            </a:r>
            <a:r>
              <a:rPr lang="pt-BR" sz="4000" noProof="0" dirty="0" smtClean="0"/>
              <a:t>Vicentina</a:t>
            </a:r>
            <a:endParaRPr lang="pt-BR" sz="4000" noProof="0" dirty="0"/>
          </a:p>
        </p:txBody>
      </p:sp>
      <p:pic>
        <p:nvPicPr>
          <p:cNvPr id="1026" name="Picture 2" descr="C:\Users\jagostino.SVS\Desktop\static20reel_82fd3592-3fc2-4f2c-80c1-1dc28bfd386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2" y="2476500"/>
            <a:ext cx="4492143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05964"/>
            <a:ext cx="9601196" cy="745999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Oficina de </a:t>
            </a:r>
            <a:r>
              <a:rPr lang="pt-BR" b="1" dirty="0" err="1" smtClean="0">
                <a:solidFill>
                  <a:srgbClr val="FF0000"/>
                </a:solidFill>
              </a:rPr>
              <a:t>la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Familia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Vicentina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45577"/>
            <a:ext cx="10234613" cy="43742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b="1" i="1" noProof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pt-BR" sz="3200" b="1" i="1" noProof="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Proyectos</a:t>
            </a:r>
            <a:r>
              <a:rPr lang="pt-BR" sz="3200" b="1" i="1" noProof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pt-BR" sz="3200" b="1" i="1" noProof="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actuales</a:t>
            </a:r>
            <a:r>
              <a:rPr lang="pt-BR" sz="3200" b="1" i="1" noProof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pt-BR" sz="3200" b="1" i="1" noProof="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pt-BR" sz="3200" b="1" i="1" noProof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Oficina de </a:t>
            </a:r>
            <a:r>
              <a:rPr lang="pt-BR" sz="3200" b="1" i="1" noProof="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pt-BR" sz="3200" b="1" i="1" noProof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3200" b="1" i="1" noProof="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Familia</a:t>
            </a:r>
            <a:r>
              <a:rPr lang="pt-BR" sz="3200" b="1" i="1" noProof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3200" b="1" i="1" noProof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Vicentina</a:t>
            </a:r>
            <a:r>
              <a:rPr lang="pt-BR" sz="3200" b="1" i="1" noProof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</a:t>
            </a:r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0" y="2505076"/>
            <a:ext cx="6442894" cy="35337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052614" y="2505076"/>
            <a:ext cx="3477400" cy="36933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Misal</a:t>
            </a: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Vicentino:</a:t>
            </a:r>
          </a:p>
          <a:p>
            <a:pPr algn="ctr"/>
            <a:endParaRPr lang="pt-BR" sz="24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Santos </a:t>
            </a:r>
            <a:r>
              <a:rPr lang="pt-BR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pt-BR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Santas </a:t>
            </a:r>
          </a:p>
          <a:p>
            <a:pPr algn="ctr"/>
            <a:endParaRPr lang="pt-BR" sz="24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Beatos </a:t>
            </a:r>
            <a:r>
              <a:rPr lang="pt-BR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pt-BR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Beatas </a:t>
            </a:r>
          </a:p>
          <a:p>
            <a:pPr algn="ctr"/>
            <a:endParaRPr lang="pt-BR" sz="24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sz="24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endParaRPr lang="pt-BR" sz="24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24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24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Familia</a:t>
            </a:r>
            <a:r>
              <a:rPr lang="pt-BR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Vicentina</a:t>
            </a:r>
            <a:endParaRPr lang="pt-BR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9944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7" y="915458"/>
            <a:ext cx="9601196" cy="818092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Oficina</a:t>
            </a:r>
            <a:r>
              <a:rPr lang="pt-BR" b="1" dirty="0" smtClean="0">
                <a:solidFill>
                  <a:srgbClr val="FF0000"/>
                </a:solidFill>
              </a:rPr>
              <a:t> de </a:t>
            </a:r>
            <a:r>
              <a:rPr lang="pt-BR" b="1" dirty="0" err="1" smtClean="0">
                <a:solidFill>
                  <a:srgbClr val="FF0000"/>
                </a:solidFill>
              </a:rPr>
              <a:t>la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Familia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Vicentina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723" y="1885573"/>
            <a:ext cx="9601196" cy="4124325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b="1" i="1" noProof="0" dirty="0" err="1" smtClean="0"/>
              <a:t>Misal</a:t>
            </a:r>
            <a:r>
              <a:rPr lang="pt-BR" sz="3200" b="1" i="1" noProof="0" dirty="0" smtClean="0"/>
              <a:t> solicitado por </a:t>
            </a:r>
            <a:r>
              <a:rPr lang="pt-BR" sz="3200" b="1" i="1" noProof="0" dirty="0" err="1" smtClean="0"/>
              <a:t>el</a:t>
            </a:r>
            <a:r>
              <a:rPr lang="pt-BR" sz="3200" b="1" i="1" noProof="0" dirty="0" smtClean="0"/>
              <a:t> Comit</a:t>
            </a:r>
            <a:r>
              <a:rPr lang="pt-BR" sz="3200" b="1" i="1" noProof="0" dirty="0" smtClean="0"/>
              <a:t>é</a:t>
            </a:r>
            <a:r>
              <a:rPr lang="pt-BR" sz="3200" b="1" i="1" noProof="0" dirty="0" smtClean="0"/>
              <a:t> </a:t>
            </a:r>
            <a:r>
              <a:rPr lang="pt-BR" sz="3200" b="1" i="1" noProof="0" dirty="0" err="1" smtClean="0"/>
              <a:t>Ejecutivo</a:t>
            </a:r>
            <a:r>
              <a:rPr lang="pt-BR" sz="3200" b="1" i="1" noProof="0" dirty="0" smtClean="0"/>
              <a:t> </a:t>
            </a:r>
            <a:endParaRPr lang="pt-BR" sz="3200" b="1" i="1" noProof="0" dirty="0" smtClean="0"/>
          </a:p>
          <a:p>
            <a:pPr marL="0" indent="0">
              <a:buNone/>
            </a:pPr>
            <a:endParaRPr lang="pt-BR" noProof="0" dirty="0" smtClean="0"/>
          </a:p>
          <a:p>
            <a:pPr marL="0" indent="0">
              <a:buNone/>
            </a:pPr>
            <a:r>
              <a:rPr lang="pt-BR" noProof="0" dirty="0" smtClean="0"/>
              <a:t>La </a:t>
            </a:r>
            <a:r>
              <a:rPr lang="pt-BR" dirty="0" smtClean="0"/>
              <a:t>Oficina Internacional de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Familia</a:t>
            </a:r>
            <a:r>
              <a:rPr lang="pt-BR" dirty="0" smtClean="0"/>
              <a:t> Vicentina</a:t>
            </a:r>
            <a:r>
              <a:rPr lang="pt-BR" noProof="0" dirty="0" smtClean="0"/>
              <a:t>, </a:t>
            </a:r>
            <a:r>
              <a:rPr lang="pt-BR" noProof="0" dirty="0" err="1" smtClean="0"/>
              <a:t>respondiendo</a:t>
            </a:r>
            <a:r>
              <a:rPr lang="pt-BR" noProof="0" dirty="0" smtClean="0"/>
              <a:t> a </a:t>
            </a:r>
            <a:r>
              <a:rPr lang="pt-BR" noProof="0" dirty="0" err="1" smtClean="0"/>
              <a:t>las</a:t>
            </a:r>
            <a:r>
              <a:rPr lang="pt-BR" noProof="0" dirty="0" smtClean="0"/>
              <a:t> solicitudes </a:t>
            </a:r>
            <a:r>
              <a:rPr lang="pt-BR" noProof="0" dirty="0" err="1" smtClean="0"/>
              <a:t>del</a:t>
            </a:r>
            <a:r>
              <a:rPr lang="pt-BR" noProof="0" dirty="0" smtClean="0"/>
              <a:t> Comit</a:t>
            </a:r>
            <a:r>
              <a:rPr lang="pt-BR" noProof="0" dirty="0" smtClean="0"/>
              <a:t>é </a:t>
            </a:r>
            <a:r>
              <a:rPr lang="pt-BR" noProof="0" dirty="0" err="1" smtClean="0"/>
              <a:t>Ejecutivo</a:t>
            </a:r>
            <a:r>
              <a:rPr lang="pt-BR" noProof="0" dirty="0" smtClean="0"/>
              <a:t>: </a:t>
            </a:r>
            <a:r>
              <a:rPr lang="pt-BR" noProof="0" dirty="0" err="1" smtClean="0"/>
              <a:t>coordina</a:t>
            </a:r>
            <a:r>
              <a:rPr lang="pt-BR" noProof="0" dirty="0" smtClean="0"/>
              <a:t> </a:t>
            </a:r>
            <a:r>
              <a:rPr lang="pt-BR" noProof="0" dirty="0" err="1" smtClean="0"/>
              <a:t>las</a:t>
            </a:r>
            <a:r>
              <a:rPr lang="pt-BR" noProof="0" dirty="0" smtClean="0"/>
              <a:t> </a:t>
            </a:r>
            <a:r>
              <a:rPr lang="pt-BR" noProof="0" dirty="0" smtClean="0"/>
              <a:t>atividades, proporciona </a:t>
            </a:r>
            <a:r>
              <a:rPr lang="pt-BR" noProof="0" dirty="0" err="1" smtClean="0"/>
              <a:t>informaciones</a:t>
            </a:r>
            <a:r>
              <a:rPr lang="pt-BR" noProof="0" dirty="0" smtClean="0"/>
              <a:t> </a:t>
            </a:r>
            <a:r>
              <a:rPr lang="pt-BR" dirty="0"/>
              <a:t>y</a:t>
            </a:r>
            <a:r>
              <a:rPr lang="pt-BR" noProof="0" dirty="0" smtClean="0"/>
              <a:t> </a:t>
            </a:r>
            <a:r>
              <a:rPr lang="pt-BR" noProof="0" dirty="0" smtClean="0"/>
              <a:t>oferece </a:t>
            </a:r>
            <a:r>
              <a:rPr lang="pt-BR" noProof="0" dirty="0" err="1" smtClean="0"/>
              <a:t>experiencias</a:t>
            </a:r>
            <a:r>
              <a:rPr lang="pt-BR" noProof="0" dirty="0" smtClean="0"/>
              <a:t> </a:t>
            </a:r>
            <a:r>
              <a:rPr lang="pt-BR" noProof="0" dirty="0" smtClean="0"/>
              <a:t>de </a:t>
            </a:r>
            <a:r>
              <a:rPr lang="pt-BR" noProof="0" dirty="0" err="1" smtClean="0"/>
              <a:t>formaci</a:t>
            </a:r>
            <a:r>
              <a:rPr lang="pt-BR" noProof="0" dirty="0" err="1" smtClean="0"/>
              <a:t>ón</a:t>
            </a:r>
            <a:r>
              <a:rPr lang="pt-BR" noProof="0" dirty="0" smtClean="0"/>
              <a:t> </a:t>
            </a:r>
            <a:r>
              <a:rPr lang="pt-BR" noProof="0" dirty="0" smtClean="0"/>
              <a:t>sobre </a:t>
            </a:r>
            <a:r>
              <a:rPr lang="pt-BR" noProof="0" dirty="0" err="1" smtClean="0"/>
              <a:t>el</a:t>
            </a:r>
            <a:r>
              <a:rPr lang="pt-BR" noProof="0" dirty="0" smtClean="0"/>
              <a:t> </a:t>
            </a:r>
            <a:r>
              <a:rPr lang="pt-BR" noProof="0" dirty="0" err="1" smtClean="0"/>
              <a:t>Patrimonio</a:t>
            </a:r>
            <a:r>
              <a:rPr lang="pt-BR" noProof="0" dirty="0" smtClean="0"/>
              <a:t> </a:t>
            </a:r>
            <a:r>
              <a:rPr lang="pt-BR" dirty="0"/>
              <a:t>y</a:t>
            </a:r>
            <a:r>
              <a:rPr lang="pt-BR" noProof="0" dirty="0" smtClean="0"/>
              <a:t> </a:t>
            </a:r>
            <a:r>
              <a:rPr lang="pt-BR" noProof="0" dirty="0" smtClean="0"/>
              <a:t>sobre </a:t>
            </a:r>
            <a:r>
              <a:rPr lang="pt-BR" noProof="0" dirty="0" err="1" smtClean="0"/>
              <a:t>el</a:t>
            </a:r>
            <a:r>
              <a:rPr lang="pt-BR" noProof="0" dirty="0" smtClean="0"/>
              <a:t> </a:t>
            </a:r>
            <a:r>
              <a:rPr lang="pt-BR" noProof="0" dirty="0" smtClean="0"/>
              <a:t>Carisma de </a:t>
            </a:r>
            <a:r>
              <a:rPr lang="pt-BR" noProof="0" dirty="0" smtClean="0"/>
              <a:t>San </a:t>
            </a:r>
            <a:r>
              <a:rPr lang="pt-BR" noProof="0" dirty="0" smtClean="0"/>
              <a:t>Vicente de </a:t>
            </a:r>
            <a:r>
              <a:rPr lang="pt-BR" noProof="0" dirty="0" err="1" smtClean="0"/>
              <a:t>Pa</a:t>
            </a:r>
            <a:r>
              <a:rPr lang="pt-BR" noProof="0" dirty="0" err="1" smtClean="0"/>
              <a:t>úl</a:t>
            </a:r>
            <a:r>
              <a:rPr lang="pt-BR" noProof="0" dirty="0" smtClean="0"/>
              <a:t>, a </a:t>
            </a:r>
            <a:r>
              <a:rPr lang="pt-BR" noProof="0" dirty="0" err="1" smtClean="0"/>
              <a:t>las</a:t>
            </a:r>
            <a:r>
              <a:rPr lang="pt-BR" noProof="0" dirty="0" smtClean="0"/>
              <a:t> diversas Ramas de </a:t>
            </a:r>
            <a:r>
              <a:rPr lang="pt-BR" noProof="0" dirty="0" err="1" smtClean="0"/>
              <a:t>la</a:t>
            </a:r>
            <a:r>
              <a:rPr lang="pt-BR" noProof="0" dirty="0" smtClean="0"/>
              <a:t> </a:t>
            </a:r>
            <a:r>
              <a:rPr lang="pt-BR" noProof="0" dirty="0" err="1" smtClean="0"/>
              <a:t>Familia</a:t>
            </a:r>
            <a:r>
              <a:rPr lang="pt-BR" noProof="0" dirty="0" smtClean="0"/>
              <a:t> Vicentina, </a:t>
            </a:r>
            <a:r>
              <a:rPr lang="pt-BR" noProof="0" dirty="0" err="1" smtClean="0"/>
              <a:t>alrededor</a:t>
            </a:r>
            <a:r>
              <a:rPr lang="pt-BR" noProof="0" dirty="0" smtClean="0"/>
              <a:t> </a:t>
            </a:r>
            <a:r>
              <a:rPr lang="pt-BR" noProof="0" dirty="0" err="1" smtClean="0"/>
              <a:t>del</a:t>
            </a:r>
            <a:r>
              <a:rPr lang="pt-BR" noProof="0" dirty="0" smtClean="0"/>
              <a:t> mundo. </a:t>
            </a:r>
            <a:endParaRPr lang="en-US" dirty="0"/>
          </a:p>
        </p:txBody>
      </p:sp>
      <p:pic>
        <p:nvPicPr>
          <p:cNvPr id="4" name="Picture 3" descr="C:\Users\Sr. Margaret\AppData\Local\Microsoft\Windows\Temporary Internet Files\Content.IE5\OR77XRYX\famvin-logo-tra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7" y="4818658"/>
            <a:ext cx="2133070" cy="11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11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Comité</a:t>
            </a:r>
            <a:r>
              <a:rPr lang="en-US" dirty="0" smtClean="0"/>
              <a:t> </a:t>
            </a:r>
            <a:r>
              <a:rPr lang="en-US" dirty="0" err="1" smtClean="0"/>
              <a:t>Ejecutivo</a:t>
            </a:r>
            <a:r>
              <a:rPr lang="en-US" dirty="0" smtClean="0"/>
              <a:t> de la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Vicentina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2975" y="2441196"/>
            <a:ext cx="10458450" cy="384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Un </a:t>
            </a:r>
            <a:r>
              <a:rPr lang="en-US" sz="3200" dirty="0" err="1" smtClean="0"/>
              <a:t>nuevo</a:t>
            </a:r>
            <a:endParaRPr lang="en-US" sz="3200" dirty="0"/>
          </a:p>
          <a:p>
            <a:pPr marL="0" indent="0">
              <a:buNone/>
            </a:pPr>
            <a:r>
              <a:rPr lang="en-US" sz="3200" dirty="0" err="1" smtClean="0"/>
              <a:t>Proyecto</a:t>
            </a:r>
            <a:r>
              <a:rPr lang="en-US" sz="3200" dirty="0" smtClean="0"/>
              <a:t> de la FV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Para </a:t>
            </a:r>
            <a:r>
              <a:rPr lang="en-US" sz="3200" dirty="0" err="1" smtClean="0"/>
              <a:t>conmemorar</a:t>
            </a:r>
            <a:r>
              <a:rPr lang="en-US" sz="3200" dirty="0" smtClean="0"/>
              <a:t> el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400</a:t>
            </a:r>
            <a:r>
              <a:rPr lang="en-US" sz="3200" baseline="30000" dirty="0"/>
              <a:t>º</a:t>
            </a:r>
            <a:r>
              <a:rPr lang="en-US" sz="3200" dirty="0" smtClean="0"/>
              <a:t> </a:t>
            </a:r>
            <a:r>
              <a:rPr lang="en-US" sz="3200" dirty="0" err="1" smtClean="0"/>
              <a:t>Aniversario</a:t>
            </a:r>
            <a:r>
              <a:rPr lang="en-US" sz="3200" dirty="0" smtClean="0"/>
              <a:t>: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“Los sin </a:t>
            </a:r>
            <a:r>
              <a:rPr lang="en-US" sz="3200" dirty="0" err="1" smtClean="0"/>
              <a:t>techo</a:t>
            </a:r>
            <a:r>
              <a:rPr lang="en-US" sz="3200" dirty="0" smtClean="0"/>
              <a:t>”.</a:t>
            </a:r>
            <a:endParaRPr lang="en-US" sz="3200" dirty="0"/>
          </a:p>
        </p:txBody>
      </p:sp>
      <p:pic>
        <p:nvPicPr>
          <p:cNvPr id="6" name="Picture 5" descr="C:\Users\jagostino.SVS\Desktop\unspecifi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39" y="2441196"/>
            <a:ext cx="6036906" cy="374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98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Comité</a:t>
            </a:r>
            <a:r>
              <a:rPr lang="en-US" dirty="0" smtClean="0"/>
              <a:t> </a:t>
            </a:r>
            <a:r>
              <a:rPr lang="en-US" dirty="0" err="1" smtClean="0"/>
              <a:t>Ejecutivo</a:t>
            </a:r>
            <a:r>
              <a:rPr lang="en-US" dirty="0" smtClean="0"/>
              <a:t> de la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Vicentina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Los </a:t>
            </a:r>
            <a:r>
              <a:rPr lang="en-US" sz="2800" dirty="0" err="1" smtClean="0"/>
              <a:t>tres</a:t>
            </a:r>
            <a:r>
              <a:rPr lang="en-US" sz="2800" dirty="0" smtClean="0"/>
              <a:t> </a:t>
            </a:r>
            <a:r>
              <a:rPr lang="en-US" sz="2800" dirty="0" err="1" smtClean="0"/>
              <a:t>rostros</a:t>
            </a:r>
            <a:r>
              <a:rPr lang="en-US" sz="2800" dirty="0" smtClean="0"/>
              <a:t> </a:t>
            </a:r>
            <a:r>
              <a:rPr lang="en-US" sz="2800" dirty="0" err="1" smtClean="0"/>
              <a:t>internacionales</a:t>
            </a:r>
            <a:r>
              <a:rPr lang="en-US" sz="2800" dirty="0" smtClean="0"/>
              <a:t> de los Sin </a:t>
            </a:r>
            <a:r>
              <a:rPr lang="en-US" sz="2800" dirty="0" err="1" smtClean="0"/>
              <a:t>Techo</a:t>
            </a:r>
            <a:r>
              <a:rPr lang="en-US" sz="2800" dirty="0" smtClean="0"/>
              <a:t>:</a:t>
            </a:r>
            <a:endParaRPr lang="en-US" sz="2800" dirty="0"/>
          </a:p>
          <a:p>
            <a:pPr lvl="0"/>
            <a:r>
              <a:rPr lang="en-US" sz="2800" i="1" dirty="0" smtClean="0"/>
              <a:t>Personas sin </a:t>
            </a:r>
            <a:r>
              <a:rPr lang="en-US" sz="2800" i="1" dirty="0" err="1" smtClean="0"/>
              <a:t>alojamiento</a:t>
            </a:r>
            <a:r>
              <a:rPr lang="en-US" sz="2800" dirty="0" smtClean="0"/>
              <a:t>; </a:t>
            </a:r>
            <a:r>
              <a:rPr lang="en-US" sz="2800" dirty="0" err="1" smtClean="0"/>
              <a:t>ejemplo</a:t>
            </a:r>
            <a:r>
              <a:rPr lang="en-US" sz="2800" dirty="0" smtClean="0"/>
              <a:t>: </a:t>
            </a:r>
            <a:r>
              <a:rPr lang="en-US" sz="2800" dirty="0" err="1" smtClean="0"/>
              <a:t>durmientes</a:t>
            </a:r>
            <a:r>
              <a:rPr lang="en-US" sz="2800" dirty="0" smtClean="0"/>
              <a:t> en la </a:t>
            </a:r>
            <a:r>
              <a:rPr lang="en-US" sz="2800" dirty="0" err="1" smtClean="0"/>
              <a:t>calle</a:t>
            </a:r>
            <a:r>
              <a:rPr lang="en-US" sz="2800" dirty="0" smtClean="0"/>
              <a:t>,</a:t>
            </a:r>
            <a:endParaRPr lang="en-US" sz="2800" dirty="0"/>
          </a:p>
          <a:p>
            <a:pPr lvl="0"/>
            <a:r>
              <a:rPr lang="en-US" sz="2800" i="1" dirty="0" smtClean="0"/>
              <a:t>Personas </a:t>
            </a:r>
            <a:r>
              <a:rPr lang="en-US" sz="2800" i="1" dirty="0" err="1" smtClean="0"/>
              <a:t>viviendo</a:t>
            </a:r>
            <a:r>
              <a:rPr lang="en-US" sz="2800" i="1" dirty="0" smtClean="0"/>
              <a:t> en </a:t>
            </a:r>
            <a:r>
              <a:rPr lang="en-US" sz="2800" i="1" dirty="0" err="1" smtClean="0"/>
              <a:t>albergues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temporales</a:t>
            </a:r>
            <a:r>
              <a:rPr lang="en-US" sz="2800" dirty="0" smtClean="0"/>
              <a:t>; </a:t>
            </a:r>
            <a:r>
              <a:rPr lang="en-US" sz="2800" dirty="0" err="1" smtClean="0"/>
              <a:t>ejemplo</a:t>
            </a:r>
            <a:r>
              <a:rPr lang="en-US" sz="2800" dirty="0" smtClean="0"/>
              <a:t>: </a:t>
            </a:r>
            <a:r>
              <a:rPr lang="en-US" sz="2800" dirty="0" err="1" smtClean="0"/>
              <a:t>campos</a:t>
            </a:r>
            <a:r>
              <a:rPr lang="en-US" sz="2800" dirty="0" smtClean="0"/>
              <a:t> de </a:t>
            </a:r>
            <a:r>
              <a:rPr lang="en-US" sz="2800" dirty="0" err="1" smtClean="0"/>
              <a:t>refugiados</a:t>
            </a:r>
            <a:r>
              <a:rPr lang="en-US" sz="2800" dirty="0" smtClean="0"/>
              <a:t> o </a:t>
            </a:r>
            <a:r>
              <a:rPr lang="en-US" sz="2800" dirty="0" err="1" smtClean="0"/>
              <a:t>desplazados</a:t>
            </a:r>
            <a:r>
              <a:rPr lang="en-US" sz="2800" dirty="0" smtClean="0"/>
              <a:t> </a:t>
            </a:r>
            <a:r>
              <a:rPr lang="en-US" sz="2800" dirty="0" err="1" smtClean="0"/>
              <a:t>internos</a:t>
            </a:r>
            <a:r>
              <a:rPr lang="en-US" sz="2800" dirty="0" smtClean="0"/>
              <a:t>, </a:t>
            </a:r>
            <a:endParaRPr lang="en-US" sz="2800" dirty="0"/>
          </a:p>
          <a:p>
            <a:pPr lvl="0"/>
            <a:r>
              <a:rPr lang="en-US" sz="2800" i="1" dirty="0" smtClean="0"/>
              <a:t>Personas </a:t>
            </a:r>
            <a:r>
              <a:rPr lang="en-US" sz="2800" i="1" dirty="0" err="1" smtClean="0"/>
              <a:t>viviendo</a:t>
            </a:r>
            <a:r>
              <a:rPr lang="en-US" sz="2800" i="1" dirty="0" smtClean="0"/>
              <a:t> en </a:t>
            </a:r>
            <a:r>
              <a:rPr lang="en-US" sz="2800" i="1" dirty="0" err="1" smtClean="0"/>
              <a:t>alojamientos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inseguros</a:t>
            </a:r>
            <a:r>
              <a:rPr lang="en-US" sz="2800" i="1" dirty="0" smtClean="0"/>
              <a:t> e </a:t>
            </a:r>
            <a:r>
              <a:rPr lang="en-US" sz="2800" i="1" dirty="0" err="1" smtClean="0"/>
              <a:t>inadecuados</a:t>
            </a:r>
            <a:r>
              <a:rPr lang="en-US" sz="2800" dirty="0" smtClean="0"/>
              <a:t>; </a:t>
            </a:r>
            <a:r>
              <a:rPr lang="en-US" sz="2800" dirty="0" err="1" smtClean="0"/>
              <a:t>ejemplo</a:t>
            </a:r>
            <a:r>
              <a:rPr lang="en-US" sz="2800" dirty="0" smtClean="0"/>
              <a:t>: favelas, </a:t>
            </a:r>
            <a:r>
              <a:rPr lang="en-US" sz="2800" dirty="0" err="1" smtClean="0"/>
              <a:t>albergues</a:t>
            </a:r>
            <a:r>
              <a:rPr lang="en-US" sz="2800" dirty="0"/>
              <a:t> </a:t>
            </a:r>
            <a:r>
              <a:rPr lang="en-US" sz="2800" dirty="0" smtClean="0"/>
              <a:t>y </a:t>
            </a:r>
            <a:r>
              <a:rPr lang="en-US" sz="2800" dirty="0" err="1" smtClean="0"/>
              <a:t>hostales</a:t>
            </a:r>
            <a:r>
              <a:rPr lang="en-US" sz="2800" dirty="0" smtClean="0"/>
              <a:t> </a:t>
            </a:r>
            <a:r>
              <a:rPr lang="en-US" sz="2800" dirty="0" err="1" smtClean="0"/>
              <a:t>indignos</a:t>
            </a:r>
            <a:r>
              <a:rPr lang="en-US" sz="2800" dirty="0" smtClean="0"/>
              <a:t>, etc.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27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96955"/>
            <a:ext cx="9601197" cy="964734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Oficina</a:t>
            </a:r>
            <a:r>
              <a:rPr lang="en-US" b="1" dirty="0" smtClean="0">
                <a:solidFill>
                  <a:srgbClr val="FF0000"/>
                </a:solidFill>
              </a:rPr>
              <a:t> de la </a:t>
            </a:r>
            <a:r>
              <a:rPr lang="en-US" b="1" dirty="0" err="1" smtClean="0">
                <a:solidFill>
                  <a:srgbClr val="FF0000"/>
                </a:solidFill>
              </a:rPr>
              <a:t>Familia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Vicentina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00201"/>
            <a:ext cx="9601196" cy="467028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i="1" dirty="0" err="1" smtClean="0"/>
              <a:t>Proyectos</a:t>
            </a:r>
            <a:r>
              <a:rPr lang="en-US" sz="3200" b="1" i="1" dirty="0" smtClean="0"/>
              <a:t> de la </a:t>
            </a:r>
            <a:r>
              <a:rPr lang="en-US" sz="3200" b="1" i="1" dirty="0" err="1" smtClean="0"/>
              <a:t>Oficina</a:t>
            </a:r>
            <a:r>
              <a:rPr lang="en-US" sz="3200" b="1" i="1" dirty="0" smtClean="0"/>
              <a:t> en el 400º </a:t>
            </a:r>
            <a:r>
              <a:rPr lang="en-US" sz="3200" b="1" i="1" dirty="0" err="1" smtClean="0"/>
              <a:t>Aniversario</a:t>
            </a:r>
            <a:endParaRPr lang="en-US" sz="3200" b="1" i="1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200" dirty="0" err="1" smtClean="0"/>
              <a:t>Peregrinación</a:t>
            </a:r>
            <a:endParaRPr lang="en-US" sz="3200" dirty="0"/>
          </a:p>
          <a:p>
            <a:pPr marL="457200" lvl="1" indent="0">
              <a:buNone/>
            </a:pPr>
            <a:r>
              <a:rPr lang="en-US" sz="3200" dirty="0" smtClean="0"/>
              <a:t>Del</a:t>
            </a:r>
            <a:endParaRPr lang="en-US" sz="3200" dirty="0"/>
          </a:p>
          <a:p>
            <a:pPr marL="457200" lvl="1" indent="0">
              <a:buNone/>
            </a:pPr>
            <a:r>
              <a:rPr lang="en-US" sz="3200" dirty="0" err="1" smtClean="0"/>
              <a:t>Corazón</a:t>
            </a:r>
            <a:r>
              <a:rPr lang="en-US" sz="3200" dirty="0" smtClean="0"/>
              <a:t> de </a:t>
            </a:r>
            <a:endParaRPr lang="en-US" sz="3200" dirty="0"/>
          </a:p>
          <a:p>
            <a:pPr marL="457200" lvl="1" indent="0">
              <a:buNone/>
            </a:pPr>
            <a:r>
              <a:rPr lang="en-US" sz="3200" dirty="0" smtClean="0"/>
              <a:t>San </a:t>
            </a:r>
            <a:r>
              <a:rPr lang="en-US" sz="3200" dirty="0" err="1" smtClean="0"/>
              <a:t>Vincente</a:t>
            </a:r>
            <a:r>
              <a:rPr lang="en-US" sz="3200" dirty="0" smtClean="0"/>
              <a:t> </a:t>
            </a:r>
            <a:r>
              <a:rPr lang="en-US" sz="3200" dirty="0"/>
              <a:t>de </a:t>
            </a:r>
            <a:r>
              <a:rPr lang="en-US" sz="3200" dirty="0" err="1" smtClean="0"/>
              <a:t>Paúl</a:t>
            </a:r>
            <a:endParaRPr lang="en-US" sz="3200" dirty="0"/>
          </a:p>
          <a:p>
            <a:pPr marL="0" indent="0">
              <a:buNone/>
            </a:pPr>
            <a:endParaRPr lang="en-US" sz="3200" b="1" i="1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54" y="2164360"/>
            <a:ext cx="3783434" cy="410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3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55011"/>
            <a:ext cx="9601197" cy="872454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Oficina</a:t>
            </a:r>
            <a:r>
              <a:rPr lang="en-US" b="1" dirty="0" smtClean="0">
                <a:solidFill>
                  <a:srgbClr val="FF0000"/>
                </a:solidFill>
              </a:rPr>
              <a:t> de la </a:t>
            </a:r>
            <a:r>
              <a:rPr lang="en-US" b="1" dirty="0" err="1" smtClean="0">
                <a:solidFill>
                  <a:srgbClr val="FF0000"/>
                </a:solidFill>
              </a:rPr>
              <a:t>Familia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Vicentina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344" y="1728131"/>
            <a:ext cx="9786254" cy="4570031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i="1" dirty="0" err="1" smtClean="0"/>
              <a:t>Proyectos</a:t>
            </a:r>
            <a:r>
              <a:rPr lang="en-US" sz="3200" b="1" i="1" dirty="0" smtClean="0"/>
              <a:t> de la </a:t>
            </a:r>
            <a:r>
              <a:rPr lang="en-US" sz="3200" b="1" i="1" dirty="0" err="1" smtClean="0"/>
              <a:t>Oficina</a:t>
            </a:r>
            <a:r>
              <a:rPr lang="en-US" sz="3200" b="1" i="1" dirty="0" smtClean="0"/>
              <a:t> en el 400º </a:t>
            </a:r>
            <a:r>
              <a:rPr lang="en-US" sz="3200" b="1" i="1" dirty="0" err="1" smtClean="0"/>
              <a:t>Aniversario</a:t>
            </a:r>
            <a:r>
              <a:rPr lang="en-US" sz="3200" b="1" i="1" dirty="0" smtClean="0"/>
              <a:t>  </a:t>
            </a:r>
            <a:endParaRPr lang="en-US" sz="3200" b="1" i="1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600" dirty="0" err="1" smtClean="0"/>
              <a:t>Simposio</a:t>
            </a:r>
            <a:r>
              <a:rPr lang="en-US" sz="3600" dirty="0" smtClean="0"/>
              <a:t> </a:t>
            </a:r>
            <a:endParaRPr lang="en-US" sz="3600" dirty="0"/>
          </a:p>
          <a:p>
            <a:pPr marL="457200" lvl="1" indent="0">
              <a:buNone/>
            </a:pPr>
            <a:r>
              <a:rPr lang="en-US" sz="3600" dirty="0" err="1"/>
              <a:t>p</a:t>
            </a:r>
            <a:r>
              <a:rPr lang="en-US" sz="3600" dirty="0" err="1" smtClean="0"/>
              <a:t>ara</a:t>
            </a:r>
            <a:r>
              <a:rPr lang="en-US" sz="3600" dirty="0" smtClean="0"/>
              <a:t> la </a:t>
            </a:r>
            <a:endParaRPr lang="en-US" sz="3600" dirty="0"/>
          </a:p>
          <a:p>
            <a:pPr marL="457200" lvl="1" indent="0">
              <a:buNone/>
            </a:pPr>
            <a:r>
              <a:rPr lang="en-US" sz="3600" dirty="0" err="1" smtClean="0"/>
              <a:t>Familia</a:t>
            </a:r>
            <a:r>
              <a:rPr lang="en-US" sz="3600" dirty="0" smtClean="0"/>
              <a:t> </a:t>
            </a:r>
            <a:r>
              <a:rPr lang="en-US" sz="3600" dirty="0" err="1" smtClean="0"/>
              <a:t>Vicentina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  13-15 </a:t>
            </a:r>
            <a:r>
              <a:rPr lang="en-US" sz="3600" dirty="0" err="1" smtClean="0"/>
              <a:t>Octubre</a:t>
            </a:r>
            <a:r>
              <a:rPr lang="en-US" sz="3600" dirty="0" smtClean="0"/>
              <a:t> </a:t>
            </a:r>
            <a:r>
              <a:rPr lang="en-US" sz="3600" dirty="0"/>
              <a:t>2017</a:t>
            </a:r>
          </a:p>
        </p:txBody>
      </p:sp>
      <p:pic>
        <p:nvPicPr>
          <p:cNvPr id="4" name="Picture 3" descr="C:\Users\jagostino.SVS\Desktop\unspecifi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39" y="2441196"/>
            <a:ext cx="6036906" cy="374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38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14376"/>
            <a:ext cx="9601196" cy="723899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Oficina</a:t>
            </a:r>
            <a:r>
              <a:rPr lang="en-US" b="1" dirty="0" smtClean="0">
                <a:solidFill>
                  <a:srgbClr val="FF0000"/>
                </a:solidFill>
              </a:rPr>
              <a:t> de la </a:t>
            </a:r>
            <a:r>
              <a:rPr lang="en-US" b="1" dirty="0" err="1" smtClean="0">
                <a:solidFill>
                  <a:srgbClr val="FF0000"/>
                </a:solidFill>
              </a:rPr>
              <a:t>Familia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Vicentina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76400"/>
            <a:ext cx="9601196" cy="419946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i="1" dirty="0" err="1" smtClean="0"/>
              <a:t>Proyectos</a:t>
            </a:r>
            <a:r>
              <a:rPr lang="en-US" sz="3200" b="1" i="1" dirty="0" smtClean="0"/>
              <a:t> de la </a:t>
            </a:r>
            <a:r>
              <a:rPr lang="en-US" sz="3200" b="1" i="1" dirty="0" err="1" smtClean="0"/>
              <a:t>Oficina</a:t>
            </a:r>
            <a:r>
              <a:rPr lang="en-US" sz="3200" b="1" i="1" dirty="0" smtClean="0"/>
              <a:t> en el 400º </a:t>
            </a:r>
            <a:r>
              <a:rPr lang="en-US" sz="3200" b="1" i="1" dirty="0" err="1" smtClean="0"/>
              <a:t>aniversario</a:t>
            </a:r>
            <a:endParaRPr lang="en-US" sz="3200" b="1" i="1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4000" dirty="0" smtClean="0"/>
              <a:t>Festival</a:t>
            </a:r>
            <a:endParaRPr lang="en-US" sz="4000" dirty="0"/>
          </a:p>
          <a:p>
            <a:pPr marL="0" indent="0" algn="r">
              <a:buNone/>
            </a:pPr>
            <a:r>
              <a:rPr lang="en-US" sz="4000" dirty="0" err="1" smtClean="0"/>
              <a:t>Cinematográfico</a:t>
            </a:r>
            <a:endParaRPr lang="en-US" sz="4000" dirty="0"/>
          </a:p>
          <a:p>
            <a:pPr marL="0" indent="0" algn="r">
              <a:buNone/>
            </a:pPr>
            <a:r>
              <a:rPr lang="en-US" sz="4000" dirty="0" smtClean="0"/>
              <a:t>De la Fam. </a:t>
            </a:r>
            <a:r>
              <a:rPr lang="en-US" sz="4000" dirty="0" err="1" smtClean="0"/>
              <a:t>Vicentina</a:t>
            </a:r>
            <a:endParaRPr lang="en-US" sz="4000" dirty="0"/>
          </a:p>
        </p:txBody>
      </p:sp>
      <p:pic>
        <p:nvPicPr>
          <p:cNvPr id="1026" name="Picture 2" descr="C:\Users\jagostino.SVS\Desktop\static20reel_82fd3592-3fc2-4f2c-80c1-1dc28bfd386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2" y="2476500"/>
            <a:ext cx="5062672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4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05964"/>
            <a:ext cx="9601196" cy="74599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Oficina</a:t>
            </a:r>
            <a:r>
              <a:rPr lang="en-US" b="1" dirty="0" smtClean="0">
                <a:solidFill>
                  <a:srgbClr val="FF0000"/>
                </a:solidFill>
              </a:rPr>
              <a:t> de la </a:t>
            </a:r>
            <a:r>
              <a:rPr lang="en-US" b="1" dirty="0" err="1" smtClean="0">
                <a:solidFill>
                  <a:srgbClr val="FF0000"/>
                </a:solidFill>
              </a:rPr>
              <a:t>Familia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Vicentina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45577"/>
            <a:ext cx="9601196" cy="4374247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i="1" dirty="0" smtClean="0"/>
              <a:t>“</a:t>
            </a:r>
            <a:r>
              <a:rPr lang="en-US" sz="3200" b="1" i="1" dirty="0" err="1" smtClean="0"/>
              <a:t>Proyectos</a:t>
            </a:r>
            <a:r>
              <a:rPr lang="en-US" sz="3200" b="1" i="1" dirty="0" smtClean="0"/>
              <a:t>” </a:t>
            </a:r>
            <a:r>
              <a:rPr lang="en-US" sz="3200" b="1" i="1" dirty="0" err="1" smtClean="0"/>
              <a:t>actuales</a:t>
            </a:r>
            <a:r>
              <a:rPr lang="en-US" sz="3200" b="1" i="1" dirty="0" smtClean="0"/>
              <a:t> de la </a:t>
            </a:r>
            <a:r>
              <a:rPr lang="en-US" sz="3200" b="1" i="1" dirty="0" err="1" smtClean="0"/>
              <a:t>Oficina</a:t>
            </a:r>
            <a:endParaRPr lang="en-US" sz="3200" b="1" i="1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r>
              <a:rPr lang="en-US" b="1" dirty="0" err="1" smtClean="0"/>
              <a:t>Misal</a:t>
            </a:r>
            <a:r>
              <a:rPr lang="en-US" b="1" dirty="0" smtClean="0"/>
              <a:t> </a:t>
            </a:r>
            <a:r>
              <a:rPr lang="en-US" b="1" dirty="0" err="1" smtClean="0"/>
              <a:t>Vicentino</a:t>
            </a:r>
            <a:r>
              <a:rPr lang="en-US" b="1" smtClean="0"/>
              <a:t>:</a:t>
            </a:r>
            <a:r>
              <a:rPr lang="en-US" smtClean="0"/>
              <a:t> </a:t>
            </a:r>
            <a:endParaRPr lang="en-US" dirty="0"/>
          </a:p>
          <a:p>
            <a:pPr marL="0" indent="0" algn="r">
              <a:buNone/>
            </a:pPr>
            <a:r>
              <a:rPr lang="en-US" i="1" dirty="0" smtClean="0"/>
              <a:t>Santos y </a:t>
            </a:r>
            <a:r>
              <a:rPr lang="en-US" i="1" dirty="0" err="1" smtClean="0"/>
              <a:t>Beatos</a:t>
            </a:r>
            <a:r>
              <a:rPr lang="en-US" i="1" dirty="0" smtClean="0"/>
              <a:t> 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                                                                                              </a:t>
            </a:r>
            <a:r>
              <a:rPr lang="en-US" i="1" dirty="0" smtClean="0"/>
              <a:t>de la</a:t>
            </a:r>
            <a:endParaRPr lang="en-US" i="1" dirty="0"/>
          </a:p>
          <a:p>
            <a:pPr marL="0" indent="0" algn="r">
              <a:buNone/>
            </a:pPr>
            <a:r>
              <a:rPr lang="en-US" i="1" dirty="0" err="1" smtClean="0"/>
              <a:t>Familia</a:t>
            </a:r>
            <a:r>
              <a:rPr lang="en-US" i="1" dirty="0" smtClean="0"/>
              <a:t> </a:t>
            </a:r>
            <a:r>
              <a:rPr lang="en-US" i="1" dirty="0" err="1" smtClean="0"/>
              <a:t>Vicentina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97" y="2505076"/>
            <a:ext cx="6877049" cy="37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6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25501"/>
            <a:ext cx="9601197" cy="685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 </a:t>
            </a:r>
            <a:r>
              <a:rPr lang="en-US" b="1" dirty="0" err="1" smtClean="0">
                <a:solidFill>
                  <a:srgbClr val="FF0000"/>
                </a:solidFill>
              </a:rPr>
              <a:t>familia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Vicentina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Internacional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78001"/>
            <a:ext cx="9601196" cy="4051299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i="1" dirty="0" err="1" smtClean="0"/>
              <a:t>Más</a:t>
            </a:r>
            <a:r>
              <a:rPr lang="en-US" sz="3200" b="1" i="1" dirty="0" smtClean="0"/>
              <a:t> de 1 </a:t>
            </a:r>
            <a:r>
              <a:rPr lang="en-US" sz="3200" b="1" i="1" dirty="0" err="1" smtClean="0"/>
              <a:t>Millón</a:t>
            </a:r>
            <a:r>
              <a:rPr lang="en-US" sz="3200" b="1" i="1" dirty="0" smtClean="0"/>
              <a:t> de </a:t>
            </a:r>
            <a:r>
              <a:rPr lang="en-US" sz="3200" b="1" i="1" dirty="0" err="1" smtClean="0"/>
              <a:t>Vicentinos</a:t>
            </a:r>
            <a:r>
              <a:rPr lang="en-US" sz="3200" b="1" i="1" dirty="0" smtClean="0"/>
              <a:t> “No </a:t>
            </a:r>
            <a:r>
              <a:rPr lang="en-US" sz="3200" b="1" i="1" dirty="0" err="1" smtClean="0"/>
              <a:t>afiliados</a:t>
            </a:r>
            <a:r>
              <a:rPr lang="en-US" sz="3200" b="1" i="1" dirty="0" smtClean="0"/>
              <a:t>”.</a:t>
            </a:r>
            <a:endParaRPr lang="en-US" sz="3200" b="1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Quiénes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edad</a:t>
            </a:r>
            <a:r>
              <a:rPr lang="en-US" dirty="0" smtClean="0"/>
              <a:t> </a:t>
            </a:r>
            <a:r>
              <a:rPr lang="en-US" dirty="0" err="1" smtClean="0"/>
              <a:t>salen</a:t>
            </a:r>
            <a:r>
              <a:rPr lang="en-US" dirty="0" smtClean="0"/>
              <a:t> de </a:t>
            </a:r>
            <a:r>
              <a:rPr lang="en-US" dirty="0"/>
              <a:t>JMV</a:t>
            </a:r>
          </a:p>
          <a:p>
            <a:pPr marL="0" indent="0">
              <a:buNone/>
            </a:pPr>
            <a:r>
              <a:rPr lang="en-US" dirty="0" err="1" smtClean="0"/>
              <a:t>Parroquianos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Colaboradores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obras</a:t>
            </a:r>
            <a:r>
              <a:rPr lang="en-US" dirty="0" smtClean="0"/>
              <a:t> de la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Vicentina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Empleados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Instituciones</a:t>
            </a:r>
            <a:r>
              <a:rPr lang="en-US" dirty="0" smtClean="0"/>
              <a:t> de la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Vicentina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Servidores</a:t>
            </a:r>
            <a:r>
              <a:rPr lang="en-US" dirty="0" smtClean="0"/>
              <a:t> de los </a:t>
            </a:r>
            <a:r>
              <a:rPr lang="en-US" dirty="0" err="1" smtClean="0"/>
              <a:t>pobres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90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7" y="915458"/>
            <a:ext cx="9601196" cy="818092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Oficina</a:t>
            </a:r>
            <a:r>
              <a:rPr lang="en-US" b="1" dirty="0" smtClean="0">
                <a:solidFill>
                  <a:srgbClr val="FF0000"/>
                </a:solidFill>
              </a:rPr>
              <a:t> de la </a:t>
            </a:r>
            <a:r>
              <a:rPr lang="en-US" b="1" dirty="0" err="1" smtClean="0">
                <a:solidFill>
                  <a:srgbClr val="FF0000"/>
                </a:solidFill>
              </a:rPr>
              <a:t>Familia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Vicentina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66899"/>
            <a:ext cx="9601196" cy="4124325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i="1" dirty="0" err="1" smtClean="0"/>
              <a:t>Misión</a:t>
            </a:r>
            <a:r>
              <a:rPr lang="en-US" sz="3200" b="1" i="1" dirty="0" smtClean="0"/>
              <a:t> </a:t>
            </a:r>
            <a:r>
              <a:rPr lang="en-US" sz="3200" b="1" i="1" dirty="0" err="1"/>
              <a:t>E</a:t>
            </a:r>
            <a:r>
              <a:rPr lang="en-US" sz="3200" b="1" i="1" dirty="0" err="1" smtClean="0"/>
              <a:t>ncomendada</a:t>
            </a:r>
            <a:r>
              <a:rPr lang="en-US" sz="3200" b="1" i="1" dirty="0" smtClean="0"/>
              <a:t> </a:t>
            </a:r>
            <a:endParaRPr lang="en-US" sz="3200" b="1" i="1" dirty="0"/>
          </a:p>
          <a:p>
            <a:pPr marL="0" indent="0">
              <a:buNone/>
            </a:pPr>
            <a:r>
              <a:rPr lang="en-US" dirty="0" smtClean="0"/>
              <a:t>La </a:t>
            </a:r>
            <a:r>
              <a:rPr lang="en-US" dirty="0" err="1"/>
              <a:t>Oficina</a:t>
            </a:r>
            <a:r>
              <a:rPr lang="en-US" dirty="0"/>
              <a:t> </a:t>
            </a:r>
            <a:r>
              <a:rPr lang="en-US" dirty="0" err="1" smtClean="0"/>
              <a:t>Internacional</a:t>
            </a:r>
            <a:r>
              <a:rPr lang="en-US" dirty="0" smtClean="0"/>
              <a:t> de </a:t>
            </a:r>
            <a:r>
              <a:rPr lang="en-US" dirty="0"/>
              <a:t>la </a:t>
            </a:r>
            <a:r>
              <a:rPr lang="en-US" dirty="0" err="1"/>
              <a:t>Familia</a:t>
            </a:r>
            <a:r>
              <a:rPr lang="en-US" dirty="0"/>
              <a:t> </a:t>
            </a:r>
            <a:r>
              <a:rPr lang="en-US" dirty="0" err="1" smtClean="0"/>
              <a:t>Vicentina</a:t>
            </a:r>
            <a:r>
              <a:rPr lang="en-US" dirty="0"/>
              <a:t>, en </a:t>
            </a:r>
            <a:r>
              <a:rPr lang="en-US" dirty="0" err="1" smtClean="0"/>
              <a:t>respuesta</a:t>
            </a:r>
            <a:r>
              <a:rPr lang="en-US" dirty="0" smtClean="0"/>
              <a:t> al </a:t>
            </a:r>
            <a:r>
              <a:rPr lang="en-US" dirty="0" err="1"/>
              <a:t>Comité</a:t>
            </a:r>
            <a:r>
              <a:rPr lang="en-US" dirty="0"/>
              <a:t> </a:t>
            </a:r>
            <a:r>
              <a:rPr lang="en-US" dirty="0" err="1"/>
              <a:t>Ejecutivo</a:t>
            </a:r>
            <a:r>
              <a:rPr lang="en-US" dirty="0"/>
              <a:t> de la </a:t>
            </a:r>
            <a:r>
              <a:rPr lang="en-US" dirty="0" err="1"/>
              <a:t>Familia</a:t>
            </a:r>
            <a:r>
              <a:rPr lang="en-US" dirty="0"/>
              <a:t> </a:t>
            </a:r>
            <a:r>
              <a:rPr lang="en-US" dirty="0" err="1" smtClean="0"/>
              <a:t>Vicentina</a:t>
            </a:r>
            <a:r>
              <a:rPr lang="en-US" dirty="0" smtClean="0"/>
              <a:t>: </a:t>
            </a:r>
            <a:r>
              <a:rPr lang="en-US" dirty="0" err="1"/>
              <a:t>coordina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, </a:t>
            </a:r>
            <a:r>
              <a:rPr lang="en-US" dirty="0" err="1"/>
              <a:t>proporciona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y </a:t>
            </a:r>
            <a:r>
              <a:rPr lang="en-US" dirty="0" err="1"/>
              <a:t>ofrece</a:t>
            </a:r>
            <a:r>
              <a:rPr lang="en-US" dirty="0"/>
              <a:t> </a:t>
            </a:r>
            <a:r>
              <a:rPr lang="en-US" dirty="0" err="1"/>
              <a:t>experiencias</a:t>
            </a:r>
            <a:r>
              <a:rPr lang="en-US" dirty="0"/>
              <a:t> de </a:t>
            </a:r>
            <a:r>
              <a:rPr lang="en-US" dirty="0" err="1" smtClean="0"/>
              <a:t>formación</a:t>
            </a:r>
            <a:r>
              <a:rPr lang="en-US" dirty="0" smtClean="0"/>
              <a:t>, </a:t>
            </a:r>
            <a:r>
              <a:rPr lang="en-US" dirty="0" err="1"/>
              <a:t>sobre</a:t>
            </a:r>
            <a:r>
              <a:rPr lang="en-US" dirty="0"/>
              <a:t> el </a:t>
            </a:r>
            <a:r>
              <a:rPr lang="en-US" dirty="0" err="1" smtClean="0"/>
              <a:t>Patrimonio</a:t>
            </a:r>
            <a:r>
              <a:rPr lang="en-US" dirty="0" smtClean="0"/>
              <a:t> </a:t>
            </a:r>
            <a:r>
              <a:rPr lang="en-US" dirty="0"/>
              <a:t>y el </a:t>
            </a:r>
            <a:r>
              <a:rPr lang="en-US" dirty="0" err="1" smtClean="0"/>
              <a:t>Carisma</a:t>
            </a:r>
            <a:r>
              <a:rPr lang="en-US" dirty="0" smtClean="0"/>
              <a:t> </a:t>
            </a:r>
            <a:r>
              <a:rPr lang="en-US" dirty="0"/>
              <a:t>de San Vicente de </a:t>
            </a:r>
            <a:r>
              <a:rPr lang="en-US" dirty="0" err="1" smtClean="0"/>
              <a:t>Paúl</a:t>
            </a:r>
            <a:r>
              <a:rPr lang="en-US" dirty="0" smtClean="0"/>
              <a:t>, </a:t>
            </a:r>
            <a:r>
              <a:rPr lang="en-US" dirty="0"/>
              <a:t>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Ramas</a:t>
            </a:r>
            <a:r>
              <a:rPr lang="en-US" dirty="0" smtClean="0"/>
              <a:t> </a:t>
            </a:r>
            <a:r>
              <a:rPr lang="en-US" dirty="0"/>
              <a:t>de la </a:t>
            </a:r>
            <a:r>
              <a:rPr lang="en-US" dirty="0" err="1"/>
              <a:t>Familia</a:t>
            </a:r>
            <a:r>
              <a:rPr lang="en-US" dirty="0"/>
              <a:t> </a:t>
            </a:r>
            <a:r>
              <a:rPr lang="en-US" dirty="0" err="1" smtClean="0"/>
              <a:t>Vicentina</a:t>
            </a:r>
            <a:r>
              <a:rPr lang="en-US" dirty="0" smtClean="0"/>
              <a:t>, </a:t>
            </a:r>
            <a:r>
              <a:rPr lang="en-US" dirty="0" err="1" smtClean="0"/>
              <a:t>alrededor</a:t>
            </a:r>
            <a:r>
              <a:rPr lang="en-US" dirty="0" smtClean="0"/>
              <a:t> del </a:t>
            </a:r>
            <a:r>
              <a:rPr lang="en-US" dirty="0" err="1"/>
              <a:t>mundo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Sr. Margaret\AppData\Local\Microsoft\Windows\Temporary Internet Files\Content.IE5\OR77XRYX\famvin-logo-tra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82" y="4400545"/>
            <a:ext cx="2895600" cy="159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1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87400"/>
            <a:ext cx="9601196" cy="82550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 </a:t>
            </a:r>
            <a:r>
              <a:rPr lang="en-US" b="1" dirty="0" err="1" smtClean="0">
                <a:solidFill>
                  <a:srgbClr val="FF0000"/>
                </a:solidFill>
              </a:rPr>
              <a:t>familia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Vicentina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Internacional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1" y="1905000"/>
            <a:ext cx="9601196" cy="43243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800" b="1" i="1" dirty="0" err="1" smtClean="0"/>
              <a:t>Consejos</a:t>
            </a:r>
            <a:r>
              <a:rPr lang="en-US" sz="3800" b="1" i="1" dirty="0" smtClean="0"/>
              <a:t> </a:t>
            </a:r>
            <a:r>
              <a:rPr lang="en-US" sz="3800" b="1" i="1" dirty="0" err="1" smtClean="0"/>
              <a:t>Nacionales</a:t>
            </a:r>
            <a:r>
              <a:rPr lang="en-US" sz="3800" b="1" i="1" dirty="0" smtClean="0"/>
              <a:t> de la </a:t>
            </a:r>
            <a:r>
              <a:rPr lang="en-US" sz="3800" b="1" i="1" dirty="0" err="1" smtClean="0"/>
              <a:t>Familia</a:t>
            </a:r>
            <a:r>
              <a:rPr lang="en-US" sz="3800" b="1" i="1" dirty="0" smtClean="0"/>
              <a:t> </a:t>
            </a:r>
            <a:r>
              <a:rPr lang="en-US" sz="3800" b="1" i="1" dirty="0" err="1" smtClean="0"/>
              <a:t>Vicentina</a:t>
            </a:r>
            <a:endParaRPr lang="en-US" sz="3800" b="1" i="1" dirty="0"/>
          </a:p>
          <a:p>
            <a:pPr marL="0" indent="0" algn="ctr">
              <a:buNone/>
            </a:pPr>
            <a:r>
              <a:rPr lang="en-US" sz="2600" dirty="0" err="1" smtClean="0"/>
              <a:t>Organizados</a:t>
            </a:r>
            <a:r>
              <a:rPr lang="en-US" sz="2600" dirty="0" smtClean="0"/>
              <a:t> </a:t>
            </a:r>
            <a:r>
              <a:rPr lang="en-US" sz="2600" dirty="0" err="1" smtClean="0"/>
              <a:t>por</a:t>
            </a:r>
            <a:r>
              <a:rPr lang="en-US" sz="2600" dirty="0" smtClean="0"/>
              <a:t> </a:t>
            </a:r>
            <a:r>
              <a:rPr lang="en-US" sz="2600" dirty="0" err="1" smtClean="0"/>
              <a:t>regiones</a:t>
            </a:r>
            <a:r>
              <a:rPr lang="en-US" sz="2600" dirty="0" smtClean="0"/>
              <a:t> </a:t>
            </a:r>
            <a:r>
              <a:rPr lang="en-US" sz="2600" dirty="0" err="1" smtClean="0"/>
              <a:t>para</a:t>
            </a:r>
            <a:r>
              <a:rPr lang="en-US" sz="2600" dirty="0" smtClean="0"/>
              <a:t> </a:t>
            </a:r>
            <a:r>
              <a:rPr lang="en-US" sz="2600" dirty="0" err="1" smtClean="0"/>
              <a:t>apoyarles</a:t>
            </a:r>
            <a:r>
              <a:rPr lang="en-US" sz="2600" dirty="0" smtClean="0"/>
              <a:t> en </a:t>
            </a:r>
            <a:r>
              <a:rPr lang="en-US" sz="2600" dirty="0" err="1" smtClean="0"/>
              <a:t>sus</a:t>
            </a:r>
            <a:r>
              <a:rPr lang="en-US" sz="2600" dirty="0" smtClean="0"/>
              <a:t> </a:t>
            </a:r>
            <a:r>
              <a:rPr lang="en-US" sz="2600" dirty="0" err="1" smtClean="0"/>
              <a:t>propósitos</a:t>
            </a:r>
            <a:endParaRPr lang="en-US" sz="2600" dirty="0"/>
          </a:p>
          <a:p>
            <a:pPr marL="457200" lvl="1" indent="0">
              <a:buNone/>
            </a:pPr>
            <a:r>
              <a:rPr lang="en-US" sz="2600" b="1" dirty="0" smtClean="0"/>
              <a:t>Europa</a:t>
            </a:r>
            <a:r>
              <a:rPr lang="en-US" sz="2600" dirty="0" smtClean="0"/>
              <a:t>: </a:t>
            </a:r>
            <a:r>
              <a:rPr lang="en-US" sz="2600" dirty="0" smtClean="0"/>
              <a:t>Occidental, del Este y Europa </a:t>
            </a:r>
            <a:r>
              <a:rPr lang="en-US" sz="2600" dirty="0" err="1" smtClean="0"/>
              <a:t>Mediterr</a:t>
            </a:r>
            <a:r>
              <a:rPr lang="en-US" sz="2600" dirty="0" err="1" smtClean="0"/>
              <a:t>ánea</a:t>
            </a:r>
            <a:endParaRPr lang="en-US" sz="2600" dirty="0"/>
          </a:p>
          <a:p>
            <a:pPr marL="457200" lvl="1" indent="0">
              <a:buNone/>
            </a:pPr>
            <a:r>
              <a:rPr lang="en-US" sz="2600" b="1" dirty="0" err="1" smtClean="0"/>
              <a:t>Oriente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medio</a:t>
            </a:r>
            <a:endParaRPr lang="en-US" sz="2600" b="1" dirty="0"/>
          </a:p>
          <a:p>
            <a:pPr marL="457200" lvl="1" indent="0">
              <a:buNone/>
            </a:pPr>
            <a:r>
              <a:rPr lang="en-US" sz="2600" b="1" dirty="0" smtClean="0"/>
              <a:t>Africa del Norte</a:t>
            </a:r>
            <a:endParaRPr lang="en-US" sz="2600" b="1" dirty="0"/>
          </a:p>
          <a:p>
            <a:pPr marL="457200" lvl="1" indent="0">
              <a:buNone/>
            </a:pPr>
            <a:r>
              <a:rPr lang="en-US" sz="2600" b="1" dirty="0" smtClean="0"/>
              <a:t>Africa</a:t>
            </a:r>
            <a:r>
              <a:rPr lang="en-US" sz="2600" dirty="0" smtClean="0"/>
              <a:t> (</a:t>
            </a:r>
            <a:r>
              <a:rPr lang="en-US" sz="2600" dirty="0" err="1" smtClean="0"/>
              <a:t>por</a:t>
            </a:r>
            <a:r>
              <a:rPr lang="en-US" sz="2600" dirty="0" smtClean="0"/>
              <a:t> </a:t>
            </a:r>
            <a:r>
              <a:rPr lang="en-US" sz="2600" dirty="0" err="1" smtClean="0"/>
              <a:t>idioma</a:t>
            </a:r>
            <a:r>
              <a:rPr lang="en-US" sz="2600" dirty="0" smtClean="0"/>
              <a:t>): </a:t>
            </a:r>
            <a:r>
              <a:rPr lang="en-US" sz="2600" dirty="0" err="1" smtClean="0"/>
              <a:t>Inglés</a:t>
            </a:r>
            <a:r>
              <a:rPr lang="en-US" sz="2600" dirty="0" smtClean="0"/>
              <a:t>, </a:t>
            </a:r>
            <a:r>
              <a:rPr lang="en-US" sz="2600" dirty="0" err="1" smtClean="0"/>
              <a:t>Portugués</a:t>
            </a:r>
            <a:r>
              <a:rPr lang="en-US" sz="2600" dirty="0" smtClean="0"/>
              <a:t> </a:t>
            </a:r>
            <a:r>
              <a:rPr lang="en-US" sz="2600" dirty="0"/>
              <a:t>(&amp; </a:t>
            </a:r>
            <a:r>
              <a:rPr lang="en-US" sz="2600" dirty="0" err="1" smtClean="0"/>
              <a:t>Español</a:t>
            </a:r>
            <a:r>
              <a:rPr lang="en-US" sz="2600" dirty="0" smtClean="0"/>
              <a:t>)</a:t>
            </a:r>
            <a:r>
              <a:rPr lang="en-US" sz="2600" dirty="0"/>
              <a:t>, </a:t>
            </a:r>
            <a:r>
              <a:rPr lang="en-US" sz="2600" dirty="0" err="1" smtClean="0"/>
              <a:t>Francés</a:t>
            </a:r>
            <a:r>
              <a:rPr lang="en-US" sz="2600" dirty="0" smtClean="0"/>
              <a:t>.</a:t>
            </a:r>
            <a:endParaRPr lang="en-US" sz="2600" dirty="0"/>
          </a:p>
          <a:p>
            <a:pPr marL="457200" lvl="1" indent="0">
              <a:buNone/>
            </a:pPr>
            <a:r>
              <a:rPr lang="en-US" sz="2600" b="1" dirty="0"/>
              <a:t>Asia</a:t>
            </a:r>
            <a:r>
              <a:rPr lang="en-US" sz="2600" dirty="0"/>
              <a:t>: </a:t>
            </a:r>
            <a:r>
              <a:rPr lang="en-US" sz="2600" dirty="0" smtClean="0"/>
              <a:t>Sur, Sur Este y </a:t>
            </a:r>
            <a:r>
              <a:rPr lang="en-US" sz="2600" dirty="0" err="1" smtClean="0"/>
              <a:t>Oceanía</a:t>
            </a:r>
            <a:endParaRPr lang="en-US" sz="2600" dirty="0"/>
          </a:p>
          <a:p>
            <a:pPr marL="457200" lvl="1" indent="0">
              <a:buNone/>
            </a:pPr>
            <a:r>
              <a:rPr lang="en-US" sz="2600" b="1" dirty="0" err="1" smtClean="0"/>
              <a:t>Américas</a:t>
            </a:r>
            <a:r>
              <a:rPr lang="en-US" sz="2600" dirty="0" err="1" smtClean="0"/>
              <a:t>:USA</a:t>
            </a:r>
            <a:r>
              <a:rPr lang="en-US" sz="2600" dirty="0" smtClean="0"/>
              <a:t>/</a:t>
            </a:r>
            <a:r>
              <a:rPr lang="en-US" sz="2600" dirty="0" err="1" smtClean="0"/>
              <a:t>Canadá</a:t>
            </a:r>
            <a:r>
              <a:rPr lang="en-US" sz="2600" dirty="0" smtClean="0"/>
              <a:t>, </a:t>
            </a:r>
            <a:r>
              <a:rPr lang="en-US" sz="2600" dirty="0" err="1" smtClean="0"/>
              <a:t>América</a:t>
            </a:r>
            <a:r>
              <a:rPr lang="en-US" sz="2600" dirty="0" smtClean="0"/>
              <a:t> Central, Caribe, </a:t>
            </a:r>
            <a:r>
              <a:rPr lang="en-US" sz="2600" dirty="0" err="1" smtClean="0"/>
              <a:t>Brasil</a:t>
            </a:r>
            <a:r>
              <a:rPr lang="en-US" sz="2600" dirty="0"/>
              <a:t>, </a:t>
            </a:r>
            <a:r>
              <a:rPr lang="en-US" sz="2600" dirty="0" smtClean="0"/>
              <a:t>Sur </a:t>
            </a:r>
            <a:r>
              <a:rPr lang="en-US" sz="2600" dirty="0" err="1" smtClean="0"/>
              <a:t>América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075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92239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Família Vicentina Internacional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858" y="1883229"/>
            <a:ext cx="9601196" cy="42345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500" b="1" i="1" dirty="0" err="1" smtClean="0"/>
              <a:t>Consejos</a:t>
            </a:r>
            <a:r>
              <a:rPr lang="pt-BR" sz="3500" b="1" i="1" dirty="0" smtClean="0"/>
              <a:t> </a:t>
            </a:r>
            <a:r>
              <a:rPr lang="pt-BR" sz="3500" b="1" i="1" dirty="0" err="1" smtClean="0"/>
              <a:t>Nacionales</a:t>
            </a:r>
            <a:r>
              <a:rPr lang="pt-BR" sz="3500" b="1" i="1" dirty="0" smtClean="0"/>
              <a:t> de </a:t>
            </a:r>
            <a:r>
              <a:rPr lang="pt-BR" sz="3500" b="1" i="1" dirty="0" err="1" smtClean="0"/>
              <a:t>la</a:t>
            </a:r>
            <a:r>
              <a:rPr lang="pt-BR" sz="3500" b="1" i="1" dirty="0" smtClean="0"/>
              <a:t> </a:t>
            </a:r>
            <a:r>
              <a:rPr lang="pt-BR" sz="3500" b="1" i="1" dirty="0" err="1" smtClean="0"/>
              <a:t>Familia</a:t>
            </a:r>
            <a:r>
              <a:rPr lang="pt-BR" sz="3500" b="1" i="1" dirty="0" smtClean="0"/>
              <a:t> </a:t>
            </a:r>
            <a:r>
              <a:rPr lang="pt-BR" sz="3500" b="1" i="1" dirty="0"/>
              <a:t>Vicentina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La </a:t>
            </a:r>
            <a:r>
              <a:rPr lang="en-US" dirty="0" err="1" smtClean="0"/>
              <a:t>estructura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de la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Vicentina</a:t>
            </a:r>
            <a:r>
              <a:rPr lang="en-US" dirty="0" smtClean="0"/>
              <a:t> se </a:t>
            </a:r>
            <a:r>
              <a:rPr lang="en-US" dirty="0" err="1" smtClean="0"/>
              <a:t>configura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/>
              <a:t> </a:t>
            </a:r>
            <a:r>
              <a:rPr lang="en-US" dirty="0" smtClean="0"/>
              <a:t>de los </a:t>
            </a:r>
            <a:r>
              <a:rPr lang="en-US" dirty="0" err="1" smtClean="0"/>
              <a:t>líderes</a:t>
            </a:r>
            <a:r>
              <a:rPr lang="en-US" dirty="0" smtClean="0"/>
              <a:t> </a:t>
            </a:r>
            <a:r>
              <a:rPr lang="en-US" dirty="0" err="1" smtClean="0"/>
              <a:t>nacionales</a:t>
            </a:r>
            <a:r>
              <a:rPr lang="en-US" dirty="0" smtClean="0"/>
              <a:t> de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Ramas</a:t>
            </a:r>
            <a:r>
              <a:rPr lang="en-US" dirty="0" smtClean="0"/>
              <a:t> </a:t>
            </a:r>
            <a:r>
              <a:rPr lang="en-US" dirty="0" err="1" smtClean="0"/>
              <a:t>Vicentinas</a:t>
            </a:r>
            <a:r>
              <a:rPr lang="en-US" dirty="0" smtClean="0"/>
              <a:t> en el </a:t>
            </a:r>
            <a:r>
              <a:rPr lang="en-US" dirty="0" err="1" smtClean="0"/>
              <a:t>país</a:t>
            </a:r>
            <a:r>
              <a:rPr lang="en-US" dirty="0" smtClean="0"/>
              <a:t>. </a:t>
            </a:r>
          </a:p>
          <a:p>
            <a:pPr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Su </a:t>
            </a:r>
            <a:r>
              <a:rPr lang="en-US" dirty="0" err="1" smtClean="0"/>
              <a:t>objetivo</a:t>
            </a:r>
            <a:r>
              <a:rPr lang="en-US" dirty="0" smtClean="0"/>
              <a:t> </a:t>
            </a:r>
            <a:r>
              <a:rPr lang="en-US" dirty="0" err="1" smtClean="0"/>
              <a:t>primario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posibilitar</a:t>
            </a:r>
            <a:r>
              <a:rPr lang="en-US" dirty="0" smtClean="0"/>
              <a:t>, </a:t>
            </a:r>
            <a:r>
              <a:rPr lang="en-US" dirty="0" err="1" smtClean="0"/>
              <a:t>animar</a:t>
            </a:r>
            <a:r>
              <a:rPr lang="en-US" dirty="0" smtClean="0"/>
              <a:t> y </a:t>
            </a:r>
            <a:r>
              <a:rPr lang="en-US" dirty="0" err="1" smtClean="0"/>
              <a:t>fortalecer</a:t>
            </a:r>
            <a:r>
              <a:rPr lang="en-US" dirty="0" smtClean="0"/>
              <a:t> la </a:t>
            </a:r>
            <a:r>
              <a:rPr lang="en-US" dirty="0" err="1" smtClean="0"/>
              <a:t>formación</a:t>
            </a:r>
            <a:r>
              <a:rPr lang="en-US" dirty="0" smtClean="0"/>
              <a:t> de la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Vicentina</a:t>
            </a:r>
            <a:r>
              <a:rPr lang="en-US" dirty="0" smtClean="0"/>
              <a:t> y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servicio</a:t>
            </a:r>
            <a:r>
              <a:rPr lang="en-US" dirty="0" smtClean="0"/>
              <a:t> a favor de los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pobres</a:t>
            </a:r>
            <a:r>
              <a:rPr lang="en-US" dirty="0" smtClean="0"/>
              <a:t>.  </a:t>
            </a:r>
            <a:r>
              <a:rPr lang="en-US" dirty="0" err="1" smtClean="0"/>
              <a:t>Facilita</a:t>
            </a:r>
            <a:r>
              <a:rPr lang="en-US" dirty="0" smtClean="0"/>
              <a:t> el </a:t>
            </a:r>
            <a:r>
              <a:rPr lang="en-US" dirty="0" err="1" smtClean="0"/>
              <a:t>intercambio</a:t>
            </a:r>
            <a:r>
              <a:rPr lang="en-US" dirty="0" smtClean="0"/>
              <a:t> de </a:t>
            </a:r>
            <a:r>
              <a:rPr lang="en-US" dirty="0" err="1" smtClean="0"/>
              <a:t>recursos</a:t>
            </a:r>
            <a:r>
              <a:rPr lang="en-US" dirty="0" smtClean="0"/>
              <a:t> y </a:t>
            </a:r>
            <a:r>
              <a:rPr lang="en-US" dirty="0" err="1" smtClean="0"/>
              <a:t>maximiza</a:t>
            </a:r>
            <a:r>
              <a:rPr lang="en-US" dirty="0" smtClean="0"/>
              <a:t> el </a:t>
            </a:r>
            <a:r>
              <a:rPr lang="en-US" dirty="0" err="1" smtClean="0"/>
              <a:t>impacto</a:t>
            </a:r>
            <a:r>
              <a:rPr lang="en-US" dirty="0" smtClean="0"/>
              <a:t> del </a:t>
            </a:r>
            <a:r>
              <a:rPr lang="en-US" dirty="0" err="1" smtClean="0"/>
              <a:t>Carisma</a:t>
            </a:r>
            <a:r>
              <a:rPr lang="en-US" dirty="0" smtClean="0"/>
              <a:t>.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El </a:t>
            </a:r>
            <a:r>
              <a:rPr lang="en-US" dirty="0" err="1" smtClean="0"/>
              <a:t>Consejo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</a:t>
            </a:r>
            <a:r>
              <a:rPr lang="en-US" dirty="0" err="1" smtClean="0"/>
              <a:t>sirve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vínculo</a:t>
            </a:r>
            <a:r>
              <a:rPr lang="en-US" dirty="0" smtClean="0"/>
              <a:t> entre un </a:t>
            </a:r>
            <a:r>
              <a:rPr lang="en-US" dirty="0" err="1" smtClean="0"/>
              <a:t>país</a:t>
            </a:r>
            <a:r>
              <a:rPr lang="en-US" dirty="0" smtClean="0"/>
              <a:t> y la </a:t>
            </a:r>
            <a:r>
              <a:rPr lang="en-US" dirty="0" err="1" smtClean="0"/>
              <a:t>estructura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r>
              <a:rPr lang="en-US" dirty="0" smtClean="0"/>
              <a:t> de la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Vicentina</a:t>
            </a:r>
            <a:r>
              <a:rPr lang="en-US" dirty="0" smtClean="0"/>
              <a:t>: los </a:t>
            </a:r>
            <a:r>
              <a:rPr lang="en-US" dirty="0" err="1" smtClean="0"/>
              <a:t>países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región</a:t>
            </a:r>
            <a:r>
              <a:rPr lang="en-US" dirty="0" smtClean="0"/>
              <a:t>, la VFO y el VFEC.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3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50901"/>
            <a:ext cx="9601197" cy="812799"/>
          </a:xfrm>
        </p:spPr>
        <p:txBody>
          <a:bodyPr/>
          <a:lstStyle/>
          <a:p>
            <a:r>
              <a:rPr lang="pt-BR" b="1" dirty="0" err="1" smtClean="0">
                <a:solidFill>
                  <a:srgbClr val="FF0000"/>
                </a:solidFill>
              </a:rPr>
              <a:t>Familia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Vicentina Internacional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67543"/>
            <a:ext cx="9601196" cy="4561113"/>
          </a:xfrm>
        </p:spPr>
        <p:txBody>
          <a:bodyPr/>
          <a:lstStyle/>
          <a:p>
            <a:pPr marL="0" indent="0" algn="ctr">
              <a:buNone/>
            </a:pPr>
            <a:r>
              <a:rPr lang="x-none" sz="3200" dirty="0" smtClean="0"/>
              <a:t>Comis</a:t>
            </a:r>
            <a:r>
              <a:rPr lang="es-ES_tradnl" sz="3200" dirty="0" smtClean="0"/>
              <a:t>i</a:t>
            </a:r>
            <a:r>
              <a:rPr lang="x-none" sz="3200" dirty="0" smtClean="0"/>
              <a:t>o</a:t>
            </a:r>
            <a:r>
              <a:rPr lang="es-ES_tradnl" sz="3200" dirty="0" err="1" smtClean="0"/>
              <a:t>ne</a:t>
            </a:r>
            <a:r>
              <a:rPr lang="en-US" sz="3200" dirty="0" smtClean="0"/>
              <a:t>s</a:t>
            </a:r>
            <a:r>
              <a:rPr lang="x-none" sz="3200" dirty="0" smtClean="0"/>
              <a:t> Internacional</a:t>
            </a:r>
            <a:r>
              <a:rPr lang="es-ES_tradnl" sz="3200" dirty="0" smtClean="0"/>
              <a:t>es</a:t>
            </a:r>
            <a:r>
              <a:rPr lang="x-none" sz="3200" dirty="0" smtClean="0"/>
              <a:t> d</a:t>
            </a:r>
            <a:r>
              <a:rPr lang="es-ES_tradnl" sz="3200" dirty="0" smtClean="0"/>
              <a:t>e la</a:t>
            </a:r>
            <a:r>
              <a:rPr lang="x-none" sz="3200" dirty="0" smtClean="0"/>
              <a:t> Fam</a:t>
            </a:r>
            <a:r>
              <a:rPr lang="es-ES_tradnl" sz="3200" dirty="0" smtClean="0"/>
              <a:t>i</a:t>
            </a:r>
            <a:r>
              <a:rPr lang="x-none" sz="3200" dirty="0" smtClean="0"/>
              <a:t>lia </a:t>
            </a:r>
            <a:r>
              <a:rPr lang="x-none" sz="3200" dirty="0" smtClean="0"/>
              <a:t>Vicentina</a:t>
            </a: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pt-BR" sz="3200" noProof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6" y="2133599"/>
            <a:ext cx="10668000" cy="464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01234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50901"/>
            <a:ext cx="9601197" cy="81279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La </a:t>
            </a:r>
            <a:r>
              <a:rPr lang="en-US" b="1" dirty="0" err="1" smtClean="0">
                <a:solidFill>
                  <a:srgbClr val="FF0000"/>
                </a:solidFill>
              </a:rPr>
              <a:t>familia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Vicentina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Internacional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65300"/>
            <a:ext cx="9601196" cy="411056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i="1" dirty="0"/>
              <a:t>Vincentian Family Commissions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4" y="1663700"/>
            <a:ext cx="6076950" cy="44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51915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67966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Oficina</a:t>
            </a:r>
            <a:r>
              <a:rPr lang="en-US" b="1" dirty="0" smtClean="0">
                <a:solidFill>
                  <a:srgbClr val="FF0000"/>
                </a:solidFill>
              </a:rPr>
              <a:t> de la </a:t>
            </a:r>
            <a:r>
              <a:rPr lang="en-US" b="1" dirty="0" err="1" smtClean="0">
                <a:solidFill>
                  <a:srgbClr val="FF0000"/>
                </a:solidFill>
              </a:rPr>
              <a:t>Familia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Vicentina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jagostino.SVS\Desktop\Team Pic 11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76424"/>
            <a:ext cx="10658475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4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3544</TotalTime>
  <Words>1439</Words>
  <Application>Microsoft Macintosh PowerPoint</Application>
  <PresentationFormat>Custom</PresentationFormat>
  <Paragraphs>229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Organic</vt:lpstr>
      <vt:lpstr>   Oficina de la Familia Vicentina Presentación.</vt:lpstr>
      <vt:lpstr>La Familia Vicentina Internacional</vt:lpstr>
      <vt:lpstr>La familia Vicentina Internacional</vt:lpstr>
      <vt:lpstr>La familia Vicentina Internacional</vt:lpstr>
      <vt:lpstr>La familia Vicentina Internacional</vt:lpstr>
      <vt:lpstr>Família Vicentina Internacional</vt:lpstr>
      <vt:lpstr>Familia Vicentina Internacional</vt:lpstr>
      <vt:lpstr>La familia Vicentina Internacional</vt:lpstr>
      <vt:lpstr>Oficina de la Familia Vicentina</vt:lpstr>
      <vt:lpstr>La oficina de la Familia Vicentina</vt:lpstr>
      <vt:lpstr>Oficina de la Familia Vicentina</vt:lpstr>
      <vt:lpstr>Oficina de la Familia Vicentina </vt:lpstr>
      <vt:lpstr>Oficina de la Familia Vicentina </vt:lpstr>
      <vt:lpstr>Oficina de la Familia Vicentina</vt:lpstr>
      <vt:lpstr>Oficina de la Familia Vicentina</vt:lpstr>
      <vt:lpstr>Oficina de la Familia Vicentina </vt:lpstr>
      <vt:lpstr>Oficina de la Familia Vicentina </vt:lpstr>
      <vt:lpstr>Oficina de la Família Vicentina </vt:lpstr>
      <vt:lpstr>Oficina de la Familia Vicentina</vt:lpstr>
      <vt:lpstr>Família Vicentina</vt:lpstr>
      <vt:lpstr>Família Vicentina</vt:lpstr>
      <vt:lpstr>Familia Vicentina</vt:lpstr>
      <vt:lpstr>Família Vicentina</vt:lpstr>
      <vt:lpstr>Família Vicentina</vt:lpstr>
      <vt:lpstr>Família Vicentina</vt:lpstr>
      <vt:lpstr>Familia Vicentina</vt:lpstr>
      <vt:lpstr>Familia Vicentina</vt:lpstr>
      <vt:lpstr>Familia Vicentina</vt:lpstr>
      <vt:lpstr>Familia Vicentina</vt:lpstr>
      <vt:lpstr>Família Vicentina</vt:lpstr>
      <vt:lpstr>Familia Vicentina</vt:lpstr>
      <vt:lpstr>Oficina de la Familia Vicentina</vt:lpstr>
      <vt:lpstr>Oficina de la Familia Vicentina</vt:lpstr>
      <vt:lpstr>Comité Ejecutivo de la Familia Vicentina</vt:lpstr>
      <vt:lpstr>Comité Ejecutivo de la Familia Vicentina</vt:lpstr>
      <vt:lpstr>Oficina de la Familia Vicentina</vt:lpstr>
      <vt:lpstr>Oficina de la Familia Vicentina</vt:lpstr>
      <vt:lpstr>Oficina de la Familia Vicentina</vt:lpstr>
      <vt:lpstr>Oficina de la Familia Vicentina</vt:lpstr>
      <vt:lpstr>Oficina de la Familia Vicentina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VFO Presentation to the CM General Council</dc:title>
  <dc:creator>Barbara Oszustowicz</dc:creator>
  <cp:lastModifiedBy>Flavio Jose Pereira Tevcevo</cp:lastModifiedBy>
  <cp:revision>94</cp:revision>
  <dcterms:created xsi:type="dcterms:W3CDTF">2016-11-22T15:29:19Z</dcterms:created>
  <dcterms:modified xsi:type="dcterms:W3CDTF">2017-05-17T18:30:53Z</dcterms:modified>
</cp:coreProperties>
</file>